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theme/theme17.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8.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9.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0.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2.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3.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4.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5.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6.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7.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8.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9.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0.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1.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2.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3.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4.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5.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1.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88" r:id="rId2"/>
    <p:sldMasterId id="2147483666" r:id="rId3"/>
    <p:sldMasterId id="2147483670" r:id="rId4"/>
    <p:sldMasterId id="2147483674" r:id="rId5"/>
    <p:sldMasterId id="2147483676" r:id="rId6"/>
    <p:sldMasterId id="2147483680" r:id="rId7"/>
    <p:sldMasterId id="2147483682" r:id="rId8"/>
    <p:sldMasterId id="2147485050" r:id="rId9"/>
    <p:sldMasterId id="2147485067" r:id="rId10"/>
    <p:sldMasterId id="2147485294" r:id="rId11"/>
    <p:sldMasterId id="2147485306" r:id="rId12"/>
    <p:sldMasterId id="2147487715" r:id="rId13"/>
    <p:sldMasterId id="2147487727" r:id="rId14"/>
    <p:sldMasterId id="2147487739" r:id="rId15"/>
    <p:sldMasterId id="2147488130" r:id="rId16"/>
    <p:sldMasterId id="2147491774" r:id="rId17"/>
    <p:sldMasterId id="2147491776" r:id="rId18"/>
    <p:sldMasterId id="2147491837" r:id="rId19"/>
    <p:sldMasterId id="2147491849" r:id="rId20"/>
    <p:sldMasterId id="2147491861" r:id="rId21"/>
    <p:sldMasterId id="2147491885" r:id="rId22"/>
    <p:sldMasterId id="2147491897" r:id="rId23"/>
    <p:sldMasterId id="2147491909" r:id="rId24"/>
    <p:sldMasterId id="2147491921" r:id="rId25"/>
    <p:sldMasterId id="2147491933" r:id="rId26"/>
    <p:sldMasterId id="2147491957" r:id="rId27"/>
    <p:sldMasterId id="2147491970" r:id="rId28"/>
    <p:sldMasterId id="2147491982" r:id="rId29"/>
    <p:sldMasterId id="2147491994" r:id="rId30"/>
    <p:sldMasterId id="2147492007" r:id="rId31"/>
    <p:sldMasterId id="2147492019" r:id="rId32"/>
    <p:sldMasterId id="2147492031" r:id="rId33"/>
    <p:sldMasterId id="2147492058" r:id="rId34"/>
    <p:sldMasterId id="2147492070" r:id="rId35"/>
    <p:sldMasterId id="2147492084" r:id="rId36"/>
  </p:sldMasterIdLst>
  <p:notesMasterIdLst>
    <p:notesMasterId r:id="rId116"/>
  </p:notesMasterIdLst>
  <p:handoutMasterIdLst>
    <p:handoutMasterId r:id="rId117"/>
  </p:handoutMasterIdLst>
  <p:sldIdLst>
    <p:sldId id="301" r:id="rId37"/>
    <p:sldId id="513" r:id="rId38"/>
    <p:sldId id="296" r:id="rId39"/>
    <p:sldId id="5252" r:id="rId40"/>
    <p:sldId id="258" r:id="rId41"/>
    <p:sldId id="497" r:id="rId42"/>
    <p:sldId id="499" r:id="rId43"/>
    <p:sldId id="637" r:id="rId44"/>
    <p:sldId id="652" r:id="rId45"/>
    <p:sldId id="425" r:id="rId46"/>
    <p:sldId id="441" r:id="rId47"/>
    <p:sldId id="390" r:id="rId48"/>
    <p:sldId id="427" r:id="rId49"/>
    <p:sldId id="3670" r:id="rId50"/>
    <p:sldId id="434" r:id="rId51"/>
    <p:sldId id="664" r:id="rId52"/>
    <p:sldId id="665" r:id="rId53"/>
    <p:sldId id="495" r:id="rId54"/>
    <p:sldId id="496" r:id="rId55"/>
    <p:sldId id="661" r:id="rId56"/>
    <p:sldId id="647" r:id="rId57"/>
    <p:sldId id="2592" r:id="rId58"/>
    <p:sldId id="548" r:id="rId59"/>
    <p:sldId id="468" r:id="rId60"/>
    <p:sldId id="467" r:id="rId61"/>
    <p:sldId id="720" r:id="rId62"/>
    <p:sldId id="355" r:id="rId63"/>
    <p:sldId id="394" r:id="rId64"/>
    <p:sldId id="397" r:id="rId65"/>
    <p:sldId id="395" r:id="rId66"/>
    <p:sldId id="396" r:id="rId67"/>
    <p:sldId id="272" r:id="rId68"/>
    <p:sldId id="309" r:id="rId69"/>
    <p:sldId id="293" r:id="rId70"/>
    <p:sldId id="273" r:id="rId71"/>
    <p:sldId id="455" r:id="rId72"/>
    <p:sldId id="327" r:id="rId73"/>
    <p:sldId id="399" r:id="rId74"/>
    <p:sldId id="400" r:id="rId75"/>
    <p:sldId id="346" r:id="rId76"/>
    <p:sldId id="512" r:id="rId77"/>
    <p:sldId id="403" r:id="rId78"/>
    <p:sldId id="5249" r:id="rId79"/>
    <p:sldId id="479" r:id="rId80"/>
    <p:sldId id="600" r:id="rId81"/>
    <p:sldId id="627" r:id="rId82"/>
    <p:sldId id="701" r:id="rId83"/>
    <p:sldId id="700" r:id="rId84"/>
    <p:sldId id="602" r:id="rId85"/>
    <p:sldId id="603" r:id="rId86"/>
    <p:sldId id="702" r:id="rId87"/>
    <p:sldId id="703" r:id="rId88"/>
    <p:sldId id="704" r:id="rId89"/>
    <p:sldId id="705" r:id="rId90"/>
    <p:sldId id="449" r:id="rId91"/>
    <p:sldId id="5250" r:id="rId92"/>
    <p:sldId id="373" r:id="rId93"/>
    <p:sldId id="375" r:id="rId94"/>
    <p:sldId id="376" r:id="rId95"/>
    <p:sldId id="402" r:id="rId96"/>
    <p:sldId id="406" r:id="rId97"/>
    <p:sldId id="5251" r:id="rId98"/>
    <p:sldId id="393" r:id="rId99"/>
    <p:sldId id="398" r:id="rId100"/>
    <p:sldId id="405" r:id="rId101"/>
    <p:sldId id="368" r:id="rId102"/>
    <p:sldId id="323" r:id="rId103"/>
    <p:sldId id="322" r:id="rId104"/>
    <p:sldId id="324" r:id="rId105"/>
    <p:sldId id="325" r:id="rId106"/>
    <p:sldId id="326" r:id="rId107"/>
    <p:sldId id="401" r:id="rId108"/>
    <p:sldId id="374" r:id="rId109"/>
    <p:sldId id="320" r:id="rId110"/>
    <p:sldId id="321" r:id="rId111"/>
    <p:sldId id="317" r:id="rId112"/>
    <p:sldId id="333" r:id="rId113"/>
    <p:sldId id="478" r:id="rId114"/>
    <p:sldId id="4032" r:id="rId115"/>
  </p:sldIdLst>
  <p:sldSz cx="9144000" cy="6858000" type="screen4x3"/>
  <p:notesSz cx="6858000" cy="9144000"/>
  <p:defaultTex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66FFFF"/>
    <a:srgbClr val="500093"/>
    <a:srgbClr val="6E0043"/>
    <a:srgbClr val="DC0081"/>
    <a:srgbClr val="B50069"/>
    <a:srgbClr val="000000"/>
    <a:srgbClr val="006600"/>
    <a:srgbClr val="FF0000"/>
    <a:srgbClr val="FFF9F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64" autoAdjust="0"/>
    <p:restoredTop sz="94249" autoAdjust="0"/>
  </p:normalViewPr>
  <p:slideViewPr>
    <p:cSldViewPr>
      <p:cViewPr varScale="1">
        <p:scale>
          <a:sx n="92" d="100"/>
          <a:sy n="92" d="100"/>
        </p:scale>
        <p:origin x="168" y="1584"/>
      </p:cViewPr>
      <p:guideLst>
        <p:guide orient="horz" pos="2160"/>
        <p:guide pos="2880"/>
      </p:guideLst>
    </p:cSldViewPr>
  </p:slideViewPr>
  <p:outlineViewPr>
    <p:cViewPr>
      <p:scale>
        <a:sx n="33" d="100"/>
        <a:sy n="33" d="100"/>
      </p:scale>
      <p:origin x="0" y="9024"/>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handoutMaster" Target="handoutMasters/handoutMaster1.xml"/><Relationship Id="rId21" Type="http://schemas.openxmlformats.org/officeDocument/2006/relationships/slideMaster" Target="slideMasters/slideMaster21.xml"/><Relationship Id="rId42" Type="http://schemas.openxmlformats.org/officeDocument/2006/relationships/slide" Target="slides/slide6.xml"/><Relationship Id="rId47" Type="http://schemas.openxmlformats.org/officeDocument/2006/relationships/slide" Target="slides/slide11.xml"/><Relationship Id="rId63" Type="http://schemas.openxmlformats.org/officeDocument/2006/relationships/slide" Target="slides/slide27.xml"/><Relationship Id="rId68" Type="http://schemas.openxmlformats.org/officeDocument/2006/relationships/slide" Target="slides/slide32.xml"/><Relationship Id="rId84" Type="http://schemas.openxmlformats.org/officeDocument/2006/relationships/slide" Target="slides/slide48.xml"/><Relationship Id="rId89" Type="http://schemas.openxmlformats.org/officeDocument/2006/relationships/slide" Target="slides/slide53.xml"/><Relationship Id="rId112" Type="http://schemas.openxmlformats.org/officeDocument/2006/relationships/slide" Target="slides/slide76.xml"/><Relationship Id="rId16" Type="http://schemas.openxmlformats.org/officeDocument/2006/relationships/slideMaster" Target="slideMasters/slideMaster16.xml"/><Relationship Id="rId107" Type="http://schemas.openxmlformats.org/officeDocument/2006/relationships/slide" Target="slides/slide7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1.xml"/><Relationship Id="rId53" Type="http://schemas.openxmlformats.org/officeDocument/2006/relationships/slide" Target="slides/slide17.xml"/><Relationship Id="rId58" Type="http://schemas.openxmlformats.org/officeDocument/2006/relationships/slide" Target="slides/slide22.xml"/><Relationship Id="rId74" Type="http://schemas.openxmlformats.org/officeDocument/2006/relationships/slide" Target="slides/slide38.xml"/><Relationship Id="rId79" Type="http://schemas.openxmlformats.org/officeDocument/2006/relationships/slide" Target="slides/slide43.xml"/><Relationship Id="rId102" Type="http://schemas.openxmlformats.org/officeDocument/2006/relationships/slide" Target="slides/slide66.xml"/><Relationship Id="rId5" Type="http://schemas.openxmlformats.org/officeDocument/2006/relationships/slideMaster" Target="slideMasters/slideMaster5.xml"/><Relationship Id="rId90" Type="http://schemas.openxmlformats.org/officeDocument/2006/relationships/slide" Target="slides/slide54.xml"/><Relationship Id="rId95" Type="http://schemas.openxmlformats.org/officeDocument/2006/relationships/slide" Target="slides/slide59.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7.xml"/><Relationship Id="rId48" Type="http://schemas.openxmlformats.org/officeDocument/2006/relationships/slide" Target="slides/slide12.xml"/><Relationship Id="rId64" Type="http://schemas.openxmlformats.org/officeDocument/2006/relationships/slide" Target="slides/slide28.xml"/><Relationship Id="rId69" Type="http://schemas.openxmlformats.org/officeDocument/2006/relationships/slide" Target="slides/slide33.xml"/><Relationship Id="rId113" Type="http://schemas.openxmlformats.org/officeDocument/2006/relationships/slide" Target="slides/slide77.xml"/><Relationship Id="rId118" Type="http://schemas.openxmlformats.org/officeDocument/2006/relationships/presProps" Target="presProps.xml"/><Relationship Id="rId80" Type="http://schemas.openxmlformats.org/officeDocument/2006/relationships/slide" Target="slides/slide44.xml"/><Relationship Id="rId85" Type="http://schemas.openxmlformats.org/officeDocument/2006/relationships/slide" Target="slides/slide4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2.xml"/><Relationship Id="rId59" Type="http://schemas.openxmlformats.org/officeDocument/2006/relationships/slide" Target="slides/slide23.xml"/><Relationship Id="rId103" Type="http://schemas.openxmlformats.org/officeDocument/2006/relationships/slide" Target="slides/slide67.xml"/><Relationship Id="rId108" Type="http://schemas.openxmlformats.org/officeDocument/2006/relationships/slide" Target="slides/slide72.xml"/><Relationship Id="rId54" Type="http://schemas.openxmlformats.org/officeDocument/2006/relationships/slide" Target="slides/slide18.xml"/><Relationship Id="rId70" Type="http://schemas.openxmlformats.org/officeDocument/2006/relationships/slide" Target="slides/slide34.xml"/><Relationship Id="rId75" Type="http://schemas.openxmlformats.org/officeDocument/2006/relationships/slide" Target="slides/slide39.xml"/><Relationship Id="rId91" Type="http://schemas.openxmlformats.org/officeDocument/2006/relationships/slide" Target="slides/slide55.xml"/><Relationship Id="rId96"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3.xml"/><Relationship Id="rId114" Type="http://schemas.openxmlformats.org/officeDocument/2006/relationships/slide" Target="slides/slide78.xml"/><Relationship Id="rId119" Type="http://schemas.openxmlformats.org/officeDocument/2006/relationships/viewProps" Target="viewProps.xml"/><Relationship Id="rId44" Type="http://schemas.openxmlformats.org/officeDocument/2006/relationships/slide" Target="slides/slide8.xml"/><Relationship Id="rId60" Type="http://schemas.openxmlformats.org/officeDocument/2006/relationships/slide" Target="slides/slide24.xml"/><Relationship Id="rId65" Type="http://schemas.openxmlformats.org/officeDocument/2006/relationships/slide" Target="slides/slide29.xml"/><Relationship Id="rId81" Type="http://schemas.openxmlformats.org/officeDocument/2006/relationships/slide" Target="slides/slide45.xml"/><Relationship Id="rId86" Type="http://schemas.openxmlformats.org/officeDocument/2006/relationships/slide" Target="slides/slide5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3.xml"/><Relationship Id="rId109" Type="http://schemas.openxmlformats.org/officeDocument/2006/relationships/slide" Target="slides/slide73.xml"/><Relationship Id="rId34" Type="http://schemas.openxmlformats.org/officeDocument/2006/relationships/slideMaster" Target="slideMasters/slideMaster34.xml"/><Relationship Id="rId50" Type="http://schemas.openxmlformats.org/officeDocument/2006/relationships/slide" Target="slides/slide14.xml"/><Relationship Id="rId55" Type="http://schemas.openxmlformats.org/officeDocument/2006/relationships/slide" Target="slides/slide19.xml"/><Relationship Id="rId76" Type="http://schemas.openxmlformats.org/officeDocument/2006/relationships/slide" Target="slides/slide40.xml"/><Relationship Id="rId97" Type="http://schemas.openxmlformats.org/officeDocument/2006/relationships/slide" Target="slides/slide61.xml"/><Relationship Id="rId104" Type="http://schemas.openxmlformats.org/officeDocument/2006/relationships/slide" Target="slides/slide68.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35.xml"/><Relationship Id="rId92" Type="http://schemas.openxmlformats.org/officeDocument/2006/relationships/slide" Target="slides/slide5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4.xml"/><Relationship Id="rId45" Type="http://schemas.openxmlformats.org/officeDocument/2006/relationships/slide" Target="slides/slide9.xml"/><Relationship Id="rId66" Type="http://schemas.openxmlformats.org/officeDocument/2006/relationships/slide" Target="slides/slide30.xml"/><Relationship Id="rId87" Type="http://schemas.openxmlformats.org/officeDocument/2006/relationships/slide" Target="slides/slide51.xml"/><Relationship Id="rId110" Type="http://schemas.openxmlformats.org/officeDocument/2006/relationships/slide" Target="slides/slide74.xml"/><Relationship Id="rId115" Type="http://schemas.openxmlformats.org/officeDocument/2006/relationships/slide" Target="slides/slide79.xml"/><Relationship Id="rId61" Type="http://schemas.openxmlformats.org/officeDocument/2006/relationships/slide" Target="slides/slide25.xml"/><Relationship Id="rId82" Type="http://schemas.openxmlformats.org/officeDocument/2006/relationships/slide" Target="slides/slide4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0.xml"/><Relationship Id="rId77" Type="http://schemas.openxmlformats.org/officeDocument/2006/relationships/slide" Target="slides/slide41.xml"/><Relationship Id="rId100" Type="http://schemas.openxmlformats.org/officeDocument/2006/relationships/slide" Target="slides/slide64.xml"/><Relationship Id="rId105"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15.xml"/><Relationship Id="rId72" Type="http://schemas.openxmlformats.org/officeDocument/2006/relationships/slide" Target="slides/slide36.xml"/><Relationship Id="rId93" Type="http://schemas.openxmlformats.org/officeDocument/2006/relationships/slide" Target="slides/slide57.xml"/><Relationship Id="rId98" Type="http://schemas.openxmlformats.org/officeDocument/2006/relationships/slide" Target="slides/slide62.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0.xml"/><Relationship Id="rId67" Type="http://schemas.openxmlformats.org/officeDocument/2006/relationships/slide" Target="slides/slide31.xml"/><Relationship Id="rId116"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5.xml"/><Relationship Id="rId62" Type="http://schemas.openxmlformats.org/officeDocument/2006/relationships/slide" Target="slides/slide26.xml"/><Relationship Id="rId83" Type="http://schemas.openxmlformats.org/officeDocument/2006/relationships/slide" Target="slides/slide47.xml"/><Relationship Id="rId88" Type="http://schemas.openxmlformats.org/officeDocument/2006/relationships/slide" Target="slides/slide52.xml"/><Relationship Id="rId111" Type="http://schemas.openxmlformats.org/officeDocument/2006/relationships/slide" Target="slides/slide7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1.xml"/><Relationship Id="rId106" Type="http://schemas.openxmlformats.org/officeDocument/2006/relationships/slide" Target="slides/slide7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6.xml"/><Relationship Id="rId73" Type="http://schemas.openxmlformats.org/officeDocument/2006/relationships/slide" Target="slides/slide37.xml"/><Relationship Id="rId78" Type="http://schemas.openxmlformats.org/officeDocument/2006/relationships/slide" Target="slides/slide42.xml"/><Relationship Id="rId94" Type="http://schemas.openxmlformats.org/officeDocument/2006/relationships/slide" Target="slides/slide58.xml"/><Relationship Id="rId99" Type="http://schemas.openxmlformats.org/officeDocument/2006/relationships/slide" Target="slides/slide63.xml"/><Relationship Id="rId101"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486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7379"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val="38082804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2"/>
          <p:cNvSpPr>
            <a:spLocks noGrp="1" noRot="1" noChangeAspect="1" noChangeArrowheads="1" noTextEdit="1"/>
          </p:cNvSpPr>
          <p:nvPr>
            <p:ph type="sldImg"/>
          </p:nvPr>
        </p:nvSpPr>
        <p:spPr>
          <a:xfrm>
            <a:off x="1150938" y="692150"/>
            <a:ext cx="4556125" cy="3416300"/>
          </a:xfrm>
          <a:ln/>
        </p:spPr>
      </p:sp>
      <p:sp>
        <p:nvSpPr>
          <p:cNvPr id="3594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43425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John and his girlfriend Chloe both </a:t>
            </a:r>
            <a:r>
              <a:rPr lang="en-US" baseline="0" dirty="0">
                <a:latin typeface="Arial" panose="020B0604020202020204" pitchFamily="34" charset="0"/>
                <a:cs typeface="Arial" panose="020B0604020202020204" pitchFamily="34" charset="0"/>
              </a:rPr>
              <a:t>work for ESRI—Environmental Systems Research Institute—doing web design and graphics for this digital software company.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67390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C1500E1F-A8DB-E84B-A394-1842FFE3BE78}" type="slidenum">
              <a:rPr lang="en-US" sz="1200">
                <a:solidFill>
                  <a:srgbClr val="000000"/>
                </a:solidFill>
                <a:latin typeface="Times New Roman" charset="0"/>
              </a:rPr>
              <a:pPr eaLnBrk="1" hangingPunct="1"/>
              <a:t>15</a:t>
            </a:fld>
            <a:endParaRPr lang="en-US" sz="1200">
              <a:solidFill>
                <a:srgbClr val="000000"/>
              </a:solidFill>
              <a:latin typeface="Times New Roman" charset="0"/>
            </a:endParaRPr>
          </a:p>
        </p:txBody>
      </p:sp>
      <p:sp>
        <p:nvSpPr>
          <p:cNvPr id="371714" name="Rectangle 2"/>
          <p:cNvSpPr>
            <a:spLocks noGrp="1" noRot="1" noChangeAspect="1" noChangeArrowheads="1"/>
          </p:cNvSpPr>
          <p:nvPr>
            <p:ph type="sldImg"/>
          </p:nvPr>
        </p:nvSpPr>
        <p:spPr>
          <a:xfrm>
            <a:off x="1150938" y="692150"/>
            <a:ext cx="4556125" cy="3416300"/>
          </a:xfrm>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xfrm>
            <a:off x="1150938" y="692150"/>
            <a:ext cx="4556125" cy="3416300"/>
          </a:xfrm>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m also the director of the doctoral program at SBC that trains about 80 seminary professors and pastors throughout Asia in English and Chinese.  Generallly each year about 5 of them received their Doctor of Ministry degree.</a:t>
            </a:r>
          </a:p>
        </p:txBody>
      </p:sp>
    </p:spTree>
    <p:extLst>
      <p:ext uri="{BB962C8B-B14F-4D97-AF65-F5344CB8AC3E}">
        <p14:creationId xmlns:p14="http://schemas.microsoft.com/office/powerpoint/2010/main" val="4285932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18</a:t>
            </a:fld>
            <a:endParaRPr lang="en-US" sz="1200">
              <a:solidFill>
                <a:prstClr val="black"/>
              </a:solidFill>
            </a:endParaRPr>
          </a:p>
        </p:txBody>
      </p:sp>
      <p:sp>
        <p:nvSpPr>
          <p:cNvPr id="504834" name="Rectangle 2"/>
          <p:cNvSpPr>
            <a:spLocks noGrp="1" noRot="1" noChangeAspect="1" noChangeArrowheads="1"/>
          </p:cNvSpPr>
          <p:nvPr>
            <p:ph type="sldImg"/>
          </p:nvPr>
        </p:nvSpPr>
        <p:spPr>
          <a:xfrm>
            <a:off x="1150938" y="692150"/>
            <a:ext cx="4556125" cy="3416300"/>
          </a:xfrm>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I</a:t>
            </a:r>
            <a:r>
              <a:rPr lang="uk-UA"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19</a:t>
            </a:fld>
            <a:endParaRPr lang="en-US" sz="1200">
              <a:solidFill>
                <a:srgbClr val="000000"/>
              </a:solidFill>
            </a:endParaRPr>
          </a:p>
        </p:txBody>
      </p:sp>
      <p:sp>
        <p:nvSpPr>
          <p:cNvPr id="517122" name="Rectangle 2"/>
          <p:cNvSpPr>
            <a:spLocks noGrp="1" noRot="1" noChangeAspect="1" noChangeArrowheads="1"/>
          </p:cNvSpPr>
          <p:nvPr>
            <p:ph type="sldImg"/>
          </p:nvPr>
        </p:nvSpPr>
        <p:spPr>
          <a:xfrm>
            <a:off x="1150938" y="692150"/>
            <a:ext cx="4556125" cy="3416300"/>
          </a:xfrm>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Most</a:t>
            </a:r>
            <a:r>
              <a:rPr lang="en-US" baseline="0" dirty="0">
                <a:latin typeface="Arial" charset="0"/>
                <a:ea typeface="ＭＳ Ｐゴシック" charset="0"/>
                <a:cs typeface="ＭＳ Ｐゴシック" charset="0"/>
              </a:rPr>
              <a:t> of these students are first-generation Christians eager to share the gospel with their own people!</a:t>
            </a:r>
            <a:endParaRPr lang="en-US" dirty="0">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eaLnBrk="1" hangingPunct="1"/>
            <a:r>
              <a:rPr lang="ar-JO" noProof="1">
                <a:latin typeface="Times New Roman" charset="0"/>
                <a:ea typeface="ＭＳ Ｐゴシック" charset="0"/>
                <a:cs typeface="ＭＳ Ｐゴシック" charset="0"/>
              </a:rPr>
              <a:t>كنتُ أقوم بتعليم أولئك القادة كلَّ سِفْرٍ من الكتاب المقدَّس من المساقات التي تُقدِّم مسْحًا،  إضافةً إلى مساقات الخلفيَّات لكلٍّ من العهد القديم والعهد الجديد، ومساقاتٍ تتناول ستَّة جوانب من اللاهوت، ومساقاتٍ عن كيفيَّة الوعظ. </a:t>
            </a:r>
            <a:endParaRPr lang="en-US" noProof="1">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Common-75</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74253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xfrm>
            <a:off x="1143000" y="685800"/>
            <a:ext cx="4572000" cy="3429000"/>
          </a:xfrm>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ar-JO" dirty="0">
                <a:latin typeface="Arial" charset="0"/>
                <a:ea typeface="ＭＳ Ｐゴシック" charset="0"/>
                <a:cs typeface="ＭＳ Ｐゴシック" charset="0"/>
              </a:rPr>
              <a:t>لدينا حوالي 20% من الهنود في كنيستنا, نقدم الشكر للقديس توما</a:t>
            </a:r>
            <a:r>
              <a:rPr lang="ar-JO" baseline="0" dirty="0">
                <a:latin typeface="Arial" charset="0"/>
                <a:ea typeface="ＭＳ Ｐゴシック" charset="0"/>
                <a:cs typeface="ＭＳ Ｐゴシック" charset="0"/>
              </a:rPr>
              <a:t> الذي تغلب على شكه ليشهد ليسوع في الهند</a:t>
            </a:r>
            <a:endParaRPr lang="en-US" dirty="0">
              <a:latin typeface="Arial" charset="0"/>
              <a:ea typeface="ＭＳ Ｐゴシック" charset="0"/>
              <a:cs typeface="ＭＳ Ｐゴシック" charset="0"/>
            </a:endParaRP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xfrm>
            <a:off x="1150938" y="692150"/>
            <a:ext cx="4556125" cy="3416300"/>
          </a:xfrm>
          <a:ln/>
        </p:spPr>
      </p:sp>
      <p:sp>
        <p:nvSpPr>
          <p:cNvPr id="3348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Susan and I helped start Crossroads International Church in 2006 and I serve as the pastor-teacher because God wants to get his truth out through this church.</a:t>
            </a:r>
          </a:p>
        </p:txBody>
      </p:sp>
      <p:sp>
        <p:nvSpPr>
          <p:cNvPr id="33485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5BE98B-B463-8240-8A91-6EDA3C761D5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30318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54891A-3568-3D40-AD7C-988C2407962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3826" name="Rectangle 2"/>
          <p:cNvSpPr>
            <a:spLocks noGrp="1" noRot="1" noChangeAspect="1" noChangeArrowheads="1" noTextEdit="1"/>
          </p:cNvSpPr>
          <p:nvPr>
            <p:ph type="sldImg"/>
          </p:nvPr>
        </p:nvSpPr>
        <p:spPr>
          <a:xfrm>
            <a:off x="1150938" y="692150"/>
            <a:ext cx="4556125" cy="3416300"/>
          </a:xfrm>
          <a:ln/>
        </p:spPr>
      </p:sp>
      <p:sp>
        <p:nvSpPr>
          <p:cNvPr id="333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27660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xfrm>
            <a:off x="1150938" y="692150"/>
            <a:ext cx="4556125" cy="3416300"/>
          </a:xfrm>
          <a:ln/>
        </p:spPr>
      </p:sp>
      <p:sp>
        <p:nvSpPr>
          <p:cNvPr id="3604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Part of our ministry is to invest in young leaders like Demetrius in 3 John 12.</a:t>
            </a:r>
          </a:p>
        </p:txBody>
      </p:sp>
      <p:sp>
        <p:nvSpPr>
          <p:cNvPr id="36045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936169DE-BACA-644B-924B-19E7EDED997E}"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407426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xfrm>
            <a:off x="1150938" y="692150"/>
            <a:ext cx="4556125" cy="3416300"/>
          </a:xfrm>
          <a:ln/>
        </p:spPr>
      </p:sp>
      <p:sp>
        <p:nvSpPr>
          <p:cNvPr id="3645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Arial" panose="020B0604020202020204" pitchFamily="34" charset="0"/>
                <a:ea typeface="ＭＳ Ｐゴシック" charset="0"/>
                <a:cs typeface="Arial" panose="020B0604020202020204" pitchFamily="34" charset="0"/>
              </a:rPr>
              <a:t>Ober the years, one special joy is mentoring my students who serve with us at church and led ministries to youth, children, home groups, and the worship team.</a:t>
            </a:r>
          </a:p>
        </p:txBody>
      </p:sp>
      <p:sp>
        <p:nvSpPr>
          <p:cNvPr id="3645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4F2A942-BCFB-264E-A33A-3A84406082A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947687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2"/>
          <p:cNvSpPr>
            <a:spLocks noGrp="1" noRot="1" noChangeAspect="1" noChangeArrowheads="1" noTextEdit="1"/>
          </p:cNvSpPr>
          <p:nvPr>
            <p:ph type="sldImg"/>
          </p:nvPr>
        </p:nvSpPr>
        <p:spPr>
          <a:xfrm>
            <a:off x="1150938" y="692150"/>
            <a:ext cx="4556125" cy="3416300"/>
          </a:xfrm>
          <a:ln/>
        </p:spPr>
      </p:sp>
      <p:sp>
        <p:nvSpPr>
          <p:cNvPr id="5396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8274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2"/>
          <p:cNvSpPr>
            <a:spLocks noGrp="1" noRot="1" noChangeAspect="1" noChangeArrowheads="1" noTextEdit="1"/>
          </p:cNvSpPr>
          <p:nvPr>
            <p:ph type="sldImg"/>
          </p:nvPr>
        </p:nvSpPr>
        <p:spPr>
          <a:xfrm>
            <a:off x="1150938" y="692150"/>
            <a:ext cx="4556125" cy="3416300"/>
          </a:xfrm>
          <a:ln/>
        </p:spPr>
      </p:sp>
      <p:sp>
        <p:nvSpPr>
          <p:cNvPr id="4126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87471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Rot="1" noChangeAspect="1" noChangeArrowheads="1" noTextEdit="1"/>
          </p:cNvSpPr>
          <p:nvPr>
            <p:ph type="sldImg"/>
          </p:nvPr>
        </p:nvSpPr>
        <p:spPr>
          <a:xfrm>
            <a:off x="1150938" y="692150"/>
            <a:ext cx="4556125" cy="3416300"/>
          </a:xfrm>
          <a:ln/>
        </p:spPr>
      </p:sp>
      <p:sp>
        <p:nvSpPr>
          <p:cNvPr id="3809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spect="1" noChangeArrowheads="1" noTextEdit="1"/>
          </p:cNvSpPr>
          <p:nvPr>
            <p:ph type="sldImg"/>
          </p:nvPr>
        </p:nvSpPr>
        <p:spPr>
          <a:xfrm>
            <a:off x="1150938" y="692150"/>
            <a:ext cx="4556125" cy="3416300"/>
          </a:xfrm>
          <a:ln/>
        </p:spPr>
      </p:sp>
      <p:sp>
        <p:nvSpPr>
          <p:cNvPr id="3829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Rot="1" noChangeAspect="1" noChangeArrowheads="1" noTextEdit="1"/>
          </p:cNvSpPr>
          <p:nvPr>
            <p:ph type="sldImg"/>
          </p:nvPr>
        </p:nvSpPr>
        <p:spPr>
          <a:xfrm>
            <a:off x="1150938" y="692150"/>
            <a:ext cx="4556125" cy="3416300"/>
          </a:xfrm>
          <a:ln/>
        </p:spPr>
      </p:sp>
      <p:sp>
        <p:nvSpPr>
          <p:cNvPr id="3850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Grp="1" noRot="1" noChangeAspect="1" noChangeArrowheads="1" noTextEdit="1"/>
          </p:cNvSpPr>
          <p:nvPr>
            <p:ph type="sldImg"/>
          </p:nvPr>
        </p:nvSpPr>
        <p:spPr>
          <a:xfrm>
            <a:off x="1150938" y="692150"/>
            <a:ext cx="4556125" cy="3416300"/>
          </a:xfrm>
          <a:ln/>
        </p:spPr>
      </p:sp>
      <p:sp>
        <p:nvSpPr>
          <p:cNvPr id="3870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Grp="1" noRot="1" noChangeAspect="1" noChangeArrowheads="1" noTextEdit="1"/>
          </p:cNvSpPr>
          <p:nvPr>
            <p:ph type="sldImg"/>
          </p:nvPr>
        </p:nvSpPr>
        <p:spPr>
          <a:xfrm>
            <a:off x="1150938" y="692150"/>
            <a:ext cx="4556125" cy="3416300"/>
          </a:xfrm>
          <a:ln/>
        </p:spPr>
      </p:sp>
      <p:sp>
        <p:nvSpPr>
          <p:cNvPr id="389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Rot="1" noChangeAspect="1" noChangeArrowheads="1" noTextEdit="1"/>
          </p:cNvSpPr>
          <p:nvPr>
            <p:ph type="sldImg"/>
          </p:nvPr>
        </p:nvSpPr>
        <p:spPr>
          <a:xfrm>
            <a:off x="1150938" y="692150"/>
            <a:ext cx="4556125" cy="3416300"/>
          </a:xfrm>
          <a:ln/>
        </p:spPr>
      </p:sp>
      <p:sp>
        <p:nvSpPr>
          <p:cNvPr id="3911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162FAC-32F2-F542-8571-FEB6F74BFDC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0" name="Rectangle 2"/>
          <p:cNvSpPr>
            <a:spLocks noGrp="1" noRot="1" noChangeAspect="1" noChangeArrowheads="1" noTextEdit="1"/>
          </p:cNvSpPr>
          <p:nvPr>
            <p:ph type="sldImg"/>
          </p:nvPr>
        </p:nvSpPr>
        <p:spPr>
          <a:xfrm>
            <a:off x="1150938" y="692150"/>
            <a:ext cx="4556125" cy="3416300"/>
          </a:xfrm>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53883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Rot="1" noChangeAspect="1" noChangeArrowheads="1" noTextEdit="1"/>
          </p:cNvSpPr>
          <p:nvPr>
            <p:ph type="sldImg"/>
          </p:nvPr>
        </p:nvSpPr>
        <p:spPr>
          <a:xfrm>
            <a:off x="1150938" y="692150"/>
            <a:ext cx="4556125" cy="3416300"/>
          </a:xfrm>
          <a:ln/>
        </p:spPr>
      </p:sp>
      <p:sp>
        <p:nvSpPr>
          <p:cNvPr id="3932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Rot="1" noChangeAspect="1" noChangeArrowheads="1" noTextEdit="1"/>
          </p:cNvSpPr>
          <p:nvPr>
            <p:ph type="sldImg"/>
          </p:nvPr>
        </p:nvSpPr>
        <p:spPr>
          <a:xfrm>
            <a:off x="1150938" y="692150"/>
            <a:ext cx="4556125" cy="3416300"/>
          </a:xfrm>
          <a:ln/>
        </p:spPr>
      </p:sp>
      <p:sp>
        <p:nvSpPr>
          <p:cNvPr id="3952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2"/>
          <p:cNvSpPr>
            <a:spLocks noGrp="1" noRot="1" noChangeAspect="1" noChangeArrowheads="1"/>
          </p:cNvSpPr>
          <p:nvPr>
            <p:ph type="sldImg"/>
          </p:nvPr>
        </p:nvSpPr>
        <p:spPr>
          <a:xfrm>
            <a:off x="1143000" y="685800"/>
            <a:ext cx="4572000" cy="3429000"/>
          </a:xfrm>
          <a:solidFill>
            <a:srgbClr val="FFFFFF"/>
          </a:solidFill>
          <a:ln/>
        </p:spPr>
      </p:sp>
      <p:sp>
        <p:nvSpPr>
          <p:cNvPr id="3973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8118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B42EA2CD-4552-7B47-B469-6D6732E2203F}" type="slidenum">
              <a:rPr lang="en-US" sz="1200">
                <a:solidFill>
                  <a:srgbClr val="000000"/>
                </a:solidFill>
              </a:rPr>
              <a:pPr/>
              <a:t>39</a:t>
            </a:fld>
            <a:endParaRPr lang="en-US" sz="1200">
              <a:solidFill>
                <a:srgbClr val="000000"/>
              </a:solidFill>
            </a:endParaRPr>
          </a:p>
        </p:txBody>
      </p:sp>
      <p:sp>
        <p:nvSpPr>
          <p:cNvPr id="400386" name="Rectangle 2"/>
          <p:cNvSpPr>
            <a:spLocks noGrp="1" noRot="1" noChangeAspect="1" noChangeArrowheads="1" noTextEdit="1"/>
          </p:cNvSpPr>
          <p:nvPr>
            <p:ph type="sldImg"/>
          </p:nvPr>
        </p:nvSpPr>
        <p:spPr>
          <a:xfrm>
            <a:off x="1150938" y="692150"/>
            <a:ext cx="4556125" cy="3416300"/>
          </a:xfrm>
          <a:ln/>
        </p:spPr>
      </p:sp>
      <p:sp>
        <p:nvSpPr>
          <p:cNvPr id="4003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t>Same slide for presentation 01.30 and 03.05 so translators may copy from one to the other</a:t>
            </a:r>
            <a:endParaRPr lang="en-US" dirty="0">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Grp="1" noRot="1" noChangeAspect="1" noChangeArrowheads="1"/>
          </p:cNvSpPr>
          <p:nvPr>
            <p:ph type="sldImg"/>
          </p:nvPr>
        </p:nvSpPr>
        <p:spPr>
          <a:xfrm>
            <a:off x="1143000" y="685800"/>
            <a:ext cx="4572000" cy="3429000"/>
          </a:xfrm>
          <a:solidFill>
            <a:srgbClr val="FFFFFF"/>
          </a:solidFill>
          <a:ln/>
        </p:spPr>
      </p:sp>
      <p:sp>
        <p:nvSpPr>
          <p:cNvPr id="4024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a:xfrm>
            <a:off x="1150938" y="692150"/>
            <a:ext cx="4556125" cy="3416300"/>
          </a:xfrm>
          <a:ln/>
        </p:spPr>
      </p:sp>
      <p:sp>
        <p:nvSpPr>
          <p:cNvPr id="3235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宋体" charset="0"/>
                <a:cs typeface="宋体" charset="0"/>
              </a:rPr>
              <a:t>We all know that our basic calling is to make disciples among the nations.</a:t>
            </a:r>
          </a:p>
        </p:txBody>
      </p:sp>
      <p:sp>
        <p:nvSpPr>
          <p:cNvPr id="323587"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590A50-21AD-2F40-A3B2-173CD1AD18F9}" type="slidenum">
              <a:rPr lang="en-US" sz="1200"/>
              <a:pPr/>
              <a:t>41</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dirty="0">
                <a:latin typeface="Arial" charset="0"/>
                <a:ea typeface="ＭＳ Ｐゴシック" charset="0"/>
                <a:cs typeface="ＭＳ Ｐゴシック" charset="0"/>
              </a:rPr>
              <a:t>من 1997-ديسمبر 2020 أعطاني الله الامتياز بأن أقوم بتدريب رعاةٍ في 12 دولةً مختلفةً في 73 رحلة، وكثيرًا ما ساعد في التعليم معي في هذه الرحلات رعاةٌ آخَرون. لكي أستطيع مساعدة الفقراء، اخترتُ أن أتجنَّب التعليم في الدول الغنيَّة التي يستطيع المستمعون فيها أن يعطوا تقدمة محبَّة، وعملْتُ بدلًا من ذلك على جمْعِ الدعم الماليِّ لدفع مصاريفي لأستطيع عندئذٍ التعليم مجَّانًا.</a:t>
            </a:r>
          </a:p>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1997-Dec 2020 God privileged me to train pastors in 12 other countries on 73 trips.  Often pastors in the US taught with me on these trips. To help the poor, I avoided the wealthy countries where listeners can pay an honorarium but instead raised the funds to pay my own way and then teach for free.</a:t>
            </a:r>
          </a:p>
          <a:p>
            <a:pPr eaLnBrk="1" hangingPunct="1"/>
            <a:r>
              <a:rPr lang="en-US" baseline="0" dirty="0">
                <a:latin typeface="Arial" charset="0"/>
                <a:ea typeface="ＭＳ Ｐゴシック" charset="0"/>
                <a:cs typeface="ＭＳ Ｐゴシック" charset="0"/>
              </a:rPr>
              <a:t>______</a:t>
            </a:r>
          </a:p>
          <a:p>
            <a:pPr eaLnBrk="1" hangingPunct="1"/>
            <a:r>
              <a:rPr lang="en-US" baseline="0" dirty="0">
                <a:latin typeface="Arial" charset="0"/>
                <a:ea typeface="ＭＳ Ｐゴシック" charset="0"/>
                <a:cs typeface="ＭＳ Ｐゴシック" charset="0"/>
              </a:rPr>
              <a:t>Common-115</a:t>
            </a:r>
            <a:endParaRPr lang="en-US" dirty="0">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44</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50938" y="692150"/>
            <a:ext cx="4556125" cy="34163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Preaching</a:t>
            </a:r>
            <a:r>
              <a:rPr lang="en-US" sz="1200" b="0" baseline="0" dirty="0">
                <a:solidFill>
                  <a:srgbClr val="FFFFFF"/>
                </a:solidFill>
                <a:latin typeface="Arial" charset="0"/>
                <a:ea typeface="ＭＳ Ｐゴシック" charset="0"/>
              </a:rPr>
              <a:t> (</a:t>
            </a:r>
            <a:r>
              <a:rPr lang="en-US" sz="1200" b="0" baseline="0" dirty="0" err="1">
                <a:solidFill>
                  <a:srgbClr val="FFFFFF"/>
                </a:solidFill>
                <a:latin typeface="Arial" charset="0"/>
                <a:ea typeface="ＭＳ Ｐゴシック" charset="0"/>
              </a:rPr>
              <a:t>pr</a:t>
            </a:r>
            <a:r>
              <a:rPr lang="en-US" sz="1200" b="0" baseline="0" dirty="0">
                <a:solidFill>
                  <a:srgbClr val="FFFFFF"/>
                </a:solidFill>
                <a:latin typeface="Arial" charset="0"/>
                <a:ea typeface="ＭＳ Ｐゴシック" charset="0"/>
              </a:rPr>
              <a:t>)</a:t>
            </a:r>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395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0F6718-9BF4-EC49-8EB5-82383419702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noTextEdit="1"/>
          </p:cNvSpPr>
          <p:nvPr>
            <p:ph type="sldImg"/>
          </p:nvPr>
        </p:nvSpPr>
        <p:spPr>
          <a:xfrm>
            <a:off x="1150938" y="692150"/>
            <a:ext cx="4556125" cy="3416300"/>
          </a:xfrm>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778899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50865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743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00052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425621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47860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16693542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26827924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9455041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9346758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69128B-0CCD-7C40-94E4-9D1912D3E11A}" type="slidenum">
              <a:rPr lang="en-US" sz="1200">
                <a:solidFill>
                  <a:srgbClr val="000000"/>
                </a:solidFill>
              </a:rPr>
              <a:pPr eaLnBrk="1" hangingPunct="1"/>
              <a:t>55</a:t>
            </a:fld>
            <a:endParaRPr lang="en-US" sz="1200">
              <a:solidFill>
                <a:srgbClr val="000000"/>
              </a:solidFill>
            </a:endParaRPr>
          </a:p>
        </p:txBody>
      </p:sp>
      <p:sp>
        <p:nvSpPr>
          <p:cNvPr id="393218" name="Rectangle 2"/>
          <p:cNvSpPr>
            <a:spLocks noGrp="1" noRot="1" noChangeAspect="1" noChangeArrowheads="1" noTextEdit="1"/>
          </p:cNvSpPr>
          <p:nvPr>
            <p:ph type="sldImg"/>
          </p:nvPr>
        </p:nvSpPr>
        <p:spPr>
          <a:xfrm>
            <a:off x="1150938" y="692150"/>
            <a:ext cx="4556125" cy="3416300"/>
          </a:xfrm>
          <a:ln/>
        </p:spPr>
      </p:sp>
      <p:sp>
        <p:nvSpPr>
          <p:cNvPr id="3932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xfrm>
            <a:off x="1150938" y="692150"/>
            <a:ext cx="4556125" cy="3416300"/>
          </a:xfrm>
          <a:ln/>
        </p:spPr>
      </p:sp>
      <p:sp>
        <p:nvSpPr>
          <p:cNvPr id="3686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Susan leads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Precept Bible study at our church</a:t>
            </a:r>
          </a:p>
        </p:txBody>
      </p:sp>
      <p:sp>
        <p:nvSpPr>
          <p:cNvPr id="368643"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82CA59-476C-C447-A28E-853EE0FA4BC7}" type="slidenum">
              <a:rPr lang="en-US" sz="1200">
                <a:solidFill>
                  <a:srgbClr val="000000"/>
                </a:solidFill>
                <a:latin typeface="Calibri" charset="0"/>
              </a:rPr>
              <a:pPr eaLnBrk="1" hangingPunct="1"/>
              <a:t>6</a:t>
            </a:fld>
            <a:endParaRPr lang="en-US" sz="1200">
              <a:solidFill>
                <a:srgbClr val="000000"/>
              </a:solidFill>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Grp="1" noRot="1" noChangeAspect="1" noChangeArrowheads="1"/>
          </p:cNvSpPr>
          <p:nvPr>
            <p:ph type="sldImg"/>
          </p:nvPr>
        </p:nvSpPr>
        <p:spPr>
          <a:xfrm>
            <a:off x="1143000" y="685800"/>
            <a:ext cx="4572000" cy="3429000"/>
          </a:xfrm>
          <a:solidFill>
            <a:srgbClr val="FFFFFF"/>
          </a:solidFill>
          <a:ln/>
        </p:spPr>
      </p:sp>
      <p:sp>
        <p:nvSpPr>
          <p:cNvPr id="4024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948580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D67DD87-EDA5-8D45-B4A3-A1A234F660F8}" type="slidenum">
              <a:rPr lang="en-US" sz="1200">
                <a:solidFill>
                  <a:srgbClr val="000000"/>
                </a:solidFill>
              </a:rPr>
              <a:pPr/>
              <a:t>58</a:t>
            </a:fld>
            <a:endParaRPr lang="en-US" sz="1200">
              <a:solidFill>
                <a:srgbClr val="000000"/>
              </a:solidFill>
            </a:endParaRPr>
          </a:p>
        </p:txBody>
      </p:sp>
      <p:sp>
        <p:nvSpPr>
          <p:cNvPr id="429058" name="Rectangle 2"/>
          <p:cNvSpPr>
            <a:spLocks noGrp="1" noRot="1" noChangeAspect="1" noChangeArrowheads="1" noTextEdit="1"/>
          </p:cNvSpPr>
          <p:nvPr>
            <p:ph type="sldImg"/>
          </p:nvPr>
        </p:nvSpPr>
        <p:spPr>
          <a:xfrm>
            <a:off x="1150938" y="692150"/>
            <a:ext cx="4556125" cy="3416300"/>
          </a:xfrm>
          <a:ln/>
        </p:spPr>
      </p:sp>
      <p:sp>
        <p:nvSpPr>
          <p:cNvPr id="429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Same slide for presentation 01.49 and 02.03 so translators may copy from one to the other except that</a:t>
            </a:r>
            <a:r>
              <a:rPr lang="en-US" baseline="0" dirty="0"/>
              <a:t> 02.03 expands the 01.49 slide</a:t>
            </a:r>
            <a:endParaRPr lang="en-US" dirty="0"/>
          </a:p>
          <a:p>
            <a:endParaRPr lang="en-US" dirty="0">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0934FEA-AFFE-E640-9F51-E63EF094AC7E}" type="slidenum">
              <a:rPr lang="en-US" sz="1200">
                <a:solidFill>
                  <a:srgbClr val="000000"/>
                </a:solidFill>
              </a:rPr>
              <a:pPr/>
              <a:t>59</a:t>
            </a:fld>
            <a:endParaRPr lang="en-US" sz="1200">
              <a:solidFill>
                <a:srgbClr val="000000"/>
              </a:solidFill>
            </a:endParaRPr>
          </a:p>
        </p:txBody>
      </p:sp>
      <p:sp>
        <p:nvSpPr>
          <p:cNvPr id="431106" name="Rectangle 2"/>
          <p:cNvSpPr>
            <a:spLocks noGrp="1" noRot="1" noChangeAspect="1" noChangeArrowheads="1" noTextEdit="1"/>
          </p:cNvSpPr>
          <p:nvPr>
            <p:ph type="sldImg"/>
          </p:nvPr>
        </p:nvSpPr>
        <p:spPr>
          <a:xfrm>
            <a:off x="1150938" y="692150"/>
            <a:ext cx="4556125" cy="3416300"/>
          </a:xfrm>
          <a:ln/>
        </p:spPr>
      </p:sp>
      <p:sp>
        <p:nvSpPr>
          <p:cNvPr id="431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Same slide for presentation 01.50 and 02.04 so translators may copy from one to the other</a:t>
            </a:r>
            <a:endParaRPr lang="en-US" dirty="0">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Grp="1" noRot="1" noChangeAspect="1" noChangeArrowheads="1"/>
          </p:cNvSpPr>
          <p:nvPr>
            <p:ph type="sldImg"/>
          </p:nvPr>
        </p:nvSpPr>
        <p:spPr>
          <a:xfrm>
            <a:off x="1143000" y="685800"/>
            <a:ext cx="4572000" cy="3429000"/>
          </a:xfrm>
          <a:solidFill>
            <a:srgbClr val="FFFFFF"/>
          </a:solidFill>
          <a:ln/>
        </p:spPr>
      </p:sp>
      <p:sp>
        <p:nvSpPr>
          <p:cNvPr id="4024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974063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Same slide for presentation 01.54 and 02.07 so translators may copy from one to the other</a:t>
            </a:r>
          </a:p>
        </p:txBody>
      </p:sp>
    </p:spTree>
    <p:extLst>
      <p:ext uri="{BB962C8B-B14F-4D97-AF65-F5344CB8AC3E}">
        <p14:creationId xmlns:p14="http://schemas.microsoft.com/office/powerpoint/2010/main" val="42441041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2"/>
          <p:cNvSpPr>
            <a:spLocks noGrp="1" noRot="1" noChangeAspect="1" noChangeArrowheads="1"/>
          </p:cNvSpPr>
          <p:nvPr>
            <p:ph type="sldImg"/>
          </p:nvPr>
        </p:nvSpPr>
        <p:spPr>
          <a:xfrm>
            <a:off x="1150938" y="692150"/>
            <a:ext cx="4556125" cy="3416300"/>
          </a:xfrm>
          <a:solidFill>
            <a:srgbClr val="FFFFFF"/>
          </a:solidFill>
          <a:ln/>
        </p:spPr>
      </p:sp>
      <p:sp>
        <p:nvSpPr>
          <p:cNvPr id="4403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2"/>
          <p:cNvSpPr>
            <a:spLocks noGrp="1" noRot="1" noChangeAspect="1" noChangeArrowheads="1" noTextEdit="1"/>
          </p:cNvSpPr>
          <p:nvPr>
            <p:ph type="sldImg"/>
          </p:nvPr>
        </p:nvSpPr>
        <p:spPr>
          <a:xfrm>
            <a:off x="1150938" y="692150"/>
            <a:ext cx="4556125" cy="3416300"/>
          </a:xfrm>
          <a:ln/>
        </p:spPr>
      </p:sp>
      <p:sp>
        <p:nvSpPr>
          <p:cNvPr id="4423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2"/>
          <p:cNvSpPr>
            <a:spLocks noGrp="1" noRot="1" noChangeAspect="1" noChangeArrowheads="1" noTextEdit="1"/>
          </p:cNvSpPr>
          <p:nvPr>
            <p:ph type="sldImg"/>
          </p:nvPr>
        </p:nvSpPr>
        <p:spPr>
          <a:xfrm>
            <a:off x="1150938" y="692150"/>
            <a:ext cx="4556125" cy="3416300"/>
          </a:xfrm>
          <a:ln/>
        </p:spPr>
      </p:sp>
      <p:sp>
        <p:nvSpPr>
          <p:cNvPr id="4444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2"/>
          <p:cNvSpPr>
            <a:spLocks noGrp="1" noRot="1" noChangeAspect="1" noChangeArrowheads="1" noTextEdit="1"/>
          </p:cNvSpPr>
          <p:nvPr>
            <p:ph type="sldImg"/>
          </p:nvPr>
        </p:nvSpPr>
        <p:spPr>
          <a:xfrm>
            <a:off x="1150938" y="692150"/>
            <a:ext cx="4556125" cy="3416300"/>
          </a:xfrm>
          <a:ln/>
        </p:spPr>
      </p:sp>
      <p:sp>
        <p:nvSpPr>
          <p:cNvPr id="4464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2"/>
          <p:cNvSpPr>
            <a:spLocks noGrp="1" noRot="1" noChangeAspect="1" noChangeArrowheads="1" noTextEdit="1"/>
          </p:cNvSpPr>
          <p:nvPr>
            <p:ph type="sldImg"/>
          </p:nvPr>
        </p:nvSpPr>
        <p:spPr>
          <a:xfrm>
            <a:off x="1150938" y="692150"/>
            <a:ext cx="4556125" cy="3416300"/>
          </a:xfrm>
          <a:ln/>
        </p:spPr>
      </p:sp>
      <p:sp>
        <p:nvSpPr>
          <p:cNvPr id="4485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D66281-90F7-BC47-BC35-908171F482EB}" type="slidenum">
              <a:rPr lang="en-US" sz="1200">
                <a:solidFill>
                  <a:srgbClr val="000000"/>
                </a:solidFill>
                <a:latin typeface="Arial" charset="0"/>
              </a:rPr>
              <a:pPr eaLnBrk="1" hangingPunct="1"/>
              <a:t>7</a:t>
            </a:fld>
            <a:endParaRPr lang="en-US" sz="1200">
              <a:solidFill>
                <a:srgbClr val="000000"/>
              </a:solidFill>
              <a:latin typeface="Arial" charset="0"/>
            </a:endParaRPr>
          </a:p>
        </p:txBody>
      </p:sp>
      <p:sp>
        <p:nvSpPr>
          <p:cNvPr id="371714" name="Rectangle 2"/>
          <p:cNvSpPr>
            <a:spLocks noGrp="1" noRot="1" noChangeAspect="1" noChangeArrowheads="1"/>
          </p:cNvSpPr>
          <p:nvPr>
            <p:ph type="sldImg"/>
          </p:nvPr>
        </p:nvSpPr>
        <p:spPr>
          <a:xfrm>
            <a:off x="1150938" y="692150"/>
            <a:ext cx="4556125" cy="3416300"/>
          </a:xfrm>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INTERVIEWER: And Susan, what ministries has the Lord granted you?</a:t>
            </a:r>
          </a:p>
          <a:p>
            <a:pPr eaLnBrk="1" hangingPunct="1"/>
            <a:r>
              <a:rPr lang="en-US" dirty="0">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dirty="0">
                <a:latin typeface="Arial" charset="0"/>
                <a:ea typeface="ＭＳ Ｐゴシック" charset="0"/>
                <a:cs typeface="ＭＳ Ｐゴシック" charset="0"/>
              </a:rPr>
              <a:t>SUSAN: I also lead the woman</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Bible study at our church</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2"/>
          <p:cNvSpPr>
            <a:spLocks noGrp="1" noRot="1" noChangeAspect="1" noChangeArrowheads="1" noTextEdit="1"/>
          </p:cNvSpPr>
          <p:nvPr>
            <p:ph type="sldImg"/>
          </p:nvPr>
        </p:nvSpPr>
        <p:spPr>
          <a:xfrm>
            <a:off x="1150938" y="692150"/>
            <a:ext cx="4556125" cy="3416300"/>
          </a:xfrm>
          <a:ln/>
        </p:spPr>
      </p:sp>
      <p:sp>
        <p:nvSpPr>
          <p:cNvPr id="4505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AFF2D26F-53F7-5543-88A1-D7C533BB96B1}" type="slidenum">
              <a:rPr lang="en-US" sz="1200">
                <a:solidFill>
                  <a:srgbClr val="000000"/>
                </a:solidFill>
                <a:latin typeface="Times New Roman" charset="0"/>
              </a:rPr>
              <a:pPr eaLnBrk="1" hangingPunct="1"/>
              <a:t>72</a:t>
            </a:fld>
            <a:endParaRPr lang="en-US" sz="1200">
              <a:solidFill>
                <a:srgbClr val="000000"/>
              </a:solidFill>
              <a:latin typeface="Times New Roman" charset="0"/>
            </a:endParaRPr>
          </a:p>
        </p:txBody>
      </p:sp>
      <p:sp>
        <p:nvSpPr>
          <p:cNvPr id="452610" name="Rectangle 2"/>
          <p:cNvSpPr>
            <a:spLocks noGrp="1" noRot="1" noChangeAspect="1" noChangeArrowheads="1"/>
          </p:cNvSpPr>
          <p:nvPr>
            <p:ph type="sldImg"/>
          </p:nvPr>
        </p:nvSpPr>
        <p:spPr>
          <a:xfrm>
            <a:off x="1150938" y="692150"/>
            <a:ext cx="4556125" cy="3416300"/>
          </a:xfrm>
          <a:solidFill>
            <a:srgbClr val="FFFFFF"/>
          </a:solidFill>
          <a:ln/>
        </p:spPr>
      </p:sp>
      <p:sp>
        <p:nvSpPr>
          <p:cNvPr id="452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2"/>
          <p:cNvSpPr>
            <a:spLocks noGrp="1" noRot="1" noChangeAspect="1" noChangeArrowheads="1" noTextEdit="1"/>
          </p:cNvSpPr>
          <p:nvPr>
            <p:ph type="sldImg"/>
          </p:nvPr>
        </p:nvSpPr>
        <p:spPr>
          <a:xfrm>
            <a:off x="1150938" y="692150"/>
            <a:ext cx="4556125" cy="3416300"/>
          </a:xfrm>
          <a:ln/>
        </p:spPr>
      </p:sp>
      <p:sp>
        <p:nvSpPr>
          <p:cNvPr id="4556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2"/>
          <p:cNvSpPr>
            <a:spLocks noGrp="1" noRot="1" noChangeAspect="1" noChangeArrowheads="1" noTextEdit="1"/>
          </p:cNvSpPr>
          <p:nvPr>
            <p:ph type="sldImg"/>
          </p:nvPr>
        </p:nvSpPr>
        <p:spPr>
          <a:xfrm>
            <a:off x="1150938" y="692150"/>
            <a:ext cx="4556125" cy="3416300"/>
          </a:xfrm>
          <a:ln/>
        </p:spPr>
      </p:sp>
      <p:sp>
        <p:nvSpPr>
          <p:cNvPr id="4577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Grp="1" noRot="1" noChangeAspect="1" noChangeArrowheads="1"/>
          </p:cNvSpPr>
          <p:nvPr>
            <p:ph type="sldImg"/>
          </p:nvPr>
        </p:nvSpPr>
        <p:spPr>
          <a:xfrm>
            <a:off x="1143000" y="685800"/>
            <a:ext cx="4572000" cy="3429000"/>
          </a:xfrm>
          <a:solidFill>
            <a:srgbClr val="FFFFFF"/>
          </a:solidFill>
          <a:ln/>
        </p:spPr>
      </p:sp>
      <p:sp>
        <p:nvSpPr>
          <p:cNvPr id="4597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Grp="1" noRot="1" noChangeAspect="1" noChangeArrowheads="1"/>
          </p:cNvSpPr>
          <p:nvPr>
            <p:ph type="sldImg"/>
          </p:nvPr>
        </p:nvSpPr>
        <p:spPr>
          <a:xfrm>
            <a:off x="1143000" y="685800"/>
            <a:ext cx="4572000" cy="3429000"/>
          </a:xfrm>
          <a:solidFill>
            <a:srgbClr val="FFFFFF"/>
          </a:solidFill>
          <a:ln/>
        </p:spPr>
      </p:sp>
      <p:sp>
        <p:nvSpPr>
          <p:cNvPr id="4618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PR Preaching (</a:t>
            </a:r>
            <a:r>
              <a:rPr lang="en-US" b="1" dirty="0">
                <a:latin typeface="Arial" charset="0"/>
                <a:ea typeface="ＭＳ Ｐゴシック" charset="0"/>
                <a:cs typeface="ＭＳ Ｐゴシック" charset="0"/>
              </a:rPr>
              <a:t>Homiletics</a:t>
            </a:r>
            <a:r>
              <a:rPr lang="en-US" dirty="0">
                <a:latin typeface="Arial" charset="0"/>
                <a:ea typeface="ＭＳ Ｐゴシック" charset="0"/>
                <a:cs typeface="ＭＳ Ｐゴシック" charset="0"/>
              </a:rPr>
              <a:t>) </a:t>
            </a:r>
            <a:r>
              <a:rPr lang="en-US" baseline="0" dirty="0">
                <a:latin typeface="Arial" charset="0"/>
                <a:ea typeface="ＭＳ Ｐゴシック" charset="0"/>
                <a:cs typeface="ＭＳ Ｐゴシック" charset="0"/>
              </a:rPr>
              <a:t>Arabic</a:t>
            </a:r>
          </a:p>
          <a:p>
            <a:r>
              <a:rPr lang="en-US" dirty="0"/>
              <a:t>_____________</a:t>
            </a:r>
          </a:p>
          <a:p>
            <a:r>
              <a:rPr lang="en-US" dirty="0"/>
              <a:t>Common-</a:t>
            </a:r>
            <a:r>
              <a:rPr lang="en-US" dirty="0">
                <a:latin typeface="Arial" charset="0"/>
                <a:ea typeface="ＭＳ Ｐゴシック" charset="0"/>
              </a:rPr>
              <a:t>3</a:t>
            </a:r>
            <a:r>
              <a:rPr lang="en-US" baseline="0" dirty="0">
                <a:latin typeface="Arial" charset="0"/>
                <a:ea typeface="ＭＳ Ｐゴシック" charset="0"/>
              </a:rPr>
              <a:t>6</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96574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xfrm>
            <a:off x="1150938" y="692150"/>
            <a:ext cx="4556125" cy="3416300"/>
          </a:xfrm>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4826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00600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59673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ea typeface="+mn-ea"/>
                <a:cs typeface="+mn-cs"/>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301061" name="Rectangle 5"/>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301068"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B7B614E3-70B0-BD44-8D3B-566EF8D7ACBE}" type="slidenum">
              <a:rPr lang="en-US"/>
              <a:pPr>
                <a:defRPr/>
              </a:pPr>
              <a:t>‹#›</a:t>
            </a:fld>
            <a:endParaRPr lang="en-US"/>
          </a:p>
        </p:txBody>
      </p:sp>
    </p:spTree>
    <p:extLst>
      <p:ext uri="{BB962C8B-B14F-4D97-AF65-F5344CB8AC3E}">
        <p14:creationId xmlns:p14="http://schemas.microsoft.com/office/powerpoint/2010/main" val="2589559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C983262-B51A-C147-BE16-FB3951079706}" type="slidenum">
              <a:rPr lang="en-US"/>
              <a:pPr>
                <a:defRPr/>
              </a:pPr>
              <a:t>‹#›</a:t>
            </a:fld>
            <a:endParaRPr lang="en-US"/>
          </a:p>
        </p:txBody>
      </p:sp>
    </p:spTree>
    <p:extLst>
      <p:ext uri="{BB962C8B-B14F-4D97-AF65-F5344CB8AC3E}">
        <p14:creationId xmlns:p14="http://schemas.microsoft.com/office/powerpoint/2010/main" val="560562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392DB614-10C7-4D44-8412-C6D37C4C09F7}" type="slidenum">
              <a:rPr lang="en-US"/>
              <a:pPr>
                <a:defRPr/>
              </a:pPr>
              <a:t>‹#›</a:t>
            </a:fld>
            <a:endParaRPr lang="en-US"/>
          </a:p>
        </p:txBody>
      </p:sp>
    </p:spTree>
    <p:extLst>
      <p:ext uri="{BB962C8B-B14F-4D97-AF65-F5344CB8AC3E}">
        <p14:creationId xmlns:p14="http://schemas.microsoft.com/office/powerpoint/2010/main" val="11648022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1CED8257-30A7-B549-93F1-EE9A4CD9093C}" type="slidenum">
              <a:rPr lang="en-US"/>
              <a:pPr>
                <a:defRPr/>
              </a:pPr>
              <a:t>‹#›</a:t>
            </a:fld>
            <a:endParaRPr lang="en-US"/>
          </a:p>
        </p:txBody>
      </p:sp>
    </p:spTree>
    <p:extLst>
      <p:ext uri="{BB962C8B-B14F-4D97-AF65-F5344CB8AC3E}">
        <p14:creationId xmlns:p14="http://schemas.microsoft.com/office/powerpoint/2010/main" val="10730507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14E5C05E-C626-4A42-8089-C7295ECB4D06}" type="slidenum">
              <a:rPr lang="en-US"/>
              <a:pPr>
                <a:defRPr/>
              </a:pPr>
              <a:t>‹#›</a:t>
            </a:fld>
            <a:endParaRPr lang="en-US"/>
          </a:p>
        </p:txBody>
      </p:sp>
    </p:spTree>
    <p:extLst>
      <p:ext uri="{BB962C8B-B14F-4D97-AF65-F5344CB8AC3E}">
        <p14:creationId xmlns:p14="http://schemas.microsoft.com/office/powerpoint/2010/main" val="5342645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1752600"/>
            <a:ext cx="7772400" cy="1143000"/>
          </a:xfrm>
        </p:spPr>
        <p:txBody>
          <a:bodyPr/>
          <a:lstStyle>
            <a:lvl1pPr algn="r">
              <a:defRPr sz="5400"/>
            </a:lvl1pPr>
          </a:lstStyle>
          <a:p>
            <a:r>
              <a:rPr lang="en-US"/>
              <a:t>Click to edit Master title style</a:t>
            </a:r>
          </a:p>
        </p:txBody>
      </p:sp>
      <p:sp>
        <p:nvSpPr>
          <p:cNvPr id="13315" name="Rectangle 3"/>
          <p:cNvSpPr>
            <a:spLocks noGrp="1" noChangeArrowheads="1"/>
          </p:cNvSpPr>
          <p:nvPr>
            <p:ph type="subTitle" idx="1"/>
          </p:nvPr>
        </p:nvSpPr>
        <p:spPr>
          <a:xfrm>
            <a:off x="3276600" y="3505200"/>
            <a:ext cx="4419600" cy="2286000"/>
          </a:xfrm>
        </p:spPr>
        <p:txBody>
          <a:bodyPr/>
          <a:lstStyle>
            <a:lvl1pPr marL="0" indent="0" algn="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0A2623-EE7D-234E-91B9-FA0DBF2E2A0C}" type="slidenum">
              <a:rPr lang="en-US"/>
              <a:pPr>
                <a:defRPr/>
              </a:pPr>
              <a:t>‹#›</a:t>
            </a:fld>
            <a:endParaRPr lang="en-US"/>
          </a:p>
        </p:txBody>
      </p:sp>
    </p:spTree>
    <p:extLst>
      <p:ext uri="{BB962C8B-B14F-4D97-AF65-F5344CB8AC3E}">
        <p14:creationId xmlns:p14="http://schemas.microsoft.com/office/powerpoint/2010/main" val="42159587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153FD0-009A-7F4A-BAB2-851A0DD6DBB6}" type="slidenum">
              <a:rPr lang="en-US"/>
              <a:pPr>
                <a:defRPr/>
              </a:pPr>
              <a:t>‹#›</a:t>
            </a:fld>
            <a:endParaRPr lang="en-US"/>
          </a:p>
        </p:txBody>
      </p:sp>
    </p:spTree>
    <p:extLst>
      <p:ext uri="{BB962C8B-B14F-4D97-AF65-F5344CB8AC3E}">
        <p14:creationId xmlns:p14="http://schemas.microsoft.com/office/powerpoint/2010/main" val="40393177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884F89-8146-8744-94FB-AC7AFF177719}" type="slidenum">
              <a:rPr lang="en-US"/>
              <a:pPr>
                <a:defRPr/>
              </a:pPr>
              <a:t>‹#›</a:t>
            </a:fld>
            <a:endParaRPr lang="en-US"/>
          </a:p>
        </p:txBody>
      </p:sp>
    </p:spTree>
    <p:extLst>
      <p:ext uri="{BB962C8B-B14F-4D97-AF65-F5344CB8AC3E}">
        <p14:creationId xmlns:p14="http://schemas.microsoft.com/office/powerpoint/2010/main" val="41860589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14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DF8D4C-D76E-5140-AD14-E699DD8E13E7}" type="slidenum">
              <a:rPr lang="en-US"/>
              <a:pPr>
                <a:defRPr/>
              </a:pPr>
              <a:t>‹#›</a:t>
            </a:fld>
            <a:endParaRPr lang="en-US"/>
          </a:p>
        </p:txBody>
      </p:sp>
    </p:spTree>
    <p:extLst>
      <p:ext uri="{BB962C8B-B14F-4D97-AF65-F5344CB8AC3E}">
        <p14:creationId xmlns:p14="http://schemas.microsoft.com/office/powerpoint/2010/main" val="34554910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95D2401-7D15-3841-818B-1BB4B41795FC}" type="slidenum">
              <a:rPr lang="en-US"/>
              <a:pPr>
                <a:defRPr/>
              </a:pPr>
              <a:t>‹#›</a:t>
            </a:fld>
            <a:endParaRPr lang="en-US"/>
          </a:p>
        </p:txBody>
      </p:sp>
    </p:spTree>
    <p:extLst>
      <p:ext uri="{BB962C8B-B14F-4D97-AF65-F5344CB8AC3E}">
        <p14:creationId xmlns:p14="http://schemas.microsoft.com/office/powerpoint/2010/main" val="31974669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975CD6E-6135-6B40-B69B-DB43E52B703D}" type="slidenum">
              <a:rPr lang="en-US"/>
              <a:pPr>
                <a:defRPr/>
              </a:pPr>
              <a:t>‹#›</a:t>
            </a:fld>
            <a:endParaRPr lang="en-US"/>
          </a:p>
        </p:txBody>
      </p:sp>
    </p:spTree>
    <p:extLst>
      <p:ext uri="{BB962C8B-B14F-4D97-AF65-F5344CB8AC3E}">
        <p14:creationId xmlns:p14="http://schemas.microsoft.com/office/powerpoint/2010/main" val="24181449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760CCE-4D90-5F46-8E11-C295BE5369AB}" type="slidenum">
              <a:rPr lang="en-US"/>
              <a:pPr>
                <a:defRPr/>
              </a:pPr>
              <a:t>‹#›</a:t>
            </a:fld>
            <a:endParaRPr lang="en-US"/>
          </a:p>
        </p:txBody>
      </p:sp>
    </p:spTree>
    <p:extLst>
      <p:ext uri="{BB962C8B-B14F-4D97-AF65-F5344CB8AC3E}">
        <p14:creationId xmlns:p14="http://schemas.microsoft.com/office/powerpoint/2010/main" val="1368825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0976A4A-F6ED-1D4B-BD90-73DD345DF3FD}" type="slidenum">
              <a:rPr lang="en-US"/>
              <a:pPr>
                <a:defRPr/>
              </a:pPr>
              <a:t>‹#›</a:t>
            </a:fld>
            <a:endParaRPr lang="en-US"/>
          </a:p>
        </p:txBody>
      </p:sp>
    </p:spTree>
    <p:extLst>
      <p:ext uri="{BB962C8B-B14F-4D97-AF65-F5344CB8AC3E}">
        <p14:creationId xmlns:p14="http://schemas.microsoft.com/office/powerpoint/2010/main" val="22923503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4B00F-E3BA-4944-BB83-DCBA03CB7A6B}" type="slidenum">
              <a:rPr lang="en-US"/>
              <a:pPr>
                <a:defRPr/>
              </a:pPr>
              <a:t>‹#›</a:t>
            </a:fld>
            <a:endParaRPr lang="en-US"/>
          </a:p>
        </p:txBody>
      </p:sp>
    </p:spTree>
    <p:extLst>
      <p:ext uri="{BB962C8B-B14F-4D97-AF65-F5344CB8AC3E}">
        <p14:creationId xmlns:p14="http://schemas.microsoft.com/office/powerpoint/2010/main" val="6619442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95888B-9B99-714B-8776-CFFD32922CEA}" type="slidenum">
              <a:rPr lang="en-US"/>
              <a:pPr>
                <a:defRPr/>
              </a:pPr>
              <a:t>‹#›</a:t>
            </a:fld>
            <a:endParaRPr lang="en-US"/>
          </a:p>
        </p:txBody>
      </p:sp>
    </p:spTree>
    <p:extLst>
      <p:ext uri="{BB962C8B-B14F-4D97-AF65-F5344CB8AC3E}">
        <p14:creationId xmlns:p14="http://schemas.microsoft.com/office/powerpoint/2010/main" val="26248845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700A9F-B19B-8D49-B7A4-225EC793C9A2}" type="slidenum">
              <a:rPr lang="en-US"/>
              <a:pPr>
                <a:defRPr/>
              </a:pPr>
              <a:t>‹#›</a:t>
            </a:fld>
            <a:endParaRPr lang="en-US"/>
          </a:p>
        </p:txBody>
      </p:sp>
    </p:spTree>
    <p:extLst>
      <p:ext uri="{BB962C8B-B14F-4D97-AF65-F5344CB8AC3E}">
        <p14:creationId xmlns:p14="http://schemas.microsoft.com/office/powerpoint/2010/main" val="40008239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B4A00C-991B-3644-8560-99FBEA2A9492}" type="slidenum">
              <a:rPr lang="en-US"/>
              <a:pPr>
                <a:defRPr/>
              </a:pPr>
              <a:t>‹#›</a:t>
            </a:fld>
            <a:endParaRPr lang="en-US"/>
          </a:p>
        </p:txBody>
      </p:sp>
    </p:spTree>
    <p:extLst>
      <p:ext uri="{BB962C8B-B14F-4D97-AF65-F5344CB8AC3E}">
        <p14:creationId xmlns:p14="http://schemas.microsoft.com/office/powerpoint/2010/main" val="34824483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15363"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A6D871C2-C67E-254B-AEA0-8E9E05A89D42}" type="slidenum">
              <a:rPr lang="en-US"/>
              <a:pPr>
                <a:defRPr/>
              </a:pPr>
              <a:t>‹#›</a:t>
            </a:fld>
            <a:endParaRPr lang="en-US"/>
          </a:p>
        </p:txBody>
      </p:sp>
    </p:spTree>
    <p:extLst>
      <p:ext uri="{BB962C8B-B14F-4D97-AF65-F5344CB8AC3E}">
        <p14:creationId xmlns:p14="http://schemas.microsoft.com/office/powerpoint/2010/main" val="4176142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4073EC-2376-B844-8571-43969FE9E7E6}" type="slidenum">
              <a:rPr lang="en-US"/>
              <a:pPr>
                <a:defRPr/>
              </a:pPr>
              <a:t>‹#›</a:t>
            </a:fld>
            <a:endParaRPr lang="en-US"/>
          </a:p>
        </p:txBody>
      </p:sp>
    </p:spTree>
    <p:extLst>
      <p:ext uri="{BB962C8B-B14F-4D97-AF65-F5344CB8AC3E}">
        <p14:creationId xmlns:p14="http://schemas.microsoft.com/office/powerpoint/2010/main" val="6233870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D0D2AF-3DE3-5943-A80C-61C7DA730108}" type="slidenum">
              <a:rPr lang="en-US"/>
              <a:pPr>
                <a:defRPr/>
              </a:pPr>
              <a:t>‹#›</a:t>
            </a:fld>
            <a:endParaRPr lang="en-US"/>
          </a:p>
        </p:txBody>
      </p:sp>
    </p:spTree>
    <p:extLst>
      <p:ext uri="{BB962C8B-B14F-4D97-AF65-F5344CB8AC3E}">
        <p14:creationId xmlns:p14="http://schemas.microsoft.com/office/powerpoint/2010/main" val="9812620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0349A8-E6CC-FD43-92D1-B917293C96DD}" type="slidenum">
              <a:rPr lang="en-US"/>
              <a:pPr>
                <a:defRPr/>
              </a:pPr>
              <a:t>‹#›</a:t>
            </a:fld>
            <a:endParaRPr lang="en-US"/>
          </a:p>
        </p:txBody>
      </p:sp>
    </p:spTree>
    <p:extLst>
      <p:ext uri="{BB962C8B-B14F-4D97-AF65-F5344CB8AC3E}">
        <p14:creationId xmlns:p14="http://schemas.microsoft.com/office/powerpoint/2010/main" val="18092264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E831823-0E00-0F4F-91AA-447A65EEC41F}" type="slidenum">
              <a:rPr lang="en-US"/>
              <a:pPr>
                <a:defRPr/>
              </a:pPr>
              <a:t>‹#›</a:t>
            </a:fld>
            <a:endParaRPr lang="en-US"/>
          </a:p>
        </p:txBody>
      </p:sp>
    </p:spTree>
    <p:extLst>
      <p:ext uri="{BB962C8B-B14F-4D97-AF65-F5344CB8AC3E}">
        <p14:creationId xmlns:p14="http://schemas.microsoft.com/office/powerpoint/2010/main" val="7633894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0D5744-442D-D54A-9611-485BC782CFEC}" type="slidenum">
              <a:rPr lang="en-US"/>
              <a:pPr>
                <a:defRPr/>
              </a:pPr>
              <a:t>‹#›</a:t>
            </a:fld>
            <a:endParaRPr lang="en-US"/>
          </a:p>
        </p:txBody>
      </p:sp>
    </p:spTree>
    <p:extLst>
      <p:ext uri="{BB962C8B-B14F-4D97-AF65-F5344CB8AC3E}">
        <p14:creationId xmlns:p14="http://schemas.microsoft.com/office/powerpoint/2010/main" val="4110574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7A0F2-21E4-4144-82B3-B5C57A8A2168}" type="slidenum">
              <a:rPr lang="en-US"/>
              <a:pPr>
                <a:defRPr/>
              </a:pPr>
              <a:t>‹#›</a:t>
            </a:fld>
            <a:endParaRPr lang="en-US"/>
          </a:p>
        </p:txBody>
      </p:sp>
    </p:spTree>
    <p:extLst>
      <p:ext uri="{BB962C8B-B14F-4D97-AF65-F5344CB8AC3E}">
        <p14:creationId xmlns:p14="http://schemas.microsoft.com/office/powerpoint/2010/main" val="302019649"/>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B3F949-1371-3145-885B-ADB3F9BBF77A}" type="slidenum">
              <a:rPr lang="en-US"/>
              <a:pPr>
                <a:defRPr/>
              </a:pPr>
              <a:t>‹#›</a:t>
            </a:fld>
            <a:endParaRPr lang="en-US"/>
          </a:p>
        </p:txBody>
      </p:sp>
    </p:spTree>
    <p:extLst>
      <p:ext uri="{BB962C8B-B14F-4D97-AF65-F5344CB8AC3E}">
        <p14:creationId xmlns:p14="http://schemas.microsoft.com/office/powerpoint/2010/main" val="14742375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1B60EE-9BEB-9245-BF95-6C23748A2275}" type="slidenum">
              <a:rPr lang="en-US"/>
              <a:pPr>
                <a:defRPr/>
              </a:pPr>
              <a:t>‹#›</a:t>
            </a:fld>
            <a:endParaRPr lang="en-US"/>
          </a:p>
        </p:txBody>
      </p:sp>
    </p:spTree>
    <p:extLst>
      <p:ext uri="{BB962C8B-B14F-4D97-AF65-F5344CB8AC3E}">
        <p14:creationId xmlns:p14="http://schemas.microsoft.com/office/powerpoint/2010/main" val="40706689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FF1FE4-49A5-394F-BECE-DE1D9E923057}" type="slidenum">
              <a:rPr lang="en-US"/>
              <a:pPr>
                <a:defRPr/>
              </a:pPr>
              <a:t>‹#›</a:t>
            </a:fld>
            <a:endParaRPr lang="en-US"/>
          </a:p>
        </p:txBody>
      </p:sp>
    </p:spTree>
    <p:extLst>
      <p:ext uri="{BB962C8B-B14F-4D97-AF65-F5344CB8AC3E}">
        <p14:creationId xmlns:p14="http://schemas.microsoft.com/office/powerpoint/2010/main" val="5450847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17DDC4-7646-944D-82A5-BBACC4E7BB72}" type="slidenum">
              <a:rPr lang="en-US"/>
              <a:pPr>
                <a:defRPr/>
              </a:pPr>
              <a:t>‹#›</a:t>
            </a:fld>
            <a:endParaRPr lang="en-US"/>
          </a:p>
        </p:txBody>
      </p:sp>
    </p:spTree>
    <p:extLst>
      <p:ext uri="{BB962C8B-B14F-4D97-AF65-F5344CB8AC3E}">
        <p14:creationId xmlns:p14="http://schemas.microsoft.com/office/powerpoint/2010/main" val="20755310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FB023B-312D-E041-A48B-6C2BE3BDDA5D}" type="slidenum">
              <a:rPr lang="en-US"/>
              <a:pPr>
                <a:defRPr/>
              </a:pPr>
              <a:t>‹#›</a:t>
            </a:fld>
            <a:endParaRPr lang="en-US"/>
          </a:p>
        </p:txBody>
      </p:sp>
    </p:spTree>
    <p:extLst>
      <p:ext uri="{BB962C8B-B14F-4D97-AF65-F5344CB8AC3E}">
        <p14:creationId xmlns:p14="http://schemas.microsoft.com/office/powerpoint/2010/main" val="27104981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71023D-8EF5-7640-8C6D-D6E66C76308B}" type="slidenum">
              <a:rPr lang="en-US"/>
              <a:pPr>
                <a:defRPr/>
              </a:pPr>
              <a:t>‹#›</a:t>
            </a:fld>
            <a:endParaRPr lang="en-US"/>
          </a:p>
        </p:txBody>
      </p:sp>
    </p:spTree>
    <p:extLst>
      <p:ext uri="{BB962C8B-B14F-4D97-AF65-F5344CB8AC3E}">
        <p14:creationId xmlns:p14="http://schemas.microsoft.com/office/powerpoint/2010/main" val="27319771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3F6D60-5386-0148-80CC-6C5DB977DC18}" type="slidenum">
              <a:rPr lang="en-US"/>
              <a:pPr>
                <a:defRPr/>
              </a:pPr>
              <a:t>‹#›</a:t>
            </a:fld>
            <a:endParaRPr lang="en-US"/>
          </a:p>
        </p:txBody>
      </p:sp>
    </p:spTree>
    <p:extLst>
      <p:ext uri="{BB962C8B-B14F-4D97-AF65-F5344CB8AC3E}">
        <p14:creationId xmlns:p14="http://schemas.microsoft.com/office/powerpoint/2010/main" val="15019520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350473-D5CC-194F-A141-E45B013200ED}" type="slidenum">
              <a:rPr lang="en-US"/>
              <a:pPr>
                <a:defRPr/>
              </a:pPr>
              <a:t>‹#›</a:t>
            </a:fld>
            <a:endParaRPr lang="en-US"/>
          </a:p>
        </p:txBody>
      </p:sp>
    </p:spTree>
    <p:extLst>
      <p:ext uri="{BB962C8B-B14F-4D97-AF65-F5344CB8AC3E}">
        <p14:creationId xmlns:p14="http://schemas.microsoft.com/office/powerpoint/2010/main" val="18377866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73E899-259B-0D45-851C-DC3B008B1413}" type="slidenum">
              <a:rPr lang="en-US"/>
              <a:pPr>
                <a:defRPr/>
              </a:pPr>
              <a:t>‹#›</a:t>
            </a:fld>
            <a:endParaRPr lang="en-US"/>
          </a:p>
        </p:txBody>
      </p:sp>
    </p:spTree>
    <p:extLst>
      <p:ext uri="{BB962C8B-B14F-4D97-AF65-F5344CB8AC3E}">
        <p14:creationId xmlns:p14="http://schemas.microsoft.com/office/powerpoint/2010/main" val="36069682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6281D5-38AB-8242-9486-0D82857C9879}" type="slidenum">
              <a:rPr lang="en-US"/>
              <a:pPr>
                <a:defRPr/>
              </a:pPr>
              <a:t>‹#›</a:t>
            </a:fld>
            <a:endParaRPr lang="en-US"/>
          </a:p>
        </p:txBody>
      </p:sp>
    </p:spTree>
    <p:extLst>
      <p:ext uri="{BB962C8B-B14F-4D97-AF65-F5344CB8AC3E}">
        <p14:creationId xmlns:p14="http://schemas.microsoft.com/office/powerpoint/2010/main" val="1648467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33D040-C79A-E648-B2E9-BA4DE0A1A6A6}" type="slidenum">
              <a:rPr lang="en-US"/>
              <a:pPr>
                <a:defRPr/>
              </a:pPr>
              <a:t>‹#›</a:t>
            </a:fld>
            <a:endParaRPr lang="en-US"/>
          </a:p>
        </p:txBody>
      </p:sp>
    </p:spTree>
    <p:extLst>
      <p:ext uri="{BB962C8B-B14F-4D97-AF65-F5344CB8AC3E}">
        <p14:creationId xmlns:p14="http://schemas.microsoft.com/office/powerpoint/2010/main" val="957670587"/>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DDD065-4406-9C47-A4A3-FADCDDDD7CAB}" type="slidenum">
              <a:rPr lang="en-US"/>
              <a:pPr>
                <a:defRPr/>
              </a:pPr>
              <a:t>‹#›</a:t>
            </a:fld>
            <a:endParaRPr lang="en-US"/>
          </a:p>
        </p:txBody>
      </p:sp>
    </p:spTree>
    <p:extLst>
      <p:ext uri="{BB962C8B-B14F-4D97-AF65-F5344CB8AC3E}">
        <p14:creationId xmlns:p14="http://schemas.microsoft.com/office/powerpoint/2010/main" val="20351919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7C1C26-5BDF-DE43-878E-2ACCABAA2012}" type="slidenum">
              <a:rPr lang="en-US"/>
              <a:pPr>
                <a:defRPr/>
              </a:pPr>
              <a:t>‹#›</a:t>
            </a:fld>
            <a:endParaRPr lang="en-US"/>
          </a:p>
        </p:txBody>
      </p:sp>
    </p:spTree>
    <p:extLst>
      <p:ext uri="{BB962C8B-B14F-4D97-AF65-F5344CB8AC3E}">
        <p14:creationId xmlns:p14="http://schemas.microsoft.com/office/powerpoint/2010/main" val="25921478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96D4B1-6DBE-4741-86F2-472A437DB18C}" type="slidenum">
              <a:rPr lang="en-US"/>
              <a:pPr>
                <a:defRPr/>
              </a:pPr>
              <a:t>‹#›</a:t>
            </a:fld>
            <a:endParaRPr lang="en-US"/>
          </a:p>
        </p:txBody>
      </p:sp>
    </p:spTree>
    <p:extLst>
      <p:ext uri="{BB962C8B-B14F-4D97-AF65-F5344CB8AC3E}">
        <p14:creationId xmlns:p14="http://schemas.microsoft.com/office/powerpoint/2010/main" val="29244418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E4FD98-B97E-A045-848A-CFE31AF76B42}" type="slidenum">
              <a:rPr lang="en-US"/>
              <a:pPr>
                <a:defRPr/>
              </a:pPr>
              <a:t>‹#›</a:t>
            </a:fld>
            <a:endParaRPr lang="en-US"/>
          </a:p>
        </p:txBody>
      </p:sp>
    </p:spTree>
    <p:extLst>
      <p:ext uri="{BB962C8B-B14F-4D97-AF65-F5344CB8AC3E}">
        <p14:creationId xmlns:p14="http://schemas.microsoft.com/office/powerpoint/2010/main" val="10105657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667C79-A6D0-6746-9D89-A228969FAED8}" type="slidenum">
              <a:rPr lang="en-US"/>
              <a:pPr>
                <a:defRPr/>
              </a:pPr>
              <a:t>‹#›</a:t>
            </a:fld>
            <a:endParaRPr lang="en-US"/>
          </a:p>
        </p:txBody>
      </p:sp>
    </p:spTree>
    <p:extLst>
      <p:ext uri="{BB962C8B-B14F-4D97-AF65-F5344CB8AC3E}">
        <p14:creationId xmlns:p14="http://schemas.microsoft.com/office/powerpoint/2010/main" val="17204136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DF3E27-89F9-3249-B34A-83D5042950A7}" type="slidenum">
              <a:rPr lang="en-US"/>
              <a:pPr>
                <a:defRPr/>
              </a:pPr>
              <a:t>‹#›</a:t>
            </a:fld>
            <a:endParaRPr lang="en-US"/>
          </a:p>
        </p:txBody>
      </p:sp>
    </p:spTree>
    <p:extLst>
      <p:ext uri="{BB962C8B-B14F-4D97-AF65-F5344CB8AC3E}">
        <p14:creationId xmlns:p14="http://schemas.microsoft.com/office/powerpoint/2010/main" val="42604172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1026"/>
          <p:cNvSpPr>
            <a:spLocks noGrp="1" noChangeArrowheads="1"/>
          </p:cNvSpPr>
          <p:nvPr>
            <p:ph type="ctrTitle"/>
          </p:nvPr>
        </p:nvSpPr>
        <p:spPr>
          <a:xfrm>
            <a:off x="685800" y="2286000"/>
            <a:ext cx="7772400" cy="1143000"/>
          </a:xfrm>
        </p:spPr>
        <p:txBody>
          <a:bodyPr/>
          <a:lstStyle>
            <a:lvl1pPr algn="r">
              <a:defRPr/>
            </a:lvl1pPr>
          </a:lstStyle>
          <a:p>
            <a:pPr lvl="0"/>
            <a:r>
              <a:rPr lang="en-US" noProof="0"/>
              <a:t>Click to edit Master title style</a:t>
            </a:r>
          </a:p>
        </p:txBody>
      </p:sp>
      <p:sp>
        <p:nvSpPr>
          <p:cNvPr id="29699" name="Rectangle 1027"/>
          <p:cNvSpPr>
            <a:spLocks noGrp="1" noChangeArrowheads="1"/>
          </p:cNvSpPr>
          <p:nvPr>
            <p:ph type="subTitle" idx="1"/>
          </p:nvPr>
        </p:nvSpPr>
        <p:spPr>
          <a:xfrm>
            <a:off x="2057400" y="3810000"/>
            <a:ext cx="6400800" cy="1752600"/>
          </a:xfrm>
        </p:spPr>
        <p:txBody>
          <a:bodyPr/>
          <a:lstStyle>
            <a:lvl1pPr marL="0" indent="0" algn="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B8A13F-0B5A-7B49-8D33-1B33A1876BBB}" type="slidenum">
              <a:rPr lang="en-US"/>
              <a:pPr>
                <a:defRPr/>
              </a:pPr>
              <a:t>‹#›</a:t>
            </a:fld>
            <a:endParaRPr lang="en-US"/>
          </a:p>
        </p:txBody>
      </p:sp>
    </p:spTree>
    <p:extLst>
      <p:ext uri="{BB962C8B-B14F-4D97-AF65-F5344CB8AC3E}">
        <p14:creationId xmlns:p14="http://schemas.microsoft.com/office/powerpoint/2010/main" val="27536710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BCF4C7-2FA1-A345-A0C2-13DFFAB7372E}" type="slidenum">
              <a:rPr lang="en-US"/>
              <a:pPr>
                <a:defRPr/>
              </a:pPr>
              <a:t>‹#›</a:t>
            </a:fld>
            <a:endParaRPr lang="en-US"/>
          </a:p>
        </p:txBody>
      </p:sp>
    </p:spTree>
    <p:extLst>
      <p:ext uri="{BB962C8B-B14F-4D97-AF65-F5344CB8AC3E}">
        <p14:creationId xmlns:p14="http://schemas.microsoft.com/office/powerpoint/2010/main" val="13439971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5AAD00-3C33-1343-A6FA-3AF97F05D46C}" type="slidenum">
              <a:rPr lang="en-US"/>
              <a:pPr>
                <a:defRPr/>
              </a:pPr>
              <a:t>‹#›</a:t>
            </a:fld>
            <a:endParaRPr lang="en-US"/>
          </a:p>
        </p:txBody>
      </p:sp>
    </p:spTree>
    <p:extLst>
      <p:ext uri="{BB962C8B-B14F-4D97-AF65-F5344CB8AC3E}">
        <p14:creationId xmlns:p14="http://schemas.microsoft.com/office/powerpoint/2010/main" val="32301525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EC47BC-9EFE-A044-85AA-C52BBB5FA8E4}" type="slidenum">
              <a:rPr lang="en-US"/>
              <a:pPr>
                <a:defRPr/>
              </a:pPr>
              <a:t>‹#›</a:t>
            </a:fld>
            <a:endParaRPr lang="en-US"/>
          </a:p>
        </p:txBody>
      </p:sp>
    </p:spTree>
    <p:extLst>
      <p:ext uri="{BB962C8B-B14F-4D97-AF65-F5344CB8AC3E}">
        <p14:creationId xmlns:p14="http://schemas.microsoft.com/office/powerpoint/2010/main" val="416843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5A973E-6FE7-4945-BB18-27A7E0F1A8D7}" type="slidenum">
              <a:rPr lang="en-US"/>
              <a:pPr>
                <a:defRPr/>
              </a:pPr>
              <a:t>‹#›</a:t>
            </a:fld>
            <a:endParaRPr lang="en-US"/>
          </a:p>
        </p:txBody>
      </p:sp>
    </p:spTree>
    <p:extLst>
      <p:ext uri="{BB962C8B-B14F-4D97-AF65-F5344CB8AC3E}">
        <p14:creationId xmlns:p14="http://schemas.microsoft.com/office/powerpoint/2010/main" val="3740840520"/>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60484B6-AA84-2243-B241-E02E53A767EA}" type="slidenum">
              <a:rPr lang="en-US"/>
              <a:pPr>
                <a:defRPr/>
              </a:pPr>
              <a:t>‹#›</a:t>
            </a:fld>
            <a:endParaRPr lang="en-US"/>
          </a:p>
        </p:txBody>
      </p:sp>
    </p:spTree>
    <p:extLst>
      <p:ext uri="{BB962C8B-B14F-4D97-AF65-F5344CB8AC3E}">
        <p14:creationId xmlns:p14="http://schemas.microsoft.com/office/powerpoint/2010/main" val="29450835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119247-C460-004E-8415-AD2EC98CF84F}" type="slidenum">
              <a:rPr lang="en-US"/>
              <a:pPr>
                <a:defRPr/>
              </a:pPr>
              <a:t>‹#›</a:t>
            </a:fld>
            <a:endParaRPr lang="en-US"/>
          </a:p>
        </p:txBody>
      </p:sp>
    </p:spTree>
    <p:extLst>
      <p:ext uri="{BB962C8B-B14F-4D97-AF65-F5344CB8AC3E}">
        <p14:creationId xmlns:p14="http://schemas.microsoft.com/office/powerpoint/2010/main" val="3813693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5681962-E0C5-1742-80AF-6B27EF1B877C}" type="slidenum">
              <a:rPr lang="en-US"/>
              <a:pPr>
                <a:defRPr/>
              </a:pPr>
              <a:t>‹#›</a:t>
            </a:fld>
            <a:endParaRPr lang="en-US"/>
          </a:p>
        </p:txBody>
      </p:sp>
    </p:spTree>
    <p:extLst>
      <p:ext uri="{BB962C8B-B14F-4D97-AF65-F5344CB8AC3E}">
        <p14:creationId xmlns:p14="http://schemas.microsoft.com/office/powerpoint/2010/main" val="28587740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2C8227-0769-524C-8343-2664F29372DE}" type="slidenum">
              <a:rPr lang="en-US"/>
              <a:pPr>
                <a:defRPr/>
              </a:pPr>
              <a:t>‹#›</a:t>
            </a:fld>
            <a:endParaRPr lang="en-US"/>
          </a:p>
        </p:txBody>
      </p:sp>
    </p:spTree>
    <p:extLst>
      <p:ext uri="{BB962C8B-B14F-4D97-AF65-F5344CB8AC3E}">
        <p14:creationId xmlns:p14="http://schemas.microsoft.com/office/powerpoint/2010/main" val="25835483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2C8D5E-5147-6546-AC05-CDE444DA59CD}" type="slidenum">
              <a:rPr lang="en-US"/>
              <a:pPr>
                <a:defRPr/>
              </a:pPr>
              <a:t>‹#›</a:t>
            </a:fld>
            <a:endParaRPr lang="en-US"/>
          </a:p>
        </p:txBody>
      </p:sp>
    </p:spTree>
    <p:extLst>
      <p:ext uri="{BB962C8B-B14F-4D97-AF65-F5344CB8AC3E}">
        <p14:creationId xmlns:p14="http://schemas.microsoft.com/office/powerpoint/2010/main" val="9411469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AF2E3B-CA14-0248-B51D-F38CC674D730}" type="slidenum">
              <a:rPr lang="en-US"/>
              <a:pPr>
                <a:defRPr/>
              </a:pPr>
              <a:t>‹#›</a:t>
            </a:fld>
            <a:endParaRPr lang="en-US"/>
          </a:p>
        </p:txBody>
      </p:sp>
    </p:spTree>
    <p:extLst>
      <p:ext uri="{BB962C8B-B14F-4D97-AF65-F5344CB8AC3E}">
        <p14:creationId xmlns:p14="http://schemas.microsoft.com/office/powerpoint/2010/main" val="417015119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06875A-8F24-4140-87B2-7C6C02501B83}" type="slidenum">
              <a:rPr lang="en-US"/>
              <a:pPr>
                <a:defRPr/>
              </a:pPr>
              <a:t>‹#›</a:t>
            </a:fld>
            <a:endParaRPr lang="en-US"/>
          </a:p>
        </p:txBody>
      </p:sp>
    </p:spTree>
    <p:extLst>
      <p:ext uri="{BB962C8B-B14F-4D97-AF65-F5344CB8AC3E}">
        <p14:creationId xmlns:p14="http://schemas.microsoft.com/office/powerpoint/2010/main" val="32607203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0EA59F5E-EBDC-3F4A-815F-4E30177DCCFE}" type="slidenum">
              <a:rPr lang="en-US"/>
              <a:pPr>
                <a:defRPr/>
              </a:pPr>
              <a:t>‹#›</a:t>
            </a:fld>
            <a:endParaRPr lang="en-US"/>
          </a:p>
        </p:txBody>
      </p:sp>
    </p:spTree>
    <p:extLst>
      <p:ext uri="{BB962C8B-B14F-4D97-AF65-F5344CB8AC3E}">
        <p14:creationId xmlns:p14="http://schemas.microsoft.com/office/powerpoint/2010/main" val="3305607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D2E412B4-BFA4-1A4B-B8BA-A4744FC2789B}" type="slidenum">
              <a:rPr lang="en-US"/>
              <a:pPr>
                <a:defRPr/>
              </a:pPr>
              <a:t>‹#›</a:t>
            </a:fld>
            <a:endParaRPr lang="en-US"/>
          </a:p>
        </p:txBody>
      </p:sp>
    </p:spTree>
    <p:extLst>
      <p:ext uri="{BB962C8B-B14F-4D97-AF65-F5344CB8AC3E}">
        <p14:creationId xmlns:p14="http://schemas.microsoft.com/office/powerpoint/2010/main" val="10525288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76899376-E254-F94F-A211-2B06512111AC}" type="slidenum">
              <a:rPr lang="en-US"/>
              <a:pPr>
                <a:defRPr/>
              </a:pPr>
              <a:t>‹#›</a:t>
            </a:fld>
            <a:endParaRPr lang="en-US"/>
          </a:p>
        </p:txBody>
      </p:sp>
    </p:spTree>
    <p:extLst>
      <p:ext uri="{BB962C8B-B14F-4D97-AF65-F5344CB8AC3E}">
        <p14:creationId xmlns:p14="http://schemas.microsoft.com/office/powerpoint/2010/main" val="2289834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6159AC-89AC-9B4D-ADC5-557FD8AAF3F5}" type="slidenum">
              <a:rPr lang="en-US"/>
              <a:pPr>
                <a:defRPr/>
              </a:pPr>
              <a:t>‹#›</a:t>
            </a:fld>
            <a:endParaRPr lang="en-US"/>
          </a:p>
        </p:txBody>
      </p:sp>
    </p:spTree>
    <p:extLst>
      <p:ext uri="{BB962C8B-B14F-4D97-AF65-F5344CB8AC3E}">
        <p14:creationId xmlns:p14="http://schemas.microsoft.com/office/powerpoint/2010/main" val="2993375492"/>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A0FDA498-63E0-2646-B3FF-6238BDA2D91F}" type="slidenum">
              <a:rPr lang="en-US"/>
              <a:pPr>
                <a:defRPr/>
              </a:pPr>
              <a:t>‹#›</a:t>
            </a:fld>
            <a:endParaRPr lang="en-US"/>
          </a:p>
        </p:txBody>
      </p:sp>
    </p:spTree>
    <p:extLst>
      <p:ext uri="{BB962C8B-B14F-4D97-AF65-F5344CB8AC3E}">
        <p14:creationId xmlns:p14="http://schemas.microsoft.com/office/powerpoint/2010/main" val="42215646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spcBef>
                <a:spcPct val="20000"/>
              </a:spcBef>
              <a:defRPr/>
            </a:lvl1pPr>
          </a:lstStyle>
          <a:p>
            <a:pPr>
              <a:defRPr/>
            </a:pPr>
            <a:fld id="{12CAE9F6-B327-B44F-AC6D-C76280CE81C8}" type="slidenum">
              <a:rPr lang="en-US"/>
              <a:pPr>
                <a:defRPr/>
              </a:pPr>
              <a:t>‹#›</a:t>
            </a:fld>
            <a:endParaRPr lang="en-US"/>
          </a:p>
        </p:txBody>
      </p:sp>
    </p:spTree>
    <p:extLst>
      <p:ext uri="{BB962C8B-B14F-4D97-AF65-F5344CB8AC3E}">
        <p14:creationId xmlns:p14="http://schemas.microsoft.com/office/powerpoint/2010/main" val="19977087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spcBef>
                <a:spcPct val="20000"/>
              </a:spcBef>
              <a:defRPr/>
            </a:lvl1pPr>
          </a:lstStyle>
          <a:p>
            <a:pPr>
              <a:defRPr/>
            </a:pPr>
            <a:fld id="{7A69A3D8-601B-6E44-8225-3A6CEFBDE654}" type="slidenum">
              <a:rPr lang="en-US"/>
              <a:pPr>
                <a:defRPr/>
              </a:pPr>
              <a:t>‹#›</a:t>
            </a:fld>
            <a:endParaRPr lang="en-US"/>
          </a:p>
        </p:txBody>
      </p:sp>
    </p:spTree>
    <p:extLst>
      <p:ext uri="{BB962C8B-B14F-4D97-AF65-F5344CB8AC3E}">
        <p14:creationId xmlns:p14="http://schemas.microsoft.com/office/powerpoint/2010/main" val="13965467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spcBef>
                <a:spcPct val="20000"/>
              </a:spcBef>
              <a:defRPr/>
            </a:lvl1pPr>
          </a:lstStyle>
          <a:p>
            <a:pPr>
              <a:defRPr/>
            </a:pPr>
            <a:fld id="{FEADEBD5-7A1E-D64D-A9B3-A559C91B6A5D}" type="slidenum">
              <a:rPr lang="en-US"/>
              <a:pPr>
                <a:defRPr/>
              </a:pPr>
              <a:t>‹#›</a:t>
            </a:fld>
            <a:endParaRPr lang="en-US"/>
          </a:p>
        </p:txBody>
      </p:sp>
    </p:spTree>
    <p:extLst>
      <p:ext uri="{BB962C8B-B14F-4D97-AF65-F5344CB8AC3E}">
        <p14:creationId xmlns:p14="http://schemas.microsoft.com/office/powerpoint/2010/main" val="20799217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2E8B60AE-63B9-0D44-A631-B724B4C4A3B5}" type="slidenum">
              <a:rPr lang="en-US"/>
              <a:pPr>
                <a:defRPr/>
              </a:pPr>
              <a:t>‹#›</a:t>
            </a:fld>
            <a:endParaRPr lang="en-US"/>
          </a:p>
        </p:txBody>
      </p:sp>
    </p:spTree>
    <p:extLst>
      <p:ext uri="{BB962C8B-B14F-4D97-AF65-F5344CB8AC3E}">
        <p14:creationId xmlns:p14="http://schemas.microsoft.com/office/powerpoint/2010/main" val="3398441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38EB28C4-C615-CE4E-A3A7-45141C09293A}" type="slidenum">
              <a:rPr lang="en-US"/>
              <a:pPr>
                <a:defRPr/>
              </a:pPr>
              <a:t>‹#›</a:t>
            </a:fld>
            <a:endParaRPr lang="en-US"/>
          </a:p>
        </p:txBody>
      </p:sp>
    </p:spTree>
    <p:extLst>
      <p:ext uri="{BB962C8B-B14F-4D97-AF65-F5344CB8AC3E}">
        <p14:creationId xmlns:p14="http://schemas.microsoft.com/office/powerpoint/2010/main" val="4876628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467BA10D-4F15-144D-88F6-8E6616937585}" type="slidenum">
              <a:rPr lang="en-US"/>
              <a:pPr>
                <a:defRPr/>
              </a:pPr>
              <a:t>‹#›</a:t>
            </a:fld>
            <a:endParaRPr lang="en-US"/>
          </a:p>
        </p:txBody>
      </p:sp>
    </p:spTree>
    <p:extLst>
      <p:ext uri="{BB962C8B-B14F-4D97-AF65-F5344CB8AC3E}">
        <p14:creationId xmlns:p14="http://schemas.microsoft.com/office/powerpoint/2010/main" val="38943791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50B4BEA7-A145-4645-809D-EF376A1B4750}" type="slidenum">
              <a:rPr lang="en-US"/>
              <a:pPr>
                <a:defRPr/>
              </a:pPr>
              <a:t>‹#›</a:t>
            </a:fld>
            <a:endParaRPr lang="en-US"/>
          </a:p>
        </p:txBody>
      </p:sp>
    </p:spTree>
    <p:extLst>
      <p:ext uri="{BB962C8B-B14F-4D97-AF65-F5344CB8AC3E}">
        <p14:creationId xmlns:p14="http://schemas.microsoft.com/office/powerpoint/2010/main" val="22373473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26C9826-F846-FD4A-876D-970774BBF1F8}" type="slidenum">
              <a:rPr lang="en-US"/>
              <a:pPr>
                <a:defRPr/>
              </a:pPr>
              <a:t>‹#›</a:t>
            </a:fld>
            <a:endParaRPr lang="en-US"/>
          </a:p>
        </p:txBody>
      </p:sp>
    </p:spTree>
    <p:extLst>
      <p:ext uri="{BB962C8B-B14F-4D97-AF65-F5344CB8AC3E}">
        <p14:creationId xmlns:p14="http://schemas.microsoft.com/office/powerpoint/2010/main" val="16753481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DCC325F-730A-B146-9A70-2871FDAC4B4F}" type="slidenum">
              <a:rPr lang="en-US"/>
              <a:pPr>
                <a:defRPr/>
              </a:pPr>
              <a:t>‹#›</a:t>
            </a:fld>
            <a:endParaRPr lang="en-US"/>
          </a:p>
        </p:txBody>
      </p:sp>
    </p:spTree>
    <p:extLst>
      <p:ext uri="{BB962C8B-B14F-4D97-AF65-F5344CB8AC3E}">
        <p14:creationId xmlns:p14="http://schemas.microsoft.com/office/powerpoint/2010/main" val="464243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02FC40-5DB2-1142-A118-319D66170988}" type="slidenum">
              <a:rPr lang="en-US"/>
              <a:pPr>
                <a:defRPr/>
              </a:pPr>
              <a:t>‹#›</a:t>
            </a:fld>
            <a:endParaRPr lang="en-US"/>
          </a:p>
        </p:txBody>
      </p:sp>
    </p:spTree>
    <p:extLst>
      <p:ext uri="{BB962C8B-B14F-4D97-AF65-F5344CB8AC3E}">
        <p14:creationId xmlns:p14="http://schemas.microsoft.com/office/powerpoint/2010/main" val="963214020"/>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53243F5-50BD-E24B-879F-1288BFBD3C88}" type="slidenum">
              <a:rPr lang="en-US"/>
              <a:pPr>
                <a:defRPr/>
              </a:pPr>
              <a:t>‹#›</a:t>
            </a:fld>
            <a:endParaRPr lang="en-US"/>
          </a:p>
        </p:txBody>
      </p:sp>
    </p:spTree>
    <p:extLst>
      <p:ext uri="{BB962C8B-B14F-4D97-AF65-F5344CB8AC3E}">
        <p14:creationId xmlns:p14="http://schemas.microsoft.com/office/powerpoint/2010/main" val="38746873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C92ED80-A4C2-8445-916F-CAE99FF832CB}" type="slidenum">
              <a:rPr lang="en-US"/>
              <a:pPr>
                <a:defRPr/>
              </a:pPr>
              <a:t>‹#›</a:t>
            </a:fld>
            <a:endParaRPr lang="en-US"/>
          </a:p>
        </p:txBody>
      </p:sp>
    </p:spTree>
    <p:extLst>
      <p:ext uri="{BB962C8B-B14F-4D97-AF65-F5344CB8AC3E}">
        <p14:creationId xmlns:p14="http://schemas.microsoft.com/office/powerpoint/2010/main" val="20114470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E75D12F-996C-A744-A21A-1C6B139873AA}" type="slidenum">
              <a:rPr lang="en-US"/>
              <a:pPr>
                <a:defRPr/>
              </a:pPr>
              <a:t>‹#›</a:t>
            </a:fld>
            <a:endParaRPr lang="en-US"/>
          </a:p>
        </p:txBody>
      </p:sp>
    </p:spTree>
    <p:extLst>
      <p:ext uri="{BB962C8B-B14F-4D97-AF65-F5344CB8AC3E}">
        <p14:creationId xmlns:p14="http://schemas.microsoft.com/office/powerpoint/2010/main" val="40708357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FA4B118-B484-974F-8415-27AF32C7AC55}" type="slidenum">
              <a:rPr lang="en-US"/>
              <a:pPr>
                <a:defRPr/>
              </a:pPr>
              <a:t>‹#›</a:t>
            </a:fld>
            <a:endParaRPr lang="en-US"/>
          </a:p>
        </p:txBody>
      </p:sp>
    </p:spTree>
    <p:extLst>
      <p:ext uri="{BB962C8B-B14F-4D97-AF65-F5344CB8AC3E}">
        <p14:creationId xmlns:p14="http://schemas.microsoft.com/office/powerpoint/2010/main" val="6965923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BC4BE9F-141F-494D-817D-21C4E5949DB1}" type="slidenum">
              <a:rPr lang="en-US"/>
              <a:pPr>
                <a:defRPr/>
              </a:pPr>
              <a:t>‹#›</a:t>
            </a:fld>
            <a:endParaRPr lang="en-US"/>
          </a:p>
        </p:txBody>
      </p:sp>
    </p:spTree>
    <p:extLst>
      <p:ext uri="{BB962C8B-B14F-4D97-AF65-F5344CB8AC3E}">
        <p14:creationId xmlns:p14="http://schemas.microsoft.com/office/powerpoint/2010/main" val="257654059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B672D03-323A-7848-B25D-C9AEC7428635}" type="slidenum">
              <a:rPr lang="en-US"/>
              <a:pPr>
                <a:defRPr/>
              </a:pPr>
              <a:t>‹#›</a:t>
            </a:fld>
            <a:endParaRPr lang="en-US"/>
          </a:p>
        </p:txBody>
      </p:sp>
    </p:spTree>
    <p:extLst>
      <p:ext uri="{BB962C8B-B14F-4D97-AF65-F5344CB8AC3E}">
        <p14:creationId xmlns:p14="http://schemas.microsoft.com/office/powerpoint/2010/main" val="40896556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40F72E4-F618-AF4B-A039-5CF75C9CD4A9}" type="slidenum">
              <a:rPr lang="en-US"/>
              <a:pPr>
                <a:defRPr/>
              </a:pPr>
              <a:t>‹#›</a:t>
            </a:fld>
            <a:endParaRPr lang="en-US"/>
          </a:p>
        </p:txBody>
      </p:sp>
    </p:spTree>
    <p:extLst>
      <p:ext uri="{BB962C8B-B14F-4D97-AF65-F5344CB8AC3E}">
        <p14:creationId xmlns:p14="http://schemas.microsoft.com/office/powerpoint/2010/main" val="294608615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A3237DF-D603-4C47-962D-C8790A99E5E8}" type="slidenum">
              <a:rPr lang="en-US"/>
              <a:pPr>
                <a:defRPr/>
              </a:pPr>
              <a:t>‹#›</a:t>
            </a:fld>
            <a:endParaRPr lang="en-US"/>
          </a:p>
        </p:txBody>
      </p:sp>
    </p:spTree>
    <p:extLst>
      <p:ext uri="{BB962C8B-B14F-4D97-AF65-F5344CB8AC3E}">
        <p14:creationId xmlns:p14="http://schemas.microsoft.com/office/powerpoint/2010/main" val="37702561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FD356DB-4D70-D542-B4F8-5DB7D0124B82}" type="slidenum">
              <a:rPr lang="en-US"/>
              <a:pPr>
                <a:defRPr/>
              </a:pPr>
              <a:t>‹#›</a:t>
            </a:fld>
            <a:endParaRPr lang="en-US"/>
          </a:p>
        </p:txBody>
      </p:sp>
    </p:spTree>
    <p:extLst>
      <p:ext uri="{BB962C8B-B14F-4D97-AF65-F5344CB8AC3E}">
        <p14:creationId xmlns:p14="http://schemas.microsoft.com/office/powerpoint/2010/main" val="13542347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8946AE51-E793-4B4F-A669-B289CEA823B4}"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4149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DBC4D8-3033-5540-9D3C-579245A3057E}" type="slidenum">
              <a:rPr lang="en-US"/>
              <a:pPr>
                <a:defRPr/>
              </a:pPr>
              <a:t>‹#›</a:t>
            </a:fld>
            <a:endParaRPr lang="en-US"/>
          </a:p>
        </p:txBody>
      </p:sp>
    </p:spTree>
    <p:extLst>
      <p:ext uri="{BB962C8B-B14F-4D97-AF65-F5344CB8AC3E}">
        <p14:creationId xmlns:p14="http://schemas.microsoft.com/office/powerpoint/2010/main" val="3067730906"/>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B744A04-D559-0A40-854C-FBB0121AC194}" type="slidenum">
              <a:rPr lang="en-US"/>
              <a:pPr>
                <a:defRPr/>
              </a:pPr>
              <a:t>‹#›</a:t>
            </a:fld>
            <a:endParaRPr lang="en-US"/>
          </a:p>
        </p:txBody>
      </p:sp>
    </p:spTree>
    <p:extLst>
      <p:ext uri="{BB962C8B-B14F-4D97-AF65-F5344CB8AC3E}">
        <p14:creationId xmlns:p14="http://schemas.microsoft.com/office/powerpoint/2010/main" val="26508658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CAB4269-2ED4-8E46-BA40-6058DD5053E6}" type="slidenum">
              <a:rPr lang="en-US"/>
              <a:pPr>
                <a:defRPr/>
              </a:pPr>
              <a:t>‹#›</a:t>
            </a:fld>
            <a:endParaRPr lang="en-US"/>
          </a:p>
        </p:txBody>
      </p:sp>
    </p:spTree>
    <p:extLst>
      <p:ext uri="{BB962C8B-B14F-4D97-AF65-F5344CB8AC3E}">
        <p14:creationId xmlns:p14="http://schemas.microsoft.com/office/powerpoint/2010/main" val="11527016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E10116-0FCB-D647-9798-CBC8C78C67A3}" type="slidenum">
              <a:rPr lang="en-US"/>
              <a:pPr>
                <a:defRPr/>
              </a:pPr>
              <a:t>‹#›</a:t>
            </a:fld>
            <a:endParaRPr lang="en-US"/>
          </a:p>
        </p:txBody>
      </p:sp>
    </p:spTree>
    <p:extLst>
      <p:ext uri="{BB962C8B-B14F-4D97-AF65-F5344CB8AC3E}">
        <p14:creationId xmlns:p14="http://schemas.microsoft.com/office/powerpoint/2010/main" val="39035973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B31DEB6-9941-B646-BFCA-4D03966117CC}" type="slidenum">
              <a:rPr lang="en-US"/>
              <a:pPr>
                <a:defRPr/>
              </a:pPr>
              <a:t>‹#›</a:t>
            </a:fld>
            <a:endParaRPr lang="en-US"/>
          </a:p>
        </p:txBody>
      </p:sp>
    </p:spTree>
    <p:extLst>
      <p:ext uri="{BB962C8B-B14F-4D97-AF65-F5344CB8AC3E}">
        <p14:creationId xmlns:p14="http://schemas.microsoft.com/office/powerpoint/2010/main" val="23690941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6889426D-1A7E-764C-87DA-129D10BA6977}" type="slidenum">
              <a:rPr lang="en-US"/>
              <a:pPr>
                <a:defRPr/>
              </a:pPr>
              <a:t>‹#›</a:t>
            </a:fld>
            <a:endParaRPr lang="en-US"/>
          </a:p>
        </p:txBody>
      </p:sp>
    </p:spTree>
    <p:extLst>
      <p:ext uri="{BB962C8B-B14F-4D97-AF65-F5344CB8AC3E}">
        <p14:creationId xmlns:p14="http://schemas.microsoft.com/office/powerpoint/2010/main" val="4265386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49FE2D16-9500-0741-8DA8-DE1FC6062FEB}" type="slidenum">
              <a:rPr lang="en-US"/>
              <a:pPr>
                <a:defRPr/>
              </a:pPr>
              <a:t>‹#›</a:t>
            </a:fld>
            <a:endParaRPr lang="en-US"/>
          </a:p>
        </p:txBody>
      </p:sp>
    </p:spTree>
    <p:extLst>
      <p:ext uri="{BB962C8B-B14F-4D97-AF65-F5344CB8AC3E}">
        <p14:creationId xmlns:p14="http://schemas.microsoft.com/office/powerpoint/2010/main" val="390843331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529E797-1A5D-E544-A4B3-31AC100048CE}" type="slidenum">
              <a:rPr lang="en-US"/>
              <a:pPr>
                <a:defRPr/>
              </a:pPr>
              <a:t>‹#›</a:t>
            </a:fld>
            <a:endParaRPr lang="en-US"/>
          </a:p>
        </p:txBody>
      </p:sp>
    </p:spTree>
    <p:extLst>
      <p:ext uri="{BB962C8B-B14F-4D97-AF65-F5344CB8AC3E}">
        <p14:creationId xmlns:p14="http://schemas.microsoft.com/office/powerpoint/2010/main" val="89966315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21534D82-B374-1845-9195-04F83F51F39E}" type="slidenum">
              <a:rPr lang="en-US"/>
              <a:pPr>
                <a:defRPr/>
              </a:pPr>
              <a:t>‹#›</a:t>
            </a:fld>
            <a:endParaRPr lang="en-US"/>
          </a:p>
        </p:txBody>
      </p:sp>
    </p:spTree>
    <p:extLst>
      <p:ext uri="{BB962C8B-B14F-4D97-AF65-F5344CB8AC3E}">
        <p14:creationId xmlns:p14="http://schemas.microsoft.com/office/powerpoint/2010/main" val="1283240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1BBA6A1-EB52-4240-A057-D036021BACD4}" type="slidenum">
              <a:rPr lang="en-US"/>
              <a:pPr>
                <a:defRPr/>
              </a:pPr>
              <a:t>‹#›</a:t>
            </a:fld>
            <a:endParaRPr lang="en-US"/>
          </a:p>
        </p:txBody>
      </p:sp>
    </p:spTree>
    <p:extLst>
      <p:ext uri="{BB962C8B-B14F-4D97-AF65-F5344CB8AC3E}">
        <p14:creationId xmlns:p14="http://schemas.microsoft.com/office/powerpoint/2010/main" val="29441112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A34E780-0D41-5C42-B799-E6D68EFEF06B}" type="slidenum">
              <a:rPr lang="en-US"/>
              <a:pPr>
                <a:defRPr/>
              </a:pPr>
              <a:t>‹#›</a:t>
            </a:fld>
            <a:endParaRPr lang="en-US"/>
          </a:p>
        </p:txBody>
      </p:sp>
    </p:spTree>
    <p:extLst>
      <p:ext uri="{BB962C8B-B14F-4D97-AF65-F5344CB8AC3E}">
        <p14:creationId xmlns:p14="http://schemas.microsoft.com/office/powerpoint/2010/main" val="2991970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4D990E-5C00-D54F-945E-B25E0D38DF13}" type="slidenum">
              <a:rPr lang="en-US"/>
              <a:pPr>
                <a:defRPr/>
              </a:pPr>
              <a:t>‹#›</a:t>
            </a:fld>
            <a:endParaRPr lang="en-US"/>
          </a:p>
        </p:txBody>
      </p:sp>
    </p:spTree>
    <p:extLst>
      <p:ext uri="{BB962C8B-B14F-4D97-AF65-F5344CB8AC3E}">
        <p14:creationId xmlns:p14="http://schemas.microsoft.com/office/powerpoint/2010/main" val="1883914603"/>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0FC7B6A-71A0-CF46-96EF-5873234C4EEE}" type="slidenum">
              <a:rPr lang="en-US"/>
              <a:pPr>
                <a:defRPr/>
              </a:pPr>
              <a:t>‹#›</a:t>
            </a:fld>
            <a:endParaRPr lang="en-US"/>
          </a:p>
        </p:txBody>
      </p:sp>
    </p:spTree>
    <p:extLst>
      <p:ext uri="{BB962C8B-B14F-4D97-AF65-F5344CB8AC3E}">
        <p14:creationId xmlns:p14="http://schemas.microsoft.com/office/powerpoint/2010/main" val="181915421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98649EF-9FD8-EE46-9F75-3BBBEACB0A1E}" type="slidenum">
              <a:rPr lang="en-US"/>
              <a:pPr>
                <a:defRPr/>
              </a:pPr>
              <a:t>‹#›</a:t>
            </a:fld>
            <a:endParaRPr lang="en-US"/>
          </a:p>
        </p:txBody>
      </p:sp>
    </p:spTree>
    <p:extLst>
      <p:ext uri="{BB962C8B-B14F-4D97-AF65-F5344CB8AC3E}">
        <p14:creationId xmlns:p14="http://schemas.microsoft.com/office/powerpoint/2010/main" val="9663841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647548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259795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8192954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427144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2995784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356684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0973178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8076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AA0278-D0CD-454E-AD6C-29BB2AD114DD}" type="slidenum">
              <a:rPr lang="en-US"/>
              <a:pPr>
                <a:defRPr/>
              </a:pPr>
              <a:t>‹#›</a:t>
            </a:fld>
            <a:endParaRPr lang="en-US"/>
          </a:p>
        </p:txBody>
      </p:sp>
    </p:spTree>
    <p:extLst>
      <p:ext uri="{BB962C8B-B14F-4D97-AF65-F5344CB8AC3E}">
        <p14:creationId xmlns:p14="http://schemas.microsoft.com/office/powerpoint/2010/main" val="45892543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606664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3465945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6054151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304549564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419916028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218451970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30089040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257154952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355092812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1473912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B7779C0-44A5-8549-A817-6528D29EC589}" type="slidenum">
              <a:rPr lang="en-US"/>
              <a:pPr>
                <a:defRPr/>
              </a:pPr>
              <a:t>‹#›</a:t>
            </a:fld>
            <a:endParaRPr lang="en-US"/>
          </a:p>
        </p:txBody>
      </p:sp>
    </p:spTree>
    <p:extLst>
      <p:ext uri="{BB962C8B-B14F-4D97-AF65-F5344CB8AC3E}">
        <p14:creationId xmlns:p14="http://schemas.microsoft.com/office/powerpoint/2010/main" val="4212241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17358B-D38C-A540-9A4F-4572E83B6ADE}" type="slidenum">
              <a:rPr lang="en-US"/>
              <a:pPr>
                <a:defRPr/>
              </a:pPr>
              <a:t>‹#›</a:t>
            </a:fld>
            <a:endParaRPr lang="en-US"/>
          </a:p>
        </p:txBody>
      </p:sp>
    </p:spTree>
    <p:extLst>
      <p:ext uri="{BB962C8B-B14F-4D97-AF65-F5344CB8AC3E}">
        <p14:creationId xmlns:p14="http://schemas.microsoft.com/office/powerpoint/2010/main" val="401896580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24157268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387709146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63082346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5811907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569086284"/>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73523430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956509317"/>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62389461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2429262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3685136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E40C91-0E30-B74A-A0FD-325CEF6857AB}" type="slidenum">
              <a:rPr lang="en-US"/>
              <a:pPr>
                <a:defRPr/>
              </a:pPr>
              <a:t>‹#›</a:t>
            </a:fld>
            <a:endParaRPr lang="en-US"/>
          </a:p>
        </p:txBody>
      </p:sp>
    </p:spTree>
    <p:extLst>
      <p:ext uri="{BB962C8B-B14F-4D97-AF65-F5344CB8AC3E}">
        <p14:creationId xmlns:p14="http://schemas.microsoft.com/office/powerpoint/2010/main" val="145144266"/>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720077803"/>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11104371"/>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93723392"/>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34018922"/>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44650839"/>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CF2D25-F312-9A4B-9D64-2CD17677203B}" type="slidenum">
              <a:rPr lang="en-US"/>
              <a:pPr>
                <a:defRPr/>
              </a:pPr>
              <a:t>‹#›</a:t>
            </a:fld>
            <a:endParaRPr lang="en-US"/>
          </a:p>
        </p:txBody>
      </p:sp>
    </p:spTree>
    <p:extLst>
      <p:ext uri="{BB962C8B-B14F-4D97-AF65-F5344CB8AC3E}">
        <p14:creationId xmlns:p14="http://schemas.microsoft.com/office/powerpoint/2010/main" val="150417165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8C72DF9-9684-F343-A8D2-91A8B1825450}" type="slidenum">
              <a:rPr lang="en-US"/>
              <a:pPr>
                <a:defRPr/>
              </a:pPr>
              <a:t>‹#›</a:t>
            </a:fld>
            <a:endParaRPr lang="en-US"/>
          </a:p>
        </p:txBody>
      </p:sp>
    </p:spTree>
    <p:extLst>
      <p:ext uri="{BB962C8B-B14F-4D97-AF65-F5344CB8AC3E}">
        <p14:creationId xmlns:p14="http://schemas.microsoft.com/office/powerpoint/2010/main" val="114513034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4CD02CE-7B78-BB40-ADE7-A4ECDABD1C1C}" type="slidenum">
              <a:rPr lang="en-US"/>
              <a:pPr>
                <a:defRPr/>
              </a:pPr>
              <a:t>‹#›</a:t>
            </a:fld>
            <a:endParaRPr lang="en-US"/>
          </a:p>
        </p:txBody>
      </p:sp>
    </p:spTree>
    <p:extLst>
      <p:ext uri="{BB962C8B-B14F-4D97-AF65-F5344CB8AC3E}">
        <p14:creationId xmlns:p14="http://schemas.microsoft.com/office/powerpoint/2010/main" val="140873054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E63096-8914-5D4D-AAF0-BE08B2530F21}" type="slidenum">
              <a:rPr lang="en-US"/>
              <a:pPr>
                <a:defRPr/>
              </a:pPr>
              <a:t>‹#›</a:t>
            </a:fld>
            <a:endParaRPr lang="en-US"/>
          </a:p>
        </p:txBody>
      </p:sp>
    </p:spTree>
    <p:extLst>
      <p:ext uri="{BB962C8B-B14F-4D97-AF65-F5344CB8AC3E}">
        <p14:creationId xmlns:p14="http://schemas.microsoft.com/office/powerpoint/2010/main" val="10580186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A186F6-FC3E-8A4E-950A-54062380A2B7}" type="slidenum">
              <a:rPr lang="en-US"/>
              <a:pPr>
                <a:defRPr/>
              </a:pPr>
              <a:t>‹#›</a:t>
            </a:fld>
            <a:endParaRPr lang="en-US"/>
          </a:p>
        </p:txBody>
      </p:sp>
    </p:spTree>
    <p:extLst>
      <p:ext uri="{BB962C8B-B14F-4D97-AF65-F5344CB8AC3E}">
        <p14:creationId xmlns:p14="http://schemas.microsoft.com/office/powerpoint/2010/main" val="1395143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E6F508-5D78-4042-9914-45FED6A17C87}" type="slidenum">
              <a:rPr lang="en-US"/>
              <a:pPr>
                <a:defRPr/>
              </a:pPr>
              <a:t>‹#›</a:t>
            </a:fld>
            <a:endParaRPr lang="en-US"/>
          </a:p>
        </p:txBody>
      </p:sp>
    </p:spTree>
    <p:extLst>
      <p:ext uri="{BB962C8B-B14F-4D97-AF65-F5344CB8AC3E}">
        <p14:creationId xmlns:p14="http://schemas.microsoft.com/office/powerpoint/2010/main" val="389319418"/>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E871B9C-6CAD-8C4B-AC69-45E3E904282A}" type="slidenum">
              <a:rPr lang="en-US"/>
              <a:pPr>
                <a:defRPr/>
              </a:pPr>
              <a:t>‹#›</a:t>
            </a:fld>
            <a:endParaRPr lang="en-US"/>
          </a:p>
        </p:txBody>
      </p:sp>
    </p:spTree>
    <p:extLst>
      <p:ext uri="{BB962C8B-B14F-4D97-AF65-F5344CB8AC3E}">
        <p14:creationId xmlns:p14="http://schemas.microsoft.com/office/powerpoint/2010/main" val="403828766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5E156FB-3FE9-734E-84BF-53BCC6EE0ACD}" type="slidenum">
              <a:rPr lang="en-US"/>
              <a:pPr>
                <a:defRPr/>
              </a:pPr>
              <a:t>‹#›</a:t>
            </a:fld>
            <a:endParaRPr lang="en-US"/>
          </a:p>
        </p:txBody>
      </p:sp>
    </p:spTree>
    <p:extLst>
      <p:ext uri="{BB962C8B-B14F-4D97-AF65-F5344CB8AC3E}">
        <p14:creationId xmlns:p14="http://schemas.microsoft.com/office/powerpoint/2010/main" val="200121285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78CD4B-09C6-534B-9127-CA52B92002C7}" type="slidenum">
              <a:rPr lang="en-US"/>
              <a:pPr>
                <a:defRPr/>
              </a:pPr>
              <a:t>‹#›</a:t>
            </a:fld>
            <a:endParaRPr lang="en-US"/>
          </a:p>
        </p:txBody>
      </p:sp>
    </p:spTree>
    <p:extLst>
      <p:ext uri="{BB962C8B-B14F-4D97-AF65-F5344CB8AC3E}">
        <p14:creationId xmlns:p14="http://schemas.microsoft.com/office/powerpoint/2010/main" val="326916514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2CB8C1C-1AEF-B043-ABF7-0A710F35809C}" type="slidenum">
              <a:rPr lang="en-US"/>
              <a:pPr>
                <a:defRPr/>
              </a:pPr>
              <a:t>‹#›</a:t>
            </a:fld>
            <a:endParaRPr lang="en-US"/>
          </a:p>
        </p:txBody>
      </p:sp>
    </p:spTree>
    <p:extLst>
      <p:ext uri="{BB962C8B-B14F-4D97-AF65-F5344CB8AC3E}">
        <p14:creationId xmlns:p14="http://schemas.microsoft.com/office/powerpoint/2010/main" val="31742784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5AC532-9281-BC47-B728-F889DE9DCE39}" type="slidenum">
              <a:rPr lang="en-US"/>
              <a:pPr>
                <a:defRPr/>
              </a:pPr>
              <a:t>‹#›</a:t>
            </a:fld>
            <a:endParaRPr lang="en-US"/>
          </a:p>
        </p:txBody>
      </p:sp>
    </p:spTree>
    <p:extLst>
      <p:ext uri="{BB962C8B-B14F-4D97-AF65-F5344CB8AC3E}">
        <p14:creationId xmlns:p14="http://schemas.microsoft.com/office/powerpoint/2010/main" val="402050547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55443E-EF85-3A4A-A5C7-00628BDF9B26}" type="slidenum">
              <a:rPr lang="en-US"/>
              <a:pPr>
                <a:defRPr/>
              </a:pPr>
              <a:t>‹#›</a:t>
            </a:fld>
            <a:endParaRPr lang="en-US"/>
          </a:p>
        </p:txBody>
      </p:sp>
    </p:spTree>
    <p:extLst>
      <p:ext uri="{BB962C8B-B14F-4D97-AF65-F5344CB8AC3E}">
        <p14:creationId xmlns:p14="http://schemas.microsoft.com/office/powerpoint/2010/main" val="294902853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0CD3DD0C-162F-EF4E-B10A-51FB0A04B26A}" type="slidenum">
              <a:rPr lang="en-US"/>
              <a:pPr>
                <a:defRPr/>
              </a:pPr>
              <a:t>‹#›</a:t>
            </a:fld>
            <a:endParaRPr lang="en-US"/>
          </a:p>
        </p:txBody>
      </p:sp>
    </p:spTree>
    <p:extLst>
      <p:ext uri="{BB962C8B-B14F-4D97-AF65-F5344CB8AC3E}">
        <p14:creationId xmlns:p14="http://schemas.microsoft.com/office/powerpoint/2010/main" val="138227271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370480FE-4283-1343-AAC4-F7E2772D3293}" type="slidenum">
              <a:rPr lang="en-US"/>
              <a:pPr>
                <a:defRPr/>
              </a:pPr>
              <a:t>‹#›</a:t>
            </a:fld>
            <a:endParaRPr lang="en-US"/>
          </a:p>
        </p:txBody>
      </p:sp>
    </p:spTree>
    <p:extLst>
      <p:ext uri="{BB962C8B-B14F-4D97-AF65-F5344CB8AC3E}">
        <p14:creationId xmlns:p14="http://schemas.microsoft.com/office/powerpoint/2010/main" val="412375958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AC68C0A7-5312-DE46-A8AA-CBE9B3EACF59}" type="slidenum">
              <a:rPr lang="en-US"/>
              <a:pPr>
                <a:defRPr/>
              </a:pPr>
              <a:t>‹#›</a:t>
            </a:fld>
            <a:endParaRPr lang="en-US"/>
          </a:p>
        </p:txBody>
      </p:sp>
    </p:spTree>
    <p:extLst>
      <p:ext uri="{BB962C8B-B14F-4D97-AF65-F5344CB8AC3E}">
        <p14:creationId xmlns:p14="http://schemas.microsoft.com/office/powerpoint/2010/main" val="411452120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C3BC545D-ADAC-854A-8813-8CEE78859CC5}" type="slidenum">
              <a:rPr lang="en-US"/>
              <a:pPr>
                <a:defRPr/>
              </a:pPr>
              <a:t>‹#›</a:t>
            </a:fld>
            <a:endParaRPr lang="en-US"/>
          </a:p>
        </p:txBody>
      </p:sp>
    </p:spTree>
    <p:extLst>
      <p:ext uri="{BB962C8B-B14F-4D97-AF65-F5344CB8AC3E}">
        <p14:creationId xmlns:p14="http://schemas.microsoft.com/office/powerpoint/2010/main" val="964376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F909F4-3254-304C-9B8A-5F7C3B8512E2}" type="slidenum">
              <a:rPr lang="en-US"/>
              <a:pPr>
                <a:defRPr/>
              </a:pPr>
              <a:t>‹#›</a:t>
            </a:fld>
            <a:endParaRPr lang="en-US"/>
          </a:p>
        </p:txBody>
      </p:sp>
    </p:spTree>
    <p:extLst>
      <p:ext uri="{BB962C8B-B14F-4D97-AF65-F5344CB8AC3E}">
        <p14:creationId xmlns:p14="http://schemas.microsoft.com/office/powerpoint/2010/main" val="66786763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vl1pPr>
          </a:lstStyle>
          <a:p>
            <a:pPr>
              <a:defRPr/>
            </a:pPr>
            <a:fld id="{3BBCE1DC-1D9D-E14F-AC98-7670BFF4BBD9}" type="slidenum">
              <a:rPr lang="en-US"/>
              <a:pPr>
                <a:defRPr/>
              </a:pPr>
              <a:t>‹#›</a:t>
            </a:fld>
            <a:endParaRPr lang="en-US"/>
          </a:p>
        </p:txBody>
      </p:sp>
    </p:spTree>
    <p:extLst>
      <p:ext uri="{BB962C8B-B14F-4D97-AF65-F5344CB8AC3E}">
        <p14:creationId xmlns:p14="http://schemas.microsoft.com/office/powerpoint/2010/main" val="200372097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vl1pPr>
          </a:lstStyle>
          <a:p>
            <a:pPr>
              <a:defRPr/>
            </a:pPr>
            <a:fld id="{D0A6E85F-ABEF-7741-BE86-C1CC4F11225B}" type="slidenum">
              <a:rPr lang="en-US"/>
              <a:pPr>
                <a:defRPr/>
              </a:pPr>
              <a:t>‹#›</a:t>
            </a:fld>
            <a:endParaRPr lang="en-US"/>
          </a:p>
        </p:txBody>
      </p:sp>
    </p:spTree>
    <p:extLst>
      <p:ext uri="{BB962C8B-B14F-4D97-AF65-F5344CB8AC3E}">
        <p14:creationId xmlns:p14="http://schemas.microsoft.com/office/powerpoint/2010/main" val="37407794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AA346A0F-D8EB-0E48-905D-F4E41542F7DF}" type="slidenum">
              <a:rPr lang="en-US"/>
              <a:pPr>
                <a:defRPr/>
              </a:pPr>
              <a:t>‹#›</a:t>
            </a:fld>
            <a:endParaRPr lang="en-US"/>
          </a:p>
        </p:txBody>
      </p:sp>
    </p:spTree>
    <p:extLst>
      <p:ext uri="{BB962C8B-B14F-4D97-AF65-F5344CB8AC3E}">
        <p14:creationId xmlns:p14="http://schemas.microsoft.com/office/powerpoint/2010/main" val="371422713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5DC72BD3-7B7F-C94D-B36E-BCE31D2784C3}" type="slidenum">
              <a:rPr lang="en-US"/>
              <a:pPr>
                <a:defRPr/>
              </a:pPr>
              <a:t>‹#›</a:t>
            </a:fld>
            <a:endParaRPr lang="en-US"/>
          </a:p>
        </p:txBody>
      </p:sp>
    </p:spTree>
    <p:extLst>
      <p:ext uri="{BB962C8B-B14F-4D97-AF65-F5344CB8AC3E}">
        <p14:creationId xmlns:p14="http://schemas.microsoft.com/office/powerpoint/2010/main" val="125261113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vl1pPr>
          </a:lstStyle>
          <a:p>
            <a:pPr>
              <a:defRPr/>
            </a:pPr>
            <a:fld id="{F60A4467-20A0-3A42-874F-06BE32D1C123}" type="slidenum">
              <a:rPr lang="en-US"/>
              <a:pPr>
                <a:defRPr/>
              </a:pPr>
              <a:t>‹#›</a:t>
            </a:fld>
            <a:endParaRPr lang="en-US"/>
          </a:p>
        </p:txBody>
      </p:sp>
    </p:spTree>
    <p:extLst>
      <p:ext uri="{BB962C8B-B14F-4D97-AF65-F5344CB8AC3E}">
        <p14:creationId xmlns:p14="http://schemas.microsoft.com/office/powerpoint/2010/main" val="319959601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FF7673C4-D5DF-894A-B15F-D68FB9A275E9}" type="slidenum">
              <a:rPr lang="en-US"/>
              <a:pPr>
                <a:defRPr/>
              </a:pPr>
              <a:t>‹#›</a:t>
            </a:fld>
            <a:endParaRPr lang="en-US"/>
          </a:p>
        </p:txBody>
      </p:sp>
    </p:spTree>
    <p:extLst>
      <p:ext uri="{BB962C8B-B14F-4D97-AF65-F5344CB8AC3E}">
        <p14:creationId xmlns:p14="http://schemas.microsoft.com/office/powerpoint/2010/main" val="169035635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924BFCB7-D164-5E42-81CC-DFC0FD627E34}" type="slidenum">
              <a:rPr lang="en-US"/>
              <a:pPr>
                <a:defRPr/>
              </a:pPr>
              <a:t>‹#›</a:t>
            </a:fld>
            <a:endParaRPr lang="en-US"/>
          </a:p>
        </p:txBody>
      </p:sp>
    </p:spTree>
    <p:extLst>
      <p:ext uri="{BB962C8B-B14F-4D97-AF65-F5344CB8AC3E}">
        <p14:creationId xmlns:p14="http://schemas.microsoft.com/office/powerpoint/2010/main" val="104127927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205865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729142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8818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AFA35D-4D8E-9642-BFBA-3097F7D5ACEE}" type="slidenum">
              <a:rPr lang="en-US"/>
              <a:pPr>
                <a:defRPr/>
              </a:pPr>
              <a:t>‹#›</a:t>
            </a:fld>
            <a:endParaRPr lang="en-US"/>
          </a:p>
        </p:txBody>
      </p:sp>
    </p:spTree>
    <p:extLst>
      <p:ext uri="{BB962C8B-B14F-4D97-AF65-F5344CB8AC3E}">
        <p14:creationId xmlns:p14="http://schemas.microsoft.com/office/powerpoint/2010/main" val="174511586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57031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865280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98744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84220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6568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148137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860052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6222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182703151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1471747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44120A-7011-BD45-ADB3-CCCA4FE74D0D}" type="slidenum">
              <a:rPr lang="en-US"/>
              <a:pPr>
                <a:defRPr/>
              </a:pPr>
              <a:t>‹#›</a:t>
            </a:fld>
            <a:endParaRPr lang="en-US"/>
          </a:p>
        </p:txBody>
      </p:sp>
    </p:spTree>
    <p:extLst>
      <p:ext uri="{BB962C8B-B14F-4D97-AF65-F5344CB8AC3E}">
        <p14:creationId xmlns:p14="http://schemas.microsoft.com/office/powerpoint/2010/main" val="188879179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220983645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30830537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216277208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397455666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210700716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3889310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264851449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220576969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261648405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534683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FAB555-6DB4-C544-8CEE-6CBB25D5A8F7}" type="slidenum">
              <a:rPr lang="en-US"/>
              <a:pPr>
                <a:defRPr/>
              </a:pPr>
              <a:t>‹#›</a:t>
            </a:fld>
            <a:endParaRPr lang="en-US"/>
          </a:p>
        </p:txBody>
      </p:sp>
    </p:spTree>
    <p:extLst>
      <p:ext uri="{BB962C8B-B14F-4D97-AF65-F5344CB8AC3E}">
        <p14:creationId xmlns:p14="http://schemas.microsoft.com/office/powerpoint/2010/main" val="7521144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0F0E62B9-4F3A-2144-B353-DDC02D27F08E}"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56042087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AD3F50D6-A74F-EA4E-8BAA-614C687E3159}"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42188212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FE0E9A73-D6F3-FB4B-B676-AB2D6ACB3033}"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27582299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21B05C86-5CA8-C640-83F6-0464EF60335F}"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2669953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CCBC2C85-5B23-2743-8351-2458AC3B1C6F}"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265032042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4668B637-F1B0-CD4B-945A-E1B24BE0055F}"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51680038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9DDB0FBA-1AA2-7A41-A7E8-827850B26E1B}"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210421371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0474792B-817A-344D-BDC3-98766AAD8EB6}"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424297562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D80BDE67-5EFE-FF4D-AC25-976BBC3D78DA}"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156037673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eaLnBrk="0" hangingPunct="0"/>
            <a:endParaRPr lang="en-US">
              <a:solidFill>
                <a:srgbClr val="000000"/>
              </a:solidFill>
              <a:latin typeface="Arial"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eaLnBrk="0" hangingPunct="0"/>
            <a:fld id="{A4114420-13EE-2946-AB89-0A59875297C0}" type="slidenum">
              <a:rPr lang="en-US">
                <a:solidFill>
                  <a:srgbClr val="000000"/>
                </a:solidFill>
                <a:latin typeface="Arial" charset="0"/>
              </a:rPr>
              <a:pPr eaLnBrk="0" hangingPunct="0"/>
              <a:t>‹#›</a:t>
            </a:fld>
            <a:endParaRPr lang="en-US">
              <a:solidFill>
                <a:srgbClr val="000000"/>
              </a:solidFill>
              <a:latin typeface="Arial" charset="0"/>
            </a:endParaRPr>
          </a:p>
        </p:txBody>
      </p:sp>
    </p:spTree>
    <p:extLst>
      <p:ext uri="{BB962C8B-B14F-4D97-AF65-F5344CB8AC3E}">
        <p14:creationId xmlns:p14="http://schemas.microsoft.com/office/powerpoint/2010/main" val="3208193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CDB6F2D-2CC6-6E41-9706-AAF93A995447}" type="slidenum">
              <a:rPr lang="en-US"/>
              <a:pPr>
                <a:defRPr/>
              </a:pPr>
              <a:t>‹#›</a:t>
            </a:fld>
            <a:endParaRPr lang="en-US"/>
          </a:p>
        </p:txBody>
      </p:sp>
    </p:spTree>
    <p:extLst>
      <p:ext uri="{BB962C8B-B14F-4D97-AF65-F5344CB8AC3E}">
        <p14:creationId xmlns:p14="http://schemas.microsoft.com/office/powerpoint/2010/main" val="22605761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7063295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422066150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387327354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52955195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340187951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270732064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427429179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213629127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28925172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3462919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A72CC12-D08C-DD48-8BD1-80FABE708A3E}" type="slidenum">
              <a:rPr lang="en-US"/>
              <a:pPr>
                <a:defRPr/>
              </a:pPr>
              <a:t>‹#›</a:t>
            </a:fld>
            <a:endParaRPr lang="en-US"/>
          </a:p>
        </p:txBody>
      </p:sp>
    </p:spTree>
    <p:extLst>
      <p:ext uri="{BB962C8B-B14F-4D97-AF65-F5344CB8AC3E}">
        <p14:creationId xmlns:p14="http://schemas.microsoft.com/office/powerpoint/2010/main" val="249157265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338954377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400511878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2969332743"/>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2307241105"/>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171721931"/>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155279501"/>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827795195"/>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487870687"/>
      </p:ext>
    </p:extLst>
  </p:cSld>
  <p:clrMapOvr>
    <a:masterClrMapping/>
  </p:clrMapOvr>
  <p:transition spd="med">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2453550010"/>
      </p:ext>
    </p:extLst>
  </p:cSld>
  <p:clrMapOvr>
    <a:masterClrMapping/>
  </p:clrMapOvr>
  <p:transition spd="med">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28459637"/>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5CAFB90-5439-C547-AB15-3F1F9EFB3426}" type="slidenum">
              <a:rPr lang="en-US"/>
              <a:pPr>
                <a:defRPr/>
              </a:pPr>
              <a:t>‹#›</a:t>
            </a:fld>
            <a:endParaRPr lang="en-US"/>
          </a:p>
        </p:txBody>
      </p:sp>
    </p:spTree>
    <p:extLst>
      <p:ext uri="{BB962C8B-B14F-4D97-AF65-F5344CB8AC3E}">
        <p14:creationId xmlns:p14="http://schemas.microsoft.com/office/powerpoint/2010/main" val="89769597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32333726"/>
      </p:ext>
    </p:extLst>
  </p:cSld>
  <p:clrMapOvr>
    <a:masterClrMapping/>
  </p:clrMapOvr>
  <p:transition spd="med">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2000371275"/>
      </p:ext>
    </p:extLst>
  </p:cSld>
  <p:clrMapOvr>
    <a:masterClrMapping/>
  </p:clrMapOvr>
  <p:transition spd="med">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79539358"/>
      </p:ext>
    </p:extLst>
  </p:cSld>
  <p:clrMapOvr>
    <a:masterClrMapping/>
  </p:clrMapOvr>
  <p:transition spd="med">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0A1FB6A-4465-4442-B567-5774C33B3DF3}" type="slidenum">
              <a:rPr lang="en-US"/>
              <a:pPr>
                <a:defRPr/>
              </a:pPr>
              <a:t>‹#›</a:t>
            </a:fld>
            <a:endParaRPr lang="en-US"/>
          </a:p>
        </p:txBody>
      </p:sp>
    </p:spTree>
    <p:extLst>
      <p:ext uri="{BB962C8B-B14F-4D97-AF65-F5344CB8AC3E}">
        <p14:creationId xmlns:p14="http://schemas.microsoft.com/office/powerpoint/2010/main" val="2288428040"/>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C788259-6F81-DE48-82BE-8CBA2874279D}" type="slidenum">
              <a:rPr lang="en-US"/>
              <a:pPr>
                <a:defRPr/>
              </a:pPr>
              <a:t>‹#›</a:t>
            </a:fld>
            <a:endParaRPr lang="en-US"/>
          </a:p>
        </p:txBody>
      </p:sp>
    </p:spTree>
    <p:extLst>
      <p:ext uri="{BB962C8B-B14F-4D97-AF65-F5344CB8AC3E}">
        <p14:creationId xmlns:p14="http://schemas.microsoft.com/office/powerpoint/2010/main" val="1651249384"/>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CD0BC67D-2B38-BE47-A685-94475BC09C98}" type="slidenum">
              <a:rPr lang="en-US"/>
              <a:pPr>
                <a:defRPr/>
              </a:pPr>
              <a:t>‹#›</a:t>
            </a:fld>
            <a:endParaRPr lang="en-US"/>
          </a:p>
        </p:txBody>
      </p:sp>
    </p:spTree>
    <p:extLst>
      <p:ext uri="{BB962C8B-B14F-4D97-AF65-F5344CB8AC3E}">
        <p14:creationId xmlns:p14="http://schemas.microsoft.com/office/powerpoint/2010/main" val="2350908503"/>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D0076D8-3D21-8842-A67E-2D516BDCF5B9}" type="slidenum">
              <a:rPr lang="en-US"/>
              <a:pPr>
                <a:defRPr/>
              </a:pPr>
              <a:t>‹#›</a:t>
            </a:fld>
            <a:endParaRPr lang="en-US"/>
          </a:p>
        </p:txBody>
      </p:sp>
    </p:spTree>
    <p:extLst>
      <p:ext uri="{BB962C8B-B14F-4D97-AF65-F5344CB8AC3E}">
        <p14:creationId xmlns:p14="http://schemas.microsoft.com/office/powerpoint/2010/main" val="512314755"/>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150D881-81D6-6945-B6BD-5CF2376C959E}" type="slidenum">
              <a:rPr lang="en-US"/>
              <a:pPr>
                <a:defRPr/>
              </a:pPr>
              <a:t>‹#›</a:t>
            </a:fld>
            <a:endParaRPr lang="en-US"/>
          </a:p>
        </p:txBody>
      </p:sp>
    </p:spTree>
    <p:extLst>
      <p:ext uri="{BB962C8B-B14F-4D97-AF65-F5344CB8AC3E}">
        <p14:creationId xmlns:p14="http://schemas.microsoft.com/office/powerpoint/2010/main" val="3428093654"/>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5BF7A23-1BEC-4247-B51F-932E810094EB}" type="slidenum">
              <a:rPr lang="en-US"/>
              <a:pPr>
                <a:defRPr/>
              </a:pPr>
              <a:t>‹#›</a:t>
            </a:fld>
            <a:endParaRPr lang="en-US"/>
          </a:p>
        </p:txBody>
      </p:sp>
    </p:spTree>
    <p:extLst>
      <p:ext uri="{BB962C8B-B14F-4D97-AF65-F5344CB8AC3E}">
        <p14:creationId xmlns:p14="http://schemas.microsoft.com/office/powerpoint/2010/main" val="212592703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7AC01C5-12E9-DE47-AEB9-935C3A8E7ECE}" type="slidenum">
              <a:rPr lang="en-US"/>
              <a:pPr>
                <a:defRPr/>
              </a:pPr>
              <a:t>‹#›</a:t>
            </a:fld>
            <a:endParaRPr lang="en-US"/>
          </a:p>
        </p:txBody>
      </p:sp>
    </p:spTree>
    <p:extLst>
      <p:ext uri="{BB962C8B-B14F-4D97-AF65-F5344CB8AC3E}">
        <p14:creationId xmlns:p14="http://schemas.microsoft.com/office/powerpoint/2010/main" val="390548754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A80D044-89A6-9A4C-8F20-2BCE2CC3BEFD}" type="slidenum">
              <a:rPr lang="en-US"/>
              <a:pPr>
                <a:defRPr/>
              </a:pPr>
              <a:t>‹#›</a:t>
            </a:fld>
            <a:endParaRPr lang="en-US"/>
          </a:p>
        </p:txBody>
      </p:sp>
    </p:spTree>
    <p:extLst>
      <p:ext uri="{BB962C8B-B14F-4D97-AF65-F5344CB8AC3E}">
        <p14:creationId xmlns:p14="http://schemas.microsoft.com/office/powerpoint/2010/main" val="3667201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7C42E7-7493-DF4D-B0DA-F8E94F8CBB7D}" type="slidenum">
              <a:rPr lang="en-US"/>
              <a:pPr>
                <a:defRPr/>
              </a:pPr>
              <a:t>‹#›</a:t>
            </a:fld>
            <a:endParaRPr lang="en-US"/>
          </a:p>
        </p:txBody>
      </p:sp>
    </p:spTree>
    <p:extLst>
      <p:ext uri="{BB962C8B-B14F-4D97-AF65-F5344CB8AC3E}">
        <p14:creationId xmlns:p14="http://schemas.microsoft.com/office/powerpoint/2010/main" val="37156303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0FBAE74-AC64-0E45-858A-517E63EF2C83}" type="slidenum">
              <a:rPr lang="en-US"/>
              <a:pPr>
                <a:defRPr/>
              </a:pPr>
              <a:t>‹#›</a:t>
            </a:fld>
            <a:endParaRPr lang="en-US"/>
          </a:p>
        </p:txBody>
      </p:sp>
    </p:spTree>
    <p:extLst>
      <p:ext uri="{BB962C8B-B14F-4D97-AF65-F5344CB8AC3E}">
        <p14:creationId xmlns:p14="http://schemas.microsoft.com/office/powerpoint/2010/main" val="3184480960"/>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091D284-79BB-AC47-880C-DB1F9F2AE728}" type="slidenum">
              <a:rPr lang="en-US"/>
              <a:pPr>
                <a:defRPr/>
              </a:pPr>
              <a:t>‹#›</a:t>
            </a:fld>
            <a:endParaRPr lang="en-US"/>
          </a:p>
        </p:txBody>
      </p:sp>
    </p:spTree>
    <p:extLst>
      <p:ext uri="{BB962C8B-B14F-4D97-AF65-F5344CB8AC3E}">
        <p14:creationId xmlns:p14="http://schemas.microsoft.com/office/powerpoint/2010/main" val="2598173599"/>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E8B7EB2-4A59-4D4B-8530-C77F84C6CA8E}" type="slidenum">
              <a:rPr lang="en-US"/>
              <a:pPr>
                <a:defRPr/>
              </a:pPr>
              <a:t>‹#›</a:t>
            </a:fld>
            <a:endParaRPr lang="en-US"/>
          </a:p>
        </p:txBody>
      </p:sp>
    </p:spTree>
    <p:extLst>
      <p:ext uri="{BB962C8B-B14F-4D97-AF65-F5344CB8AC3E}">
        <p14:creationId xmlns:p14="http://schemas.microsoft.com/office/powerpoint/2010/main" val="4092253767"/>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6FED61D-6636-074C-83F3-2E0CAD620D54}" type="slidenum">
              <a:rPr lang="en-US"/>
              <a:pPr>
                <a:defRPr/>
              </a:pPr>
              <a:t>‹#›</a:t>
            </a:fld>
            <a:endParaRPr lang="en-US"/>
          </a:p>
        </p:txBody>
      </p:sp>
    </p:spTree>
    <p:extLst>
      <p:ext uri="{BB962C8B-B14F-4D97-AF65-F5344CB8AC3E}">
        <p14:creationId xmlns:p14="http://schemas.microsoft.com/office/powerpoint/2010/main" val="2669560208"/>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256260944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155340711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90670390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303917838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424101025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3652683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89B232-BED1-A646-87AE-B8495A8F85F4}" type="slidenum">
              <a:rPr lang="en-US"/>
              <a:pPr>
                <a:defRPr/>
              </a:pPr>
              <a:t>‹#›</a:t>
            </a:fld>
            <a:endParaRPr lang="en-US"/>
          </a:p>
        </p:txBody>
      </p:sp>
    </p:spTree>
    <p:extLst>
      <p:ext uri="{BB962C8B-B14F-4D97-AF65-F5344CB8AC3E}">
        <p14:creationId xmlns:p14="http://schemas.microsoft.com/office/powerpoint/2010/main" val="419898939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96874668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338697665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41116381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406399565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95439373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275833046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3328204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933562632"/>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024692521"/>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86032077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2872FB-3AF6-174B-8530-EEF2BD28FC34}" type="slidenum">
              <a:rPr lang="en-US"/>
              <a:pPr>
                <a:defRPr/>
              </a:pPr>
              <a:t>‹#›</a:t>
            </a:fld>
            <a:endParaRPr lang="en-US"/>
          </a:p>
        </p:txBody>
      </p:sp>
    </p:spTree>
    <p:extLst>
      <p:ext uri="{BB962C8B-B14F-4D97-AF65-F5344CB8AC3E}">
        <p14:creationId xmlns:p14="http://schemas.microsoft.com/office/powerpoint/2010/main" val="209476813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277537812"/>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194547739"/>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270547907"/>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135923470"/>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381014353"/>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631890827"/>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465815381"/>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122"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5"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21" name="Rectangle 5"/>
          <p:cNvSpPr>
            <a:spLocks noGrp="1" noChangeArrowheads="1"/>
          </p:cNvSpPr>
          <p:nvPr>
            <p:ph type="ftr" sz="quarter" idx="11"/>
          </p:nvPr>
        </p:nvSpPr>
        <p:spPr/>
        <p:txBody>
          <a:bodyPr/>
          <a:lstStyle>
            <a:lvl1pPr>
              <a:defRPr/>
            </a:lvl1pPr>
          </a:lstStyle>
          <a:p>
            <a:pPr>
              <a:defRPr/>
            </a:pPr>
            <a:endParaRPr lang="en-US"/>
          </a:p>
        </p:txBody>
      </p:sp>
      <p:sp>
        <p:nvSpPr>
          <p:cNvPr id="22" name="Rectangle 6"/>
          <p:cNvSpPr>
            <a:spLocks noGrp="1" noChangeArrowheads="1"/>
          </p:cNvSpPr>
          <p:nvPr>
            <p:ph type="sldNum" sz="quarter" idx="12"/>
          </p:nvPr>
        </p:nvSpPr>
        <p:spPr/>
        <p:txBody>
          <a:bodyPr/>
          <a:lstStyle>
            <a:lvl1pPr>
              <a:defRPr/>
            </a:lvl1pPr>
          </a:lstStyle>
          <a:p>
            <a:pPr>
              <a:defRPr/>
            </a:pPr>
            <a:fld id="{670C0CBE-AA33-0C49-AE12-E114AD060A34}" type="slidenum">
              <a:rPr lang="en-US"/>
              <a:pPr>
                <a:defRPr/>
              </a:pPr>
              <a:t>‹#›</a:t>
            </a:fld>
            <a:endParaRPr lang="en-US"/>
          </a:p>
        </p:txBody>
      </p:sp>
    </p:spTree>
    <p:extLst>
      <p:ext uri="{BB962C8B-B14F-4D97-AF65-F5344CB8AC3E}">
        <p14:creationId xmlns:p14="http://schemas.microsoft.com/office/powerpoint/2010/main" val="206632131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5717D3F-ED59-A943-A647-8A297D5359C7}"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8996041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71D5181D-7DA9-B64D-A8E3-480017FCD033}"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911308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7EC3CD-574B-FC41-8CB4-1B8FBE29CF16}" type="slidenum">
              <a:rPr lang="en-US"/>
              <a:pPr>
                <a:defRPr/>
              </a:pPr>
              <a:t>‹#›</a:t>
            </a:fld>
            <a:endParaRPr lang="en-US"/>
          </a:p>
        </p:txBody>
      </p:sp>
    </p:spTree>
    <p:extLst>
      <p:ext uri="{BB962C8B-B14F-4D97-AF65-F5344CB8AC3E}">
        <p14:creationId xmlns:p14="http://schemas.microsoft.com/office/powerpoint/2010/main" val="372593195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7F96E33D-DFBA-4347-A095-DF27BDCA02D9}"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0332600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B0673C41-C4B1-AC49-973E-7BDB7987FAA7}" type="slidenum">
              <a:rPr lang="en-US"/>
              <a:pPr>
                <a:defRPr/>
              </a:pPr>
              <a:t>‹#›</a:t>
            </a:fld>
            <a:endParaRPr lang="en-US"/>
          </a:p>
        </p:txBody>
      </p:sp>
      <p:sp>
        <p:nvSpPr>
          <p:cNvPr id="9"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363796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4ECB4938-F10D-C845-8422-D7564B78A4D4}" type="slidenum">
              <a:rPr lang="en-US"/>
              <a:pPr>
                <a:defRPr/>
              </a:pPr>
              <a:t>‹#›</a:t>
            </a:fld>
            <a:endParaRPr lang="en-US"/>
          </a:p>
        </p:txBody>
      </p:sp>
      <p:sp>
        <p:nvSpPr>
          <p:cNvPr id="5"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6605114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A6D23181-E3CA-7141-9A98-4B8DFAD0C8AB}" type="slidenum">
              <a:rPr lang="en-US"/>
              <a:pPr>
                <a:defRPr/>
              </a:pPr>
              <a:t>‹#›</a:t>
            </a:fld>
            <a:endParaRPr lang="en-US"/>
          </a:p>
        </p:txBody>
      </p:sp>
      <p:sp>
        <p:nvSpPr>
          <p:cNvPr id="4"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5118986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4510155F-85F8-E34C-8DCF-F78907474C05}"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6056577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36ACEB67-1673-174B-AB2C-A815D114DB20}" type="slidenum">
              <a:rPr lang="en-US"/>
              <a:pPr>
                <a:defRPr/>
              </a:pPr>
              <a:t>‹#›</a:t>
            </a:fld>
            <a:endParaRPr lang="en-US"/>
          </a:p>
        </p:txBody>
      </p:sp>
      <p:sp>
        <p:nvSpPr>
          <p:cNvPr id="7"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6976018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E00D0338-55FF-CB47-AFA7-B622B7F2FAC8}"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6983362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913DC9D-436F-5F42-A77D-88FCCCAE2E2B}" type="slidenum">
              <a:rPr lang="en-US"/>
              <a:pPr>
                <a:defRPr/>
              </a:pPr>
              <a:t>‹#›</a:t>
            </a:fld>
            <a:endParaRPr lang="en-US"/>
          </a:p>
        </p:txBody>
      </p:sp>
      <p:sp>
        <p:nvSpPr>
          <p:cNvPr id="6" name="Rectangle 22"/>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5677287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395084497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pPr>
                <a:defRPr/>
              </a:pPr>
              <a:t>‹#›</a:t>
            </a:fld>
            <a:endParaRPr lang="en-US"/>
          </a:p>
        </p:txBody>
      </p:sp>
    </p:spTree>
    <p:extLst>
      <p:ext uri="{BB962C8B-B14F-4D97-AF65-F5344CB8AC3E}">
        <p14:creationId xmlns:p14="http://schemas.microsoft.com/office/powerpoint/2010/main" val="3537032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92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9251"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FF972E-4CE4-F347-82A4-DBC746A5311D}" type="slidenum">
              <a:rPr lang="en-US"/>
              <a:pPr>
                <a:defRPr/>
              </a:pPr>
              <a:t>‹#›</a:t>
            </a:fld>
            <a:endParaRPr lang="en-US"/>
          </a:p>
        </p:txBody>
      </p:sp>
    </p:spTree>
    <p:extLst>
      <p:ext uri="{BB962C8B-B14F-4D97-AF65-F5344CB8AC3E}">
        <p14:creationId xmlns:p14="http://schemas.microsoft.com/office/powerpoint/2010/main" val="354045934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pPr>
                <a:defRPr/>
              </a:pPr>
              <a:t>‹#›</a:t>
            </a:fld>
            <a:endParaRPr lang="en-US"/>
          </a:p>
        </p:txBody>
      </p:sp>
    </p:spTree>
    <p:extLst>
      <p:ext uri="{BB962C8B-B14F-4D97-AF65-F5344CB8AC3E}">
        <p14:creationId xmlns:p14="http://schemas.microsoft.com/office/powerpoint/2010/main" val="19875085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pPr>
                <a:defRPr/>
              </a:pPr>
              <a:t>‹#›</a:t>
            </a:fld>
            <a:endParaRPr lang="en-US"/>
          </a:p>
        </p:txBody>
      </p:sp>
    </p:spTree>
    <p:extLst>
      <p:ext uri="{BB962C8B-B14F-4D97-AF65-F5344CB8AC3E}">
        <p14:creationId xmlns:p14="http://schemas.microsoft.com/office/powerpoint/2010/main" val="414913216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pPr>
                <a:defRPr/>
              </a:pPr>
              <a:t>‹#›</a:t>
            </a:fld>
            <a:endParaRPr lang="en-US"/>
          </a:p>
        </p:txBody>
      </p:sp>
    </p:spTree>
    <p:extLst>
      <p:ext uri="{BB962C8B-B14F-4D97-AF65-F5344CB8AC3E}">
        <p14:creationId xmlns:p14="http://schemas.microsoft.com/office/powerpoint/2010/main" val="361050454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pPr>
                <a:defRPr/>
              </a:pPr>
              <a:t>‹#›</a:t>
            </a:fld>
            <a:endParaRPr lang="en-US"/>
          </a:p>
        </p:txBody>
      </p:sp>
    </p:spTree>
    <p:extLst>
      <p:ext uri="{BB962C8B-B14F-4D97-AF65-F5344CB8AC3E}">
        <p14:creationId xmlns:p14="http://schemas.microsoft.com/office/powerpoint/2010/main" val="340232345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pPr>
                <a:defRPr/>
              </a:pPr>
              <a:t>‹#›</a:t>
            </a:fld>
            <a:endParaRPr lang="en-US"/>
          </a:p>
        </p:txBody>
      </p:sp>
    </p:spTree>
    <p:extLst>
      <p:ext uri="{BB962C8B-B14F-4D97-AF65-F5344CB8AC3E}">
        <p14:creationId xmlns:p14="http://schemas.microsoft.com/office/powerpoint/2010/main" val="339545592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pPr>
                <a:defRPr/>
              </a:pPr>
              <a:t>‹#›</a:t>
            </a:fld>
            <a:endParaRPr lang="en-US"/>
          </a:p>
        </p:txBody>
      </p:sp>
    </p:spTree>
    <p:extLst>
      <p:ext uri="{BB962C8B-B14F-4D97-AF65-F5344CB8AC3E}">
        <p14:creationId xmlns:p14="http://schemas.microsoft.com/office/powerpoint/2010/main" val="82798267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pPr>
                <a:defRPr/>
              </a:pPr>
              <a:t>‹#›</a:t>
            </a:fld>
            <a:endParaRPr lang="en-US"/>
          </a:p>
        </p:txBody>
      </p:sp>
    </p:spTree>
    <p:extLst>
      <p:ext uri="{BB962C8B-B14F-4D97-AF65-F5344CB8AC3E}">
        <p14:creationId xmlns:p14="http://schemas.microsoft.com/office/powerpoint/2010/main" val="367533120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pPr>
                <a:defRPr/>
              </a:pPr>
              <a:t>‹#›</a:t>
            </a:fld>
            <a:endParaRPr lang="en-US"/>
          </a:p>
        </p:txBody>
      </p:sp>
    </p:spTree>
    <p:extLst>
      <p:ext uri="{BB962C8B-B14F-4D97-AF65-F5344CB8AC3E}">
        <p14:creationId xmlns:p14="http://schemas.microsoft.com/office/powerpoint/2010/main" val="86076833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pPr>
                <a:defRPr/>
              </a:pPr>
              <a:t>‹#›</a:t>
            </a:fld>
            <a:endParaRPr lang="en-US"/>
          </a:p>
        </p:txBody>
      </p:sp>
    </p:spTree>
    <p:extLst>
      <p:ext uri="{BB962C8B-B14F-4D97-AF65-F5344CB8AC3E}">
        <p14:creationId xmlns:p14="http://schemas.microsoft.com/office/powerpoint/2010/main" val="264834727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pPr>
                <a:defRPr/>
              </a:pPr>
              <a:t>‹#›</a:t>
            </a:fld>
            <a:endParaRPr lang="en-US"/>
          </a:p>
        </p:txBody>
      </p:sp>
    </p:spTree>
    <p:extLst>
      <p:ext uri="{BB962C8B-B14F-4D97-AF65-F5344CB8AC3E}">
        <p14:creationId xmlns:p14="http://schemas.microsoft.com/office/powerpoint/2010/main" val="6156091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3CBF10-CDAE-3B47-BBB9-E05718972495}" type="slidenum">
              <a:rPr lang="en-US"/>
              <a:pPr>
                <a:defRPr/>
              </a:pPr>
              <a:t>‹#›</a:t>
            </a:fld>
            <a:endParaRPr lang="en-US"/>
          </a:p>
        </p:txBody>
      </p:sp>
    </p:spTree>
    <p:extLst>
      <p:ext uri="{BB962C8B-B14F-4D97-AF65-F5344CB8AC3E}">
        <p14:creationId xmlns:p14="http://schemas.microsoft.com/office/powerpoint/2010/main" val="228817388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pPr>
                <a:defRPr/>
              </a:pPr>
              <a:t>‹#›</a:t>
            </a:fld>
            <a:endParaRPr lang="en-US"/>
          </a:p>
        </p:txBody>
      </p:sp>
    </p:spTree>
    <p:extLst>
      <p:ext uri="{BB962C8B-B14F-4D97-AF65-F5344CB8AC3E}">
        <p14:creationId xmlns:p14="http://schemas.microsoft.com/office/powerpoint/2010/main" val="362598740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2963468697"/>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537176311"/>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2873735717"/>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4175759359"/>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2568270289"/>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2133691212"/>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32548122"/>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816671874"/>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291156123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C5DE02-DC3F-A546-8ED4-6D9D8280ECF1}" type="slidenum">
              <a:rPr lang="en-US"/>
              <a:pPr>
                <a:defRPr/>
              </a:pPr>
              <a:t>‹#›</a:t>
            </a:fld>
            <a:endParaRPr lang="en-US"/>
          </a:p>
        </p:txBody>
      </p:sp>
    </p:spTree>
    <p:extLst>
      <p:ext uri="{BB962C8B-B14F-4D97-AF65-F5344CB8AC3E}">
        <p14:creationId xmlns:p14="http://schemas.microsoft.com/office/powerpoint/2010/main" val="35108032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1973005263"/>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916206408"/>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6709072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82046236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4877276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86979638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1179920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752391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2797122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828291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98E513-522C-A041-9688-630967A73DAA}" type="slidenum">
              <a:rPr lang="en-US"/>
              <a:pPr>
                <a:defRPr/>
              </a:pPr>
              <a:t>‹#›</a:t>
            </a:fld>
            <a:endParaRPr lang="en-US"/>
          </a:p>
        </p:txBody>
      </p:sp>
    </p:spTree>
    <p:extLst>
      <p:ext uri="{BB962C8B-B14F-4D97-AF65-F5344CB8AC3E}">
        <p14:creationId xmlns:p14="http://schemas.microsoft.com/office/powerpoint/2010/main" val="101892821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9942306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4303985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9353613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308553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9286579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48306290"/>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79584896"/>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900400622"/>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71751027"/>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80538125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7AB5FC-C3FF-E44B-9369-766084F334DC}" type="slidenum">
              <a:rPr lang="en-US"/>
              <a:pPr>
                <a:defRPr/>
              </a:pPr>
              <a:t>‹#›</a:t>
            </a:fld>
            <a:endParaRPr lang="en-US"/>
          </a:p>
        </p:txBody>
      </p:sp>
    </p:spTree>
    <p:extLst>
      <p:ext uri="{BB962C8B-B14F-4D97-AF65-F5344CB8AC3E}">
        <p14:creationId xmlns:p14="http://schemas.microsoft.com/office/powerpoint/2010/main" val="56836321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198760200"/>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237365875"/>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950161814"/>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631356861"/>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117897832"/>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99195642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10C732-DF3F-964B-A4C0-7231F57D1165}" type="slidenum">
              <a:rPr lang="en-US"/>
              <a:pPr>
                <a:defRPr/>
              </a:pPr>
              <a:t>‹#›</a:t>
            </a:fld>
            <a:endParaRPr lang="en-US"/>
          </a:p>
        </p:txBody>
      </p:sp>
    </p:spTree>
    <p:extLst>
      <p:ext uri="{BB962C8B-B14F-4D97-AF65-F5344CB8AC3E}">
        <p14:creationId xmlns:p14="http://schemas.microsoft.com/office/powerpoint/2010/main" val="3881893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8D445170-4154-4543-94A6-C7EFABF1B5E2}" type="slidenum">
              <a:rPr lang="en-US"/>
              <a:pPr>
                <a:defRPr/>
              </a:pPr>
              <a:t>‹#›</a:t>
            </a:fld>
            <a:endParaRPr lang="en-US"/>
          </a:p>
        </p:txBody>
      </p:sp>
    </p:spTree>
    <p:extLst>
      <p:ext uri="{BB962C8B-B14F-4D97-AF65-F5344CB8AC3E}">
        <p14:creationId xmlns:p14="http://schemas.microsoft.com/office/powerpoint/2010/main" val="25174667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FE59864-7540-6142-A668-F2A9D868B259}" type="slidenum">
              <a:rPr lang="en-US"/>
              <a:pPr>
                <a:defRPr/>
              </a:pPr>
              <a:t>‹#›</a:t>
            </a:fld>
            <a:endParaRPr lang="en-US"/>
          </a:p>
        </p:txBody>
      </p:sp>
    </p:spTree>
    <p:extLst>
      <p:ext uri="{BB962C8B-B14F-4D97-AF65-F5344CB8AC3E}">
        <p14:creationId xmlns:p14="http://schemas.microsoft.com/office/powerpoint/2010/main" val="34291724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78F11A-7E9B-3943-83A2-C235E45E8FE8}" type="slidenum">
              <a:rPr lang="en-US"/>
              <a:pPr>
                <a:defRPr/>
              </a:pPr>
              <a:t>‹#›</a:t>
            </a:fld>
            <a:endParaRPr lang="en-US"/>
          </a:p>
        </p:txBody>
      </p:sp>
    </p:spTree>
    <p:extLst>
      <p:ext uri="{BB962C8B-B14F-4D97-AF65-F5344CB8AC3E}">
        <p14:creationId xmlns:p14="http://schemas.microsoft.com/office/powerpoint/2010/main" val="12070847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E5E3D-8FD8-7C44-951D-76743668FB92}" type="slidenum">
              <a:rPr lang="en-US"/>
              <a:pPr>
                <a:defRPr/>
              </a:pPr>
              <a:t>‹#›</a:t>
            </a:fld>
            <a:endParaRPr lang="en-US"/>
          </a:p>
        </p:txBody>
      </p:sp>
    </p:spTree>
    <p:extLst>
      <p:ext uri="{BB962C8B-B14F-4D97-AF65-F5344CB8AC3E}">
        <p14:creationId xmlns:p14="http://schemas.microsoft.com/office/powerpoint/2010/main" val="3590698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83260E-E7E3-1944-A213-0FEFCC23317D}" type="slidenum">
              <a:rPr lang="en-US"/>
              <a:pPr>
                <a:defRPr/>
              </a:pPr>
              <a:t>‹#›</a:t>
            </a:fld>
            <a:endParaRPr lang="en-US"/>
          </a:p>
        </p:txBody>
      </p:sp>
    </p:spTree>
    <p:extLst>
      <p:ext uri="{BB962C8B-B14F-4D97-AF65-F5344CB8AC3E}">
        <p14:creationId xmlns:p14="http://schemas.microsoft.com/office/powerpoint/2010/main" val="1360927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EBC81F-574A-4D45-993A-DA957E59A543}" type="slidenum">
              <a:rPr lang="en-US"/>
              <a:pPr>
                <a:defRPr/>
              </a:pPr>
              <a:t>‹#›</a:t>
            </a:fld>
            <a:endParaRPr lang="en-US"/>
          </a:p>
        </p:txBody>
      </p:sp>
    </p:spTree>
    <p:extLst>
      <p:ext uri="{BB962C8B-B14F-4D97-AF65-F5344CB8AC3E}">
        <p14:creationId xmlns:p14="http://schemas.microsoft.com/office/powerpoint/2010/main" val="1968917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3346"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313347"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0480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781800" y="6248400"/>
            <a:ext cx="1905000" cy="457200"/>
          </a:xfrm>
        </p:spPr>
        <p:txBody>
          <a:bodyPr/>
          <a:lstStyle>
            <a:lvl1pPr>
              <a:defRPr/>
            </a:lvl1pPr>
          </a:lstStyle>
          <a:p>
            <a:pPr>
              <a:defRPr/>
            </a:pPr>
            <a:fld id="{9C19469C-4E7A-E14C-84A5-0DEFEB70FB57}" type="slidenum">
              <a:rPr lang="en-US"/>
              <a:pPr>
                <a:defRPr/>
              </a:pPr>
              <a:t>‹#›</a:t>
            </a:fld>
            <a:endParaRPr lang="en-US"/>
          </a:p>
        </p:txBody>
      </p:sp>
    </p:spTree>
    <p:extLst>
      <p:ext uri="{BB962C8B-B14F-4D97-AF65-F5344CB8AC3E}">
        <p14:creationId xmlns:p14="http://schemas.microsoft.com/office/powerpoint/2010/main" val="650953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1F1847-7E42-EE47-BE60-09978E046017}" type="slidenum">
              <a:rPr lang="en-US"/>
              <a:pPr>
                <a:defRPr/>
              </a:pPr>
              <a:t>‹#›</a:t>
            </a:fld>
            <a:endParaRPr lang="en-US"/>
          </a:p>
        </p:txBody>
      </p:sp>
    </p:spTree>
    <p:extLst>
      <p:ext uri="{BB962C8B-B14F-4D97-AF65-F5344CB8AC3E}">
        <p14:creationId xmlns:p14="http://schemas.microsoft.com/office/powerpoint/2010/main" val="25988684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B08214-0F15-B141-A3DF-9162CB6E602E}" type="slidenum">
              <a:rPr lang="en-US"/>
              <a:pPr>
                <a:defRPr/>
              </a:pPr>
              <a:t>‹#›</a:t>
            </a:fld>
            <a:endParaRPr lang="en-US"/>
          </a:p>
        </p:txBody>
      </p:sp>
    </p:spTree>
    <p:extLst>
      <p:ext uri="{BB962C8B-B14F-4D97-AF65-F5344CB8AC3E}">
        <p14:creationId xmlns:p14="http://schemas.microsoft.com/office/powerpoint/2010/main" val="23222728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17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002220-963B-CF40-A122-18B2CF875BE7}" type="slidenum">
              <a:rPr lang="en-US"/>
              <a:pPr>
                <a:defRPr/>
              </a:pPr>
              <a:t>‹#›</a:t>
            </a:fld>
            <a:endParaRPr lang="en-US"/>
          </a:p>
        </p:txBody>
      </p:sp>
    </p:spTree>
    <p:extLst>
      <p:ext uri="{BB962C8B-B14F-4D97-AF65-F5344CB8AC3E}">
        <p14:creationId xmlns:p14="http://schemas.microsoft.com/office/powerpoint/2010/main" val="26090110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236DF6-B125-CE48-9C4D-AAE9B963607D}" type="slidenum">
              <a:rPr lang="en-US"/>
              <a:pPr>
                <a:defRPr/>
              </a:pPr>
              <a:t>‹#›</a:t>
            </a:fld>
            <a:endParaRPr lang="en-US"/>
          </a:p>
        </p:txBody>
      </p:sp>
    </p:spTree>
    <p:extLst>
      <p:ext uri="{BB962C8B-B14F-4D97-AF65-F5344CB8AC3E}">
        <p14:creationId xmlns:p14="http://schemas.microsoft.com/office/powerpoint/2010/main" val="856448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7685B172-8A3D-4741-AB61-40FE907AC9FE}" type="slidenum">
              <a:rPr lang="en-US"/>
              <a:pPr>
                <a:defRPr/>
              </a:pPr>
              <a:t>‹#›</a:t>
            </a:fld>
            <a:endParaRPr lang="en-US"/>
          </a:p>
        </p:txBody>
      </p:sp>
    </p:spTree>
    <p:extLst>
      <p:ext uri="{BB962C8B-B14F-4D97-AF65-F5344CB8AC3E}">
        <p14:creationId xmlns:p14="http://schemas.microsoft.com/office/powerpoint/2010/main" val="4634377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EEAAB7-381B-7147-834D-A37DA0B3178B}" type="slidenum">
              <a:rPr lang="en-US"/>
              <a:pPr>
                <a:defRPr/>
              </a:pPr>
              <a:t>‹#›</a:t>
            </a:fld>
            <a:endParaRPr lang="en-US"/>
          </a:p>
        </p:txBody>
      </p:sp>
    </p:spTree>
    <p:extLst>
      <p:ext uri="{BB962C8B-B14F-4D97-AF65-F5344CB8AC3E}">
        <p14:creationId xmlns:p14="http://schemas.microsoft.com/office/powerpoint/2010/main" val="19875081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742614-5424-7A40-A415-23299AF57B31}" type="slidenum">
              <a:rPr lang="en-US"/>
              <a:pPr>
                <a:defRPr/>
              </a:pPr>
              <a:t>‹#›</a:t>
            </a:fld>
            <a:endParaRPr lang="en-US"/>
          </a:p>
        </p:txBody>
      </p:sp>
    </p:spTree>
    <p:extLst>
      <p:ext uri="{BB962C8B-B14F-4D97-AF65-F5344CB8AC3E}">
        <p14:creationId xmlns:p14="http://schemas.microsoft.com/office/powerpoint/2010/main" val="30396388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470EA3-0703-3848-89E2-8A97EE53D8F5}" type="slidenum">
              <a:rPr lang="en-US"/>
              <a:pPr>
                <a:defRPr/>
              </a:pPr>
              <a:t>‹#›</a:t>
            </a:fld>
            <a:endParaRPr lang="en-US"/>
          </a:p>
        </p:txBody>
      </p:sp>
    </p:spTree>
    <p:extLst>
      <p:ext uri="{BB962C8B-B14F-4D97-AF65-F5344CB8AC3E}">
        <p14:creationId xmlns:p14="http://schemas.microsoft.com/office/powerpoint/2010/main" val="3526089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89DBE7-C0F3-5642-9760-9EDB133B85A8}" type="slidenum">
              <a:rPr lang="en-US"/>
              <a:pPr>
                <a:defRPr/>
              </a:pPr>
              <a:t>‹#›</a:t>
            </a:fld>
            <a:endParaRPr lang="en-US"/>
          </a:p>
        </p:txBody>
      </p:sp>
    </p:spTree>
    <p:extLst>
      <p:ext uri="{BB962C8B-B14F-4D97-AF65-F5344CB8AC3E}">
        <p14:creationId xmlns:p14="http://schemas.microsoft.com/office/powerpoint/2010/main" val="40635960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361FD3-F6C2-DF49-A7A5-D7FF1825D469}" type="slidenum">
              <a:rPr lang="en-US"/>
              <a:pPr>
                <a:defRPr/>
              </a:pPr>
              <a:t>‹#›</a:t>
            </a:fld>
            <a:endParaRPr lang="en-US"/>
          </a:p>
        </p:txBody>
      </p:sp>
    </p:spTree>
    <p:extLst>
      <p:ext uri="{BB962C8B-B14F-4D97-AF65-F5344CB8AC3E}">
        <p14:creationId xmlns:p14="http://schemas.microsoft.com/office/powerpoint/2010/main" val="17132595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1D647F-F446-3145-AC81-51DAC2C5951C}" type="slidenum">
              <a:rPr lang="en-US"/>
              <a:pPr>
                <a:defRPr/>
              </a:pPr>
              <a:t>‹#›</a:t>
            </a:fld>
            <a:endParaRPr lang="en-US"/>
          </a:p>
        </p:txBody>
      </p:sp>
    </p:spTree>
    <p:extLst>
      <p:ext uri="{BB962C8B-B14F-4D97-AF65-F5344CB8AC3E}">
        <p14:creationId xmlns:p14="http://schemas.microsoft.com/office/powerpoint/2010/main" val="13329845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962573A6-9880-594C-8180-A8D96F479A48}" type="slidenum">
              <a:rPr lang="en-US"/>
              <a:pPr>
                <a:defRPr/>
              </a:pPr>
              <a:t>‹#›</a:t>
            </a:fld>
            <a:endParaRPr lang="en-US"/>
          </a:p>
        </p:txBody>
      </p:sp>
    </p:spTree>
    <p:extLst>
      <p:ext uri="{BB962C8B-B14F-4D97-AF65-F5344CB8AC3E}">
        <p14:creationId xmlns:p14="http://schemas.microsoft.com/office/powerpoint/2010/main" val="21499324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9DA1F2E8-E3B7-344C-A1B7-299C4A3532E1}" type="slidenum">
              <a:rPr lang="en-US"/>
              <a:pPr>
                <a:defRPr/>
              </a:pPr>
              <a:t>‹#›</a:t>
            </a:fld>
            <a:endParaRPr lang="en-US"/>
          </a:p>
        </p:txBody>
      </p:sp>
    </p:spTree>
    <p:extLst>
      <p:ext uri="{BB962C8B-B14F-4D97-AF65-F5344CB8AC3E}">
        <p14:creationId xmlns:p14="http://schemas.microsoft.com/office/powerpoint/2010/main" val="32260221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B30352B3-82C3-4842-B5CB-A305F532E615}" type="slidenum">
              <a:rPr lang="en-US"/>
              <a:pPr>
                <a:defRPr/>
              </a:pPr>
              <a:t>‹#›</a:t>
            </a:fld>
            <a:endParaRPr lang="en-US"/>
          </a:p>
        </p:txBody>
      </p:sp>
    </p:spTree>
    <p:extLst>
      <p:ext uri="{BB962C8B-B14F-4D97-AF65-F5344CB8AC3E}">
        <p14:creationId xmlns:p14="http://schemas.microsoft.com/office/powerpoint/2010/main" val="2930082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1D3CB990-0CF9-984E-943B-596E5F445667}" type="slidenum">
              <a:rPr lang="en-US"/>
              <a:pPr>
                <a:defRPr/>
              </a:pPr>
              <a:t>‹#›</a:t>
            </a:fld>
            <a:endParaRPr lang="en-US"/>
          </a:p>
        </p:txBody>
      </p:sp>
    </p:spTree>
    <p:extLst>
      <p:ext uri="{BB962C8B-B14F-4D97-AF65-F5344CB8AC3E}">
        <p14:creationId xmlns:p14="http://schemas.microsoft.com/office/powerpoint/2010/main" val="3461558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9CF14633-2CAC-2048-9A3B-923621D6414F}" type="slidenum">
              <a:rPr lang="en-US"/>
              <a:pPr>
                <a:defRPr/>
              </a:pPr>
              <a:t>‹#›</a:t>
            </a:fld>
            <a:endParaRPr lang="en-US"/>
          </a:p>
        </p:txBody>
      </p:sp>
    </p:spTree>
    <p:extLst>
      <p:ext uri="{BB962C8B-B14F-4D97-AF65-F5344CB8AC3E}">
        <p14:creationId xmlns:p14="http://schemas.microsoft.com/office/powerpoint/2010/main" val="12465675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DF766992-6AB3-B64D-B58D-667D07303BA4}" type="slidenum">
              <a:rPr lang="en-US"/>
              <a:pPr>
                <a:defRPr/>
              </a:pPr>
              <a:t>‹#›</a:t>
            </a:fld>
            <a:endParaRPr lang="en-US"/>
          </a:p>
        </p:txBody>
      </p:sp>
    </p:spTree>
    <p:extLst>
      <p:ext uri="{BB962C8B-B14F-4D97-AF65-F5344CB8AC3E}">
        <p14:creationId xmlns:p14="http://schemas.microsoft.com/office/powerpoint/2010/main" val="42011231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0E2AD0CA-0046-314B-866D-D2D989D36B3F}" type="slidenum">
              <a:rPr lang="en-US"/>
              <a:pPr>
                <a:defRPr/>
              </a:pPr>
              <a:t>‹#›</a:t>
            </a:fld>
            <a:endParaRPr lang="en-US"/>
          </a:p>
        </p:txBody>
      </p:sp>
    </p:spTree>
    <p:extLst>
      <p:ext uri="{BB962C8B-B14F-4D97-AF65-F5344CB8AC3E}">
        <p14:creationId xmlns:p14="http://schemas.microsoft.com/office/powerpoint/2010/main" val="16756805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752701F9-33E9-7446-821E-0E53FC744DCC}" type="slidenum">
              <a:rPr lang="en-US"/>
              <a:pPr>
                <a:defRPr/>
              </a:pPr>
              <a:t>‹#›</a:t>
            </a:fld>
            <a:endParaRPr lang="en-US"/>
          </a:p>
        </p:txBody>
      </p:sp>
    </p:spTree>
    <p:extLst>
      <p:ext uri="{BB962C8B-B14F-4D97-AF65-F5344CB8AC3E}">
        <p14:creationId xmlns:p14="http://schemas.microsoft.com/office/powerpoint/2010/main" val="6545679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C19A32C4-B488-E446-9E10-43D6729534DB}" type="slidenum">
              <a:rPr lang="en-US"/>
              <a:pPr>
                <a:defRPr/>
              </a:pPr>
              <a:t>‹#›</a:t>
            </a:fld>
            <a:endParaRPr lang="en-US"/>
          </a:p>
        </p:txBody>
      </p:sp>
    </p:spTree>
    <p:extLst>
      <p:ext uri="{BB962C8B-B14F-4D97-AF65-F5344CB8AC3E}">
        <p14:creationId xmlns:p14="http://schemas.microsoft.com/office/powerpoint/2010/main" val="36192126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14A3A2C4-7424-6D48-969F-FA3DCD3FD437}" type="slidenum">
              <a:rPr lang="en-US"/>
              <a:pPr>
                <a:defRPr/>
              </a:pPr>
              <a:t>‹#›</a:t>
            </a:fld>
            <a:endParaRPr lang="en-US"/>
          </a:p>
        </p:txBody>
      </p:sp>
    </p:spTree>
    <p:extLst>
      <p:ext uri="{BB962C8B-B14F-4D97-AF65-F5344CB8AC3E}">
        <p14:creationId xmlns:p14="http://schemas.microsoft.com/office/powerpoint/2010/main" val="2523731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CCE9065E-0A2E-4B45-A29C-9F3EE80784F8}" type="slidenum">
              <a:rPr lang="en-US"/>
              <a:pPr>
                <a:defRPr/>
              </a:pPr>
              <a:t>‹#›</a:t>
            </a:fld>
            <a:endParaRPr lang="en-US"/>
          </a:p>
        </p:txBody>
      </p:sp>
    </p:spTree>
    <p:extLst>
      <p:ext uri="{BB962C8B-B14F-4D97-AF65-F5344CB8AC3E}">
        <p14:creationId xmlns:p14="http://schemas.microsoft.com/office/powerpoint/2010/main" val="22966491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BA901A5B-107B-A24B-B89E-39C895F320F5}" type="slidenum">
              <a:rPr lang="en-US"/>
              <a:pPr>
                <a:defRPr/>
              </a:pPr>
              <a:t>‹#›</a:t>
            </a:fld>
            <a:endParaRPr lang="en-US"/>
          </a:p>
        </p:txBody>
      </p:sp>
    </p:spTree>
    <p:extLst>
      <p:ext uri="{BB962C8B-B14F-4D97-AF65-F5344CB8AC3E}">
        <p14:creationId xmlns:p14="http://schemas.microsoft.com/office/powerpoint/2010/main" val="11044511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4509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345091"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AD5303-D404-AC49-9F7F-BF51C2DDEAD7}" type="slidenum">
              <a:rPr lang="en-US"/>
              <a:pPr>
                <a:defRPr/>
              </a:pPr>
              <a:t>‹#›</a:t>
            </a:fld>
            <a:endParaRPr lang="en-US"/>
          </a:p>
        </p:txBody>
      </p:sp>
    </p:spTree>
    <p:extLst>
      <p:ext uri="{BB962C8B-B14F-4D97-AF65-F5344CB8AC3E}">
        <p14:creationId xmlns:p14="http://schemas.microsoft.com/office/powerpoint/2010/main" val="21863232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EF17A0-496D-1B44-934B-F99915AEDAE8}" type="slidenum">
              <a:rPr lang="en-US"/>
              <a:pPr>
                <a:defRPr/>
              </a:pPr>
              <a:t>‹#›</a:t>
            </a:fld>
            <a:endParaRPr lang="en-US"/>
          </a:p>
        </p:txBody>
      </p:sp>
    </p:spTree>
    <p:extLst>
      <p:ext uri="{BB962C8B-B14F-4D97-AF65-F5344CB8AC3E}">
        <p14:creationId xmlns:p14="http://schemas.microsoft.com/office/powerpoint/2010/main" val="39801604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4B2FE5-E0B4-4343-93F0-647A965C9BB4}" type="slidenum">
              <a:rPr lang="en-US"/>
              <a:pPr>
                <a:defRPr/>
              </a:pPr>
              <a:t>‹#›</a:t>
            </a:fld>
            <a:endParaRPr lang="en-US"/>
          </a:p>
        </p:txBody>
      </p:sp>
    </p:spTree>
    <p:extLst>
      <p:ext uri="{BB962C8B-B14F-4D97-AF65-F5344CB8AC3E}">
        <p14:creationId xmlns:p14="http://schemas.microsoft.com/office/powerpoint/2010/main" val="4212056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F5AB6AE1-D3C0-FE41-B135-128FDBA8BF22}" type="slidenum">
              <a:rPr lang="en-US"/>
              <a:pPr>
                <a:defRPr/>
              </a:pPr>
              <a:t>‹#›</a:t>
            </a:fld>
            <a:endParaRPr lang="en-US"/>
          </a:p>
        </p:txBody>
      </p:sp>
    </p:spTree>
    <p:extLst>
      <p:ext uri="{BB962C8B-B14F-4D97-AF65-F5344CB8AC3E}">
        <p14:creationId xmlns:p14="http://schemas.microsoft.com/office/powerpoint/2010/main" val="71901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C183D1-CA42-134C-8B00-165E083C5416}" type="slidenum">
              <a:rPr lang="en-US"/>
              <a:pPr>
                <a:defRPr/>
              </a:pPr>
              <a:t>‹#›</a:t>
            </a:fld>
            <a:endParaRPr lang="en-US"/>
          </a:p>
        </p:txBody>
      </p:sp>
    </p:spTree>
    <p:extLst>
      <p:ext uri="{BB962C8B-B14F-4D97-AF65-F5344CB8AC3E}">
        <p14:creationId xmlns:p14="http://schemas.microsoft.com/office/powerpoint/2010/main" val="13889206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C787246-7A3F-E148-BCEA-53AE92ACFD96}" type="slidenum">
              <a:rPr lang="en-US"/>
              <a:pPr>
                <a:defRPr/>
              </a:pPr>
              <a:t>‹#›</a:t>
            </a:fld>
            <a:endParaRPr lang="en-US"/>
          </a:p>
        </p:txBody>
      </p:sp>
    </p:spTree>
    <p:extLst>
      <p:ext uri="{BB962C8B-B14F-4D97-AF65-F5344CB8AC3E}">
        <p14:creationId xmlns:p14="http://schemas.microsoft.com/office/powerpoint/2010/main" val="36110763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0BCAA8C-4BAE-9B4A-B023-3047FF480685}" type="slidenum">
              <a:rPr lang="en-US"/>
              <a:pPr>
                <a:defRPr/>
              </a:pPr>
              <a:t>‹#›</a:t>
            </a:fld>
            <a:endParaRPr lang="en-US"/>
          </a:p>
        </p:txBody>
      </p:sp>
    </p:spTree>
    <p:extLst>
      <p:ext uri="{BB962C8B-B14F-4D97-AF65-F5344CB8AC3E}">
        <p14:creationId xmlns:p14="http://schemas.microsoft.com/office/powerpoint/2010/main" val="2436108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B1AFE81-7554-934F-A5C9-D9B53C829FD2}" type="slidenum">
              <a:rPr lang="en-US"/>
              <a:pPr>
                <a:defRPr/>
              </a:pPr>
              <a:t>‹#›</a:t>
            </a:fld>
            <a:endParaRPr lang="en-US"/>
          </a:p>
        </p:txBody>
      </p:sp>
    </p:spTree>
    <p:extLst>
      <p:ext uri="{BB962C8B-B14F-4D97-AF65-F5344CB8AC3E}">
        <p14:creationId xmlns:p14="http://schemas.microsoft.com/office/powerpoint/2010/main" val="33159335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1BAD05-F5C3-844D-835F-464DF1A67718}" type="slidenum">
              <a:rPr lang="en-US"/>
              <a:pPr>
                <a:defRPr/>
              </a:pPr>
              <a:t>‹#›</a:t>
            </a:fld>
            <a:endParaRPr lang="en-US"/>
          </a:p>
        </p:txBody>
      </p:sp>
    </p:spTree>
    <p:extLst>
      <p:ext uri="{BB962C8B-B14F-4D97-AF65-F5344CB8AC3E}">
        <p14:creationId xmlns:p14="http://schemas.microsoft.com/office/powerpoint/2010/main" val="41447046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67C649-8054-E14E-8B0A-0CAEF6F7A392}" type="slidenum">
              <a:rPr lang="en-US"/>
              <a:pPr>
                <a:defRPr/>
              </a:pPr>
              <a:t>‹#›</a:t>
            </a:fld>
            <a:endParaRPr lang="en-US"/>
          </a:p>
        </p:txBody>
      </p:sp>
    </p:spTree>
    <p:extLst>
      <p:ext uri="{BB962C8B-B14F-4D97-AF65-F5344CB8AC3E}">
        <p14:creationId xmlns:p14="http://schemas.microsoft.com/office/powerpoint/2010/main" val="10277546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386E84-39F3-B84B-BE7C-29D0F675F325}" type="slidenum">
              <a:rPr lang="en-US"/>
              <a:pPr>
                <a:defRPr/>
              </a:pPr>
              <a:t>‹#›</a:t>
            </a:fld>
            <a:endParaRPr lang="en-US"/>
          </a:p>
        </p:txBody>
      </p:sp>
    </p:spTree>
    <p:extLst>
      <p:ext uri="{BB962C8B-B14F-4D97-AF65-F5344CB8AC3E}">
        <p14:creationId xmlns:p14="http://schemas.microsoft.com/office/powerpoint/2010/main" val="39062992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CC9437-0645-4647-BC03-CFAD58A7DB69}" type="slidenum">
              <a:rPr lang="en-US"/>
              <a:pPr>
                <a:defRPr/>
              </a:pPr>
              <a:t>‹#›</a:t>
            </a:fld>
            <a:endParaRPr lang="en-US"/>
          </a:p>
        </p:txBody>
      </p:sp>
    </p:spTree>
    <p:extLst>
      <p:ext uri="{BB962C8B-B14F-4D97-AF65-F5344CB8AC3E}">
        <p14:creationId xmlns:p14="http://schemas.microsoft.com/office/powerpoint/2010/main" val="36586124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1CE1E26-9A57-6D45-A76C-9701F223DA38}" type="slidenum">
              <a:rPr lang="en-US"/>
              <a:pPr>
                <a:defRPr/>
              </a:pPr>
              <a:t>‹#›</a:t>
            </a:fld>
            <a:endParaRPr lang="en-US"/>
          </a:p>
        </p:txBody>
      </p:sp>
    </p:spTree>
    <p:extLst>
      <p:ext uri="{BB962C8B-B14F-4D97-AF65-F5344CB8AC3E}">
        <p14:creationId xmlns:p14="http://schemas.microsoft.com/office/powerpoint/2010/main" val="32318870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r>
              <a:rPr lang="en-US"/>
              <a:t>Click to edit Master title style</a:t>
            </a:r>
          </a:p>
        </p:txBody>
      </p:sp>
      <p:sp>
        <p:nvSpPr>
          <p:cNvPr id="366595"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F616CD-FC2D-0A49-8B5F-E3F31D76FB8D}" type="slidenum">
              <a:rPr lang="en-US"/>
              <a:pPr>
                <a:defRPr/>
              </a:pPr>
              <a:t>‹#›</a:t>
            </a:fld>
            <a:endParaRPr lang="en-US"/>
          </a:p>
        </p:txBody>
      </p:sp>
    </p:spTree>
    <p:extLst>
      <p:ext uri="{BB962C8B-B14F-4D97-AF65-F5344CB8AC3E}">
        <p14:creationId xmlns:p14="http://schemas.microsoft.com/office/powerpoint/2010/main" val="389610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79B3E74-D2D7-0D41-9BB3-F9794373CDFC}" type="slidenum">
              <a:rPr lang="en-US"/>
              <a:pPr>
                <a:defRPr/>
              </a:pPr>
              <a:t>‹#›</a:t>
            </a:fld>
            <a:endParaRPr lang="en-US"/>
          </a:p>
        </p:txBody>
      </p:sp>
    </p:spTree>
    <p:extLst>
      <p:ext uri="{BB962C8B-B14F-4D97-AF65-F5344CB8AC3E}">
        <p14:creationId xmlns:p14="http://schemas.microsoft.com/office/powerpoint/2010/main" val="29323882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25C051-A1F7-BF4E-98F4-B6C1B257EED1}" type="slidenum">
              <a:rPr lang="en-US"/>
              <a:pPr>
                <a:defRPr/>
              </a:pPr>
              <a:t>‹#›</a:t>
            </a:fld>
            <a:endParaRPr lang="en-US"/>
          </a:p>
        </p:txBody>
      </p:sp>
    </p:spTree>
    <p:extLst>
      <p:ext uri="{BB962C8B-B14F-4D97-AF65-F5344CB8AC3E}">
        <p14:creationId xmlns:p14="http://schemas.microsoft.com/office/powerpoint/2010/main" val="35316831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EE9BFB-3F56-B64C-928C-FB5D70AB5149}" type="slidenum">
              <a:rPr lang="en-US"/>
              <a:pPr>
                <a:defRPr/>
              </a:pPr>
              <a:t>‹#›</a:t>
            </a:fld>
            <a:endParaRPr lang="en-US"/>
          </a:p>
        </p:txBody>
      </p:sp>
    </p:spTree>
    <p:extLst>
      <p:ext uri="{BB962C8B-B14F-4D97-AF65-F5344CB8AC3E}">
        <p14:creationId xmlns:p14="http://schemas.microsoft.com/office/powerpoint/2010/main" val="32837831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B71A9C-CF72-094F-A02F-5289633CCB80}" type="slidenum">
              <a:rPr lang="en-US"/>
              <a:pPr>
                <a:defRPr/>
              </a:pPr>
              <a:t>‹#›</a:t>
            </a:fld>
            <a:endParaRPr lang="en-US"/>
          </a:p>
        </p:txBody>
      </p:sp>
    </p:spTree>
    <p:extLst>
      <p:ext uri="{BB962C8B-B14F-4D97-AF65-F5344CB8AC3E}">
        <p14:creationId xmlns:p14="http://schemas.microsoft.com/office/powerpoint/2010/main" val="1105635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960990-3808-7345-B223-FA40E776ED37}" type="slidenum">
              <a:rPr lang="en-US"/>
              <a:pPr>
                <a:defRPr/>
              </a:pPr>
              <a:t>‹#›</a:t>
            </a:fld>
            <a:endParaRPr lang="en-US"/>
          </a:p>
        </p:txBody>
      </p:sp>
    </p:spTree>
    <p:extLst>
      <p:ext uri="{BB962C8B-B14F-4D97-AF65-F5344CB8AC3E}">
        <p14:creationId xmlns:p14="http://schemas.microsoft.com/office/powerpoint/2010/main" val="24655139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439FB7-EF9E-EF4B-83FD-0D48FBB2D9FA}" type="slidenum">
              <a:rPr lang="en-US"/>
              <a:pPr>
                <a:defRPr/>
              </a:pPr>
              <a:t>‹#›</a:t>
            </a:fld>
            <a:endParaRPr lang="en-US"/>
          </a:p>
        </p:txBody>
      </p:sp>
    </p:spTree>
    <p:extLst>
      <p:ext uri="{BB962C8B-B14F-4D97-AF65-F5344CB8AC3E}">
        <p14:creationId xmlns:p14="http://schemas.microsoft.com/office/powerpoint/2010/main" val="19174778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31041B-05A9-E448-B040-E17B76C262F3}" type="slidenum">
              <a:rPr lang="en-US"/>
              <a:pPr>
                <a:defRPr/>
              </a:pPr>
              <a:t>‹#›</a:t>
            </a:fld>
            <a:endParaRPr lang="en-US"/>
          </a:p>
        </p:txBody>
      </p:sp>
    </p:spTree>
    <p:extLst>
      <p:ext uri="{BB962C8B-B14F-4D97-AF65-F5344CB8AC3E}">
        <p14:creationId xmlns:p14="http://schemas.microsoft.com/office/powerpoint/2010/main" val="22713984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722642-CF08-4949-9577-941CD572A541}" type="slidenum">
              <a:rPr lang="en-US"/>
              <a:pPr>
                <a:defRPr/>
              </a:pPr>
              <a:t>‹#›</a:t>
            </a:fld>
            <a:endParaRPr lang="en-US"/>
          </a:p>
        </p:txBody>
      </p:sp>
    </p:spTree>
    <p:extLst>
      <p:ext uri="{BB962C8B-B14F-4D97-AF65-F5344CB8AC3E}">
        <p14:creationId xmlns:p14="http://schemas.microsoft.com/office/powerpoint/2010/main" val="2476441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AA8494-60F3-224C-8502-66E6AE149A58}" type="slidenum">
              <a:rPr lang="en-US"/>
              <a:pPr>
                <a:defRPr/>
              </a:pPr>
              <a:t>‹#›</a:t>
            </a:fld>
            <a:endParaRPr lang="en-US"/>
          </a:p>
        </p:txBody>
      </p:sp>
    </p:spTree>
    <p:extLst>
      <p:ext uri="{BB962C8B-B14F-4D97-AF65-F5344CB8AC3E}">
        <p14:creationId xmlns:p14="http://schemas.microsoft.com/office/powerpoint/2010/main" val="18354725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5CCF13-B1FD-EC47-9B01-E4460B6874AB}" type="slidenum">
              <a:rPr lang="en-US"/>
              <a:pPr>
                <a:defRPr/>
              </a:pPr>
              <a:t>‹#›</a:t>
            </a:fld>
            <a:endParaRPr lang="en-US"/>
          </a:p>
        </p:txBody>
      </p:sp>
    </p:spTree>
    <p:extLst>
      <p:ext uri="{BB962C8B-B14F-4D97-AF65-F5344CB8AC3E}">
        <p14:creationId xmlns:p14="http://schemas.microsoft.com/office/powerpoint/2010/main" val="6376641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7162E0-0176-B94C-803B-4756EDAC29D6}" type="slidenum">
              <a:rPr lang="en-US"/>
              <a:pPr>
                <a:defRPr/>
              </a:pPr>
              <a:t>‹#›</a:t>
            </a:fld>
            <a:endParaRPr lang="en-US"/>
          </a:p>
        </p:txBody>
      </p:sp>
    </p:spTree>
    <p:extLst>
      <p:ext uri="{BB962C8B-B14F-4D97-AF65-F5344CB8AC3E}">
        <p14:creationId xmlns:p14="http://schemas.microsoft.com/office/powerpoint/2010/main" val="3127207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0DFC9C6-AE0D-F84B-850F-0F6D645F9DD2}" type="slidenum">
              <a:rPr lang="en-US"/>
              <a:pPr>
                <a:defRPr/>
              </a:pPr>
              <a:t>‹#›</a:t>
            </a:fld>
            <a:endParaRPr lang="en-US"/>
          </a:p>
        </p:txBody>
      </p:sp>
    </p:spTree>
    <p:extLst>
      <p:ext uri="{BB962C8B-B14F-4D97-AF65-F5344CB8AC3E}">
        <p14:creationId xmlns:p14="http://schemas.microsoft.com/office/powerpoint/2010/main" val="18942128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629CBB-313F-0F46-9647-C60FDE83926A}" type="slidenum">
              <a:rPr lang="en-US"/>
              <a:pPr>
                <a:defRPr/>
              </a:pPr>
              <a:t>‹#›</a:t>
            </a:fld>
            <a:endParaRPr lang="en-US"/>
          </a:p>
        </p:txBody>
      </p:sp>
    </p:spTree>
    <p:extLst>
      <p:ext uri="{BB962C8B-B14F-4D97-AF65-F5344CB8AC3E}">
        <p14:creationId xmlns:p14="http://schemas.microsoft.com/office/powerpoint/2010/main" val="35055514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352120151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60D7C120-A808-134D-9EF5-B9D0C94C5F1F}" type="slidenum">
              <a:rPr lang="en-US"/>
              <a:pPr>
                <a:defRPr/>
              </a:pPr>
              <a:t>‹#›</a:t>
            </a:fld>
            <a:endParaRPr lang="en-US"/>
          </a:p>
        </p:txBody>
      </p:sp>
    </p:spTree>
    <p:extLst>
      <p:ext uri="{BB962C8B-B14F-4D97-AF65-F5344CB8AC3E}">
        <p14:creationId xmlns:p14="http://schemas.microsoft.com/office/powerpoint/2010/main" val="901550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0A9BCC9A-2488-0045-A650-AC88EC23C7A7}" type="slidenum">
              <a:rPr lang="en-US"/>
              <a:pPr>
                <a:defRPr/>
              </a:pPr>
              <a:t>‹#›</a:t>
            </a:fld>
            <a:endParaRPr lang="en-US"/>
          </a:p>
        </p:txBody>
      </p:sp>
    </p:spTree>
    <p:extLst>
      <p:ext uri="{BB962C8B-B14F-4D97-AF65-F5344CB8AC3E}">
        <p14:creationId xmlns:p14="http://schemas.microsoft.com/office/powerpoint/2010/main" val="14855690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7A089329-548A-8A4D-84E9-E005A4FDDACB}" type="slidenum">
              <a:rPr lang="en-US"/>
              <a:pPr>
                <a:defRPr/>
              </a:pPr>
              <a:t>‹#›</a:t>
            </a:fld>
            <a:endParaRPr lang="en-US"/>
          </a:p>
        </p:txBody>
      </p:sp>
    </p:spTree>
    <p:extLst>
      <p:ext uri="{BB962C8B-B14F-4D97-AF65-F5344CB8AC3E}">
        <p14:creationId xmlns:p14="http://schemas.microsoft.com/office/powerpoint/2010/main" val="28948832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4A8EFCDE-281A-614A-98B0-3B89EBEE45CF}" type="slidenum">
              <a:rPr lang="en-US"/>
              <a:pPr>
                <a:defRPr/>
              </a:pPr>
              <a:t>‹#›</a:t>
            </a:fld>
            <a:endParaRPr lang="en-US"/>
          </a:p>
        </p:txBody>
      </p:sp>
    </p:spTree>
    <p:extLst>
      <p:ext uri="{BB962C8B-B14F-4D97-AF65-F5344CB8AC3E}">
        <p14:creationId xmlns:p14="http://schemas.microsoft.com/office/powerpoint/2010/main" val="3789102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8A9402BB-4E86-FC46-B10D-91CA29161DA8}" type="slidenum">
              <a:rPr lang="en-US"/>
              <a:pPr>
                <a:defRPr/>
              </a:pPr>
              <a:t>‹#›</a:t>
            </a:fld>
            <a:endParaRPr lang="en-US"/>
          </a:p>
        </p:txBody>
      </p:sp>
    </p:spTree>
    <p:extLst>
      <p:ext uri="{BB962C8B-B14F-4D97-AF65-F5344CB8AC3E}">
        <p14:creationId xmlns:p14="http://schemas.microsoft.com/office/powerpoint/2010/main" val="17069575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24A51243-9C64-9743-A336-3AC48BF3842A}" type="slidenum">
              <a:rPr lang="en-US"/>
              <a:pPr>
                <a:defRPr/>
              </a:pPr>
              <a:t>‹#›</a:t>
            </a:fld>
            <a:endParaRPr lang="en-US"/>
          </a:p>
        </p:txBody>
      </p:sp>
    </p:spTree>
    <p:extLst>
      <p:ext uri="{BB962C8B-B14F-4D97-AF65-F5344CB8AC3E}">
        <p14:creationId xmlns:p14="http://schemas.microsoft.com/office/powerpoint/2010/main" val="39859379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89A2F4F5-6EB7-1046-B89A-CB3D948FE400}" type="slidenum">
              <a:rPr lang="en-US"/>
              <a:pPr>
                <a:defRPr/>
              </a:pPr>
              <a:t>‹#›</a:t>
            </a:fld>
            <a:endParaRPr lang="en-US"/>
          </a:p>
        </p:txBody>
      </p:sp>
    </p:spTree>
    <p:extLst>
      <p:ext uri="{BB962C8B-B14F-4D97-AF65-F5344CB8AC3E}">
        <p14:creationId xmlns:p14="http://schemas.microsoft.com/office/powerpoint/2010/main" val="5726104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9D25A902-DE53-2943-8A72-A2E488159DF4}" type="slidenum">
              <a:rPr lang="en-US"/>
              <a:pPr>
                <a:defRPr/>
              </a:pPr>
              <a:t>‹#›</a:t>
            </a:fld>
            <a:endParaRPr lang="en-US"/>
          </a:p>
        </p:txBody>
      </p:sp>
    </p:spTree>
    <p:extLst>
      <p:ext uri="{BB962C8B-B14F-4D97-AF65-F5344CB8AC3E}">
        <p14:creationId xmlns:p14="http://schemas.microsoft.com/office/powerpoint/2010/main" val="1667663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6.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8.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0.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6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8.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9.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11.png"/><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0.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image" Target="../media/image13.png"/><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image" Target="../media/image1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1.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11.pn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2.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image" Target="../media/image13.png"/><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image" Target="../media/image1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3.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4.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image" Target="../media/image11.png"/><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5.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image" Target="../media/image13.png"/><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image" Target="../media/image12.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6.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theme" Target="../theme/theme2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8.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9.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theme" Target="../theme/theme30.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1.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2.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image" Target="../media/image14.jpeg"/><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4.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9.xml"/><Relationship Id="rId13" Type="http://schemas.openxmlformats.org/officeDocument/2006/relationships/slideLayout" Target="../slideLayouts/slideLayout374.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slideLayout" Target="../slideLayouts/slideLayout373.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6.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304800"/>
            <a:ext cx="8305800" cy="1295400"/>
            <a:chOff x="288" y="192"/>
            <a:chExt cx="5232" cy="816"/>
          </a:xfrm>
        </p:grpSpPr>
        <p:sp>
          <p:nvSpPr>
            <p:cNvPr id="30003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ea typeface="+mn-ea"/>
                <a:cs typeface="+mn-cs"/>
              </a:endParaRPr>
            </a:p>
          </p:txBody>
        </p:sp>
        <p:sp>
          <p:nvSpPr>
            <p:cNvPr id="30003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30003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30003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30003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1027"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4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30004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30004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1"/>
                </a:solidFill>
              </a:defRPr>
            </a:lvl1pPr>
          </a:lstStyle>
          <a:p>
            <a:pPr>
              <a:defRPr/>
            </a:pPr>
            <a:fld id="{35D5FE33-1ED3-9F4E-AA7B-C20C9244B5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15" r:id="rId1"/>
    <p:sldLayoutId id="2147491434" r:id="rId2"/>
    <p:sldLayoutId id="2147491435" r:id="rId3"/>
    <p:sldLayoutId id="2147491436" r:id="rId4"/>
    <p:sldLayoutId id="2147491437" r:id="rId5"/>
    <p:sldLayoutId id="2147491438" r:id="rId6"/>
    <p:sldLayoutId id="2147491439" r:id="rId7"/>
    <p:sldLayoutId id="2147491440" r:id="rId8"/>
    <p:sldLayoutId id="2147491441" r:id="rId9"/>
    <p:sldLayoutId id="2147491442" r:id="rId10"/>
    <p:sldLayoutId id="214749144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0"/>
            <a:ext cx="9147175" cy="6867525"/>
            <a:chOff x="0" y="0"/>
            <a:chExt cx="5762" cy="4326"/>
          </a:xfrm>
        </p:grpSpPr>
        <p:sp>
          <p:nvSpPr>
            <p:cNvPr id="119816"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17"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18"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19"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0"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1"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2"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3"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4"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5"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6"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7"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8"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29"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0"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1"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2"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3"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4"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5"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6"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7"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8"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39"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0"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1"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2"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3"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4"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5"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6"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7"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8"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49"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0"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1"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2"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3"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4"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5"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6"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7"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8"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59"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0"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1"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2"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3"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4"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5"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6"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7"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8"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69"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0"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1"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2"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3"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4"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5"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6"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9877"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19811"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19812"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A1BDF786-E4AA-F041-8559-52ADA48C57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21" r:id="rId1"/>
    <p:sldLayoutId id="2147491532" r:id="rId2"/>
    <p:sldLayoutId id="2147491533" r:id="rId3"/>
    <p:sldLayoutId id="2147491534" r:id="rId4"/>
    <p:sldLayoutId id="2147491535" r:id="rId5"/>
    <p:sldLayoutId id="2147491536" r:id="rId6"/>
    <p:sldLayoutId id="2147491537" r:id="rId7"/>
    <p:sldLayoutId id="2147491538" r:id="rId8"/>
    <p:sldLayoutId id="2147491539" r:id="rId9"/>
    <p:sldLayoutId id="2147491540" r:id="rId10"/>
    <p:sldLayoutId id="2147491541"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099" name="Rectangle 3"/>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entury Gothic"/>
                <a:ea typeface="Osaka"/>
                <a:cs typeface="Osaka"/>
              </a:defRPr>
            </a:lvl1pPr>
          </a:lstStyle>
          <a:p>
            <a:pPr>
              <a:defRPr/>
            </a:pPr>
            <a:endParaRPr lang="en-US"/>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a:ea typeface="Osaka"/>
                <a:cs typeface="Osaka"/>
              </a:defRPr>
            </a:lvl1pPr>
          </a:lstStyle>
          <a:p>
            <a:pPr>
              <a:defRPr/>
            </a:pPr>
            <a:endParaRPr lang="en-US"/>
          </a:p>
        </p:txBody>
      </p:sp>
      <p:sp>
        <p:nvSpPr>
          <p:cNvPr id="12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Osaka" charset="0"/>
                <a:cs typeface="Osaka" charset="0"/>
              </a:defRPr>
            </a:lvl1pPr>
          </a:lstStyle>
          <a:p>
            <a:pPr>
              <a:defRPr/>
            </a:pPr>
            <a:fld id="{5338ED40-A063-1B43-ADB2-6CB1C13E05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22" r:id="rId1"/>
    <p:sldLayoutId id="2147491542" r:id="rId2"/>
    <p:sldLayoutId id="2147491543" r:id="rId3"/>
    <p:sldLayoutId id="2147491544" r:id="rId4"/>
    <p:sldLayoutId id="2147491545" r:id="rId5"/>
    <p:sldLayoutId id="2147491546" r:id="rId6"/>
    <p:sldLayoutId id="2147491547" r:id="rId7"/>
    <p:sldLayoutId id="2147491548" r:id="rId8"/>
    <p:sldLayoutId id="2147491549" r:id="rId9"/>
    <p:sldLayoutId id="2147491550" r:id="rId10"/>
    <p:sldLayoutId id="214749155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charset="0"/>
          <a:ea typeface="Osaka" charset="-128"/>
          <a:cs typeface="Osaka" charset="-128"/>
        </a:defRPr>
      </a:lvl2pPr>
      <a:lvl3pPr algn="l" rtl="0" eaLnBrk="0" fontAlgn="base" hangingPunct="0">
        <a:spcBef>
          <a:spcPct val="0"/>
        </a:spcBef>
        <a:spcAft>
          <a:spcPct val="0"/>
        </a:spcAft>
        <a:defRPr sz="4400">
          <a:solidFill>
            <a:schemeClr val="tx2"/>
          </a:solidFill>
          <a:latin typeface="Century Gothic" charset="0"/>
          <a:ea typeface="Osaka" charset="-128"/>
          <a:cs typeface="Osaka" charset="-128"/>
        </a:defRPr>
      </a:lvl3pPr>
      <a:lvl4pPr algn="l" rtl="0" eaLnBrk="0" fontAlgn="base" hangingPunct="0">
        <a:spcBef>
          <a:spcPct val="0"/>
        </a:spcBef>
        <a:spcAft>
          <a:spcPct val="0"/>
        </a:spcAft>
        <a:defRPr sz="4400">
          <a:solidFill>
            <a:schemeClr val="tx2"/>
          </a:solidFill>
          <a:latin typeface="Century Gothic" charset="0"/>
          <a:ea typeface="Osaka" charset="-128"/>
          <a:cs typeface="Osaka" charset="-128"/>
        </a:defRPr>
      </a:lvl4pPr>
      <a:lvl5pPr algn="l" rtl="0" eaLnBrk="0" fontAlgn="base" hangingPunct="0">
        <a:spcBef>
          <a:spcPct val="0"/>
        </a:spcBef>
        <a:spcAft>
          <a:spcPct val="0"/>
        </a:spcAft>
        <a:defRPr sz="4400">
          <a:solidFill>
            <a:schemeClr val="tx2"/>
          </a:solidFill>
          <a:latin typeface="Century Gothic" charset="0"/>
          <a:ea typeface="Osaka" charset="-128"/>
          <a:cs typeface="Osaka" charset="-128"/>
        </a:defRPr>
      </a:lvl5pPr>
      <a:lvl6pPr marL="457200" algn="l" rtl="0" fontAlgn="base">
        <a:spcBef>
          <a:spcPct val="0"/>
        </a:spcBef>
        <a:spcAft>
          <a:spcPct val="0"/>
        </a:spcAft>
        <a:defRPr sz="4400">
          <a:solidFill>
            <a:schemeClr val="tx2"/>
          </a:solidFill>
          <a:latin typeface="Century Gothic" charset="0"/>
          <a:ea typeface="Osaka" charset="-128"/>
          <a:cs typeface="Osaka" charset="-128"/>
        </a:defRPr>
      </a:lvl6pPr>
      <a:lvl7pPr marL="914400" algn="l" rtl="0" fontAlgn="base">
        <a:spcBef>
          <a:spcPct val="0"/>
        </a:spcBef>
        <a:spcAft>
          <a:spcPct val="0"/>
        </a:spcAft>
        <a:defRPr sz="4400">
          <a:solidFill>
            <a:schemeClr val="tx2"/>
          </a:solidFill>
          <a:latin typeface="Century Gothic" charset="0"/>
          <a:ea typeface="Osaka" charset="-128"/>
          <a:cs typeface="Osaka" charset="-128"/>
        </a:defRPr>
      </a:lvl7pPr>
      <a:lvl8pPr marL="1371600" algn="l" rtl="0" fontAlgn="base">
        <a:spcBef>
          <a:spcPct val="0"/>
        </a:spcBef>
        <a:spcAft>
          <a:spcPct val="0"/>
        </a:spcAft>
        <a:defRPr sz="4400">
          <a:solidFill>
            <a:schemeClr val="tx2"/>
          </a:solidFill>
          <a:latin typeface="Century Gothic" charset="0"/>
          <a:ea typeface="Osaka" charset="-128"/>
          <a:cs typeface="Osaka" charset="-128"/>
        </a:defRPr>
      </a:lvl8pPr>
      <a:lvl9pPr marL="1828800" algn="l" rtl="0" fontAlgn="base">
        <a:spcBef>
          <a:spcPct val="0"/>
        </a:spcBef>
        <a:spcAft>
          <a:spcPct val="0"/>
        </a:spcAft>
        <a:defRPr sz="4400">
          <a:solidFill>
            <a:schemeClr val="tx2"/>
          </a:solidFill>
          <a:latin typeface="Century Gothic" charset="0"/>
          <a:ea typeface="Osaka" charset="-128"/>
          <a:cs typeface="Osaka" charset="-128"/>
        </a:defRPr>
      </a:lvl9pPr>
    </p:titleStyle>
    <p:bodyStyle>
      <a:lvl1pPr marL="342900" indent="-342900" algn="l" rtl="0" eaLnBrk="0" fontAlgn="base" hangingPunct="0">
        <a:spcBef>
          <a:spcPct val="20000"/>
        </a:spcBef>
        <a:spcAft>
          <a:spcPct val="0"/>
        </a:spcAft>
        <a:buClr>
          <a:srgbClr val="FF0000"/>
        </a:buClr>
        <a:buFont typeface="Monotype Sorts" charset="0"/>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charset="0"/>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charset="0"/>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charset="0"/>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charset="0"/>
        <a:buChar char="Z"/>
        <a:defRPr sz="2000">
          <a:solidFill>
            <a:schemeClr val="tx1"/>
          </a:solidFill>
          <a:latin typeface="+mn-lt"/>
          <a:ea typeface="+mn-ea"/>
          <a:cs typeface="+mn-cs"/>
        </a:defRPr>
      </a:lvl5pPr>
      <a:lvl6pPr marL="25146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6pPr>
      <a:lvl7pPr marL="29718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7pPr>
      <a:lvl8pPr marL="34290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8pPr>
      <a:lvl9pPr marL="38862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4387"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1434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1434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7C3644B9-A6F9-AF44-B255-7162A29F75F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623" r:id="rId1"/>
    <p:sldLayoutId id="2147491552" r:id="rId2"/>
    <p:sldLayoutId id="2147491553" r:id="rId3"/>
    <p:sldLayoutId id="2147491554" r:id="rId4"/>
    <p:sldLayoutId id="2147491555" r:id="rId5"/>
    <p:sldLayoutId id="2147491556" r:id="rId6"/>
    <p:sldLayoutId id="2147491557" r:id="rId7"/>
    <p:sldLayoutId id="2147491558" r:id="rId8"/>
    <p:sldLayoutId id="2147491559" r:id="rId9"/>
    <p:sldLayoutId id="2147491560" r:id="rId10"/>
    <p:sldLayoutId id="2147491561"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charset="0"/>
        </a:defRPr>
      </a:lvl6pPr>
      <a:lvl7pPr marL="914400" algn="l" rtl="0" eaLnBrk="0" fontAlgn="base" hangingPunct="0">
        <a:lnSpc>
          <a:spcPct val="90000"/>
        </a:lnSpc>
        <a:spcBef>
          <a:spcPct val="0"/>
        </a:spcBef>
        <a:spcAft>
          <a:spcPct val="0"/>
        </a:spcAft>
        <a:defRPr sz="4400">
          <a:solidFill>
            <a:schemeClr val="tx2"/>
          </a:solidFill>
          <a:latin typeface="Times New Roman"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charset="-128"/>
        </a:defRPr>
      </a:lvl5pPr>
      <a:lvl6pPr marL="25146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1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F5D28570-041F-514B-92CF-99E177FC32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562" r:id="rId1"/>
    <p:sldLayoutId id="2147491563" r:id="rId2"/>
    <p:sldLayoutId id="2147491564" r:id="rId3"/>
    <p:sldLayoutId id="2147491565" r:id="rId4"/>
    <p:sldLayoutId id="2147491566" r:id="rId5"/>
    <p:sldLayoutId id="2147491567" r:id="rId6"/>
    <p:sldLayoutId id="2147491568" r:id="rId7"/>
    <p:sldLayoutId id="2147491569" r:id="rId8"/>
    <p:sldLayoutId id="2147491570" r:id="rId9"/>
    <p:sldLayoutId id="2147491571" r:id="rId10"/>
    <p:sldLayoutId id="21474915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12700" dir="81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ffectLst>
            <a:outerShdw blurRad="50800" dist="12700" dir="81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ea typeface="MS Pゴシック"/>
                <a:cs typeface="MS Pゴシック"/>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ea typeface="MS Pゴシック"/>
                <a:cs typeface="MS Pゴシック"/>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S Pゴシック" charset="0"/>
              </a:defRPr>
            </a:lvl1pPr>
          </a:lstStyle>
          <a:p>
            <a:pPr>
              <a:defRPr/>
            </a:pPr>
            <a:fld id="{4A0B688B-F6E3-DB43-BEE6-1875A8BCC35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573" r:id="rId1"/>
    <p:sldLayoutId id="2147491574" r:id="rId2"/>
    <p:sldLayoutId id="2147491575" r:id="rId3"/>
    <p:sldLayoutId id="2147491576" r:id="rId4"/>
    <p:sldLayoutId id="2147491577" r:id="rId5"/>
    <p:sldLayoutId id="2147491578" r:id="rId6"/>
    <p:sldLayoutId id="2147491579" r:id="rId7"/>
    <p:sldLayoutId id="2147491580" r:id="rId8"/>
    <p:sldLayoutId id="2147491581" r:id="rId9"/>
    <p:sldLayoutId id="2147491582" r:id="rId10"/>
    <p:sldLayoutId id="214749158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5pPr>
      <a:lvl6pPr marL="457200" algn="ctr" rtl="0" fontAlgn="base">
        <a:spcBef>
          <a:spcPct val="0"/>
        </a:spcBef>
        <a:spcAft>
          <a:spcPct val="0"/>
        </a:spcAft>
        <a:defRPr sz="4400">
          <a:solidFill>
            <a:schemeClr val="tx2"/>
          </a:solidFill>
          <a:latin typeface="Times New Roman" charset="0"/>
          <a:ea typeface="MS Pゴシック" charset="0"/>
          <a:cs typeface="MS Pゴシック" charset="0"/>
        </a:defRPr>
      </a:lvl6pPr>
      <a:lvl7pPr marL="914400" algn="ctr" rtl="0" fontAlgn="base">
        <a:spcBef>
          <a:spcPct val="0"/>
        </a:spcBef>
        <a:spcAft>
          <a:spcPct val="0"/>
        </a:spcAft>
        <a:defRPr sz="4400">
          <a:solidFill>
            <a:schemeClr val="tx2"/>
          </a:solidFill>
          <a:latin typeface="Times New Roman" charset="0"/>
          <a:ea typeface="MS Pゴシック" charset="0"/>
          <a:cs typeface="MS Pゴシック" charset="0"/>
        </a:defRPr>
      </a:lvl7pPr>
      <a:lvl8pPr marL="1371600" algn="ctr" rtl="0" fontAlgn="base">
        <a:spcBef>
          <a:spcPct val="0"/>
        </a:spcBef>
        <a:spcAft>
          <a:spcPct val="0"/>
        </a:spcAft>
        <a:defRPr sz="4400">
          <a:solidFill>
            <a:schemeClr val="tx2"/>
          </a:solidFill>
          <a:latin typeface="Times New Roman" charset="0"/>
          <a:ea typeface="MS Pゴシック" charset="0"/>
          <a:cs typeface="MS Pゴシック" charset="0"/>
        </a:defRPr>
      </a:lvl8pPr>
      <a:lvl9pPr marL="1828800" algn="ctr" rtl="0" fontAlgn="base">
        <a:spcBef>
          <a:spcPct val="0"/>
        </a:spcBef>
        <a:spcAft>
          <a:spcPct val="0"/>
        </a:spcAft>
        <a:defRPr sz="4400">
          <a:solidFill>
            <a:schemeClr val="tx2"/>
          </a:solidFill>
          <a:latin typeface="Times New Roman" charset="0"/>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latin typeface="Arial" charset="0"/>
              </a:defRPr>
            </a:lvl1pPr>
          </a:lstStyle>
          <a:p>
            <a:pPr>
              <a:defRPr/>
            </a:pPr>
            <a:fld id="{FB307E91-800E-1E4F-8B2B-1BB58F38C7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46" r:id="rId1"/>
    <p:sldLayoutId id="2147491647" r:id="rId2"/>
    <p:sldLayoutId id="2147491648" r:id="rId3"/>
    <p:sldLayoutId id="2147491649" r:id="rId4"/>
    <p:sldLayoutId id="2147491650" r:id="rId5"/>
    <p:sldLayoutId id="2147491651" r:id="rId6"/>
    <p:sldLayoutId id="2147491652" r:id="rId7"/>
    <p:sldLayoutId id="2147491653" r:id="rId8"/>
    <p:sldLayoutId id="2147491654" r:id="rId9"/>
    <p:sldLayoutId id="2147491655" r:id="rId10"/>
    <p:sldLayoutId id="214749165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4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CC19A966-8BC4-9B45-9747-4184BA52E8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39" r:id="rId1"/>
    <p:sldLayoutId id="2147491740" r:id="rId2"/>
    <p:sldLayoutId id="2147491741" r:id="rId3"/>
    <p:sldLayoutId id="2147491742" r:id="rId4"/>
    <p:sldLayoutId id="2147491743" r:id="rId5"/>
    <p:sldLayoutId id="2147491744" r:id="rId6"/>
    <p:sldLayoutId id="2147491745" r:id="rId7"/>
    <p:sldLayoutId id="2147491746" r:id="rId8"/>
    <p:sldLayoutId id="2147491747" r:id="rId9"/>
    <p:sldLayoutId id="2147491748" r:id="rId10"/>
    <p:sldLayoutId id="214749174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3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latin typeface="Arial" charset="0"/>
              </a:defRPr>
            </a:lvl1pPr>
          </a:lstStyle>
          <a:p>
            <a:pPr eaLnBrk="1" hangingPunct="1">
              <a:defRPr/>
            </a:pPr>
            <a:fld id="{D01D44C6-70EF-9D41-89F5-829615495349}" type="slidenum">
              <a:rPr lang="en-US"/>
              <a:pPr eaLnBrk="1" hangingPunct="1">
                <a:defRPr/>
              </a:pPr>
              <a:t>‹#›</a:t>
            </a:fld>
            <a:endParaRPr lang="en-US"/>
          </a:p>
        </p:txBody>
      </p:sp>
      <p:sp>
        <p:nvSpPr>
          <p:cNvPr id="7373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400">
              <a:solidFill>
                <a:srgbClr val="FFFFFF"/>
              </a:solidFill>
              <a:latin typeface="Times New Roman" charset="0"/>
            </a:endParaRPr>
          </a:p>
        </p:txBody>
      </p:sp>
      <p:sp>
        <p:nvSpPr>
          <p:cNvPr id="7373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sz="2400">
              <a:solidFill>
                <a:srgbClr val="FFFFFF"/>
              </a:solidFill>
              <a:latin typeface="Times New Roman" charset="0"/>
            </a:endParaRPr>
          </a:p>
        </p:txBody>
      </p:sp>
      <p:grpSp>
        <p:nvGrpSpPr>
          <p:cNvPr id="73736" name="Group 8"/>
          <p:cNvGrpSpPr>
            <a:grpSpLocks/>
          </p:cNvGrpSpPr>
          <p:nvPr/>
        </p:nvGrpSpPr>
        <p:grpSpPr bwMode="auto">
          <a:xfrm>
            <a:off x="228600" y="457200"/>
            <a:ext cx="1246188" cy="1371600"/>
            <a:chOff x="144" y="288"/>
            <a:chExt cx="785" cy="864"/>
          </a:xfrm>
        </p:grpSpPr>
        <p:sp>
          <p:nvSpPr>
            <p:cNvPr id="7373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3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4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4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4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4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4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4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4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4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4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4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7375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2203397980"/>
      </p:ext>
    </p:extLst>
  </p:cSld>
  <p:clrMap bg1="dk2" tx1="lt1" bg2="dk1" tx2="lt2" accent1="accent1" accent2="accent2" accent3="accent3" accent4="accent4" accent5="accent5" accent6="accent6" hlink="hlink" folHlink="folHlink"/>
  <p:sldLayoutIdLst>
    <p:sldLayoutId id="2147491775" r:id="rId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C5FFC30F-C095-E74A-85BD-C26F6640762E}" type="slidenum">
              <a:rPr lang="en-US"/>
              <a:pPr>
                <a:defRPr/>
              </a:pPr>
              <a:t>‹#›</a:t>
            </a:fld>
            <a:endParaRPr lang="en-US"/>
          </a:p>
        </p:txBody>
      </p:sp>
    </p:spTree>
    <p:extLst>
      <p:ext uri="{BB962C8B-B14F-4D97-AF65-F5344CB8AC3E}">
        <p14:creationId xmlns:p14="http://schemas.microsoft.com/office/powerpoint/2010/main" val="3721321412"/>
      </p:ext>
    </p:extLst>
  </p:cSld>
  <p:clrMap bg1="dk2" tx1="lt1" bg2="dk1" tx2="lt2" accent1="accent1" accent2="accent2" accent3="accent3" accent4="accent4" accent5="accent5" accent6="accent6" hlink="hlink" folHlink="folHlink"/>
  <p:sldLayoutIdLst>
    <p:sldLayoutId id="2147491777" r:id="rId1"/>
    <p:sldLayoutId id="2147491778" r:id="rId2"/>
    <p:sldLayoutId id="2147491779" r:id="rId3"/>
    <p:sldLayoutId id="2147491780" r:id="rId4"/>
    <p:sldLayoutId id="2147491781" r:id="rId5"/>
    <p:sldLayoutId id="2147491782" r:id="rId6"/>
    <p:sldLayoutId id="2147491783" r:id="rId7"/>
    <p:sldLayoutId id="2147491784" r:id="rId8"/>
    <p:sldLayoutId id="2147491785" r:id="rId9"/>
    <p:sldLayoutId id="2147491786" r:id="rId10"/>
    <p:sldLayoutId id="2147491787" r:id="rId11"/>
    <p:sldLayoutId id="214749178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B3C66E19-9CD0-224A-9094-37324153C56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39963693"/>
      </p:ext>
    </p:extLst>
  </p:cSld>
  <p:clrMap bg1="lt1" tx1="dk1" bg2="lt2" tx2="dk2" accent1="accent1" accent2="accent2" accent3="accent3" accent4="accent4" accent5="accent5" accent6="accent6" hlink="hlink" folHlink="folHlink"/>
  <p:sldLayoutIdLst>
    <p:sldLayoutId id="2147491838" r:id="rId1"/>
    <p:sldLayoutId id="2147491839" r:id="rId2"/>
    <p:sldLayoutId id="2147491840" r:id="rId3"/>
    <p:sldLayoutId id="2147491841" r:id="rId4"/>
    <p:sldLayoutId id="2147491842" r:id="rId5"/>
    <p:sldLayoutId id="2147491843" r:id="rId6"/>
    <p:sldLayoutId id="2147491844" r:id="rId7"/>
    <p:sldLayoutId id="2147491845" r:id="rId8"/>
    <p:sldLayoutId id="2147491846" r:id="rId9"/>
    <p:sldLayoutId id="2147491847" r:id="rId10"/>
    <p:sldLayoutId id="214749184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3E9E908B-0DF6-9348-8635-7CEFD8D711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444" r:id="rId1"/>
    <p:sldLayoutId id="2147491445" r:id="rId2"/>
    <p:sldLayoutId id="2147491446" r:id="rId3"/>
    <p:sldLayoutId id="2147491447" r:id="rId4"/>
    <p:sldLayoutId id="2147491448" r:id="rId5"/>
    <p:sldLayoutId id="2147491449" r:id="rId6"/>
    <p:sldLayoutId id="2147491450" r:id="rId7"/>
    <p:sldLayoutId id="2147491451" r:id="rId8"/>
    <p:sldLayoutId id="2147491452" r:id="rId9"/>
    <p:sldLayoutId id="2147491453" r:id="rId10"/>
    <p:sldLayoutId id="2147491454"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pPr>
                <a:defRPr/>
              </a:pPr>
              <a:t>‹#›</a:t>
            </a:fld>
            <a:endParaRPr lang="en-US"/>
          </a:p>
        </p:txBody>
      </p:sp>
    </p:spTree>
    <p:extLst>
      <p:ext uri="{BB962C8B-B14F-4D97-AF65-F5344CB8AC3E}">
        <p14:creationId xmlns:p14="http://schemas.microsoft.com/office/powerpoint/2010/main" val="3876783927"/>
      </p:ext>
    </p:extLst>
  </p:cSld>
  <p:clrMap bg1="dk2" tx1="lt1" bg2="dk1" tx2="lt2" accent1="accent1" accent2="accent2" accent3="accent3" accent4="accent4" accent5="accent5" accent6="accent6" hlink="hlink" folHlink="folHlink"/>
  <p:sldLayoutIdLst>
    <p:sldLayoutId id="2147491850" r:id="rId1"/>
    <p:sldLayoutId id="2147491851" r:id="rId2"/>
    <p:sldLayoutId id="2147491852" r:id="rId3"/>
    <p:sldLayoutId id="2147491853" r:id="rId4"/>
    <p:sldLayoutId id="2147491854" r:id="rId5"/>
    <p:sldLayoutId id="2147491855" r:id="rId6"/>
    <p:sldLayoutId id="2147491856" r:id="rId7"/>
    <p:sldLayoutId id="2147491857" r:id="rId8"/>
    <p:sldLayoutId id="2147491858" r:id="rId9"/>
    <p:sldLayoutId id="2147491859" r:id="rId10"/>
    <p:sldLayoutId id="214749186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E63F0F31-D4FB-8248-B4DE-041C46298C0C}" type="slidenum">
              <a:rPr lang="en-US"/>
              <a:pPr>
                <a:defRPr/>
              </a:pPr>
              <a:t>‹#›</a:t>
            </a:fld>
            <a:endParaRPr lang="en-US"/>
          </a:p>
        </p:txBody>
      </p:sp>
    </p:spTree>
    <p:extLst>
      <p:ext uri="{BB962C8B-B14F-4D97-AF65-F5344CB8AC3E}">
        <p14:creationId xmlns:p14="http://schemas.microsoft.com/office/powerpoint/2010/main" val="633038201"/>
      </p:ext>
    </p:extLst>
  </p:cSld>
  <p:clrMap bg1="lt1" tx1="dk1" bg2="lt2" tx2="dk2" accent1="accent1" accent2="accent2" accent3="accent3" accent4="accent4" accent5="accent5" accent6="accent6" hlink="hlink" folHlink="folHlink"/>
  <p:sldLayoutIdLst>
    <p:sldLayoutId id="2147491862" r:id="rId1"/>
    <p:sldLayoutId id="2147491863" r:id="rId2"/>
    <p:sldLayoutId id="2147491864" r:id="rId3"/>
    <p:sldLayoutId id="2147491865" r:id="rId4"/>
    <p:sldLayoutId id="2147491866" r:id="rId5"/>
    <p:sldLayoutId id="2147491867" r:id="rId6"/>
    <p:sldLayoutId id="2147491868" r:id="rId7"/>
    <p:sldLayoutId id="2147491869" r:id="rId8"/>
    <p:sldLayoutId id="2147491870" r:id="rId9"/>
    <p:sldLayoutId id="2147491871" r:id="rId10"/>
    <p:sldLayoutId id="2147491872"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AAF4B70A-6D39-314B-A1F0-D5884D662B31}" type="slidenum">
              <a:rPr lang="en-US"/>
              <a:pPr>
                <a:defRPr/>
              </a:pPr>
              <a:t>‹#›</a:t>
            </a:fld>
            <a:endParaRPr lang="en-US"/>
          </a:p>
        </p:txBody>
      </p:sp>
    </p:spTree>
    <p:extLst>
      <p:ext uri="{BB962C8B-B14F-4D97-AF65-F5344CB8AC3E}">
        <p14:creationId xmlns:p14="http://schemas.microsoft.com/office/powerpoint/2010/main" val="1936988028"/>
      </p:ext>
    </p:extLst>
  </p:cSld>
  <p:clrMap bg1="dk2" tx1="lt1" bg2="dk1" tx2="lt2" accent1="accent1" accent2="accent2" accent3="accent3" accent4="accent4" accent5="accent5" accent6="accent6" hlink="hlink" folHlink="folHlink"/>
  <p:sldLayoutIdLst>
    <p:sldLayoutId id="2147491886" r:id="rId1"/>
    <p:sldLayoutId id="2147491887" r:id="rId2"/>
    <p:sldLayoutId id="2147491888" r:id="rId3"/>
    <p:sldLayoutId id="2147491889" r:id="rId4"/>
    <p:sldLayoutId id="2147491890" r:id="rId5"/>
    <p:sldLayoutId id="2147491891" r:id="rId6"/>
    <p:sldLayoutId id="2147491892" r:id="rId7"/>
    <p:sldLayoutId id="2147491893" r:id="rId8"/>
    <p:sldLayoutId id="2147491894" r:id="rId9"/>
    <p:sldLayoutId id="2147491895" r:id="rId10"/>
    <p:sldLayoutId id="214749189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effectLst/>
                <a:latin typeface="Arial"/>
                <a:ea typeface="+mn-ea"/>
                <a:cs typeface="+mn-cs"/>
              </a:defRPr>
            </a:lvl1pPr>
          </a:lstStyle>
          <a:p>
            <a:pPr eaLnBrk="1" hangingPunct="1">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effectLst/>
                <a:latin typeface="Arial"/>
                <a:ea typeface="+mn-ea"/>
                <a:cs typeface="+mn-cs"/>
              </a:defRPr>
            </a:lvl1pPr>
          </a:lstStyle>
          <a:p>
            <a:pPr eaLnBrk="1" hangingPunct="1">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Arial" charset="0"/>
              </a:defRPr>
            </a:lvl1pPr>
          </a:lstStyle>
          <a:p>
            <a:pPr eaLnBrk="1" hangingPunct="1">
              <a:defRPr/>
            </a:pPr>
            <a:fld id="{73527A4F-934A-3B4C-B5A5-52592432AB7D}" type="slidenum">
              <a:rPr lang="en-US"/>
              <a:pPr eaLnBrk="1" hangingPunct="1">
                <a:defRPr/>
              </a:pPr>
              <a:t>‹#›</a:t>
            </a:fld>
            <a:endParaRPr lang="en-US"/>
          </a:p>
        </p:txBody>
      </p:sp>
    </p:spTree>
    <p:extLst>
      <p:ext uri="{BB962C8B-B14F-4D97-AF65-F5344CB8AC3E}">
        <p14:creationId xmlns:p14="http://schemas.microsoft.com/office/powerpoint/2010/main" val="2135101638"/>
      </p:ext>
    </p:extLst>
  </p:cSld>
  <p:clrMap bg1="lt1" tx1="dk1" bg2="lt2" tx2="dk2" accent1="accent1" accent2="accent2" accent3="accent3" accent4="accent4" accent5="accent5" accent6="accent6" hlink="hlink" folHlink="folHlink"/>
  <p:sldLayoutIdLst>
    <p:sldLayoutId id="2147491898" r:id="rId1"/>
    <p:sldLayoutId id="2147491899" r:id="rId2"/>
    <p:sldLayoutId id="2147491900" r:id="rId3"/>
    <p:sldLayoutId id="2147491901" r:id="rId4"/>
    <p:sldLayoutId id="2147491902" r:id="rId5"/>
    <p:sldLayoutId id="2147491903" r:id="rId6"/>
    <p:sldLayoutId id="2147491904" r:id="rId7"/>
    <p:sldLayoutId id="2147491905" r:id="rId8"/>
    <p:sldLayoutId id="2147491906" r:id="rId9"/>
    <p:sldLayoutId id="2147491907" r:id="rId10"/>
    <p:sldLayoutId id="214749190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B3C66E19-9CD0-224A-9094-37324153C56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615179358"/>
      </p:ext>
    </p:extLst>
  </p:cSld>
  <p:clrMap bg1="lt1" tx1="dk1" bg2="lt2" tx2="dk2" accent1="accent1" accent2="accent2" accent3="accent3" accent4="accent4" accent5="accent5" accent6="accent6" hlink="hlink" folHlink="folHlink"/>
  <p:sldLayoutIdLst>
    <p:sldLayoutId id="2147491910" r:id="rId1"/>
    <p:sldLayoutId id="2147491911" r:id="rId2"/>
    <p:sldLayoutId id="2147491912" r:id="rId3"/>
    <p:sldLayoutId id="2147491913" r:id="rId4"/>
    <p:sldLayoutId id="2147491914" r:id="rId5"/>
    <p:sldLayoutId id="2147491915" r:id="rId6"/>
    <p:sldLayoutId id="2147491916" r:id="rId7"/>
    <p:sldLayoutId id="2147491917" r:id="rId8"/>
    <p:sldLayoutId id="2147491918" r:id="rId9"/>
    <p:sldLayoutId id="2147491919" r:id="rId10"/>
    <p:sldLayoutId id="214749192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2155063607"/>
      </p:ext>
    </p:extLst>
  </p:cSld>
  <p:clrMap bg1="dk2" tx1="lt1" bg2="dk1" tx2="lt2" accent1="accent1" accent2="accent2" accent3="accent3" accent4="accent4" accent5="accent5" accent6="accent6" hlink="hlink" folHlink="folHlink"/>
  <p:sldLayoutIdLst>
    <p:sldLayoutId id="2147491922" r:id="rId1"/>
    <p:sldLayoutId id="2147491923" r:id="rId2"/>
    <p:sldLayoutId id="2147491924" r:id="rId3"/>
    <p:sldLayoutId id="2147491925" r:id="rId4"/>
    <p:sldLayoutId id="2147491926" r:id="rId5"/>
    <p:sldLayoutId id="2147491927" r:id="rId6"/>
    <p:sldLayoutId id="2147491928" r:id="rId7"/>
    <p:sldLayoutId id="2147491929" r:id="rId8"/>
    <p:sldLayoutId id="2147491930" r:id="rId9"/>
    <p:sldLayoutId id="2147491931" r:id="rId10"/>
    <p:sldLayoutId id="214749193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6851608"/>
      </p:ext>
    </p:extLst>
  </p:cSld>
  <p:clrMap bg1="lt1" tx1="dk1" bg2="lt2" tx2="dk2" accent1="accent1" accent2="accent2" accent3="accent3" accent4="accent4" accent5="accent5" accent6="accent6" hlink="hlink" folHlink="folHlink"/>
  <p:sldLayoutIdLst>
    <p:sldLayoutId id="2147491934" r:id="rId1"/>
    <p:sldLayoutId id="2147491935" r:id="rId2"/>
    <p:sldLayoutId id="2147491936" r:id="rId3"/>
    <p:sldLayoutId id="2147491937" r:id="rId4"/>
    <p:sldLayoutId id="2147491938" r:id="rId5"/>
    <p:sldLayoutId id="2147491939" r:id="rId6"/>
    <p:sldLayoutId id="2147491940" r:id="rId7"/>
    <p:sldLayoutId id="2147491941" r:id="rId8"/>
    <p:sldLayoutId id="2147491942" r:id="rId9"/>
    <p:sldLayoutId id="2147491943" r:id="rId10"/>
    <p:sldLayoutId id="2147491944"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2480987560"/>
      </p:ext>
    </p:extLst>
  </p:cSld>
  <p:clrMap bg1="dk2" tx1="lt1" bg2="dk1" tx2="lt2" accent1="accent1" accent2="accent2" accent3="accent3" accent4="accent4" accent5="accent5" accent6="accent6" hlink="hlink" folHlink="folHlink"/>
  <p:sldLayoutIdLst>
    <p:sldLayoutId id="2147491958" r:id="rId1"/>
    <p:sldLayoutId id="2147491959" r:id="rId2"/>
    <p:sldLayoutId id="2147491960" r:id="rId3"/>
    <p:sldLayoutId id="2147491961" r:id="rId4"/>
    <p:sldLayoutId id="2147491962" r:id="rId5"/>
    <p:sldLayoutId id="2147491963" r:id="rId6"/>
    <p:sldLayoutId id="2147491964" r:id="rId7"/>
    <p:sldLayoutId id="2147491965" r:id="rId8"/>
    <p:sldLayoutId id="2147491966" r:id="rId9"/>
    <p:sldLayoutId id="2147491967" r:id="rId10"/>
    <p:sldLayoutId id="2147491968" r:id="rId11"/>
    <p:sldLayoutId id="214749196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2132384372"/>
      </p:ext>
    </p:extLst>
  </p:cSld>
  <p:clrMap bg1="lt1" tx1="dk1" bg2="lt2" tx2="dk2" accent1="accent1" accent2="accent2" accent3="accent3" accent4="accent4" accent5="accent5" accent6="accent6" hlink="hlink" folHlink="folHlink"/>
  <p:sldLayoutIdLst>
    <p:sldLayoutId id="2147491971" r:id="rId1"/>
    <p:sldLayoutId id="2147491972" r:id="rId2"/>
    <p:sldLayoutId id="2147491973" r:id="rId3"/>
    <p:sldLayoutId id="2147491974" r:id="rId4"/>
    <p:sldLayoutId id="2147491975" r:id="rId5"/>
    <p:sldLayoutId id="2147491976" r:id="rId6"/>
    <p:sldLayoutId id="2147491977" r:id="rId7"/>
    <p:sldLayoutId id="2147491978" r:id="rId8"/>
    <p:sldLayoutId id="2147491979" r:id="rId9"/>
    <p:sldLayoutId id="2147491980" r:id="rId10"/>
    <p:sldLayoutId id="2147491981"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7D8B65D0-0E33-6E42-B90F-D702B886089A}" type="slidenum">
              <a:rPr lang="en-US"/>
              <a:pPr>
                <a:defRPr/>
              </a:pPr>
              <a:t>‹#›</a:t>
            </a:fld>
            <a:endParaRPr lang="en-US"/>
          </a:p>
        </p:txBody>
      </p:sp>
    </p:spTree>
    <p:extLst>
      <p:ext uri="{BB962C8B-B14F-4D97-AF65-F5344CB8AC3E}">
        <p14:creationId xmlns:p14="http://schemas.microsoft.com/office/powerpoint/2010/main" val="684367878"/>
      </p:ext>
    </p:extLst>
  </p:cSld>
  <p:clrMap bg1="lt1" tx1="dk1" bg2="lt2" tx2="dk2" accent1="accent1" accent2="accent2" accent3="accent3" accent4="accent4" accent5="accent5" accent6="accent6" hlink="hlink" folHlink="folHlink"/>
  <p:sldLayoutIdLst>
    <p:sldLayoutId id="2147491983" r:id="rId1"/>
    <p:sldLayoutId id="2147491984" r:id="rId2"/>
    <p:sldLayoutId id="2147491985" r:id="rId3"/>
    <p:sldLayoutId id="2147491986" r:id="rId4"/>
    <p:sldLayoutId id="2147491987" r:id="rId5"/>
    <p:sldLayoutId id="2147491988" r:id="rId6"/>
    <p:sldLayoutId id="2147491989" r:id="rId7"/>
    <p:sldLayoutId id="2147491990" r:id="rId8"/>
    <p:sldLayoutId id="2147491991" r:id="rId9"/>
    <p:sldLayoutId id="2147491992" r:id="rId10"/>
    <p:sldLayoutId id="214749199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17AE0E98-FD85-194B-B5B4-376664E9A9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455" r:id="rId1"/>
    <p:sldLayoutId id="2147491456" r:id="rId2"/>
    <p:sldLayoutId id="2147491457" r:id="rId3"/>
    <p:sldLayoutId id="2147491458" r:id="rId4"/>
    <p:sldLayoutId id="2147491459" r:id="rId5"/>
    <p:sldLayoutId id="2147491460" r:id="rId6"/>
    <p:sldLayoutId id="2147491461" r:id="rId7"/>
    <p:sldLayoutId id="2147491462" r:id="rId8"/>
    <p:sldLayoutId id="2147491463" r:id="rId9"/>
    <p:sldLayoutId id="2147491464" r:id="rId10"/>
    <p:sldLayoutId id="21474914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lgn="l">
              <a:spcBef>
                <a:spcPct val="0"/>
              </a:spcBef>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spcBef>
                <a:spcPct val="0"/>
              </a:spcBef>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spcBef>
                <a:spcPct val="0"/>
              </a:spcBef>
              <a:defRPr/>
            </a:pPr>
            <a:fld id="{F5056FE8-D165-9948-828B-BC6E174C315C}" type="slidenum">
              <a:rPr lang="en-US"/>
              <a:pPr>
                <a:spcBef>
                  <a:spcPct val="0"/>
                </a:spcBef>
                <a:defRPr/>
              </a:pPr>
              <a:t>‹#›</a:t>
            </a:fld>
            <a:endParaRPr lang="en-US"/>
          </a:p>
        </p:txBody>
      </p:sp>
    </p:spTree>
    <p:extLst>
      <p:ext uri="{BB962C8B-B14F-4D97-AF65-F5344CB8AC3E}">
        <p14:creationId xmlns:p14="http://schemas.microsoft.com/office/powerpoint/2010/main" val="1920380759"/>
      </p:ext>
    </p:extLst>
  </p:cSld>
  <p:clrMap bg1="dk2" tx1="lt1" bg2="dk1" tx2="lt2" accent1="accent1" accent2="accent2" accent3="accent3" accent4="accent4" accent5="accent5" accent6="accent6" hlink="hlink" folHlink="folHlink"/>
  <p:sldLayoutIdLst>
    <p:sldLayoutId id="2147491995" r:id="rId1"/>
    <p:sldLayoutId id="2147491996" r:id="rId2"/>
    <p:sldLayoutId id="2147491997" r:id="rId3"/>
    <p:sldLayoutId id="2147491998" r:id="rId4"/>
    <p:sldLayoutId id="2147491999" r:id="rId5"/>
    <p:sldLayoutId id="2147492000" r:id="rId6"/>
    <p:sldLayoutId id="2147492001" r:id="rId7"/>
    <p:sldLayoutId id="2147492002" r:id="rId8"/>
    <p:sldLayoutId id="2147492003" r:id="rId9"/>
    <p:sldLayoutId id="2147492004" r:id="rId10"/>
    <p:sldLayoutId id="2147492005" r:id="rId11"/>
    <p:sldLayoutId id="214749200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spcBef>
                <a:spcPct val="0"/>
              </a:spcBef>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spcBef>
                <a:spcPct val="0"/>
              </a:spcBef>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spcBef>
                <a:spcPct val="0"/>
              </a:spcBef>
              <a:defRPr/>
            </a:pPr>
            <a:fld id="{E63F0F31-D4FB-8248-B4DE-041C46298C0C}" type="slidenum">
              <a:rPr lang="en-US"/>
              <a:pPr>
                <a:spcBef>
                  <a:spcPct val="0"/>
                </a:spcBef>
                <a:defRPr/>
              </a:pPr>
              <a:t>‹#›</a:t>
            </a:fld>
            <a:endParaRPr lang="en-US"/>
          </a:p>
        </p:txBody>
      </p:sp>
    </p:spTree>
    <p:extLst>
      <p:ext uri="{BB962C8B-B14F-4D97-AF65-F5344CB8AC3E}">
        <p14:creationId xmlns:p14="http://schemas.microsoft.com/office/powerpoint/2010/main" val="957875286"/>
      </p:ext>
    </p:extLst>
  </p:cSld>
  <p:clrMap bg1="lt1" tx1="dk1" bg2="lt2" tx2="dk2" accent1="accent1" accent2="accent2" accent3="accent3" accent4="accent4" accent5="accent5" accent6="accent6" hlink="hlink" folHlink="folHlink"/>
  <p:sldLayoutIdLst>
    <p:sldLayoutId id="2147492008" r:id="rId1"/>
    <p:sldLayoutId id="2147492009" r:id="rId2"/>
    <p:sldLayoutId id="2147492010" r:id="rId3"/>
    <p:sldLayoutId id="2147492011" r:id="rId4"/>
    <p:sldLayoutId id="2147492012" r:id="rId5"/>
    <p:sldLayoutId id="2147492013" r:id="rId6"/>
    <p:sldLayoutId id="2147492014" r:id="rId7"/>
    <p:sldLayoutId id="2147492015" r:id="rId8"/>
    <p:sldLayoutId id="2147492016" r:id="rId9"/>
    <p:sldLayoutId id="2147492017" r:id="rId10"/>
    <p:sldLayoutId id="214749201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defRPr>
            </a:lvl1pPr>
          </a:lstStyle>
          <a:p>
            <a:pPr>
              <a:defRPr/>
            </a:pPr>
            <a:fld id="{65B2636F-5E7E-464F-9A34-12B7100CF4DD}" type="slidenum">
              <a:rPr lang="en-US"/>
              <a:pPr>
                <a:defRPr/>
              </a:pPr>
              <a:t>‹#›</a:t>
            </a:fld>
            <a:endParaRPr lang="en-US"/>
          </a:p>
        </p:txBody>
      </p:sp>
      <p:sp>
        <p:nvSpPr>
          <p:cNvPr id="103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032" name="Group 8"/>
          <p:cNvGrpSpPr>
            <a:grpSpLocks/>
          </p:cNvGrpSpPr>
          <p:nvPr/>
        </p:nvGrpSpPr>
        <p:grpSpPr bwMode="auto">
          <a:xfrm>
            <a:off x="228600" y="457200"/>
            <a:ext cx="1246188" cy="1371600"/>
            <a:chOff x="144" y="288"/>
            <a:chExt cx="785" cy="864"/>
          </a:xfrm>
        </p:grpSpPr>
        <p:sp>
          <p:nvSpPr>
            <p:cNvPr id="103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3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3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3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3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3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4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4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4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4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4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4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04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4176190254"/>
      </p:ext>
    </p:extLst>
  </p:cSld>
  <p:clrMap bg1="dk2" tx1="lt1" bg2="dk1" tx2="lt2" accent1="accent1" accent2="accent2" accent3="accent3" accent4="accent4" accent5="accent5" accent6="accent6" hlink="hlink" folHlink="folHlink"/>
  <p:sldLayoutIdLst>
    <p:sldLayoutId id="2147492020" r:id="rId1"/>
    <p:sldLayoutId id="2147492021" r:id="rId2"/>
    <p:sldLayoutId id="2147492022" r:id="rId3"/>
    <p:sldLayoutId id="2147492023" r:id="rId4"/>
    <p:sldLayoutId id="2147492024" r:id="rId5"/>
    <p:sldLayoutId id="2147492025" r:id="rId6"/>
    <p:sldLayoutId id="2147492026" r:id="rId7"/>
    <p:sldLayoutId id="2147492027" r:id="rId8"/>
    <p:sldLayoutId id="2147492028" r:id="rId9"/>
    <p:sldLayoutId id="2147492029" r:id="rId10"/>
    <p:sldLayoutId id="2147492030" r:id="rId11"/>
  </p:sldLayoutIdLst>
  <p:txStyles>
    <p:titleStyle>
      <a:lvl1pPr algn="l" rtl="0" eaLnBrk="0" fontAlgn="base" hangingPunct="0">
        <a:spcBef>
          <a:spcPct val="0"/>
        </a:spcBef>
        <a:spcAft>
          <a:spcPct val="0"/>
        </a:spcAft>
        <a:defRPr sz="39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5pPr>
      <a:lvl6pPr marL="457200" algn="l" rtl="0" fontAlgn="base">
        <a:spcBef>
          <a:spcPct val="0"/>
        </a:spcBef>
        <a:spcAft>
          <a:spcPct val="0"/>
        </a:spcAft>
        <a:defRPr sz="3900">
          <a:solidFill>
            <a:schemeClr val="tx2"/>
          </a:solidFill>
          <a:latin typeface="Arial" pitchFamily="-105" charset="0"/>
        </a:defRPr>
      </a:lvl6pPr>
      <a:lvl7pPr marL="914400" algn="l" rtl="0" fontAlgn="base">
        <a:spcBef>
          <a:spcPct val="0"/>
        </a:spcBef>
        <a:spcAft>
          <a:spcPct val="0"/>
        </a:spcAft>
        <a:defRPr sz="3900">
          <a:solidFill>
            <a:schemeClr val="tx2"/>
          </a:solidFill>
          <a:latin typeface="Arial" pitchFamily="-105" charset="0"/>
        </a:defRPr>
      </a:lvl7pPr>
      <a:lvl8pPr marL="1371600" algn="l" rtl="0" fontAlgn="base">
        <a:spcBef>
          <a:spcPct val="0"/>
        </a:spcBef>
        <a:spcAft>
          <a:spcPct val="0"/>
        </a:spcAft>
        <a:defRPr sz="3900">
          <a:solidFill>
            <a:schemeClr val="tx2"/>
          </a:solidFill>
          <a:latin typeface="Arial" pitchFamily="-105" charset="0"/>
        </a:defRPr>
      </a:lvl8pPr>
      <a:lvl9pPr marL="1828800" algn="l" rtl="0" fontAlgn="base">
        <a:spcBef>
          <a:spcPct val="0"/>
        </a:spcBef>
        <a:spcAft>
          <a:spcPct val="0"/>
        </a:spcAft>
        <a:defRPr sz="39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5"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5" charset="-128"/>
        </a:defRPr>
      </a:lvl5pPr>
      <a:lvl6pPr marL="25146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6pPr>
      <a:lvl7pPr marL="29718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7pPr>
      <a:lvl8pPr marL="34290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8pPr>
      <a:lvl9pPr marL="38862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944109"/>
      </p:ext>
    </p:extLst>
  </p:cSld>
  <p:clrMap bg1="dk2" tx1="lt1" bg2="dk1" tx2="lt2" accent1="accent1" accent2="accent2" accent3="accent3" accent4="accent4" accent5="accent5" accent6="accent6" hlink="hlink" folHlink="folHlink"/>
  <p:sldLayoutIdLst>
    <p:sldLayoutId id="2147492032" r:id="rId1"/>
    <p:sldLayoutId id="2147492033" r:id="rId2"/>
    <p:sldLayoutId id="2147492034" r:id="rId3"/>
    <p:sldLayoutId id="2147492035" r:id="rId4"/>
    <p:sldLayoutId id="2147492036" r:id="rId5"/>
    <p:sldLayoutId id="2147492037" r:id="rId6"/>
    <p:sldLayoutId id="2147492038" r:id="rId7"/>
    <p:sldLayoutId id="2147492039" r:id="rId8"/>
    <p:sldLayoutId id="2147492040" r:id="rId9"/>
    <p:sldLayoutId id="2147492041" r:id="rId10"/>
    <p:sldLayoutId id="2147492042" r:id="rId11"/>
    <p:sldLayoutId id="2147492043" r:id="rId12"/>
    <p:sldLayoutId id="2147492044"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1176416073"/>
      </p:ext>
    </p:extLst>
  </p:cSld>
  <p:clrMap bg1="lt1" tx1="dk1" bg2="lt2" tx2="dk2" accent1="accent1" accent2="accent2" accent3="accent3" accent4="accent4" accent5="accent5" accent6="accent6" hlink="hlink" folHlink="folHlink"/>
  <p:sldLayoutIdLst>
    <p:sldLayoutId id="2147492059" r:id="rId1"/>
    <p:sldLayoutId id="2147492060" r:id="rId2"/>
    <p:sldLayoutId id="2147492061" r:id="rId3"/>
    <p:sldLayoutId id="2147492062" r:id="rId4"/>
    <p:sldLayoutId id="2147492063" r:id="rId5"/>
    <p:sldLayoutId id="2147492064" r:id="rId6"/>
    <p:sldLayoutId id="2147492065" r:id="rId7"/>
    <p:sldLayoutId id="2147492066" r:id="rId8"/>
    <p:sldLayoutId id="2147492067" r:id="rId9"/>
    <p:sldLayoutId id="2147492068" r:id="rId10"/>
    <p:sldLayoutId id="2147492069"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18688909"/>
      </p:ext>
    </p:extLst>
  </p:cSld>
  <p:clrMap bg1="lt1" tx1="dk1" bg2="lt2" tx2="dk2" accent1="accent1" accent2="accent2" accent3="accent3" accent4="accent4" accent5="accent5" accent6="accent6" hlink="hlink" folHlink="folHlink"/>
  <p:sldLayoutIdLst>
    <p:sldLayoutId id="2147492071" r:id="rId1"/>
    <p:sldLayoutId id="2147492072" r:id="rId2"/>
    <p:sldLayoutId id="2147492073" r:id="rId3"/>
    <p:sldLayoutId id="2147492074" r:id="rId4"/>
    <p:sldLayoutId id="2147492075" r:id="rId5"/>
    <p:sldLayoutId id="2147492076" r:id="rId6"/>
    <p:sldLayoutId id="2147492077" r:id="rId7"/>
    <p:sldLayoutId id="2147492078" r:id="rId8"/>
    <p:sldLayoutId id="2147492079" r:id="rId9"/>
    <p:sldLayoutId id="2147492080" r:id="rId10"/>
    <p:sldLayoutId id="2147492081" r:id="rId11"/>
    <p:sldLayoutId id="2147492082" r:id="rId12"/>
    <p:sldLayoutId id="21474920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167084593"/>
      </p:ext>
    </p:extLst>
  </p:cSld>
  <p:clrMap bg1="dk2" tx1="lt1" bg2="dk1" tx2="lt2" accent1="accent1" accent2="accent2" accent3="accent3" accent4="accent4" accent5="accent5" accent6="accent6" hlink="hlink" folHlink="folHlink"/>
  <p:sldLayoutIdLst>
    <p:sldLayoutId id="2147492085" r:id="rId1"/>
    <p:sldLayoutId id="2147492086" r:id="rId2"/>
    <p:sldLayoutId id="2147492087" r:id="rId3"/>
    <p:sldLayoutId id="2147492088" r:id="rId4"/>
    <p:sldLayoutId id="2147492089" r:id="rId5"/>
    <p:sldLayoutId id="2147492090" r:id="rId6"/>
    <p:sldLayoutId id="2147492091" r:id="rId7"/>
    <p:sldLayoutId id="2147492092" r:id="rId8"/>
    <p:sldLayoutId id="2147492093" r:id="rId9"/>
    <p:sldLayoutId id="2147492094" r:id="rId10"/>
    <p:sldLayoutId id="21474920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a:defRPr/>
            </a:pPr>
            <a:endParaRPr lang="en-US"/>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a:defRPr/>
            </a:pPr>
            <a:endParaRPr lang="en-US"/>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a:defRPr/>
            </a:pPr>
            <a:fld id="{4D2CDF96-E93E-0B40-A7E0-7D39A24B8CE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466" r:id="rId1"/>
    <p:sldLayoutId id="2147491467" r:id="rId2"/>
    <p:sldLayoutId id="2147491468" r:id="rId3"/>
    <p:sldLayoutId id="2147491469" r:id="rId4"/>
    <p:sldLayoutId id="2147491470" r:id="rId5"/>
    <p:sldLayoutId id="2147491471" r:id="rId6"/>
    <p:sldLayoutId id="2147491472" r:id="rId7"/>
    <p:sldLayoutId id="2147491473" r:id="rId8"/>
    <p:sldLayoutId id="2147491474" r:id="rId9"/>
    <p:sldLayoutId id="2147491475" r:id="rId10"/>
    <p:sldLayoutId id="2147491476"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1219200" y="381000"/>
            <a:ext cx="75438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3048000" y="1752600"/>
            <a:ext cx="5715000" cy="43434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23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ahoma" charset="-52"/>
                <a:ea typeface="+mn-ea"/>
                <a:cs typeface="+mn-cs"/>
              </a:defRPr>
            </a:lvl1pPr>
          </a:lstStyle>
          <a:p>
            <a:pPr>
              <a:defRPr/>
            </a:pPr>
            <a:endParaRPr lang="en-US"/>
          </a:p>
        </p:txBody>
      </p:sp>
      <p:sp>
        <p:nvSpPr>
          <p:cNvPr id="312325" name="Rectangle 5"/>
          <p:cNvSpPr>
            <a:spLocks noGrp="1" noChangeArrowheads="1"/>
          </p:cNvSpPr>
          <p:nvPr>
            <p:ph type="ftr" sz="quarter" idx="3"/>
          </p:nvPr>
        </p:nvSpPr>
        <p:spPr bwMode="auto">
          <a:xfrm>
            <a:off x="3048000" y="6248400"/>
            <a:ext cx="32766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ahoma" charset="-52"/>
                <a:ea typeface="+mn-ea"/>
                <a:cs typeface="+mn-cs"/>
              </a:defRPr>
            </a:lvl1pPr>
          </a:lstStyle>
          <a:p>
            <a:pPr>
              <a:defRPr/>
            </a:pPr>
            <a:endParaRPr lang="en-US"/>
          </a:p>
        </p:txBody>
      </p:sp>
      <p:sp>
        <p:nvSpPr>
          <p:cNvPr id="312326"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ahoma" charset="0"/>
                <a:cs typeface="MS Pゴシック" charset="0"/>
              </a:defRPr>
            </a:lvl1pPr>
          </a:lstStyle>
          <a:p>
            <a:pPr>
              <a:defRPr/>
            </a:pPr>
            <a:fld id="{6C7E7593-8E8B-1B4D-A70D-5737B35EF5F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616" r:id="rId1"/>
    <p:sldLayoutId id="2147491477" r:id="rId2"/>
    <p:sldLayoutId id="2147491478" r:id="rId3"/>
    <p:sldLayoutId id="2147491479" r:id="rId4"/>
    <p:sldLayoutId id="2147491480" r:id="rId5"/>
    <p:sldLayoutId id="2147491481" r:id="rId6"/>
    <p:sldLayoutId id="2147491482" r:id="rId7"/>
    <p:sldLayoutId id="2147491483" r:id="rId8"/>
    <p:sldLayoutId id="2147491484" r:id="rId9"/>
    <p:sldLayoutId id="2147491485" r:id="rId10"/>
    <p:sldLayoutId id="2147491486" r:id="rId11"/>
  </p:sldLayoutIdLst>
  <p:hf sldNum="0" hdr="0"/>
  <p:txStyles>
    <p:titleStyle>
      <a:lvl1pPr algn="r" rtl="0" eaLnBrk="0" fontAlgn="base" hangingPunct="0">
        <a:spcBef>
          <a:spcPct val="0"/>
        </a:spcBef>
        <a:spcAft>
          <a:spcPct val="0"/>
        </a:spcAft>
        <a:defRPr sz="4400" i="1">
          <a:solidFill>
            <a:schemeClr val="tx2"/>
          </a:solidFill>
          <a:latin typeface="+mj-lt"/>
          <a:ea typeface="ＭＳ Ｐゴシック" charset="0"/>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5pPr>
      <a:lvl6pPr marL="4572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7175" cy="6867525"/>
            <a:chOff x="0" y="0"/>
            <a:chExt cx="5762" cy="4326"/>
          </a:xfrm>
        </p:grpSpPr>
        <p:sp>
          <p:nvSpPr>
            <p:cNvPr id="62472"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73"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74"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75"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76"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77"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78"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79"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80"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81"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82"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83"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84"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85"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86"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87"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88"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89"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90"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91"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92"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93"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94"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95"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96"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97"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98"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499"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00"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01"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02"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03"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04"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05"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06"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07"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08"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09"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10"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11"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12"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13"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14"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15"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16"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17"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18"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19"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20"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21"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22"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23"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24"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25"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26"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27"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28"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29"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30"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31"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32"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533"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62467"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Helvetica" charset="0"/>
              </a:defRPr>
            </a:lvl1pPr>
          </a:lstStyle>
          <a:p>
            <a:pPr>
              <a:defRPr/>
            </a:pPr>
            <a:fld id="{A467C100-41BB-9D45-AF68-C62181F6E1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17" r:id="rId1"/>
    <p:sldLayoutId id="2147491487" r:id="rId2"/>
    <p:sldLayoutId id="2147491488" r:id="rId3"/>
    <p:sldLayoutId id="2147491489" r:id="rId4"/>
    <p:sldLayoutId id="2147491490" r:id="rId5"/>
    <p:sldLayoutId id="2147491491" r:id="rId6"/>
    <p:sldLayoutId id="2147491492" r:id="rId7"/>
    <p:sldLayoutId id="2147491493" r:id="rId8"/>
    <p:sldLayoutId id="2147491494" r:id="rId9"/>
    <p:sldLayoutId id="2147491495" r:id="rId10"/>
    <p:sldLayoutId id="214749149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40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charset="-52"/>
                <a:ea typeface="+mn-ea"/>
                <a:cs typeface="+mn-cs"/>
              </a:defRPr>
            </a:lvl1pPr>
          </a:lstStyle>
          <a:p>
            <a:pPr>
              <a:defRPr/>
            </a:pPr>
            <a:endParaRPr lang="en-US"/>
          </a:p>
        </p:txBody>
      </p:sp>
      <p:sp>
        <p:nvSpPr>
          <p:cNvPr id="3440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charset="-52"/>
                <a:ea typeface="+mn-ea"/>
                <a:cs typeface="+mn-cs"/>
              </a:defRPr>
            </a:lvl1pPr>
          </a:lstStyle>
          <a:p>
            <a:pPr>
              <a:defRPr/>
            </a:pPr>
            <a:endParaRPr lang="en-US"/>
          </a:p>
        </p:txBody>
      </p:sp>
      <p:sp>
        <p:nvSpPr>
          <p:cNvPr id="3440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0565F768-328A-434C-AAA0-7DBC55F0984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497" r:id="rId1"/>
    <p:sldLayoutId id="2147491498" r:id="rId2"/>
    <p:sldLayoutId id="2147491499" r:id="rId3"/>
    <p:sldLayoutId id="2147491500" r:id="rId4"/>
    <p:sldLayoutId id="2147491501" r:id="rId5"/>
    <p:sldLayoutId id="2147491502" r:id="rId6"/>
    <p:sldLayoutId id="2147491503" r:id="rId7"/>
    <p:sldLayoutId id="2147491504" r:id="rId8"/>
    <p:sldLayoutId id="2147491505" r:id="rId9"/>
    <p:sldLayoutId id="2147491506" r:id="rId10"/>
    <p:sldLayoutId id="2147491507" r:id="rId11"/>
    <p:sldLayoutId id="2147491508" r:id="rId12"/>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1" charset="0"/>
                <a:ea typeface="+mn-ea"/>
                <a:cs typeface="+mn-cs"/>
              </a:defRPr>
            </a:lvl1pPr>
          </a:lstStyle>
          <a:p>
            <a:pPr>
              <a:defRPr/>
            </a:pPr>
            <a:endParaRPr lang="en-US"/>
          </a:p>
        </p:txBody>
      </p:sp>
      <p:sp>
        <p:nvSpPr>
          <p:cNvPr id="3655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1" charset="0"/>
                <a:ea typeface="+mn-ea"/>
                <a:cs typeface="+mn-cs"/>
              </a:defRPr>
            </a:lvl1pPr>
          </a:lstStyle>
          <a:p>
            <a:pPr>
              <a:defRPr/>
            </a:pPr>
            <a:endParaRPr lang="en-US"/>
          </a:p>
        </p:txBody>
      </p:sp>
      <p:sp>
        <p:nvSpPr>
          <p:cNvPr id="3655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a:defRPr/>
            </a:pPr>
            <a:fld id="{3C488737-0E11-CD40-9CB0-20BF598E1C8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509" r:id="rId1"/>
    <p:sldLayoutId id="2147491510" r:id="rId2"/>
    <p:sldLayoutId id="2147491511" r:id="rId3"/>
    <p:sldLayoutId id="2147491512" r:id="rId4"/>
    <p:sldLayoutId id="2147491513" r:id="rId5"/>
    <p:sldLayoutId id="2147491514" r:id="rId6"/>
    <p:sldLayoutId id="2147491515" r:id="rId7"/>
    <p:sldLayoutId id="2147491516" r:id="rId8"/>
    <p:sldLayoutId id="2147491517" r:id="rId9"/>
    <p:sldLayoutId id="2147491518" r:id="rId10"/>
    <p:sldLayoutId id="2147491519" r:id="rId11"/>
    <p:sldLayoutId id="2147491520" r:id="rId1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5pPr>
      <a:lvl6pPr marL="2514600" indent="-228600" algn="l" rtl="0" fontAlgn="base">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fontAlgn="base">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fontAlgn="base">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fontAlgn="base">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619"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75.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75.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8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75.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7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58.xml"/><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49.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59.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87.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94.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4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1.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70.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71.xml"/><Relationship Id="rId4" Type="http://schemas.openxmlformats.org/officeDocument/2006/relationships/image" Target="../media/image42.gif"/></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93.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304.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316.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16.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16.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3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38.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31.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9.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29.xml"/><Relationship Id="rId5" Type="http://schemas.openxmlformats.org/officeDocument/2006/relationships/image" Target="../media/image55.pn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90.xml"/><Relationship Id="rId5" Type="http://schemas.openxmlformats.org/officeDocument/2006/relationships/image" Target="../media/image60.jpeg"/><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142.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328.xml"/><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90.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26.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7.xml"/><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363.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91.xml"/><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91.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91.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91.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3.xml"/><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328.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4.xml"/><Relationship Id="rId1" Type="http://schemas.openxmlformats.org/officeDocument/2006/relationships/slideLayout" Target="../slideLayouts/slideLayout91.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5.xml"/><Relationship Id="rId1" Type="http://schemas.openxmlformats.org/officeDocument/2006/relationships/slideLayout" Target="../slideLayouts/slideLayout91.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6.xml"/><Relationship Id="rId1" Type="http://schemas.openxmlformats.org/officeDocument/2006/relationships/slideLayout" Target="../slideLayouts/slideLayout91.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7.xml"/><Relationship Id="rId1" Type="http://schemas.openxmlformats.org/officeDocument/2006/relationships/slideLayout" Target="../slideLayouts/slideLayout91.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8.xml"/><Relationship Id="rId1" Type="http://schemas.openxmlformats.org/officeDocument/2006/relationships/slideLayout" Target="../slideLayouts/slideLayout9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9.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90.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91.xml"/><Relationship Id="rId1" Type="http://schemas.openxmlformats.org/officeDocument/2006/relationships/themeOverride" Target="../theme/themeOverride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0.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04.xml"/><Relationship Id="rId4" Type="http://schemas.openxmlformats.org/officeDocument/2006/relationships/image" Target="../media/image24.jpeg"/></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90.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5.xml"/><Relationship Id="rId1" Type="http://schemas.openxmlformats.org/officeDocument/2006/relationships/slideLayout" Target="../slideLayouts/slideLayout92.xml"/><Relationship Id="rId4" Type="http://schemas.openxmlformats.org/officeDocument/2006/relationships/image" Target="../media/image89.jp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1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8.xml"/></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1.xml"/><Relationship Id="rId1" Type="http://schemas.openxmlformats.org/officeDocument/2006/relationships/slideLayout" Target="../slideLayouts/slideLayout9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2.xml"/><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64.xml"/><Relationship Id="rId1" Type="http://schemas.openxmlformats.org/officeDocument/2006/relationships/slideLayout" Target="../slideLayouts/slideLayout78.xml"/><Relationship Id="rId4" Type="http://schemas.openxmlformats.org/officeDocument/2006/relationships/image" Target="../media/image94.emf"/></Relationships>
</file>

<file path=ppt/slides/_rels/slide7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385.xm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5.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Preaching Iv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02"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a:xfrm>
            <a:off x="0" y="-100013"/>
            <a:ext cx="9251950" cy="4752976"/>
          </a:xfrm>
        </p:spPr>
        <p:txBody>
          <a:bodyPr/>
          <a:lstStyle/>
          <a:p>
            <a:pPr eaLnBrk="1" hangingPunct="1">
              <a:defRPr/>
            </a:pPr>
            <a:r>
              <a:rPr lang="ar-JO" sz="11700" b="1" dirty="0">
                <a:effectLst>
                  <a:glow rad="165100">
                    <a:schemeClr val="bg2"/>
                  </a:glow>
                </a:effectLst>
                <a:latin typeface="Arial" panose="020B0604020202020204" pitchFamily="34" charset="0"/>
                <a:ea typeface="ＭＳ Ｐゴシック" charset="0"/>
                <a:cs typeface="Arial" panose="020B0604020202020204" pitchFamily="34" charset="0"/>
              </a:rPr>
              <a:t>فن الوعظ:</a:t>
            </a:r>
            <a:br>
              <a:rPr lang="en-US" sz="11700" b="1" dirty="0">
                <a:effectLst>
                  <a:glow rad="165100">
                    <a:schemeClr val="bg2"/>
                  </a:glow>
                </a:effectLst>
                <a:latin typeface="Arial" panose="020B0604020202020204" pitchFamily="34" charset="0"/>
                <a:ea typeface="ＭＳ Ｐゴシック" charset="0"/>
                <a:cs typeface="Arial" panose="020B0604020202020204" pitchFamily="34" charset="0"/>
              </a:rPr>
            </a:br>
            <a:r>
              <a:rPr lang="ar-JO" sz="6600" b="1" dirty="0">
                <a:effectLst>
                  <a:glow rad="165100">
                    <a:schemeClr val="bg2"/>
                  </a:glow>
                </a:effectLst>
                <a:latin typeface="Arial" panose="020B0604020202020204" pitchFamily="34" charset="0"/>
                <a:ea typeface="ＭＳ Ｐゴシック" charset="0"/>
                <a:cs typeface="Arial" panose="020B0604020202020204" pitchFamily="34" charset="0"/>
              </a:rPr>
              <a:t>فن</a:t>
            </a:r>
            <a:br>
              <a:rPr lang="en-US" sz="6600" b="1" dirty="0">
                <a:effectLst>
                  <a:glow rad="165100">
                    <a:schemeClr val="bg2"/>
                  </a:glow>
                </a:effectLst>
                <a:latin typeface="Arial" panose="020B0604020202020204" pitchFamily="34" charset="0"/>
                <a:ea typeface="ＭＳ Ｐゴシック" charset="0"/>
                <a:cs typeface="Arial" panose="020B0604020202020204" pitchFamily="34" charset="0"/>
              </a:rPr>
            </a:br>
            <a:r>
              <a:rPr lang="ar-JO" sz="6600" b="1" dirty="0">
                <a:effectLst>
                  <a:glow rad="165100">
                    <a:schemeClr val="bg2"/>
                  </a:glow>
                </a:effectLst>
                <a:latin typeface="Arial" panose="020B0604020202020204" pitchFamily="34" charset="0"/>
                <a:ea typeface="ＭＳ Ｐゴシック" charset="0"/>
                <a:cs typeface="Arial" panose="020B0604020202020204" pitchFamily="34" charset="0"/>
              </a:rPr>
              <a:t>تفسير الكتاب المقدس</a:t>
            </a:r>
            <a:endParaRPr lang="en-US" b="1" dirty="0">
              <a:effectLst>
                <a:glow rad="165100">
                  <a:schemeClr val="bg2"/>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95288" y="4508500"/>
            <a:ext cx="83058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eaLnBrk="1" hangingPunct="1">
              <a:defRPr/>
            </a:pPr>
            <a:r>
              <a:rPr lang="ar-JO" sz="4800" b="1" dirty="0">
                <a:effectLst>
                  <a:glow rad="165100">
                    <a:schemeClr val="bg2"/>
                  </a:glow>
                </a:effectLst>
                <a:latin typeface="Arial" panose="020B0604020202020204" pitchFamily="34" charset="0"/>
                <a:ea typeface="ＭＳ Ｐゴシック" charset="0"/>
                <a:cs typeface="Arial" panose="020B0604020202020204" pitchFamily="34" charset="0"/>
              </a:rPr>
              <a:t>وصف مساق فن الوعظ 1</a:t>
            </a:r>
            <a:endParaRPr lang="en-US" sz="1400" b="1" dirty="0">
              <a:effectLst>
                <a:glow rad="165100">
                  <a:schemeClr val="bg2"/>
                </a:glo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AAE9CB57-06C3-2966-E52C-738F4550A61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0" y="7744"/>
            <a:ext cx="8944095" cy="6858000"/>
          </a:xfrm>
          <a:prstGeom prst="rect">
            <a:avLst/>
          </a:prstGeom>
        </p:spPr>
      </p:pic>
      <p:sp>
        <p:nvSpPr>
          <p:cNvPr id="2" name="Title 1"/>
          <p:cNvSpPr>
            <a:spLocks noGrp="1"/>
          </p:cNvSpPr>
          <p:nvPr>
            <p:ph type="title"/>
          </p:nvPr>
        </p:nvSpPr>
        <p:spPr>
          <a:xfrm>
            <a:off x="4741124" y="4481438"/>
            <a:ext cx="4177035" cy="2376562"/>
          </a:xfrm>
        </p:spPr>
        <p:txBody>
          <a:bodyPr/>
          <a:lstStyle/>
          <a:p>
            <a:pPr>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يعمل كيرت (34) في تكنولوجيا المعلومات ويعيش في سياتل </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6863198"/>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43F2CB-5CB1-C943-840D-74C84EC836D4}"/>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6</a:t>
            </a:r>
            <a:endPar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 name="Title 1"/>
          <p:cNvSpPr>
            <a:spLocks noGrp="1"/>
          </p:cNvSpPr>
          <p:nvPr>
            <p:ph type="title"/>
          </p:nvPr>
        </p:nvSpPr>
        <p:spPr>
          <a:xfrm>
            <a:off x="0" y="5517232"/>
            <a:ext cx="9144000" cy="1340768"/>
          </a:xfrm>
        </p:spPr>
        <p:txBody>
          <a:bodyPr/>
          <a:lstStyle/>
          <a:p>
            <a:pPr>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أنجب ستيفن وكيتي لنا جيسي ـــــ </a:t>
            </a:r>
            <a:b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b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حفيدنا الأول في أيار 2019</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522208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DD91DE-34DC-CD42-82C6-CF27C110FADD}"/>
              </a:ext>
            </a:extLst>
          </p:cNvPr>
          <p:cNvPicPr>
            <a:picLocks noChangeAspect="1"/>
          </p:cNvPicPr>
          <p:nvPr/>
        </p:nvPicPr>
        <p:blipFill>
          <a:blip r:embed="rId2"/>
          <a:stretch>
            <a:fillRect/>
          </a:stretch>
        </p:blipFill>
        <p:spPr>
          <a:xfrm>
            <a:off x="743" y="0"/>
            <a:ext cx="9142513" cy="6858000"/>
          </a:xfrm>
          <a:prstGeom prst="rect">
            <a:avLst/>
          </a:prstGeom>
        </p:spPr>
      </p:pic>
      <p:sp>
        <p:nvSpPr>
          <p:cNvPr id="184322" name="Title 1"/>
          <p:cNvSpPr>
            <a:spLocks noGrp="1"/>
          </p:cNvSpPr>
          <p:nvPr>
            <p:ph type="title"/>
          </p:nvPr>
        </p:nvSpPr>
        <p:spPr>
          <a:xfrm>
            <a:off x="395536" y="476672"/>
            <a:ext cx="8420472" cy="1008063"/>
          </a:xfrm>
        </p:spPr>
        <p:txBody>
          <a:bodyPr/>
          <a:lstStyle/>
          <a:p>
            <a:pPr>
              <a:defRPr/>
            </a:pPr>
            <a:r>
              <a:rPr lang="ar-JO" sz="5400" b="1" dirty="0">
                <a:effectLst>
                  <a:glow rad="139700">
                    <a:schemeClr val="tx1"/>
                  </a:glow>
                </a:effectLst>
                <a:latin typeface="Arial" charset="0"/>
                <a:ea typeface="ＭＳ Ｐゴシック" charset="0"/>
              </a:rPr>
              <a:t>الحفيد جيسي</a:t>
            </a:r>
            <a:endParaRPr lang="en-US" sz="5400" b="1" dirty="0">
              <a:effectLst>
                <a:glow rad="139700">
                  <a:schemeClr val="tx1"/>
                </a:glow>
              </a:effectLst>
              <a:latin typeface="Arial" charset="0"/>
              <a:ea typeface="ＭＳ Ｐゴシック" charset="0"/>
            </a:endParaRPr>
          </a:p>
        </p:txBody>
      </p:sp>
    </p:spTree>
    <p:extLst>
      <p:ext uri="{BB962C8B-B14F-4D97-AF65-F5344CB8AC3E}">
        <p14:creationId xmlns:p14="http://schemas.microsoft.com/office/powerpoint/2010/main" val="3194617898"/>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rPr>
              <a:t>6</a:t>
            </a:r>
            <a:endPar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charset="0"/>
              <a:ea typeface="ＭＳ Ｐゴシック"/>
            </a:endParaRPr>
          </a:p>
        </p:txBody>
      </p:sp>
      <p:sp>
        <p:nvSpPr>
          <p:cNvPr id="2" name="Title 1"/>
          <p:cNvSpPr>
            <a:spLocks noGrp="1"/>
          </p:cNvSpPr>
          <p:nvPr>
            <p:ph type="title"/>
          </p:nvPr>
        </p:nvSpPr>
        <p:spPr>
          <a:xfrm>
            <a:off x="4504629" y="2553023"/>
            <a:ext cx="4533123" cy="4188345"/>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ستيفن (31 عامًا) هو طيار من طراز </a:t>
            </a:r>
            <a:r>
              <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United A320 </a:t>
            </a: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يسافر من سياتل للطيران من سان فرانسيسكو</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4977"/>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53839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7A69EE-EE8C-0E4C-9B05-734D742316C9}"/>
              </a:ext>
            </a:extLst>
          </p:cNvPr>
          <p:cNvPicPr>
            <a:picLocks noChangeAspect="1"/>
          </p:cNvPicPr>
          <p:nvPr/>
        </p:nvPicPr>
        <p:blipFill rotWithShape="1">
          <a:blip r:embed="rId3"/>
          <a:srcRect l="729"/>
          <a:stretch/>
        </p:blipFill>
        <p:spPr>
          <a:xfrm>
            <a:off x="107504" y="-1"/>
            <a:ext cx="9073008" cy="6873889"/>
          </a:xfrm>
          <a:prstGeom prst="rect">
            <a:avLst/>
          </a:prstGeom>
        </p:spPr>
      </p:pic>
      <p:sp>
        <p:nvSpPr>
          <p:cNvPr id="2" name="Title 1"/>
          <p:cNvSpPr>
            <a:spLocks noGrp="1"/>
          </p:cNvSpPr>
          <p:nvPr>
            <p:ph type="title"/>
          </p:nvPr>
        </p:nvSpPr>
        <p:spPr>
          <a:xfrm>
            <a:off x="-4416" y="5085184"/>
            <a:ext cx="9144000" cy="1772816"/>
          </a:xfrm>
        </p:spPr>
        <p:txBody>
          <a:bodyPr/>
          <a:lstStyle/>
          <a:p>
            <a:pPr>
              <a:defRPr/>
            </a:pPr>
            <a:r>
              <a:rPr lang="ar-JO" sz="48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جون (28) هو فنان تشكيلي في ريدلاندز، كاليفورنيا</a:t>
            </a:r>
            <a:endParaRPr lang="en-US" sz="48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8</a:t>
            </a:r>
            <a:endPar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390106135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0690"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eaLnBrk="1" hangingPunct="1"/>
            <a:endParaRPr lang="en-US" sz="2400">
              <a:solidFill>
                <a:srgbClr val="000000"/>
              </a:solidFill>
              <a:latin typeface="Arial" panose="020B0604020202020204" pitchFamily="34" charset="0"/>
              <a:cs typeface="Arial" panose="020B0604020202020204" pitchFamily="34" charset="0"/>
            </a:endParaRPr>
          </a:p>
        </p:txBody>
      </p:sp>
      <p:sp>
        <p:nvSpPr>
          <p:cNvPr id="370691" name="Rectangle 2"/>
          <p:cNvSpPr>
            <a:spLocks noGrp="1" noChangeArrowheads="1"/>
          </p:cNvSpPr>
          <p:nvPr>
            <p:ph type="ctrTitle"/>
          </p:nvPr>
        </p:nvSpPr>
        <p:spPr>
          <a:xfrm>
            <a:off x="0" y="-20638"/>
            <a:ext cx="9144000" cy="928688"/>
          </a:xfrm>
        </p:spPr>
        <p:txBody>
          <a:bodyPr/>
          <a:lstStyle/>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مؤسستنا الإرسالية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470576"/>
          </a:xfrm>
          <a:prstGeom prst="rect">
            <a:avLst/>
          </a:prstGeom>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ar-JO" b="1" dirty="0">
                <a:latin typeface="Arial" panose="020B0604020202020204" pitchFamily="34" charset="0"/>
                <a:cs typeface="Arial" panose="020B0604020202020204" pitchFamily="34" charset="0"/>
              </a:rPr>
              <a:t>قمت بالإشراف على برنامج الدكتوراه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في دراسات الخدمة</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396379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dirty="0">
                <a:latin typeface="Arial" panose="020B0604020202020204" pitchFamily="34" charset="0"/>
                <a:cs typeface="Arial" panose="020B0604020202020204" pitchFamily="34" charset="0"/>
              </a:rPr>
              <a:t>Nov Module</a:t>
            </a:r>
          </a:p>
        </p:txBody>
      </p:sp>
      <p:pic>
        <p:nvPicPr>
          <p:cNvPr id="2" name="Picture 1" descr="2017-11 Preaching (Abe Kuruvilla).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8516831" cy="6858000"/>
          </a:xfrm>
          <a:prstGeom prst="rect">
            <a:avLst/>
          </a:prstGeom>
        </p:spPr>
      </p:pic>
    </p:spTree>
    <p:extLst>
      <p:ext uri="{BB962C8B-B14F-4D97-AF65-F5344CB8AC3E}">
        <p14:creationId xmlns:p14="http://schemas.microsoft.com/office/powerpoint/2010/main" val="3401757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ar-JO" sz="4000" b="1" dirty="0">
                <a:solidFill>
                  <a:schemeClr val="bg1"/>
                </a:solidFill>
                <a:latin typeface="Arial" charset="0"/>
                <a:ea typeface="ＭＳ Ｐゴシック" charset="0"/>
              </a:rPr>
              <a:t>كلية الكتاب المقدس سنغافورة</a:t>
            </a:r>
            <a:endParaRPr lang="en-US" sz="4000" b="1" dirty="0">
              <a:solidFill>
                <a:schemeClr val="bg1"/>
              </a:solidFill>
              <a:latin typeface="Arial" charset="0"/>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charset="0"/>
                <a:ea typeface="ＭＳ Ｐゴシック"/>
              </a:rPr>
              <a:t>9</a:t>
            </a:r>
            <a:endParaRPr lang="en-US" sz="2400" b="1" kern="0" dirty="0">
              <a:solidFill>
                <a:srgbClr val="FFFFFF"/>
              </a:solidFill>
              <a:effectLst>
                <a:glow rad="266700">
                  <a:srgbClr val="000000">
                    <a:alpha val="75000"/>
                  </a:srgbClr>
                </a:glow>
              </a:effectLst>
              <a:latin typeface="Arial" charset="0"/>
              <a:ea typeface="ＭＳ Ｐゴシック"/>
            </a:endParaRPr>
          </a:p>
        </p:txBody>
      </p:sp>
    </p:spTree>
    <p:extLst>
      <p:ext uri="{BB962C8B-B14F-4D97-AF65-F5344CB8AC3E}">
        <p14:creationId xmlns:p14="http://schemas.microsoft.com/office/powerpoint/2010/main" val="221518744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b="1" dirty="0">
                <a:latin typeface="Arial" panose="020B0604020202020204" pitchFamily="34" charset="0"/>
                <a:cs typeface="Arial" panose="020B0604020202020204" pitchFamily="34" charset="0"/>
              </a:rPr>
              <a:t>طلاب كلية الكتاب المقدس سنغافورة</a:t>
            </a:r>
            <a:endParaRPr lang="en-US" b="1" dirty="0">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charset="0"/>
                <a:ea typeface="ＭＳ Ｐゴシック"/>
              </a:rPr>
              <a:t>9</a:t>
            </a:r>
            <a:endParaRPr lang="en-US" sz="2400" b="1" kern="0" dirty="0">
              <a:solidFill>
                <a:srgbClr val="FFFFFF"/>
              </a:solidFill>
              <a:effectLst>
                <a:glow rad="266700">
                  <a:srgbClr val="000000">
                    <a:alpha val="75000"/>
                  </a:srgbClr>
                </a:glow>
              </a:effectLst>
              <a:latin typeface="Arial" charset="0"/>
              <a:ea typeface="ＭＳ Ｐゴシック"/>
            </a:endParaRPr>
          </a:p>
        </p:txBody>
      </p:sp>
    </p:spTree>
    <p:extLst>
      <p:ext uri="{BB962C8B-B14F-4D97-AF65-F5344CB8AC3E}">
        <p14:creationId xmlns:p14="http://schemas.microsoft.com/office/powerpoint/2010/main" val="409223117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785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240398">
            <a:off x="720760" y="789015"/>
            <a:ext cx="3489617" cy="5069055"/>
          </a:xfrm>
          <a:prstGeom prst="rect">
            <a:avLst/>
          </a:prstGeom>
        </p:spPr>
      </p:pic>
      <p:sp>
        <p:nvSpPr>
          <p:cNvPr id="2" name="Title 1"/>
          <p:cNvSpPr>
            <a:spLocks noGrp="1"/>
          </p:cNvSpPr>
          <p:nvPr>
            <p:ph type="title"/>
          </p:nvPr>
        </p:nvSpPr>
        <p:spPr>
          <a:xfrm>
            <a:off x="6880" y="0"/>
            <a:ext cx="9137119" cy="908720"/>
          </a:xfrm>
        </p:spPr>
        <p:txBody>
          <a:bodyPr/>
          <a:lstStyle/>
          <a:p>
            <a:r>
              <a:rPr lang="ar-JO" sz="5400" b="1" dirty="0">
                <a:solidFill>
                  <a:schemeClr val="bg1"/>
                </a:solidFill>
              </a:rPr>
              <a:t>خيارات الملاحظات</a:t>
            </a:r>
            <a:endParaRPr lang="en-US" sz="5400" b="1" dirty="0">
              <a:solidFill>
                <a:schemeClr val="bg1"/>
              </a:solidFill>
            </a:endParaRPr>
          </a:p>
        </p:txBody>
      </p:sp>
      <p:sp>
        <p:nvSpPr>
          <p:cNvPr id="3" name="Title 1"/>
          <p:cNvSpPr txBox="1">
            <a:spLocks/>
          </p:cNvSpPr>
          <p:nvPr/>
        </p:nvSpPr>
        <p:spPr bwMode="auto">
          <a:xfrm>
            <a:off x="-36512" y="5133123"/>
            <a:ext cx="4788024"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FFFFFF"/>
                </a:solidFill>
              </a:rPr>
              <a:t>مطبوعة</a:t>
            </a:r>
            <a:r>
              <a:rPr lang="en-US" b="1" dirty="0">
                <a:solidFill>
                  <a:srgbClr val="FFFFFF"/>
                </a:solidFill>
              </a:rPr>
              <a:t> </a:t>
            </a:r>
            <a:br>
              <a:rPr lang="en-US" b="1" dirty="0">
                <a:solidFill>
                  <a:srgbClr val="FFFFFF"/>
                </a:solidFill>
              </a:rPr>
            </a:br>
            <a:r>
              <a:rPr lang="en-US" b="1" dirty="0">
                <a:solidFill>
                  <a:srgbClr val="FFFFFF"/>
                </a:solidFill>
              </a:rPr>
              <a:t>(</a:t>
            </a:r>
            <a:r>
              <a:rPr lang="ar-JO" b="1" dirty="0">
                <a:solidFill>
                  <a:srgbClr val="FFFFFF"/>
                </a:solidFill>
              </a:rPr>
              <a:t>20 دولار لكل نسخة</a:t>
            </a:r>
            <a:r>
              <a:rPr lang="en-US" b="1" dirty="0">
                <a:solidFill>
                  <a:srgbClr val="FFFFFF"/>
                </a:solidFill>
              </a:rPr>
              <a:t>)</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08590" y="792088"/>
            <a:ext cx="2514680" cy="4318000"/>
          </a:xfrm>
          <a:prstGeom prst="rect">
            <a:avLst/>
          </a:prstGeom>
        </p:spPr>
      </p:pic>
      <p:sp>
        <p:nvSpPr>
          <p:cNvPr id="10" name="Title 1"/>
          <p:cNvSpPr txBox="1">
            <a:spLocks/>
          </p:cNvSpPr>
          <p:nvPr/>
        </p:nvSpPr>
        <p:spPr bwMode="auto">
          <a:xfrm>
            <a:off x="3995936" y="4869160"/>
            <a:ext cx="5139988"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sz="3600" b="1" dirty="0">
                <a:solidFill>
                  <a:srgbClr val="FFFFFF"/>
                </a:solidFill>
              </a:rPr>
              <a:t>رقمية على</a:t>
            </a:r>
          </a:p>
          <a:p>
            <a:r>
              <a:rPr lang="en-US" sz="3600" b="1" dirty="0" err="1">
                <a:solidFill>
                  <a:srgbClr val="FFFFFF"/>
                </a:solidFill>
              </a:rPr>
              <a:t>BibleStudyDownloads</a:t>
            </a:r>
            <a:r>
              <a:rPr lang="en-US" sz="3600" b="1" dirty="0">
                <a:solidFill>
                  <a:srgbClr val="FFFFFF"/>
                </a:solidFill>
              </a:rPr>
              <a:t> </a:t>
            </a:r>
            <a:r>
              <a:rPr lang="ar-JO" sz="3600" b="1" dirty="0">
                <a:solidFill>
                  <a:srgbClr val="FFFFFF"/>
                </a:solidFill>
              </a:rPr>
              <a:t>رابط الوعظ (فن الوعظ) مجاناً</a:t>
            </a:r>
            <a:endParaRPr lang="en-US" sz="3600" b="1" dirty="0">
              <a:solidFill>
                <a:srgbClr val="FFFFFF"/>
              </a:solidFill>
            </a:endParaRPr>
          </a:p>
        </p:txBody>
      </p:sp>
    </p:spTree>
    <p:extLst>
      <p:ext uri="{BB962C8B-B14F-4D97-AF65-F5344CB8AC3E}">
        <p14:creationId xmlns:p14="http://schemas.microsoft.com/office/powerpoint/2010/main" val="422321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rtl="1" eaLnBrk="1" hangingPunct="1">
              <a:defRPr/>
            </a:pPr>
            <a:r>
              <a:rPr lang="ar-JO" sz="4800" dirty="0">
                <a:solidFill>
                  <a:srgbClr val="FFF9FC"/>
                </a:solidFill>
                <a:effectLst>
                  <a:glow rad="228600">
                    <a:schemeClr val="tx1">
                      <a:alpha val="96000"/>
                    </a:schemeClr>
                  </a:glow>
                </a:effectLst>
                <a:latin typeface="Arial" panose="020B0604020202020204" pitchFamily="34" charset="0"/>
                <a:ea typeface="ＭＳ Ｐゴシック" charset="0"/>
                <a:cs typeface="Arial" panose="020B0604020202020204" pitchFamily="34" charset="0"/>
              </a:rPr>
              <a:t>المساقات التي قمت بتدريسها منذ عام 1991م</a:t>
            </a:r>
            <a:endParaRPr lang="en-US" sz="3600" b="1" dirty="0">
              <a:solidFill>
                <a:srgbClr val="FFF9FC"/>
              </a:solidFill>
              <a:effectLst>
                <a:glow rad="228600">
                  <a:schemeClr val="tx1">
                    <a:alpha val="96000"/>
                  </a:schemeClr>
                </a:glow>
              </a:effectLst>
              <a:latin typeface="Arial" panose="020B0604020202020204" pitchFamily="34" charset="0"/>
              <a:ea typeface="ＭＳ Ｐゴシック" charset="0"/>
              <a:cs typeface="Arial" panose="020B0604020202020204" pitchFamily="34"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1" i="0" u="sng" strike="noStrike" kern="1200" cap="none" spc="0" normalizeH="0" baseline="0" noProof="0" dirty="0">
                <a:ln>
                  <a:noFill/>
                </a:ln>
                <a:solidFill>
                  <a:srgbClr val="ECDB96"/>
                </a:solidFill>
                <a:effectLst/>
                <a:uLnTx/>
                <a:uFillTx/>
                <a:latin typeface="Arial" panose="020B0604020202020204" pitchFamily="34" charset="0"/>
                <a:ea typeface="ＭＳ Ｐゴシック" charset="0"/>
                <a:cs typeface="Arial" panose="020B0604020202020204" pitchFamily="34" charset="0"/>
              </a:rPr>
              <a:t>مساقات المسح:</a:t>
            </a:r>
            <a:r>
              <a:rPr kumimoji="0" lang="ar-JO" sz="3600" b="1" i="0" u="none" strike="noStrike" kern="1200" cap="none" spc="0" normalizeH="0" baseline="0" noProof="0" dirty="0">
                <a:ln>
                  <a:noFill/>
                </a:ln>
                <a:solidFill>
                  <a:srgbClr val="ECDB96"/>
                </a:solidFill>
                <a:effectLst/>
                <a:uLnTx/>
                <a:uFillTx/>
                <a:latin typeface="Arial" panose="020B0604020202020204" pitchFamily="34" charset="0"/>
                <a:ea typeface="ＭＳ Ｐゴシック" charset="0"/>
                <a:cs typeface="Arial" panose="020B0604020202020204" pitchFamily="34" charset="0"/>
              </a:rPr>
              <a:t> * الكتاب المقدس بشكل أساسي</a:t>
            </a:r>
            <a:endParaRPr kumimoji="0" lang="en-US" sz="3600" b="1" i="0" u="none" strike="noStrike" kern="1200" cap="none" spc="0" normalizeH="0" baseline="0" noProof="0" dirty="0">
              <a:ln>
                <a:noFill/>
              </a:ln>
              <a:solidFill>
                <a:srgbClr val="ECDB96"/>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1" i="0" u="none" strike="noStrike" kern="1200" cap="none" spc="0" normalizeH="0" baseline="0" noProof="0" dirty="0">
                <a:ln>
                  <a:noFill/>
                </a:ln>
                <a:solidFill>
                  <a:srgbClr val="ECDB96"/>
                </a:solidFill>
                <a:effectLst/>
                <a:uLnTx/>
                <a:uFillTx/>
                <a:latin typeface="Arial" panose="020B0604020202020204" pitchFamily="34" charset="0"/>
                <a:ea typeface="ＭＳ Ｐゴシック" charset="0"/>
                <a:cs typeface="Arial" panose="020B0604020202020204" pitchFamily="34" charset="0"/>
              </a:rPr>
              <a:t>	</a:t>
            </a:r>
            <a:r>
              <a:rPr kumimoji="0" lang="ar-JO" sz="3600" b="1" i="0" u="none" strike="noStrike" kern="1200" cap="none" spc="0" normalizeH="0" baseline="0" noProof="0" dirty="0">
                <a:ln>
                  <a:noFill/>
                </a:ln>
                <a:solidFill>
                  <a:srgbClr val="ECDB96"/>
                </a:solidFill>
                <a:effectLst/>
                <a:uLnTx/>
                <a:uFillTx/>
                <a:latin typeface="Arial" panose="020B0604020202020204" pitchFamily="34" charset="0"/>
                <a:ea typeface="ＭＳ Ｐゴシック" charset="0"/>
                <a:cs typeface="Arial" panose="020B0604020202020204" pitchFamily="34" charset="0"/>
              </a:rPr>
              <a:t>العهد الجديد        </a:t>
            </a:r>
            <a:r>
              <a:rPr kumimoji="0" lang="en-US" sz="3600" b="1" i="0" u="none" strike="noStrike" kern="1200" cap="none" spc="0" normalizeH="0" baseline="0" noProof="0" dirty="0">
                <a:ln>
                  <a:noFill/>
                </a:ln>
                <a:solidFill>
                  <a:srgbClr val="ECDB96"/>
                </a:solidFill>
                <a:effectLst/>
                <a:uLnTx/>
                <a:uFillTx/>
                <a:latin typeface="Arial" panose="020B0604020202020204" pitchFamily="34" charset="0"/>
                <a:ea typeface="ＭＳ Ｐゴシック" charset="0"/>
                <a:cs typeface="Arial" panose="020B0604020202020204" pitchFamily="34" charset="0"/>
              </a:rPr>
              <a:t>	</a:t>
            </a:r>
            <a:r>
              <a:rPr kumimoji="0" lang="ar-JO" sz="3600" b="1" i="0" u="none" strike="noStrike" kern="1200" cap="none" spc="0" normalizeH="0" baseline="0" noProof="0" dirty="0">
                <a:ln>
                  <a:noFill/>
                </a:ln>
                <a:solidFill>
                  <a:srgbClr val="ECDB96"/>
                </a:solidFill>
                <a:effectLst/>
                <a:uLnTx/>
                <a:uFillTx/>
                <a:latin typeface="Arial" panose="020B0604020202020204" pitchFamily="34" charset="0"/>
                <a:ea typeface="ＭＳ Ｐゴシック" charset="0"/>
                <a:cs typeface="Arial" panose="020B0604020202020204" pitchFamily="34" charset="0"/>
              </a:rPr>
              <a:t>العهد القديم</a:t>
            </a:r>
            <a:r>
              <a:rPr kumimoji="0" lang="en-US" sz="3600" b="1" i="0" u="none" strike="noStrike" kern="1200" cap="none" spc="0" normalizeH="0" baseline="0" noProof="0" dirty="0">
                <a:ln>
                  <a:noFill/>
                </a:ln>
                <a:solidFill>
                  <a:srgbClr val="ECDB96"/>
                </a:solidFill>
                <a:effectLst/>
                <a:uLnTx/>
                <a:uFillTx/>
                <a:latin typeface="Arial" panose="020B0604020202020204" pitchFamily="34" charset="0"/>
                <a:ea typeface="ＭＳ Ｐゴシック" charset="0"/>
                <a:cs typeface="Arial" panose="020B0604020202020204" pitchFamily="34" charset="0"/>
              </a:rPr>
              <a:t>      </a:t>
            </a:r>
            <a:r>
              <a:rPr kumimoji="0" lang="ar-JO" sz="3600" b="1" i="0" u="none" strike="noStrike" kern="1200" cap="none" spc="0" normalizeH="0" baseline="0" noProof="0" dirty="0">
                <a:ln>
                  <a:noFill/>
                </a:ln>
                <a:solidFill>
                  <a:srgbClr val="ECDB96"/>
                </a:solidFill>
                <a:effectLst/>
                <a:uLnTx/>
                <a:uFillTx/>
                <a:latin typeface="Arial" panose="020B0604020202020204" pitchFamily="34" charset="0"/>
                <a:ea typeface="ＭＳ Ｐゴシック" charset="0"/>
                <a:cs typeface="Arial" panose="020B0604020202020204" pitchFamily="34" charset="0"/>
              </a:rPr>
              <a:t>دراسة الكتاب المقدس </a:t>
            </a:r>
            <a:endParaRPr kumimoji="0" lang="en-US" sz="3600" b="1" i="0" u="none" strike="noStrike" kern="1200" cap="none" spc="0" normalizeH="0" baseline="0" noProof="0" dirty="0">
              <a:ln>
                <a:noFill/>
              </a:ln>
              <a:solidFill>
                <a:srgbClr val="ECDB96"/>
              </a:solidFill>
              <a:effectLst/>
              <a:uLnTx/>
              <a:uFillTx/>
              <a:latin typeface="Arial" panose="020B0604020202020204" pitchFamily="34" charset="0"/>
              <a:ea typeface="ＭＳ Ｐゴシック" charset="0"/>
              <a:cs typeface="Arial" panose="020B0604020202020204" pitchFamily="34" charset="0"/>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1" i="0" u="sng"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مساقات الخلفيات:</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 الأبحاث والكتابة</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1"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العهد الجديد</a:t>
            </a:r>
            <a:r>
              <a:rPr kumimoji="0" lang="en-US" sz="3600" b="1"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العهد القديم</a:t>
            </a:r>
            <a:r>
              <a:rPr kumimoji="0" lang="en-US" sz="3600" b="1"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a:t>
            </a:r>
            <a:r>
              <a:rPr kumimoji="0" lang="en-US" sz="3600" b="1"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جغرافيا الكتاب المقدس</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sng"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مساقات اللاهوت:</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 الخلق * يسوع</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الكنيسة * الروح القدس  * (علم) الخلاص  * الأخرويات</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endParaRPr>
          </a:p>
        </p:txBody>
      </p:sp>
      <p:sp>
        <p:nvSpPr>
          <p:cNvPr id="920583" name="Text Box 7"/>
          <p:cNvSpPr txBox="1">
            <a:spLocks noChangeArrowheads="1"/>
          </p:cNvSpPr>
          <p:nvPr/>
        </p:nvSpPr>
        <p:spPr bwMode="auto">
          <a:xfrm>
            <a:off x="-566" y="5505271"/>
            <a:ext cx="9144565"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sng"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مساقات الوعظ:</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علم الوعظ 1</a:t>
            </a:r>
            <a:r>
              <a:rPr kumimoji="0" lang="en-US" sz="3600" b="1"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 علم الوعظ 2</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(باللغات الإنجليزية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الأندونيسية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الصينية)</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Upper Room Service 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panose="020B0604020202020204" pitchFamily="34" charset="0"/>
                <a:ea typeface="ＭＳ Ｐゴシック" charset="0"/>
                <a:cs typeface="Arial" panose="020B0604020202020204" pitchFamily="34" charset="0"/>
              </a:rPr>
              <a:t>Our People</a:t>
            </a:r>
            <a:endParaRPr lang="en-US" sz="6600">
              <a:latin typeface="Arial" panose="020B0604020202020204" pitchFamily="34" charset="0"/>
              <a:ea typeface="ＭＳ Ｐゴシック" charset="0"/>
              <a:cs typeface="Arial" panose="020B0604020202020204" pitchFamily="34"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7772400" cy="1722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1113" y="1412776"/>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dirty="0">
                <a:solidFill>
                  <a:srgbClr val="FFFFFF"/>
                </a:solidFill>
                <a:effectLst>
                  <a:glow rad="139700">
                    <a:srgbClr val="000000"/>
                  </a:glow>
                </a:effectLst>
                <a:latin typeface="Arial" panose="020B0604020202020204" pitchFamily="34" charset="0"/>
                <a:cs typeface="Arial" panose="020B0604020202020204" pitchFamily="34" charset="0"/>
              </a:rPr>
              <a:t>100 شخص من 16 أمة</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51723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شباط 2021</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endPar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02432938"/>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6" y="1"/>
            <a:ext cx="9202739"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أمريكا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7" name="Rectangle 5"/>
          <p:cNvSpPr>
            <a:spLocks noGrp="1" noChangeArrowheads="1"/>
          </p:cNvSpPr>
          <p:nvPr>
            <p:ph type="title"/>
          </p:nvPr>
        </p:nvSpPr>
        <p:spPr>
          <a:xfrm>
            <a:off x="-71437" y="5943600"/>
            <a:ext cx="9251951" cy="990600"/>
          </a:xfrm>
          <a:solidFill>
            <a:srgbClr val="800000"/>
          </a:solidFill>
        </p:spPr>
        <p:txBody>
          <a:bodyPr/>
          <a:lstStyle/>
          <a:p>
            <a:pPr eaLnBrk="1" hangingPunct="1">
              <a:defRPr/>
            </a:pPr>
            <a:r>
              <a:rPr lang="ar-JO" b="1" dirty="0">
                <a:solidFill>
                  <a:schemeClr val="tx1"/>
                </a:solidFill>
                <a:latin typeface="Arial" panose="020B0604020202020204" pitchFamily="34" charset="0"/>
                <a:cs typeface="Arial" panose="020B0604020202020204" pitchFamily="34" charset="0"/>
              </a:rPr>
              <a:t> شعب الطرق المتقاطعة</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1" y="2348881"/>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361485" name="Text Box 13"/>
          <p:cNvSpPr txBox="1">
            <a:spLocks noChangeArrowheads="1"/>
          </p:cNvSpPr>
          <p:nvPr/>
        </p:nvSpPr>
        <p:spPr bwMode="auto">
          <a:xfrm>
            <a:off x="169655" y="1214720"/>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1" name="Text Box 19"/>
          <p:cNvSpPr txBox="1">
            <a:spLocks noChangeArrowheads="1"/>
          </p:cNvSpPr>
          <p:nvPr/>
        </p:nvSpPr>
        <p:spPr bwMode="auto">
          <a:xfrm>
            <a:off x="1979613" y="357346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3" name="Text Box 21"/>
          <p:cNvSpPr txBox="1">
            <a:spLocks noChangeArrowheads="1"/>
          </p:cNvSpPr>
          <p:nvPr/>
        </p:nvSpPr>
        <p:spPr bwMode="auto">
          <a:xfrm>
            <a:off x="4762819" y="3672782"/>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5" name="Text Box 28"/>
          <p:cNvSpPr txBox="1">
            <a:spLocks noChangeArrowheads="1"/>
          </p:cNvSpPr>
          <p:nvPr/>
        </p:nvSpPr>
        <p:spPr bwMode="auto">
          <a:xfrm>
            <a:off x="4291012" y="5410201"/>
            <a:ext cx="2116291"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كنيسة الطرق المتقاطعة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6" name="Text Box 24"/>
          <p:cNvSpPr txBox="1">
            <a:spLocks noChangeArrowheads="1"/>
          </p:cNvSpPr>
          <p:nvPr/>
        </p:nvSpPr>
        <p:spPr bwMode="auto">
          <a:xfrm>
            <a:off x="4572000" y="5075239"/>
            <a:ext cx="16557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7" name="Rounded Rectangle 1"/>
          <p:cNvSpPr>
            <a:spLocks noChangeArrowheads="1"/>
          </p:cNvSpPr>
          <p:nvPr/>
        </p:nvSpPr>
        <p:spPr bwMode="auto">
          <a:xfrm>
            <a:off x="2627313" y="90042"/>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3"/>
          <p:cNvSpPr txBox="1">
            <a:spLocks noChangeArrowheads="1"/>
          </p:cNvSpPr>
          <p:nvPr/>
        </p:nvSpPr>
        <p:spPr bwMode="auto">
          <a:xfrm>
            <a:off x="9468544" y="4708526"/>
            <a:ext cx="1906587"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الفلبين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Text Box 13"/>
          <p:cNvSpPr txBox="1">
            <a:spLocks noChangeArrowheads="1"/>
          </p:cNvSpPr>
          <p:nvPr/>
        </p:nvSpPr>
        <p:spPr bwMode="auto">
          <a:xfrm>
            <a:off x="-2340768" y="2780928"/>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ألمانيا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13"/>
          <p:cNvSpPr txBox="1">
            <a:spLocks noChangeArrowheads="1"/>
          </p:cNvSpPr>
          <p:nvPr/>
        </p:nvSpPr>
        <p:spPr bwMode="auto">
          <a:xfrm>
            <a:off x="140331" y="706721"/>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هولندا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 name="Text Box 17"/>
          <p:cNvSpPr txBox="1">
            <a:spLocks noChangeArrowheads="1"/>
          </p:cNvSpPr>
          <p:nvPr/>
        </p:nvSpPr>
        <p:spPr bwMode="auto">
          <a:xfrm>
            <a:off x="6290303" y="1247855"/>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هونغ كونغ</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7" name="Text Box 17"/>
          <p:cNvSpPr txBox="1">
            <a:spLocks noChangeArrowheads="1"/>
          </p:cNvSpPr>
          <p:nvPr/>
        </p:nvSpPr>
        <p:spPr bwMode="auto">
          <a:xfrm>
            <a:off x="6875623" y="2857583"/>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تايوان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9" name="Text Box 21"/>
          <p:cNvSpPr txBox="1">
            <a:spLocks noChangeArrowheads="1"/>
          </p:cNvSpPr>
          <p:nvPr/>
        </p:nvSpPr>
        <p:spPr bwMode="auto">
          <a:xfrm>
            <a:off x="6276976" y="4982096"/>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Text Box 21"/>
          <p:cNvSpPr txBox="1">
            <a:spLocks noChangeArrowheads="1"/>
          </p:cNvSpPr>
          <p:nvPr/>
        </p:nvSpPr>
        <p:spPr bwMode="auto">
          <a:xfrm>
            <a:off x="9621513" y="4067675"/>
            <a:ext cx="16557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ماليزيا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Text Box 21"/>
          <p:cNvSpPr txBox="1">
            <a:spLocks noChangeArrowheads="1"/>
          </p:cNvSpPr>
          <p:nvPr/>
        </p:nvSpPr>
        <p:spPr bwMode="auto">
          <a:xfrm>
            <a:off x="9544023" y="5909837"/>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نيوزيلاندا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Text Box 13"/>
          <p:cNvSpPr txBox="1">
            <a:spLocks noChangeArrowheads="1"/>
          </p:cNvSpPr>
          <p:nvPr/>
        </p:nvSpPr>
        <p:spPr bwMode="auto">
          <a:xfrm>
            <a:off x="-2340768" y="1843644"/>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لبنان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3" name="Text Box 13"/>
          <p:cNvSpPr txBox="1">
            <a:spLocks noChangeArrowheads="1"/>
          </p:cNvSpPr>
          <p:nvPr/>
        </p:nvSpPr>
        <p:spPr bwMode="auto">
          <a:xfrm>
            <a:off x="-2327398" y="4789253"/>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زيمبابوي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 name="Text Box 13"/>
          <p:cNvSpPr txBox="1">
            <a:spLocks noChangeArrowheads="1"/>
          </p:cNvSpPr>
          <p:nvPr/>
        </p:nvSpPr>
        <p:spPr bwMode="auto">
          <a:xfrm>
            <a:off x="-2346774" y="1183457"/>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إيطاليا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 name="Text Box 17"/>
          <p:cNvSpPr txBox="1">
            <a:spLocks noChangeArrowheads="1"/>
          </p:cNvSpPr>
          <p:nvPr/>
        </p:nvSpPr>
        <p:spPr bwMode="auto">
          <a:xfrm>
            <a:off x="9396536" y="528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روسيا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7" name="Text Box 21"/>
          <p:cNvSpPr txBox="1">
            <a:spLocks noChangeArrowheads="1"/>
          </p:cNvSpPr>
          <p:nvPr/>
        </p:nvSpPr>
        <p:spPr bwMode="auto">
          <a:xfrm>
            <a:off x="9583209" y="305063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8" name="Text Box 13"/>
          <p:cNvSpPr txBox="1">
            <a:spLocks noChangeArrowheads="1"/>
          </p:cNvSpPr>
          <p:nvPr/>
        </p:nvSpPr>
        <p:spPr bwMode="auto">
          <a:xfrm>
            <a:off x="-2364992" y="100334"/>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Text Box 13"/>
          <p:cNvSpPr txBox="1">
            <a:spLocks noChangeArrowheads="1"/>
          </p:cNvSpPr>
          <p:nvPr/>
        </p:nvSpPr>
        <p:spPr bwMode="auto">
          <a:xfrm>
            <a:off x="168861" y="1731780"/>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مصر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Text Box 17"/>
          <p:cNvSpPr txBox="1">
            <a:spLocks noChangeArrowheads="1"/>
          </p:cNvSpPr>
          <p:nvPr/>
        </p:nvSpPr>
        <p:spPr bwMode="auto">
          <a:xfrm>
            <a:off x="9252520" y="620689"/>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منغوليا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5" y="116632"/>
            <a:ext cx="2117271"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6" y="4185084"/>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أثيوبيا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مينامار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4" y="4760662"/>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جنوب أفريقيا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أستراليا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اليابان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9"/>
            <a:ext cx="224066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الصين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2" y="6094837"/>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كينيا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9589365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panose="020B0604020202020204" pitchFamily="34" charset="0"/>
                <a:ea typeface="ＭＳ Ｐゴシック" charset="0"/>
                <a:cs typeface="Arial" panose="020B0604020202020204" pitchFamily="34" charset="0"/>
              </a:rPr>
              <a:t>Our People</a:t>
            </a:r>
            <a:endParaRPr lang="en-US" sz="6600">
              <a:latin typeface="Arial" panose="020B0604020202020204" pitchFamily="34" charset="0"/>
              <a:ea typeface="ＭＳ Ｐゴシック" charset="0"/>
              <a:cs typeface="Arial" panose="020B0604020202020204" pitchFamily="34" charset="0"/>
            </a:endParaRPr>
          </a:p>
        </p:txBody>
      </p:sp>
      <p:pic>
        <p:nvPicPr>
          <p:cNvPr id="3338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الوعظ عبر الكتاب المقدس</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41743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Goodbye to David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panose="020B0604020202020204" pitchFamily="34" charset="0"/>
                <a:ea typeface="ＭＳ Ｐゴシック" charset="0"/>
                <a:cs typeface="Arial" panose="020B0604020202020204" pitchFamily="34" charset="0"/>
              </a:rPr>
              <a:t>Our People</a:t>
            </a:r>
            <a:endParaRPr lang="en-US" sz="6600">
              <a:latin typeface="Arial" panose="020B0604020202020204" pitchFamily="34" charset="0"/>
              <a:ea typeface="ＭＳ Ｐゴシック" charset="0"/>
              <a:cs typeface="Arial" panose="020B0604020202020204" pitchFamily="34" charset="0"/>
            </a:endParaRPr>
          </a:p>
        </p:txBody>
      </p:sp>
      <p:pic>
        <p:nvPicPr>
          <p:cNvPr id="3594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775406"/>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100 شخص من 16 أمة</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108072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طلاب كلية سنغافورة يخدمون في الكنيسة</a:t>
            </a:r>
            <a:endParaRPr kumimoji="0" lang="en-US" sz="4400" b="1" i="0"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9</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409675756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1" descr="CIC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b="1" i="1" dirty="0">
                <a:solidFill>
                  <a:srgbClr val="FFFFFF"/>
                </a:solidFill>
                <a:latin typeface="Arial" charset="0"/>
                <a:ea typeface="ＭＳ Ｐゴシック" charset="0"/>
              </a:rPr>
              <a:t>CICF</a:t>
            </a:r>
            <a:r>
              <a:rPr lang="en-US" sz="4800" b="1" i="1" dirty="0">
                <a:solidFill>
                  <a:srgbClr val="FFFFFF"/>
                </a:solidFill>
                <a:latin typeface="Arial" charset="0"/>
                <a:ea typeface="ＭＳ Ｐゴシック" charset="0"/>
                <a:cs typeface="ＭＳ Ｐゴシック" charset="0"/>
              </a:rPr>
              <a:t>amily.com</a:t>
            </a:r>
            <a:endParaRPr lang="en-US" sz="48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7056833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i="1" dirty="0" err="1">
                <a:solidFill>
                  <a:schemeClr val="bg1"/>
                </a:solidFill>
                <a:latin typeface="Arial" charset="0"/>
                <a:ea typeface="ＭＳ Ｐゴシック" charset="0"/>
                <a:cs typeface="ＭＳ Ｐゴシック" charset="0"/>
              </a:rPr>
              <a:t>www.cicfamily.com</a:t>
            </a:r>
            <a:endParaRPr lang="en-US" sz="4800" dirty="0">
              <a:latin typeface="Arial" charset="0"/>
              <a:ea typeface="ＭＳ Ｐゴシック" charset="0"/>
              <a:cs typeface="ＭＳ Ｐゴシック" charset="0"/>
            </a:endParaRPr>
          </a:p>
        </p:txBody>
      </p:sp>
      <p:pic>
        <p:nvPicPr>
          <p:cNvPr id="411650" name="Picture 4" descr="CIC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1651" name="Picture 2" descr="CIC Sermon Pag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70163"/>
            <a:ext cx="9144000" cy="426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txBox="1">
            <a:spLocks noChangeArrowheads="1"/>
          </p:cNvSpPr>
          <p:nvPr/>
        </p:nvSpPr>
        <p:spPr bwMode="auto">
          <a:xfrm>
            <a:off x="251520" y="0"/>
            <a:ext cx="8663880" cy="1447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13208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eaLnBrk="1" hangingPunct="1">
              <a:defRPr/>
            </a:pPr>
            <a:r>
              <a:rPr lang="en-US" sz="4800" b="1" i="1" dirty="0">
                <a:solidFill>
                  <a:schemeClr val="bg1"/>
                </a:solidFill>
                <a:latin typeface="Arial Italic" charset="0"/>
                <a:cs typeface="Arial Italic" charset="0"/>
                <a:sym typeface="Arial Italic" charset="0"/>
              </a:rPr>
              <a:t>CICFamily.com</a:t>
            </a:r>
            <a:endParaRPr lang="en-US" sz="4800" b="1" i="1" dirty="0">
              <a:solidFill>
                <a:schemeClr val="bg1"/>
              </a:solidFill>
              <a:latin typeface="Arial Italic" charset="0"/>
              <a:sym typeface="Arial Italic" charset="0"/>
            </a:endParaRPr>
          </a:p>
        </p:txBody>
      </p:sp>
    </p:spTree>
    <p:extLst>
      <p:ext uri="{BB962C8B-B14F-4D97-AF65-F5344CB8AC3E}">
        <p14:creationId xmlns:p14="http://schemas.microsoft.com/office/powerpoint/2010/main" val="38085037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990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48763"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9907" name="Title 1"/>
          <p:cNvSpPr>
            <a:spLocks noGrp="1"/>
          </p:cNvSpPr>
          <p:nvPr>
            <p:ph type="title" idx="4294967295"/>
          </p:nvPr>
        </p:nvSpPr>
        <p:spPr>
          <a:xfrm>
            <a:off x="0" y="0"/>
            <a:ext cx="9144000" cy="765175"/>
          </a:xfrm>
        </p:spPr>
        <p:txBody>
          <a:bodyPr/>
          <a:lstStyle/>
          <a:p>
            <a:r>
              <a:rPr lang="ar-JO" sz="3200" b="1" dirty="0">
                <a:solidFill>
                  <a:schemeClr val="bg1"/>
                </a:solidFill>
                <a:latin typeface="Arial" panose="020B0604020202020204" pitchFamily="34" charset="0"/>
                <a:ea typeface="Osaka" charset="0"/>
                <a:cs typeface="Arial" panose="020B0604020202020204" pitchFamily="34" charset="0"/>
              </a:rPr>
              <a:t>قوة كلمة الله (أش 55: 8-9)</a:t>
            </a:r>
            <a:endParaRPr lang="en-US" sz="3200" b="1" dirty="0">
              <a:solidFill>
                <a:schemeClr val="bg1"/>
              </a:solidFill>
              <a:latin typeface="Arial" panose="020B0604020202020204" pitchFamily="34" charset="0"/>
              <a:ea typeface="Osaka" charset="0"/>
              <a:cs typeface="Arial" panose="020B0604020202020204" pitchFamily="34" charset="0"/>
            </a:endParaRPr>
          </a:p>
        </p:txBody>
      </p:sp>
      <p:sp>
        <p:nvSpPr>
          <p:cNvPr id="11" name="Title 1"/>
          <p:cNvSpPr txBox="1">
            <a:spLocks/>
          </p:cNvSpPr>
          <p:nvPr/>
        </p:nvSpPr>
        <p:spPr bwMode="auto">
          <a:xfrm>
            <a:off x="0" y="765175"/>
            <a:ext cx="9144000" cy="3095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b="1" dirty="0">
                <a:solidFill>
                  <a:srgbClr val="FFFFFF"/>
                </a:solidFill>
                <a:effectLst>
                  <a:glow rad="139700">
                    <a:schemeClr val="tx1">
                      <a:alpha val="96000"/>
                    </a:schemeClr>
                  </a:glow>
                </a:effectLst>
                <a:latin typeface="Arial" panose="020B0604020202020204" pitchFamily="34" charset="0"/>
                <a:cs typeface="Arial" panose="020B0604020202020204" pitchFamily="34" charset="0"/>
              </a:rPr>
              <a:t>8 لأن أفكاري ليست أفكاركم، ولا طرقكم طرقي يقول الرب.</a:t>
            </a:r>
          </a:p>
          <a:p>
            <a:pPr>
              <a:defRPr/>
            </a:pPr>
            <a:endParaRPr lang="ar-JO" sz="3600" b="1" dirty="0">
              <a:solidFill>
                <a:srgbClr val="FFFFFF"/>
              </a:solidFill>
              <a:effectLst>
                <a:glow rad="139700">
                  <a:schemeClr val="tx1">
                    <a:alpha val="96000"/>
                  </a:schemeClr>
                </a:glow>
              </a:effectLst>
              <a:latin typeface="Arial" panose="020B0604020202020204" pitchFamily="34" charset="0"/>
              <a:cs typeface="Arial" panose="020B0604020202020204" pitchFamily="34" charset="0"/>
            </a:endParaRPr>
          </a:p>
          <a:p>
            <a:pPr>
              <a:defRPr/>
            </a:pPr>
            <a:r>
              <a:rPr lang="ar-JO" sz="3600" b="1" dirty="0">
                <a:solidFill>
                  <a:srgbClr val="FFFFFF"/>
                </a:solidFill>
                <a:effectLst>
                  <a:glow rad="139700">
                    <a:schemeClr val="tx1">
                      <a:alpha val="96000"/>
                    </a:schemeClr>
                  </a:glow>
                </a:effectLst>
                <a:latin typeface="Arial" panose="020B0604020202020204" pitchFamily="34" charset="0"/>
                <a:cs typeface="Arial" panose="020B0604020202020204" pitchFamily="34" charset="0"/>
              </a:rPr>
              <a:t>9 لأنه كما علت السماوات عن الأرض هكذا علت طرقي عن طرقكم وأفكاري عن أفكاركم.</a:t>
            </a:r>
            <a:endParaRPr lang="en-US" sz="3600" b="1" dirty="0">
              <a:solidFill>
                <a:srgbClr val="FFFFFF"/>
              </a:solidFill>
              <a:effectLst>
                <a:glow rad="139700">
                  <a:schemeClr val="tx1">
                    <a:alpha val="96000"/>
                  </a:schemeClr>
                </a:glow>
              </a:effectLst>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195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33450"/>
            <a:ext cx="9144000" cy="602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5" name="Title 1"/>
          <p:cNvSpPr>
            <a:spLocks noGrp="1"/>
          </p:cNvSpPr>
          <p:nvPr>
            <p:ph type="title" idx="4294967295"/>
          </p:nvPr>
        </p:nvSpPr>
        <p:spPr>
          <a:xfrm>
            <a:off x="0" y="0"/>
            <a:ext cx="9144000" cy="765175"/>
          </a:xfrm>
        </p:spPr>
        <p:txBody>
          <a:bodyPr/>
          <a:lstStyle/>
          <a:p>
            <a:r>
              <a:rPr lang="ar-JO" sz="3200" b="1" dirty="0">
                <a:solidFill>
                  <a:schemeClr val="bg1"/>
                </a:solidFill>
                <a:latin typeface="Arial" panose="020B0604020202020204" pitchFamily="34" charset="0"/>
                <a:ea typeface="Osaka" charset="0"/>
                <a:cs typeface="Arial" panose="020B0604020202020204" pitchFamily="34" charset="0"/>
              </a:rPr>
              <a:t>قوة كلمة الله (أش 55:10أ)</a:t>
            </a:r>
            <a:endParaRPr lang="en-US" sz="3200" b="1" dirty="0">
              <a:solidFill>
                <a:schemeClr val="bg1"/>
              </a:solidFill>
              <a:latin typeface="Arial" panose="020B0604020202020204" pitchFamily="34" charset="0"/>
              <a:ea typeface="Osaka" charset="0"/>
              <a:cs typeface="Arial" panose="020B0604020202020204" pitchFamily="34" charset="0"/>
            </a:endParaRPr>
          </a:p>
        </p:txBody>
      </p:sp>
      <p:sp>
        <p:nvSpPr>
          <p:cNvPr id="12" name="Title 1"/>
          <p:cNvSpPr txBox="1">
            <a:spLocks/>
          </p:cNvSpPr>
          <p:nvPr/>
        </p:nvSpPr>
        <p:spPr bwMode="auto">
          <a:xfrm>
            <a:off x="0" y="764704"/>
            <a:ext cx="9144000"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defRPr/>
            </a:pPr>
            <a:r>
              <a:rPr lang="ar-JO" sz="3600" b="1" dirty="0">
                <a:solidFill>
                  <a:srgbClr val="FFFFFF"/>
                </a:solidFill>
                <a:effectLst>
                  <a:glow rad="152400">
                    <a:srgbClr val="000000">
                      <a:alpha val="97000"/>
                    </a:srgbClr>
                  </a:glow>
                </a:effectLst>
                <a:latin typeface="Arial" panose="020B0604020202020204" pitchFamily="34" charset="0"/>
                <a:cs typeface="Arial" panose="020B0604020202020204" pitchFamily="34" charset="0"/>
              </a:rPr>
              <a:t>لأنه كما ينزل المطر والثلج من السماء ولا يرجعان إلى هناك، بل يرويان الأرض</a:t>
            </a:r>
            <a:endParaRPr lang="en-US" sz="3600" b="1" dirty="0">
              <a:solidFill>
                <a:srgbClr val="FFFFFF"/>
              </a:solidFill>
              <a:effectLst>
                <a:glow rad="152400">
                  <a:srgbClr val="000000">
                    <a:alpha val="97000"/>
                  </a:srgbClr>
                </a:glow>
              </a:effectLst>
              <a:latin typeface="Arial" panose="020B0604020202020204" pitchFamily="34" charset="0"/>
              <a:ea typeface="Osaka"/>
              <a:cs typeface="Arial" panose="020B0604020202020204" pitchFamily="34" charset="0"/>
            </a:endParaRPr>
          </a:p>
        </p:txBody>
      </p:sp>
    </p:spTree>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997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ar-JO" sz="5400" dirty="0">
                <a:solidFill>
                  <a:schemeClr val="tx1"/>
                </a:solidFill>
                <a:latin typeface="Arial" charset="0"/>
                <a:ea typeface="ＭＳ Ｐゴシック" charset="0"/>
              </a:rPr>
              <a:t>عرّف عن نفسك</a:t>
            </a:r>
            <a:endParaRPr lang="en-US" sz="5400" dirty="0">
              <a:solidFill>
                <a:schemeClr val="tx1"/>
              </a:solidFill>
              <a:latin typeface="Arial" charset="0"/>
              <a:ea typeface="ＭＳ Ｐゴシック" charset="0"/>
            </a:endParaRPr>
          </a:p>
        </p:txBody>
      </p:sp>
      <p:sp>
        <p:nvSpPr>
          <p:cNvPr id="139268" name="Rectangle 4"/>
          <p:cNvSpPr>
            <a:spLocks noChangeArrowheads="1"/>
          </p:cNvSpPr>
          <p:nvPr/>
        </p:nvSpPr>
        <p:spPr bwMode="auto">
          <a:xfrm>
            <a:off x="0" y="1187450"/>
            <a:ext cx="4716016" cy="5769942"/>
          </a:xfrm>
          <a:prstGeom prst="rect">
            <a:avLst/>
          </a:prstGeom>
          <a:noFill/>
          <a:ln w="9525">
            <a:noFill/>
            <a:miter lim="800000"/>
            <a:headEnd/>
            <a:tailEnd/>
          </a:ln>
          <a:effectLst/>
        </p:spPr>
        <p:txBody>
          <a:bodyPr lIns="92075" tIns="46038" rIns="92075" bIns="46038"/>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الإسم</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البلد</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البرنامج</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العائلة</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الكنيسة</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هدف الخدمة</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42640914"/>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400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2150"/>
            <a:ext cx="9144000" cy="618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Title 1"/>
          <p:cNvSpPr>
            <a:spLocks noGrp="1"/>
          </p:cNvSpPr>
          <p:nvPr>
            <p:ph type="title" idx="4294967295"/>
          </p:nvPr>
        </p:nvSpPr>
        <p:spPr>
          <a:xfrm>
            <a:off x="0" y="0"/>
            <a:ext cx="9144000" cy="765175"/>
          </a:xfrm>
        </p:spPr>
        <p:txBody>
          <a:bodyPr/>
          <a:lstStyle/>
          <a:p>
            <a:r>
              <a:rPr lang="ar-JO" sz="3200" b="1" dirty="0">
                <a:solidFill>
                  <a:schemeClr val="bg1"/>
                </a:solidFill>
                <a:latin typeface="Arial" panose="020B0604020202020204" pitchFamily="34" charset="0"/>
                <a:ea typeface="Osaka" charset="0"/>
                <a:cs typeface="Arial" panose="020B0604020202020204" pitchFamily="34" charset="0"/>
              </a:rPr>
              <a:t>قوة كلمة الله (أش 55:10ب)</a:t>
            </a:r>
            <a:endParaRPr lang="en-US" sz="3200" b="1" dirty="0">
              <a:solidFill>
                <a:schemeClr val="bg1"/>
              </a:solidFill>
              <a:latin typeface="Arial" panose="020B0604020202020204" pitchFamily="34" charset="0"/>
              <a:ea typeface="Osaka" charset="0"/>
              <a:cs typeface="Arial" panose="020B0604020202020204" pitchFamily="34" charset="0"/>
            </a:endParaRPr>
          </a:p>
        </p:txBody>
      </p:sp>
      <p:sp>
        <p:nvSpPr>
          <p:cNvPr id="12" name="Title 1"/>
          <p:cNvSpPr txBox="1">
            <a:spLocks/>
          </p:cNvSpPr>
          <p:nvPr/>
        </p:nvSpPr>
        <p:spPr bwMode="auto">
          <a:xfrm>
            <a:off x="0" y="764704"/>
            <a:ext cx="9144000"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defRPr/>
            </a:pPr>
            <a:r>
              <a:rPr lang="ar-JO" sz="3600" b="1" dirty="0">
                <a:solidFill>
                  <a:srgbClr val="FFFFFF"/>
                </a:solidFill>
                <a:effectLst>
                  <a:glow rad="152400">
                    <a:srgbClr val="000000">
                      <a:alpha val="97000"/>
                    </a:srgbClr>
                  </a:glow>
                </a:effectLst>
                <a:latin typeface="Arial" panose="020B0604020202020204" pitchFamily="34" charset="0"/>
                <a:ea typeface="Osaka"/>
                <a:cs typeface="Arial" panose="020B0604020202020204" pitchFamily="34" charset="0"/>
              </a:rPr>
              <a:t>ويجعلانها تلد وتنبت وتعطي زرعاً للزارع وخبزاً للآكل</a:t>
            </a:r>
            <a:endParaRPr lang="en-US" sz="3600" b="1" dirty="0">
              <a:solidFill>
                <a:srgbClr val="FFFFFF"/>
              </a:solidFill>
              <a:effectLst>
                <a:glow rad="152400">
                  <a:srgbClr val="000000">
                    <a:alpha val="97000"/>
                  </a:srgbClr>
                </a:glow>
              </a:effectLst>
              <a:latin typeface="Arial" panose="020B0604020202020204" pitchFamily="34" charset="0"/>
              <a:ea typeface="Osaka"/>
              <a:cs typeface="Arial" panose="020B0604020202020204" pitchFamily="34" charset="0"/>
            </a:endParaRPr>
          </a:p>
        </p:txBody>
      </p:sp>
    </p:spTree>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6050"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12800"/>
            <a:ext cx="9144000" cy="590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6051" name="Title 1"/>
          <p:cNvSpPr>
            <a:spLocks noGrp="1"/>
          </p:cNvSpPr>
          <p:nvPr>
            <p:ph type="title" idx="4294967295"/>
          </p:nvPr>
        </p:nvSpPr>
        <p:spPr>
          <a:xfrm>
            <a:off x="0" y="0"/>
            <a:ext cx="9144000" cy="765175"/>
          </a:xfrm>
        </p:spPr>
        <p:txBody>
          <a:bodyPr/>
          <a:lstStyle/>
          <a:p>
            <a:r>
              <a:rPr lang="ar-JO" sz="3200" b="1" dirty="0">
                <a:solidFill>
                  <a:schemeClr val="bg1"/>
                </a:solidFill>
                <a:latin typeface="Arial" panose="020B0604020202020204" pitchFamily="34" charset="0"/>
                <a:ea typeface="Osaka" charset="0"/>
                <a:cs typeface="Arial" panose="020B0604020202020204" pitchFamily="34" charset="0"/>
              </a:rPr>
              <a:t>قوة كلمة الله (أش 55: 11)</a:t>
            </a:r>
            <a:endParaRPr lang="en-US" sz="3200" b="1" dirty="0">
              <a:solidFill>
                <a:schemeClr val="bg1"/>
              </a:solidFill>
              <a:latin typeface="Arial" panose="020B0604020202020204" pitchFamily="34" charset="0"/>
              <a:ea typeface="Osaka" charset="0"/>
              <a:cs typeface="Arial" panose="020B0604020202020204" pitchFamily="34" charset="0"/>
            </a:endParaRPr>
          </a:p>
        </p:txBody>
      </p:sp>
      <p:sp>
        <p:nvSpPr>
          <p:cNvPr id="12" name="Title 1"/>
          <p:cNvSpPr txBox="1">
            <a:spLocks/>
          </p:cNvSpPr>
          <p:nvPr/>
        </p:nvSpPr>
        <p:spPr bwMode="auto">
          <a:xfrm>
            <a:off x="0" y="764704"/>
            <a:ext cx="9144000"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defRPr/>
            </a:pPr>
            <a:r>
              <a:rPr lang="ar-JO" sz="3600" b="1" dirty="0">
                <a:solidFill>
                  <a:srgbClr val="FFFFFF"/>
                </a:solidFill>
                <a:effectLst>
                  <a:glow rad="152400">
                    <a:srgbClr val="000000">
                      <a:alpha val="97000"/>
                    </a:srgbClr>
                  </a:glow>
                </a:effectLst>
                <a:latin typeface="Arial" panose="020B0604020202020204" pitchFamily="34" charset="0"/>
                <a:ea typeface="Osaka"/>
                <a:cs typeface="Arial" panose="020B0604020202020204" pitchFamily="34" charset="0"/>
              </a:rPr>
              <a:t>هكذا تكون كلمتي التي تخرج من فمي. </a:t>
            </a:r>
          </a:p>
          <a:p>
            <a:pPr marL="182563" indent="-182563">
              <a:defRPr/>
            </a:pPr>
            <a:r>
              <a:rPr lang="ar-JO" sz="3600" b="1" dirty="0">
                <a:solidFill>
                  <a:srgbClr val="FFFFFF"/>
                </a:solidFill>
                <a:effectLst>
                  <a:glow rad="152400">
                    <a:srgbClr val="000000">
                      <a:alpha val="97000"/>
                    </a:srgbClr>
                  </a:glow>
                </a:effectLst>
                <a:latin typeface="Arial" panose="020B0604020202020204" pitchFamily="34" charset="0"/>
                <a:ea typeface="Osaka"/>
                <a:cs typeface="Arial" panose="020B0604020202020204" pitchFamily="34" charset="0"/>
              </a:rPr>
              <a:t>لا ترجع إلي فارغة</a:t>
            </a:r>
          </a:p>
          <a:p>
            <a:pPr marL="182563" indent="-182563">
              <a:defRPr/>
            </a:pPr>
            <a:r>
              <a:rPr lang="ar-JO" sz="3600" b="1" dirty="0">
                <a:solidFill>
                  <a:srgbClr val="FFFFFF"/>
                </a:solidFill>
                <a:effectLst>
                  <a:glow rad="152400">
                    <a:srgbClr val="000000">
                      <a:alpha val="97000"/>
                    </a:srgbClr>
                  </a:glow>
                </a:effectLst>
                <a:latin typeface="Arial" panose="020B0604020202020204" pitchFamily="34" charset="0"/>
                <a:ea typeface="Osaka"/>
                <a:cs typeface="Arial" panose="020B0604020202020204" pitchFamily="34" charset="0"/>
              </a:rPr>
              <a:t>بل تعمل ما سررت به </a:t>
            </a:r>
          </a:p>
          <a:p>
            <a:pPr marL="182563" indent="-182563">
              <a:defRPr/>
            </a:pPr>
            <a:r>
              <a:rPr lang="ar-JO" sz="3600" b="1" dirty="0">
                <a:solidFill>
                  <a:srgbClr val="FFFFFF"/>
                </a:solidFill>
                <a:effectLst>
                  <a:glow rad="152400">
                    <a:srgbClr val="000000">
                      <a:alpha val="97000"/>
                    </a:srgbClr>
                  </a:glow>
                </a:effectLst>
                <a:latin typeface="Arial" panose="020B0604020202020204" pitchFamily="34" charset="0"/>
                <a:ea typeface="Osaka"/>
                <a:cs typeface="Arial" panose="020B0604020202020204" pitchFamily="34" charset="0"/>
              </a:rPr>
              <a:t>وتنجح في ما أرسلتها له.</a:t>
            </a:r>
            <a:endParaRPr lang="en-US" sz="3600" b="1" dirty="0">
              <a:solidFill>
                <a:srgbClr val="FFFFFF"/>
              </a:solidFill>
              <a:effectLst>
                <a:glow rad="152400">
                  <a:srgbClr val="000000">
                    <a:alpha val="97000"/>
                  </a:srgbClr>
                </a:glow>
              </a:effectLst>
              <a:latin typeface="Arial" panose="020B0604020202020204" pitchFamily="34" charset="0"/>
              <a:ea typeface="Osaka"/>
              <a:cs typeface="Arial" panose="020B0604020202020204" pitchFamily="34" charset="0"/>
            </a:endParaRPr>
          </a:p>
        </p:txBody>
      </p:sp>
      <p:pic>
        <p:nvPicPr>
          <p:cNvPr id="386053"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850" y="4868863"/>
            <a:ext cx="2390775" cy="179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88098" name="Group 5"/>
          <p:cNvGrpSpPr>
            <a:grpSpLocks/>
          </p:cNvGrpSpPr>
          <p:nvPr/>
        </p:nvGrpSpPr>
        <p:grpSpPr bwMode="auto">
          <a:xfrm>
            <a:off x="76200" y="1524000"/>
            <a:ext cx="3429000" cy="5126038"/>
            <a:chOff x="1109" y="144"/>
            <a:chExt cx="3355" cy="3901"/>
          </a:xfrm>
        </p:grpSpPr>
        <p:pic>
          <p:nvPicPr>
            <p:cNvPr id="388102"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9" y="144"/>
              <a:ext cx="3355" cy="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8103"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9" y="2880"/>
              <a:ext cx="3355" cy="1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1990"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65775" y="1524000"/>
            <a:ext cx="3481388"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8101" name="Title 1"/>
          <p:cNvSpPr>
            <a:spLocks noGrp="1"/>
          </p:cNvSpPr>
          <p:nvPr>
            <p:ph type="title" idx="4294967295"/>
          </p:nvPr>
        </p:nvSpPr>
        <p:spPr>
          <a:xfrm>
            <a:off x="3275856" y="609600"/>
            <a:ext cx="5182344" cy="1143000"/>
          </a:xfrm>
        </p:spPr>
        <p:txBody>
          <a:bodyPr/>
          <a:lstStyle/>
          <a:p>
            <a:r>
              <a:rPr lang="en-US" dirty="0">
                <a:latin typeface="Arial" charset="0"/>
                <a:ea typeface="Osaka" charset="0"/>
                <a:cs typeface="Osaka" charset="0"/>
              </a:rPr>
              <a:t>Our Course Goal</a:t>
            </a:r>
          </a:p>
        </p:txBody>
      </p:sp>
      <p:sp>
        <p:nvSpPr>
          <p:cNvPr id="2" name="Rectangle 1">
            <a:extLst>
              <a:ext uri="{FF2B5EF4-FFF2-40B4-BE49-F238E27FC236}">
                <a16:creationId xmlns:a16="http://schemas.microsoft.com/office/drawing/2014/main" id="{29FD825D-56F7-B964-CDE3-FE0A9AC72C8D}"/>
              </a:ext>
            </a:extLst>
          </p:cNvPr>
          <p:cNvSpPr/>
          <p:nvPr/>
        </p:nvSpPr>
        <p:spPr bwMode="auto">
          <a:xfrm>
            <a:off x="1259632" y="0"/>
            <a:ext cx="6768752" cy="1143000"/>
          </a:xfrm>
          <a:prstGeom prst="rect">
            <a:avLst/>
          </a:prstGeom>
          <a:no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6400" b="1" i="0" u="none" strike="noStrike" cap="none" normalizeH="0" baseline="0" dirty="0">
                <a:ln>
                  <a:noFill/>
                </a:ln>
                <a:solidFill>
                  <a:srgbClr val="66FFFF"/>
                </a:solidFill>
                <a:effectLst/>
                <a:latin typeface="Arial" panose="020B0604020202020204" pitchFamily="34" charset="0"/>
                <a:cs typeface="Arial" panose="020B0604020202020204" pitchFamily="34" charset="0"/>
              </a:rPr>
              <a:t>هدفنا: سد الفجوة</a:t>
            </a:r>
            <a:endParaRPr kumimoji="0" lang="en-US" sz="6400" b="1" i="0" u="none" strike="noStrike" cap="none" normalizeH="0" baseline="0" dirty="0">
              <a:ln>
                <a:noFill/>
              </a:ln>
              <a:solidFill>
                <a:srgbClr val="66FFFF"/>
              </a:solidFill>
              <a:effectLst/>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Effect transition="in" filter="wipe(down)">
                                      <p:cBhvr>
                                        <p:cTn id="7" dur="500"/>
                                        <p:tgtEl>
                                          <p:spTgt spid="41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4" descr="ISCBG032"/>
          <p:cNvPicPr>
            <a:picLocks noChangeAspect="1" noChangeArrowheads="1"/>
          </p:cNvPicPr>
          <p:nvPr/>
        </p:nvPicPr>
        <p:blipFill>
          <a:blip r:embed="rId3">
            <a:lum bright="-6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p:nvPr>
        </p:nvSpPr>
        <p:spPr>
          <a:xfrm>
            <a:off x="457200" y="76200"/>
            <a:ext cx="8229600" cy="1066800"/>
          </a:xfrm>
        </p:spPr>
        <p:txBody>
          <a:bodyPr/>
          <a:lstStyle/>
          <a:p>
            <a:pPr eaLnBrk="1" hangingPunct="1">
              <a:defRPr/>
            </a:pPr>
            <a:r>
              <a:rPr lang="ar-JO" dirty="0">
                <a:solidFill>
                  <a:srgbClr val="FFFFFF"/>
                </a:solidFill>
                <a:effectLst>
                  <a:glow rad="177800">
                    <a:srgbClr val="000000"/>
                  </a:glow>
                </a:effectLst>
                <a:latin typeface="Arial" panose="020B0604020202020204" pitchFamily="34" charset="0"/>
                <a:ea typeface="Osaka" charset="0"/>
                <a:cs typeface="Arial" panose="020B0604020202020204" pitchFamily="34" charset="0"/>
              </a:rPr>
              <a:t>وصف المساق</a:t>
            </a:r>
            <a:endParaRPr lang="en-US" dirty="0">
              <a:solidFill>
                <a:srgbClr val="FFFFFF"/>
              </a:solidFill>
              <a:effectLst>
                <a:glow rad="177800">
                  <a:srgbClr val="000000"/>
                </a:glow>
              </a:effectLst>
              <a:latin typeface="Arial" panose="020B0604020202020204" pitchFamily="34" charset="0"/>
              <a:ea typeface="Osaka" charset="0"/>
              <a:cs typeface="Arial" panose="020B0604020202020204" pitchFamily="34" charset="0"/>
            </a:endParaRPr>
          </a:p>
        </p:txBody>
      </p:sp>
      <p:sp>
        <p:nvSpPr>
          <p:cNvPr id="390147" name="Text Box 6"/>
          <p:cNvSpPr txBox="1">
            <a:spLocks noChangeArrowheads="1"/>
          </p:cNvSpPr>
          <p:nvPr/>
        </p:nvSpPr>
        <p:spPr bwMode="auto">
          <a:xfrm>
            <a:off x="517525" y="1431925"/>
            <a:ext cx="74072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b="1">
              <a:solidFill>
                <a:srgbClr val="FFFFFF"/>
              </a:solidFill>
              <a:latin typeface="Arial" panose="020B0604020202020204" pitchFamily="34" charset="0"/>
              <a:ea typeface="Osaka" charset="0"/>
              <a:cs typeface="Arial" panose="020B0604020202020204" pitchFamily="34" charset="0"/>
            </a:endParaRPr>
          </a:p>
        </p:txBody>
      </p:sp>
      <p:sp>
        <p:nvSpPr>
          <p:cNvPr id="119815" name="Text Box 7"/>
          <p:cNvSpPr txBox="1">
            <a:spLocks noChangeArrowheads="1"/>
          </p:cNvSpPr>
          <p:nvPr/>
        </p:nvSpPr>
        <p:spPr bwMode="auto">
          <a:xfrm>
            <a:off x="0" y="1219200"/>
            <a:ext cx="8739790" cy="4185761"/>
          </a:xfrm>
          <a:prstGeom prst="rect">
            <a:avLst/>
          </a:prstGeom>
          <a:noFill/>
          <a:ln w="12700">
            <a:noFill/>
            <a:miter lim="800000"/>
            <a:headEnd/>
            <a:tailEnd/>
          </a:ln>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863600" indent="-406400">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r" eaLnBrk="1" hangingPunct="1">
              <a:lnSpc>
                <a:spcPct val="90000"/>
              </a:lnSpc>
              <a:spcBef>
                <a:spcPct val="20000"/>
              </a:spcBef>
              <a:buClr>
                <a:schemeClr val="hlink"/>
              </a:buClr>
              <a:buSzPct val="80000"/>
              <a:buFont typeface="Wingdings" charset="0"/>
              <a:buNone/>
              <a:defRPr/>
            </a:pPr>
            <a:r>
              <a:rPr lang="ar-JO" sz="2800" b="1" dirty="0">
                <a:solidFill>
                  <a:srgbClr val="FFFFFF"/>
                </a:solidFill>
                <a:effectLst>
                  <a:glow rad="177800">
                    <a:srgbClr val="000000"/>
                  </a:glow>
                </a:effectLst>
                <a:latin typeface="Arial" panose="020B0604020202020204" pitchFamily="34" charset="0"/>
                <a:ea typeface="Osaka" charset="0"/>
                <a:cs typeface="Arial" panose="020B0604020202020204" pitchFamily="34" charset="0"/>
              </a:rPr>
              <a:t>تعلم صياغة العظة التفسيرية</a:t>
            </a:r>
            <a:endParaRPr lang="en-US" sz="2800" b="1" dirty="0">
              <a:solidFill>
                <a:srgbClr val="FFFFFF"/>
              </a:solidFill>
              <a:effectLst>
                <a:glow rad="177800">
                  <a:srgbClr val="000000"/>
                </a:glow>
              </a:effectLst>
              <a:latin typeface="Arial" panose="020B0604020202020204" pitchFamily="34" charset="0"/>
              <a:ea typeface="Osaka" charset="0"/>
              <a:cs typeface="Arial" panose="020B0604020202020204" pitchFamily="34" charset="0"/>
            </a:endParaRPr>
          </a:p>
          <a:p>
            <a:pPr lvl="1" algn="r" rtl="1" eaLnBrk="1" hangingPunct="1">
              <a:lnSpc>
                <a:spcPct val="90000"/>
              </a:lnSpc>
              <a:spcBef>
                <a:spcPct val="20000"/>
              </a:spcBef>
              <a:buClr>
                <a:schemeClr val="folHlink"/>
              </a:buClr>
              <a:buSzPct val="80000"/>
              <a:buFont typeface="Wingdings" charset="0"/>
              <a:buChar char="l"/>
              <a:defRPr/>
            </a:pPr>
            <a:r>
              <a:rPr lang="ar-JO" sz="2800" b="1" dirty="0">
                <a:solidFill>
                  <a:srgbClr val="FFFFFF"/>
                </a:solidFill>
                <a:effectLst>
                  <a:glow rad="177800">
                    <a:srgbClr val="000000"/>
                  </a:glow>
                </a:effectLst>
                <a:latin typeface="Arial" panose="020B0604020202020204" pitchFamily="34" charset="0"/>
                <a:ea typeface="Osaka" charset="0"/>
                <a:cs typeface="Arial" panose="020B0604020202020204" pitchFamily="34" charset="0"/>
              </a:rPr>
              <a:t>من خلال العملية التفسيرية للتفسير واللاهوت والوعظ</a:t>
            </a:r>
            <a:endParaRPr lang="en-US" sz="2800" b="1" dirty="0">
              <a:solidFill>
                <a:srgbClr val="FFFFFF"/>
              </a:solidFill>
              <a:effectLst>
                <a:glow rad="177800">
                  <a:srgbClr val="000000"/>
                </a:glow>
              </a:effectLst>
              <a:latin typeface="Arial" panose="020B0604020202020204" pitchFamily="34" charset="0"/>
              <a:ea typeface="Osaka" charset="0"/>
              <a:cs typeface="Arial" panose="020B0604020202020204" pitchFamily="34" charset="0"/>
            </a:endParaRPr>
          </a:p>
          <a:p>
            <a:pPr lvl="1" algn="r" rtl="1" eaLnBrk="1" hangingPunct="1">
              <a:lnSpc>
                <a:spcPct val="90000"/>
              </a:lnSpc>
              <a:spcBef>
                <a:spcPct val="20000"/>
              </a:spcBef>
              <a:buClr>
                <a:schemeClr val="folHlink"/>
              </a:buClr>
              <a:buSzPct val="80000"/>
              <a:buFont typeface="Wingdings" charset="0"/>
              <a:buChar char="l"/>
              <a:defRPr/>
            </a:pPr>
            <a:r>
              <a:rPr lang="ar-JO" sz="2800" b="1" dirty="0">
                <a:solidFill>
                  <a:srgbClr val="FFFFFF"/>
                </a:solidFill>
                <a:effectLst>
                  <a:glow rad="177800">
                    <a:srgbClr val="000000"/>
                  </a:glow>
                </a:effectLst>
                <a:latin typeface="Arial" panose="020B0604020202020204" pitchFamily="34" charset="0"/>
                <a:ea typeface="Osaka" charset="0"/>
                <a:cs typeface="Arial" panose="020B0604020202020204" pitchFamily="34" charset="0"/>
              </a:rPr>
              <a:t>مع إعطاء الإنتباه للإستخدام الإستراتيجي للحجة البلاغية </a:t>
            </a:r>
            <a:endParaRPr lang="en-US" sz="2800" b="1" dirty="0">
              <a:solidFill>
                <a:srgbClr val="FFFFFF"/>
              </a:solidFill>
              <a:effectLst>
                <a:glow rad="177800">
                  <a:srgbClr val="000000"/>
                </a:glow>
              </a:effectLst>
              <a:latin typeface="Arial" panose="020B0604020202020204" pitchFamily="34" charset="0"/>
              <a:ea typeface="Osaka" charset="0"/>
              <a:cs typeface="Arial" panose="020B0604020202020204" pitchFamily="34" charset="0"/>
            </a:endParaRPr>
          </a:p>
          <a:p>
            <a:pPr lvl="1" algn="r" rtl="1" eaLnBrk="1" hangingPunct="1">
              <a:lnSpc>
                <a:spcPct val="90000"/>
              </a:lnSpc>
              <a:spcBef>
                <a:spcPct val="20000"/>
              </a:spcBef>
              <a:buClr>
                <a:schemeClr val="folHlink"/>
              </a:buClr>
              <a:buSzPct val="80000"/>
              <a:buFont typeface="Wingdings" charset="0"/>
              <a:buChar char="l"/>
              <a:defRPr/>
            </a:pPr>
            <a:r>
              <a:rPr lang="ar-JO" sz="2800" b="1" dirty="0">
                <a:solidFill>
                  <a:srgbClr val="FFFFFF"/>
                </a:solidFill>
                <a:effectLst>
                  <a:glow rad="177800">
                    <a:srgbClr val="000000"/>
                  </a:glow>
                </a:effectLst>
                <a:latin typeface="Arial" panose="020B0604020202020204" pitchFamily="34" charset="0"/>
                <a:ea typeface="Osaka" charset="0"/>
                <a:cs typeface="Arial" panose="020B0604020202020204" pitchFamily="34" charset="0"/>
              </a:rPr>
              <a:t>المخطوطة (الأسلوب والوضوح)</a:t>
            </a:r>
            <a:r>
              <a:rPr lang="en-US" sz="2800" b="1" dirty="0">
                <a:solidFill>
                  <a:srgbClr val="FFFFFF"/>
                </a:solidFill>
                <a:effectLst>
                  <a:glow rad="177800">
                    <a:srgbClr val="000000"/>
                  </a:glow>
                </a:effectLst>
                <a:latin typeface="Arial" panose="020B0604020202020204" pitchFamily="34" charset="0"/>
                <a:ea typeface="Osaka" charset="0"/>
                <a:cs typeface="Arial" panose="020B0604020202020204" pitchFamily="34" charset="0"/>
              </a:rPr>
              <a:t> </a:t>
            </a:r>
          </a:p>
          <a:p>
            <a:pPr lvl="1" algn="r" rtl="1" eaLnBrk="1" hangingPunct="1">
              <a:lnSpc>
                <a:spcPct val="90000"/>
              </a:lnSpc>
              <a:spcBef>
                <a:spcPct val="20000"/>
              </a:spcBef>
              <a:buClr>
                <a:schemeClr val="folHlink"/>
              </a:buClr>
              <a:buSzPct val="80000"/>
              <a:buFont typeface="Wingdings" charset="0"/>
              <a:buChar char="l"/>
              <a:defRPr/>
            </a:pPr>
            <a:r>
              <a:rPr lang="ar-JO" sz="2800" b="1" dirty="0">
                <a:solidFill>
                  <a:srgbClr val="FFFFFF"/>
                </a:solidFill>
                <a:effectLst>
                  <a:glow rad="177800">
                    <a:srgbClr val="000000"/>
                  </a:glow>
                </a:effectLst>
                <a:latin typeface="Arial" panose="020B0604020202020204" pitchFamily="34" charset="0"/>
                <a:ea typeface="Osaka" charset="0"/>
                <a:cs typeface="Arial" panose="020B0604020202020204" pitchFamily="34" charset="0"/>
              </a:rPr>
              <a:t>وأخيراً تقديم عظتين (رسالة ونثر الأدب القديم) 3 ساعات</a:t>
            </a:r>
            <a:r>
              <a:rPr lang="en-US" sz="2800" b="1" dirty="0">
                <a:solidFill>
                  <a:srgbClr val="FFFFFF"/>
                </a:solidFill>
                <a:effectLst>
                  <a:glow rad="177800">
                    <a:srgbClr val="000000"/>
                  </a:glow>
                </a:effectLst>
                <a:latin typeface="Arial" panose="020B0604020202020204" pitchFamily="34" charset="0"/>
                <a:ea typeface="Osaka" charset="0"/>
                <a:cs typeface="Arial" panose="020B0604020202020204" pitchFamily="34" charset="0"/>
              </a:rPr>
              <a:t> </a:t>
            </a:r>
          </a:p>
          <a:p>
            <a:pPr eaLnBrk="1" hangingPunct="1">
              <a:lnSpc>
                <a:spcPct val="90000"/>
              </a:lnSpc>
              <a:spcBef>
                <a:spcPct val="20000"/>
              </a:spcBef>
              <a:buClr>
                <a:schemeClr val="hlink"/>
              </a:buClr>
              <a:buSzPct val="80000"/>
              <a:buFont typeface="Wingdings" charset="0"/>
              <a:buNone/>
              <a:defRPr/>
            </a:pPr>
            <a:endParaRPr lang="en-US" sz="2800" b="1" dirty="0">
              <a:solidFill>
                <a:srgbClr val="FFFFFF"/>
              </a:solidFill>
              <a:effectLst>
                <a:glow rad="177800">
                  <a:srgbClr val="000000"/>
                </a:glow>
              </a:effectLst>
              <a:latin typeface="Arial" panose="020B0604020202020204" pitchFamily="34" charset="0"/>
              <a:ea typeface="Osaka" charset="0"/>
              <a:cs typeface="Arial" panose="020B0604020202020204" pitchFamily="34" charset="0"/>
            </a:endParaRPr>
          </a:p>
          <a:p>
            <a:pPr algn="r" eaLnBrk="1" hangingPunct="1">
              <a:lnSpc>
                <a:spcPct val="90000"/>
              </a:lnSpc>
              <a:spcBef>
                <a:spcPct val="20000"/>
              </a:spcBef>
              <a:buClr>
                <a:schemeClr val="hlink"/>
              </a:buClr>
              <a:buSzPct val="80000"/>
              <a:buFont typeface="Wingdings" charset="0"/>
              <a:buNone/>
              <a:defRPr/>
            </a:pPr>
            <a:r>
              <a:rPr lang="ar-JO" sz="2800" b="1" dirty="0">
                <a:solidFill>
                  <a:srgbClr val="FFFFFF"/>
                </a:solidFill>
                <a:effectLst>
                  <a:glow rad="177800">
                    <a:srgbClr val="000000"/>
                  </a:glow>
                </a:effectLst>
                <a:latin typeface="Arial" panose="020B0604020202020204" pitchFamily="34" charset="0"/>
                <a:ea typeface="Osaka" charset="0"/>
                <a:cs typeface="Arial" panose="020B0604020202020204" pitchFamily="34" charset="0"/>
              </a:rPr>
              <a:t>يتم تناول تقاويم الوعظ والعظات المتخصصة (السرد، الموضوعي، التمثيلي، الكرازي، الزفاف، وخطب الجنازة) أيضاً.</a:t>
            </a:r>
            <a:endParaRPr lang="en-US" sz="2800" b="1" dirty="0">
              <a:solidFill>
                <a:srgbClr val="FFFFFF"/>
              </a:solidFill>
              <a:effectLst>
                <a:glow rad="177800">
                  <a:srgbClr val="000000"/>
                </a:glow>
              </a:effectLst>
              <a:latin typeface="Arial" panose="020B0604020202020204" pitchFamily="34" charset="0"/>
              <a:ea typeface="Osaka" charset="0"/>
              <a:cs typeface="Arial" panose="020B0604020202020204" pitchFamily="34" charset="0"/>
            </a:endParaRPr>
          </a:p>
          <a:p>
            <a:pPr eaLnBrk="1" hangingPunct="1">
              <a:lnSpc>
                <a:spcPct val="90000"/>
              </a:lnSpc>
              <a:spcBef>
                <a:spcPct val="20000"/>
              </a:spcBef>
              <a:buClr>
                <a:schemeClr val="hlink"/>
              </a:buClr>
              <a:buSzPct val="80000"/>
              <a:buFont typeface="Wingdings" charset="0"/>
              <a:buNone/>
              <a:defRPr/>
            </a:pPr>
            <a:endParaRPr lang="en-US" sz="2800" b="1" dirty="0">
              <a:solidFill>
                <a:srgbClr val="FFFFFF"/>
              </a:solidFill>
              <a:effectLst>
                <a:glow rad="177800">
                  <a:srgbClr val="000000"/>
                </a:glow>
              </a:effectLst>
              <a:latin typeface="Arial" panose="020B0604020202020204" pitchFamily="34" charset="0"/>
              <a:ea typeface="Osaka" charset="0"/>
              <a:cs typeface="Arial" panose="020B0604020202020204" pitchFamily="34" charset="0"/>
            </a:endParaRPr>
          </a:p>
        </p:txBody>
      </p:sp>
      <p:sp>
        <p:nvSpPr>
          <p:cNvPr id="119816" name="Text Box 8"/>
          <p:cNvSpPr txBox="1">
            <a:spLocks noChangeArrowheads="1"/>
          </p:cNvSpPr>
          <p:nvPr/>
        </p:nvSpPr>
        <p:spPr bwMode="auto">
          <a:xfrm>
            <a:off x="8382000" y="76200"/>
            <a:ext cx="35779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ar-JO" sz="2400" b="1" dirty="0">
                <a:solidFill>
                  <a:srgbClr val="FFFFFF"/>
                </a:solidFill>
                <a:latin typeface="Arial" panose="020B0604020202020204" pitchFamily="34" charset="0"/>
                <a:ea typeface="Osaka" charset="0"/>
                <a:cs typeface="Arial" panose="020B0604020202020204" pitchFamily="34" charset="0"/>
              </a:rPr>
              <a:t>ك</a:t>
            </a:r>
            <a:endParaRPr lang="en-US" b="1" dirty="0">
              <a:solidFill>
                <a:srgbClr val="FFFFFF"/>
              </a:solidFill>
              <a:latin typeface="Arial" panose="020B0604020202020204" pitchFamily="34" charset="0"/>
              <a:ea typeface="Osaka"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8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981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981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98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8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cs typeface="Arial" charset="0"/>
            </a:endParaRPr>
          </a:p>
        </p:txBody>
      </p:sp>
      <p:pic>
        <p:nvPicPr>
          <p:cNvPr id="392194" name="Picture 3" descr="DSS"/>
          <p:cNvPicPr>
            <a:picLocks noChangeAspect="1" noChangeArrowheads="1"/>
          </p:cNvPicPr>
          <p:nvPr/>
        </p:nvPicPr>
        <p:blipFill>
          <a:blip r:embed="rId4">
            <a:lum bright="-66000"/>
            <a:extLst>
              <a:ext uri="{28A0092B-C50C-407E-A947-70E740481C1C}">
                <a14:useLocalDpi xmlns:a14="http://schemas.microsoft.com/office/drawing/2010/main"/>
              </a:ext>
            </a:extLst>
          </a:blip>
          <a:srcRect/>
          <a:stretch>
            <a:fillRect/>
          </a:stretch>
        </p:blipFill>
        <p:spPr bwMode="auto">
          <a:xfrm>
            <a:off x="304800" y="0"/>
            <a:ext cx="85344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01" name="Rectangle 5"/>
          <p:cNvSpPr>
            <a:spLocks noGrp="1" noChangeArrowheads="1"/>
          </p:cNvSpPr>
          <p:nvPr>
            <p:ph type="title" idx="4294967295"/>
          </p:nvPr>
        </p:nvSpPr>
        <p:spPr>
          <a:xfrm>
            <a:off x="1143000" y="-65088"/>
            <a:ext cx="6553200" cy="685801"/>
          </a:xfrm>
          <a:solidFill>
            <a:schemeClr val="accent1">
              <a:lumMod val="75000"/>
            </a:schemeClr>
          </a:solidFill>
          <a:effectLst>
            <a:outerShdw blurRad="63500" dist="38099" dir="2700000" algn="ctr" rotWithShape="0">
              <a:srgbClr val="000000">
                <a:alpha val="74998"/>
              </a:srgbClr>
            </a:outerShdw>
          </a:effectLst>
        </p:spPr>
        <p:txBody>
          <a:bodyPr/>
          <a:lstStyle/>
          <a:p>
            <a:pPr eaLnBrk="1" hangingPunct="1">
              <a:defRPr/>
            </a:pPr>
            <a:r>
              <a:rPr lang="ar-JO" sz="3600" b="1" dirty="0">
                <a:solidFill>
                  <a:schemeClr val="bg1"/>
                </a:solidFill>
                <a:effectLst>
                  <a:glow rad="63500">
                    <a:schemeClr val="bg2"/>
                  </a:glow>
                </a:effectLst>
                <a:ea typeface="ＭＳ Ｐゴシック" charset="-128"/>
                <a:cs typeface="Arial"/>
              </a:rPr>
              <a:t>أهداف المساق</a:t>
            </a:r>
            <a:endParaRPr lang="en-US" sz="3600" b="1" dirty="0">
              <a:solidFill>
                <a:schemeClr val="bg1"/>
              </a:solidFill>
              <a:effectLst>
                <a:glow rad="63500">
                  <a:schemeClr val="bg2"/>
                </a:glow>
              </a:effectLst>
              <a:ea typeface="ＭＳ Ｐゴシック" charset="-128"/>
              <a:cs typeface="Arial"/>
            </a:endParaRPr>
          </a:p>
        </p:txBody>
      </p:sp>
      <p:sp>
        <p:nvSpPr>
          <p:cNvPr id="80903" name="Text Box 7"/>
          <p:cNvSpPr txBox="1">
            <a:spLocks noChangeArrowheads="1"/>
          </p:cNvSpPr>
          <p:nvPr/>
        </p:nvSpPr>
        <p:spPr bwMode="auto">
          <a:xfrm>
            <a:off x="366713" y="688975"/>
            <a:ext cx="8472487"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marL="342900" indent="-34290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indent="0" algn="r">
              <a:defRPr/>
            </a:pPr>
            <a:r>
              <a:rPr lang="ar-JO" altLang="ja-JP" sz="2800" b="1" dirty="0">
                <a:solidFill>
                  <a:schemeClr val="bg1"/>
                </a:solidFill>
                <a:effectLst>
                  <a:glow rad="101600">
                    <a:schemeClr val="bg2"/>
                  </a:glow>
                </a:effectLst>
                <a:cs typeface="Arial" charset="0"/>
              </a:rPr>
              <a:t>مع نهاية هذا المساق يجب أن تكون قادراً على ....</a:t>
            </a:r>
            <a:br>
              <a:rPr lang="en-US" altLang="ja-JP" sz="2800" b="1" dirty="0">
                <a:solidFill>
                  <a:schemeClr val="bg1"/>
                </a:solidFill>
                <a:effectLst>
                  <a:glow rad="101600">
                    <a:schemeClr val="bg2"/>
                  </a:glow>
                </a:effectLst>
                <a:cs typeface="Arial" charset="0"/>
              </a:rPr>
            </a:br>
            <a:endParaRPr lang="en-US" sz="2800" b="1" dirty="0">
              <a:solidFill>
                <a:schemeClr val="bg1"/>
              </a:solidFill>
              <a:effectLst>
                <a:glow rad="101600">
                  <a:schemeClr val="bg2"/>
                </a:glow>
              </a:effectLst>
              <a:cs typeface="Arial" charset="0"/>
            </a:endParaRPr>
          </a:p>
          <a:p>
            <a:pPr marL="0" indent="0" algn="r">
              <a:defRPr/>
            </a:pPr>
            <a:r>
              <a:rPr lang="ar-JO" sz="2800" b="1" dirty="0">
                <a:solidFill>
                  <a:schemeClr val="bg1"/>
                </a:solidFill>
                <a:effectLst>
                  <a:glow rad="101600">
                    <a:schemeClr val="bg2"/>
                  </a:glow>
                </a:effectLst>
                <a:cs typeface="Arial" charset="0"/>
              </a:rPr>
              <a:t>أ. إعطاء </a:t>
            </a:r>
            <a:r>
              <a:rPr lang="ar-JO" sz="2800" b="1" dirty="0">
                <a:solidFill>
                  <a:srgbClr val="FFFF00"/>
                </a:solidFill>
                <a:effectLst>
                  <a:glow rad="101600">
                    <a:schemeClr val="bg2"/>
                  </a:glow>
                </a:effectLst>
                <a:cs typeface="Arial" charset="0"/>
              </a:rPr>
              <a:t>ماذا ولماذا </a:t>
            </a:r>
            <a:r>
              <a:rPr lang="ar-JO" sz="2800" b="1" dirty="0">
                <a:solidFill>
                  <a:schemeClr val="bg1"/>
                </a:solidFill>
                <a:effectLst>
                  <a:glow rad="101600">
                    <a:schemeClr val="bg2"/>
                  </a:glow>
                </a:effectLst>
                <a:cs typeface="Arial" charset="0"/>
              </a:rPr>
              <a:t>في الوعظ التفسيري</a:t>
            </a:r>
            <a:endParaRPr lang="en-US" sz="2800" b="1" dirty="0">
              <a:solidFill>
                <a:srgbClr val="FFFF00"/>
              </a:solidFill>
              <a:effectLst>
                <a:glow rad="101600">
                  <a:schemeClr val="bg2"/>
                </a:glow>
              </a:effectLst>
              <a:cs typeface="Arial" charset="0"/>
            </a:endParaRPr>
          </a:p>
          <a:p>
            <a:pPr marL="0" indent="0" algn="r" rtl="1">
              <a:defRPr/>
            </a:pPr>
            <a:r>
              <a:rPr lang="ar-JO" sz="2800" b="1" dirty="0">
                <a:solidFill>
                  <a:schemeClr val="bg1"/>
                </a:solidFill>
                <a:effectLst>
                  <a:glow rad="101600">
                    <a:schemeClr val="bg2"/>
                  </a:glow>
                </a:effectLst>
                <a:cs typeface="Arial" charset="0"/>
              </a:rPr>
              <a:t>ب. تشكيل </a:t>
            </a:r>
            <a:r>
              <a:rPr lang="ar-JO" sz="2800" b="1" dirty="0">
                <a:solidFill>
                  <a:srgbClr val="FFFF00"/>
                </a:solidFill>
                <a:effectLst>
                  <a:glow rad="101600">
                    <a:schemeClr val="bg2"/>
                  </a:glow>
                </a:effectLst>
                <a:cs typeface="Arial" charset="0"/>
              </a:rPr>
              <a:t>المخططات التفسيرية والوعظية</a:t>
            </a:r>
            <a:r>
              <a:rPr lang="en-US" sz="2800" b="1" dirty="0">
                <a:solidFill>
                  <a:schemeClr val="bg1"/>
                </a:solidFill>
                <a:effectLst>
                  <a:glow rad="101600">
                    <a:schemeClr val="bg2"/>
                  </a:glow>
                </a:effectLst>
                <a:cs typeface="Arial" charset="0"/>
              </a:rPr>
              <a:t> </a:t>
            </a:r>
            <a:endParaRPr lang="en-US" sz="2800" b="1" dirty="0">
              <a:solidFill>
                <a:srgbClr val="FFFF00"/>
              </a:solidFill>
              <a:effectLst>
                <a:glow rad="101600">
                  <a:schemeClr val="bg2"/>
                </a:glow>
              </a:effectLst>
              <a:cs typeface="Arial" charset="0"/>
            </a:endParaRPr>
          </a:p>
          <a:p>
            <a:pPr marL="0" indent="0" algn="r">
              <a:defRPr/>
            </a:pPr>
            <a:r>
              <a:rPr lang="ar-JO" sz="2800" b="1" dirty="0">
                <a:solidFill>
                  <a:schemeClr val="bg1"/>
                </a:solidFill>
                <a:effectLst>
                  <a:glow rad="101600">
                    <a:schemeClr val="bg2"/>
                  </a:glow>
                </a:effectLst>
                <a:cs typeface="Arial" charset="0"/>
              </a:rPr>
              <a:t>ت. شرح </a:t>
            </a:r>
            <a:r>
              <a:rPr lang="ar-JO" sz="2800" b="1" dirty="0">
                <a:solidFill>
                  <a:srgbClr val="FFFF00"/>
                </a:solidFill>
                <a:effectLst>
                  <a:glow rad="101600">
                    <a:schemeClr val="bg2"/>
                  </a:glow>
                </a:effectLst>
                <a:cs typeface="Arial" charset="0"/>
              </a:rPr>
              <a:t>المقدمة، المتن والخلاصة</a:t>
            </a:r>
            <a:endParaRPr lang="en-US" sz="2800" b="1" dirty="0">
              <a:solidFill>
                <a:schemeClr val="bg1"/>
              </a:solidFill>
              <a:effectLst>
                <a:glow rad="101600">
                  <a:schemeClr val="bg2"/>
                </a:glow>
              </a:effectLst>
              <a:cs typeface="Arial" charset="0"/>
            </a:endParaRPr>
          </a:p>
          <a:p>
            <a:pPr marL="0" indent="0" algn="r">
              <a:defRPr/>
            </a:pPr>
            <a:r>
              <a:rPr lang="ar-JO" sz="2800" b="1" dirty="0">
                <a:solidFill>
                  <a:schemeClr val="bg1"/>
                </a:solidFill>
                <a:effectLst>
                  <a:glow rad="101600">
                    <a:schemeClr val="bg2"/>
                  </a:glow>
                </a:effectLst>
                <a:cs typeface="Arial" charset="0"/>
              </a:rPr>
              <a:t>ث. بداية </a:t>
            </a:r>
            <a:r>
              <a:rPr lang="ar-JO" sz="2800" b="1" dirty="0">
                <a:solidFill>
                  <a:srgbClr val="FFFF00"/>
                </a:solidFill>
                <a:effectLst>
                  <a:glow rad="101600">
                    <a:schemeClr val="bg2"/>
                  </a:glow>
                </a:effectLst>
                <a:cs typeface="Arial" charset="0"/>
              </a:rPr>
              <a:t>الحصول عى الثقة </a:t>
            </a:r>
            <a:r>
              <a:rPr lang="ar-JO" sz="2800" b="1" dirty="0">
                <a:solidFill>
                  <a:schemeClr val="bg1"/>
                </a:solidFill>
                <a:effectLst>
                  <a:glow rad="101600">
                    <a:schemeClr val="bg2"/>
                  </a:glow>
                </a:effectLst>
                <a:cs typeface="Arial" charset="0"/>
              </a:rPr>
              <a:t>خلال الوعظ</a:t>
            </a:r>
            <a:endParaRPr lang="en-US" sz="2800" b="1" dirty="0">
              <a:solidFill>
                <a:schemeClr val="bg1"/>
              </a:solidFill>
              <a:effectLst>
                <a:glow rad="101600">
                  <a:schemeClr val="bg2"/>
                </a:glow>
              </a:effectLst>
              <a:cs typeface="Arial" charset="0"/>
            </a:endParaRPr>
          </a:p>
          <a:p>
            <a:pPr marL="0" indent="0" algn="r">
              <a:defRPr/>
            </a:pPr>
            <a:r>
              <a:rPr lang="ar-JO" sz="2800" b="1" dirty="0">
                <a:solidFill>
                  <a:schemeClr val="bg1"/>
                </a:solidFill>
                <a:effectLst>
                  <a:glow rad="101600">
                    <a:schemeClr val="bg2"/>
                  </a:glow>
                </a:effectLst>
                <a:cs typeface="Arial" charset="0"/>
              </a:rPr>
              <a:t>ج. تعلم المساق من خلال </a:t>
            </a:r>
            <a:r>
              <a:rPr lang="ar-JO" sz="2800" b="1" dirty="0">
                <a:solidFill>
                  <a:srgbClr val="FFFF00"/>
                </a:solidFill>
                <a:effectLst>
                  <a:glow rad="101600">
                    <a:schemeClr val="bg2"/>
                  </a:glow>
                </a:effectLst>
                <a:cs typeface="Arial" charset="0"/>
              </a:rPr>
              <a:t>تعليمه أو ترجمته</a:t>
            </a:r>
            <a:endParaRPr lang="en-US" sz="2800" b="1" dirty="0">
              <a:solidFill>
                <a:schemeClr val="bg1"/>
              </a:solidFill>
              <a:effectLst>
                <a:glow rad="101600">
                  <a:schemeClr val="bg2"/>
                </a:glow>
              </a:effectLst>
              <a:cs typeface="Arial" charset="0"/>
            </a:endParaRPr>
          </a:p>
          <a:p>
            <a:pPr marL="0" indent="0" algn="r">
              <a:defRPr/>
            </a:pPr>
            <a:r>
              <a:rPr lang="ar-JO" sz="2800" b="1" dirty="0">
                <a:solidFill>
                  <a:schemeClr val="bg1"/>
                </a:solidFill>
                <a:effectLst>
                  <a:glow rad="101600">
                    <a:schemeClr val="bg2"/>
                  </a:glow>
                </a:effectLst>
                <a:cs typeface="Arial" charset="0"/>
              </a:rPr>
              <a:t>ح. عمل </a:t>
            </a:r>
            <a:r>
              <a:rPr lang="ar-JO" sz="2800" b="1" dirty="0">
                <a:solidFill>
                  <a:srgbClr val="FFFF00"/>
                </a:solidFill>
                <a:effectLst>
                  <a:glow rad="101600">
                    <a:schemeClr val="bg2"/>
                  </a:glow>
                </a:effectLst>
                <a:cs typeface="Arial" charset="0"/>
              </a:rPr>
              <a:t>تطبيقات</a:t>
            </a:r>
            <a:r>
              <a:rPr lang="ar-JO" sz="2800" b="1" dirty="0">
                <a:solidFill>
                  <a:schemeClr val="bg1"/>
                </a:solidFill>
                <a:effectLst>
                  <a:glow rad="101600">
                    <a:schemeClr val="bg2"/>
                  </a:glow>
                </a:effectLst>
                <a:cs typeface="Arial" charset="0"/>
              </a:rPr>
              <a:t> مناسبة من الكتاب المقدس</a:t>
            </a:r>
            <a:endParaRPr lang="en-US" sz="2800" b="1" dirty="0">
              <a:solidFill>
                <a:schemeClr val="bg1"/>
              </a:solidFill>
              <a:effectLst>
                <a:glow rad="101600">
                  <a:schemeClr val="bg2"/>
                </a:glow>
              </a:effectLst>
              <a:cs typeface="Arial" charset="0"/>
            </a:endParaRPr>
          </a:p>
          <a:p>
            <a:pPr marL="0" indent="0" algn="r">
              <a:defRPr/>
            </a:pPr>
            <a:r>
              <a:rPr lang="ar-JO" sz="2800" b="1" dirty="0">
                <a:solidFill>
                  <a:schemeClr val="bg1"/>
                </a:solidFill>
                <a:effectLst>
                  <a:glow rad="101600">
                    <a:schemeClr val="bg2"/>
                  </a:glow>
                </a:effectLst>
                <a:cs typeface="Arial" charset="0"/>
              </a:rPr>
              <a:t>خ. تقييم العظات بهدف </a:t>
            </a:r>
            <a:r>
              <a:rPr lang="ar-JO" sz="2800" b="1" dirty="0">
                <a:solidFill>
                  <a:srgbClr val="FFFF00"/>
                </a:solidFill>
                <a:effectLst>
                  <a:glow rad="101600">
                    <a:schemeClr val="bg2"/>
                  </a:glow>
                </a:effectLst>
                <a:cs typeface="Arial" charset="0"/>
              </a:rPr>
              <a:t>تطوير</a:t>
            </a:r>
            <a:r>
              <a:rPr lang="ar-JO" sz="2800" b="1" dirty="0">
                <a:solidFill>
                  <a:schemeClr val="bg1"/>
                </a:solidFill>
                <a:effectLst>
                  <a:glow rad="101600">
                    <a:schemeClr val="bg2"/>
                  </a:glow>
                </a:effectLst>
                <a:cs typeface="Arial" charset="0"/>
              </a:rPr>
              <a:t>ها</a:t>
            </a:r>
            <a:endParaRPr lang="en-US" altLang="ja-JP" sz="2800" b="1" dirty="0">
              <a:solidFill>
                <a:schemeClr val="bg1"/>
              </a:solidFill>
              <a:effectLst>
                <a:glow rad="101600">
                  <a:schemeClr val="bg2"/>
                </a:glow>
              </a:effectLst>
              <a:cs typeface="Arial" charset="0"/>
            </a:endParaRPr>
          </a:p>
          <a:p>
            <a:pPr marL="0" indent="0" algn="r">
              <a:defRPr/>
            </a:pPr>
            <a:r>
              <a:rPr lang="ar-JO" altLang="ja-JP" sz="2800" b="1" dirty="0">
                <a:solidFill>
                  <a:schemeClr val="bg1"/>
                </a:solidFill>
                <a:effectLst>
                  <a:glow rad="101600">
                    <a:schemeClr val="bg2"/>
                  </a:glow>
                </a:effectLst>
                <a:cs typeface="Arial" charset="0"/>
              </a:rPr>
              <a:t>د. وعظ عظات (ماذا) من </a:t>
            </a:r>
            <a:r>
              <a:rPr lang="ar-JO" altLang="ja-JP" sz="2800" b="1" dirty="0">
                <a:solidFill>
                  <a:srgbClr val="FFFF00"/>
                </a:solidFill>
                <a:effectLst>
                  <a:glow rad="101600">
                    <a:schemeClr val="bg2"/>
                  </a:glow>
                </a:effectLst>
                <a:cs typeface="Arial" charset="0"/>
              </a:rPr>
              <a:t>الرسائل والسرد</a:t>
            </a:r>
            <a:endParaRPr lang="en-US" altLang="ja-JP" sz="2800" b="1" dirty="0">
              <a:solidFill>
                <a:schemeClr val="bg1"/>
              </a:solidFill>
              <a:effectLst>
                <a:glow rad="101600">
                  <a:schemeClr val="bg2"/>
                </a:glow>
              </a:effectLst>
              <a:cs typeface="Arial" charset="0"/>
            </a:endParaRPr>
          </a:p>
          <a:p>
            <a:pPr marL="0" indent="0" algn="r">
              <a:defRPr/>
            </a:pPr>
            <a:r>
              <a:rPr lang="ar-JO" sz="2800" b="1" dirty="0">
                <a:solidFill>
                  <a:schemeClr val="bg1"/>
                </a:solidFill>
                <a:effectLst>
                  <a:glow rad="101600">
                    <a:schemeClr val="bg2"/>
                  </a:glow>
                </a:effectLst>
                <a:cs typeface="Arial" charset="0"/>
              </a:rPr>
              <a:t>ذ. تقديم عظة </a:t>
            </a:r>
            <a:r>
              <a:rPr lang="ar-JO" sz="2800" b="1" dirty="0">
                <a:solidFill>
                  <a:srgbClr val="FFFF00"/>
                </a:solidFill>
                <a:effectLst>
                  <a:glow rad="101600">
                    <a:schemeClr val="bg2"/>
                  </a:glow>
                </a:effectLst>
                <a:cs typeface="Arial" charset="0"/>
              </a:rPr>
              <a:t>صحيحة، ممتعة، واضحة، مناسبة </a:t>
            </a:r>
            <a:r>
              <a:rPr lang="ar-JO" sz="2800" b="1" dirty="0">
                <a:solidFill>
                  <a:schemeClr val="bg1"/>
                </a:solidFill>
                <a:effectLst>
                  <a:glow rad="101600">
                    <a:schemeClr val="bg2"/>
                  </a:glow>
                </a:effectLst>
                <a:cs typeface="Arial" charset="0"/>
              </a:rPr>
              <a:t>عن (كيف) الهدف </a:t>
            </a:r>
          </a:p>
          <a:p>
            <a:pPr marL="0" indent="0" algn="r">
              <a:defRPr/>
            </a:pPr>
            <a:r>
              <a:rPr lang="ar-JO" sz="2800" b="1" dirty="0">
                <a:solidFill>
                  <a:schemeClr val="bg1"/>
                </a:solidFill>
                <a:effectLst>
                  <a:glow rad="101600">
                    <a:schemeClr val="bg2"/>
                  </a:glow>
                </a:effectLst>
                <a:cs typeface="Arial" charset="0"/>
              </a:rPr>
              <a:t>   الأساسي في صفحة 25</a:t>
            </a:r>
            <a:endParaRPr lang="en-US" sz="2800" b="1" dirty="0">
              <a:solidFill>
                <a:schemeClr val="bg1"/>
              </a:solidFill>
              <a:effectLst>
                <a:glow rad="101600">
                  <a:schemeClr val="bg2"/>
                </a:glow>
              </a:effectLst>
              <a:cs typeface="Arial" charset="0"/>
            </a:endParaRPr>
          </a:p>
        </p:txBody>
      </p:sp>
      <p:sp>
        <p:nvSpPr>
          <p:cNvPr id="80904" name="Text Box 8"/>
          <p:cNvSpPr txBox="1">
            <a:spLocks noChangeArrowheads="1"/>
          </p:cNvSpPr>
          <p:nvPr/>
        </p:nvSpPr>
        <p:spPr bwMode="auto">
          <a:xfrm>
            <a:off x="8382000" y="76200"/>
            <a:ext cx="35779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ar-JO" sz="2400" b="1" dirty="0">
                <a:solidFill>
                  <a:schemeClr val="bg1"/>
                </a:solidFill>
                <a:cs typeface="Arial" charset="0"/>
              </a:rPr>
              <a:t>ك</a:t>
            </a:r>
            <a:endParaRPr lang="en-US"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0903">
                                            <p:txEl>
                                              <p:pRg st="0" end="0"/>
                                            </p:txEl>
                                          </p:spTgt>
                                        </p:tgtEl>
                                        <p:attrNameLst>
                                          <p:attrName>style.visibility</p:attrName>
                                        </p:attrNameLst>
                                      </p:cBhvr>
                                      <p:to>
                                        <p:strVal val="visible"/>
                                      </p:to>
                                    </p:set>
                                    <p:animEffect transition="in" filter="checkerboard(across)">
                                      <p:cBhvr>
                                        <p:cTn id="7" dur="500"/>
                                        <p:tgtEl>
                                          <p:spTgt spid="809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0903">
                                            <p:txEl>
                                              <p:pRg st="1" end="1"/>
                                            </p:txEl>
                                          </p:spTgt>
                                        </p:tgtEl>
                                        <p:attrNameLst>
                                          <p:attrName>style.visibility</p:attrName>
                                        </p:attrNameLst>
                                      </p:cBhvr>
                                      <p:to>
                                        <p:strVal val="visible"/>
                                      </p:to>
                                    </p:set>
                                    <p:animEffect transition="in" filter="checkerboard(across)">
                                      <p:cBhvr>
                                        <p:cTn id="12" dur="500"/>
                                        <p:tgtEl>
                                          <p:spTgt spid="809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0903">
                                            <p:txEl>
                                              <p:pRg st="2" end="2"/>
                                            </p:txEl>
                                          </p:spTgt>
                                        </p:tgtEl>
                                        <p:attrNameLst>
                                          <p:attrName>style.visibility</p:attrName>
                                        </p:attrNameLst>
                                      </p:cBhvr>
                                      <p:to>
                                        <p:strVal val="visible"/>
                                      </p:to>
                                    </p:set>
                                    <p:animEffect transition="in" filter="checkerboard(across)">
                                      <p:cBhvr>
                                        <p:cTn id="17" dur="500"/>
                                        <p:tgtEl>
                                          <p:spTgt spid="809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0903">
                                            <p:txEl>
                                              <p:pRg st="3" end="3"/>
                                            </p:txEl>
                                          </p:spTgt>
                                        </p:tgtEl>
                                        <p:attrNameLst>
                                          <p:attrName>style.visibility</p:attrName>
                                        </p:attrNameLst>
                                      </p:cBhvr>
                                      <p:to>
                                        <p:strVal val="visible"/>
                                      </p:to>
                                    </p:set>
                                    <p:animEffect transition="in" filter="checkerboard(across)">
                                      <p:cBhvr>
                                        <p:cTn id="22" dur="500"/>
                                        <p:tgtEl>
                                          <p:spTgt spid="809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0903">
                                            <p:txEl>
                                              <p:pRg st="4" end="4"/>
                                            </p:txEl>
                                          </p:spTgt>
                                        </p:tgtEl>
                                        <p:attrNameLst>
                                          <p:attrName>style.visibility</p:attrName>
                                        </p:attrNameLst>
                                      </p:cBhvr>
                                      <p:to>
                                        <p:strVal val="visible"/>
                                      </p:to>
                                    </p:set>
                                    <p:animEffect transition="in" filter="checkerboard(across)">
                                      <p:cBhvr>
                                        <p:cTn id="27" dur="500"/>
                                        <p:tgtEl>
                                          <p:spTgt spid="809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0903">
                                            <p:txEl>
                                              <p:pRg st="5" end="5"/>
                                            </p:txEl>
                                          </p:spTgt>
                                        </p:tgtEl>
                                        <p:attrNameLst>
                                          <p:attrName>style.visibility</p:attrName>
                                        </p:attrNameLst>
                                      </p:cBhvr>
                                      <p:to>
                                        <p:strVal val="visible"/>
                                      </p:to>
                                    </p:set>
                                    <p:animEffect transition="in" filter="checkerboard(across)">
                                      <p:cBhvr>
                                        <p:cTn id="32" dur="500"/>
                                        <p:tgtEl>
                                          <p:spTgt spid="809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0903">
                                            <p:txEl>
                                              <p:pRg st="6" end="6"/>
                                            </p:txEl>
                                          </p:spTgt>
                                        </p:tgtEl>
                                        <p:attrNameLst>
                                          <p:attrName>style.visibility</p:attrName>
                                        </p:attrNameLst>
                                      </p:cBhvr>
                                      <p:to>
                                        <p:strVal val="visible"/>
                                      </p:to>
                                    </p:set>
                                    <p:animEffect transition="in" filter="checkerboard(across)">
                                      <p:cBhvr>
                                        <p:cTn id="37" dur="500"/>
                                        <p:tgtEl>
                                          <p:spTgt spid="8090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80903">
                                            <p:txEl>
                                              <p:pRg st="7" end="7"/>
                                            </p:txEl>
                                          </p:spTgt>
                                        </p:tgtEl>
                                        <p:attrNameLst>
                                          <p:attrName>style.visibility</p:attrName>
                                        </p:attrNameLst>
                                      </p:cBhvr>
                                      <p:to>
                                        <p:strVal val="visible"/>
                                      </p:to>
                                    </p:set>
                                    <p:animEffect transition="in" filter="checkerboard(across)">
                                      <p:cBhvr>
                                        <p:cTn id="42" dur="500"/>
                                        <p:tgtEl>
                                          <p:spTgt spid="8090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80903">
                                            <p:txEl>
                                              <p:pRg st="8" end="8"/>
                                            </p:txEl>
                                          </p:spTgt>
                                        </p:tgtEl>
                                        <p:attrNameLst>
                                          <p:attrName>style.visibility</p:attrName>
                                        </p:attrNameLst>
                                      </p:cBhvr>
                                      <p:to>
                                        <p:strVal val="visible"/>
                                      </p:to>
                                    </p:set>
                                    <p:animEffect transition="in" filter="checkerboard(across)">
                                      <p:cBhvr>
                                        <p:cTn id="47" dur="500"/>
                                        <p:tgtEl>
                                          <p:spTgt spid="8090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80903">
                                            <p:txEl>
                                              <p:pRg st="9" end="9"/>
                                            </p:txEl>
                                          </p:spTgt>
                                        </p:tgtEl>
                                        <p:attrNameLst>
                                          <p:attrName>style.visibility</p:attrName>
                                        </p:attrNameLst>
                                      </p:cBhvr>
                                      <p:to>
                                        <p:strVal val="visible"/>
                                      </p:to>
                                    </p:set>
                                    <p:animEffect transition="in" filter="checkerboard(across)">
                                      <p:cBhvr>
                                        <p:cTn id="52" dur="500"/>
                                        <p:tgtEl>
                                          <p:spTgt spid="8090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80903">
                                            <p:txEl>
                                              <p:pRg st="10" end="10"/>
                                            </p:txEl>
                                          </p:spTgt>
                                        </p:tgtEl>
                                        <p:attrNameLst>
                                          <p:attrName>style.visibility</p:attrName>
                                        </p:attrNameLst>
                                      </p:cBhvr>
                                      <p:to>
                                        <p:strVal val="visible"/>
                                      </p:to>
                                    </p:set>
                                    <p:animEffect transition="in" filter="checkerboard(across)">
                                      <p:cBhvr>
                                        <p:cTn id="57" dur="500"/>
                                        <p:tgtEl>
                                          <p:spTgt spid="8090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cs typeface="Arial" charset="0"/>
            </a:endParaRPr>
          </a:p>
        </p:txBody>
      </p:sp>
      <p:sp>
        <p:nvSpPr>
          <p:cNvPr id="65550" name="Rectangle 14"/>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latin typeface="Arial"/>
              <a:ea typeface="+mn-ea"/>
              <a:cs typeface="Arial"/>
            </a:endParaRPr>
          </a:p>
        </p:txBody>
      </p:sp>
      <p:sp>
        <p:nvSpPr>
          <p:cNvPr id="65539" name="Text Box 3"/>
          <p:cNvSpPr txBox="1">
            <a:spLocks noChangeArrowheads="1"/>
          </p:cNvSpPr>
          <p:nvPr/>
        </p:nvSpPr>
        <p:spPr bwMode="auto">
          <a:xfrm>
            <a:off x="0" y="1203325"/>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a:ea typeface="+mn-ea"/>
                <a:cs typeface="Arial"/>
              </a:rPr>
              <a:t>صحيحة</a:t>
            </a:r>
            <a:endParaRPr lang="en-US" sz="4000" b="1" dirty="0">
              <a:solidFill>
                <a:schemeClr val="bg1"/>
              </a:solidFill>
              <a:latin typeface="Arial"/>
              <a:ea typeface="+mn-ea"/>
              <a:cs typeface="Arial"/>
            </a:endParaRPr>
          </a:p>
        </p:txBody>
      </p:sp>
      <p:sp>
        <p:nvSpPr>
          <p:cNvPr id="65551" name="Rectangle 1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B50069"/>
              </a:solidFill>
              <a:cs typeface="Arial" charset="0"/>
            </a:endParaRPr>
          </a:p>
        </p:txBody>
      </p:sp>
      <p:sp>
        <p:nvSpPr>
          <p:cNvPr id="65552" name="Rectangle 1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B50069"/>
              </a:solidFill>
              <a:cs typeface="Arial" charset="0"/>
            </a:endParaRPr>
          </a:p>
        </p:txBody>
      </p:sp>
      <p:sp>
        <p:nvSpPr>
          <p:cNvPr id="65553" name="Rectangle 1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FF0000"/>
              </a:solidFill>
              <a:cs typeface="Arial" charset="0"/>
            </a:endParaRPr>
          </a:p>
        </p:txBody>
      </p:sp>
      <p:sp>
        <p:nvSpPr>
          <p:cNvPr id="65541" name="Text Box 5"/>
          <p:cNvSpPr txBox="1">
            <a:spLocks noChangeArrowheads="1"/>
          </p:cNvSpPr>
          <p:nvPr/>
        </p:nvSpPr>
        <p:spPr bwMode="auto">
          <a:xfrm>
            <a:off x="0" y="4876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a:ea typeface="+mn-ea"/>
                <a:cs typeface="Arial"/>
              </a:rPr>
              <a:t>واضحة</a:t>
            </a:r>
            <a:endParaRPr lang="en-US" sz="4000" b="1" dirty="0">
              <a:solidFill>
                <a:schemeClr val="bg1"/>
              </a:solidFill>
              <a:latin typeface="Arial"/>
              <a:ea typeface="+mn-ea"/>
              <a:cs typeface="Arial"/>
            </a:endParaRPr>
          </a:p>
        </p:txBody>
      </p:sp>
      <p:sp>
        <p:nvSpPr>
          <p:cNvPr id="65543" name="Text Box 7"/>
          <p:cNvSpPr txBox="1">
            <a:spLocks noChangeArrowheads="1"/>
          </p:cNvSpPr>
          <p:nvPr/>
        </p:nvSpPr>
        <p:spPr bwMode="auto">
          <a:xfrm>
            <a:off x="4572000" y="1203325"/>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a:ea typeface="+mn-ea"/>
                <a:cs typeface="Arial"/>
              </a:rPr>
              <a:t>ممتعة</a:t>
            </a:r>
            <a:endParaRPr lang="en-US" sz="4000" b="1" dirty="0">
              <a:solidFill>
                <a:schemeClr val="bg1"/>
              </a:solidFill>
              <a:latin typeface="Arial"/>
              <a:ea typeface="+mn-ea"/>
              <a:cs typeface="Arial"/>
            </a:endParaRPr>
          </a:p>
        </p:txBody>
      </p:sp>
      <p:sp>
        <p:nvSpPr>
          <p:cNvPr id="65545" name="Text Box 9"/>
          <p:cNvSpPr txBox="1">
            <a:spLocks noChangeArrowheads="1"/>
          </p:cNvSpPr>
          <p:nvPr/>
        </p:nvSpPr>
        <p:spPr bwMode="auto">
          <a:xfrm>
            <a:off x="4572000" y="4876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a:ea typeface="+mn-ea"/>
                <a:cs typeface="Arial"/>
              </a:rPr>
              <a:t>مناسبة</a:t>
            </a:r>
            <a:endParaRPr lang="en-US" sz="4000" b="1" dirty="0">
              <a:solidFill>
                <a:schemeClr val="bg1"/>
              </a:solidFill>
              <a:latin typeface="Arial"/>
              <a:ea typeface="+mn-ea"/>
              <a:cs typeface="Arial"/>
            </a:endParaRPr>
          </a:p>
        </p:txBody>
      </p:sp>
      <p:sp>
        <p:nvSpPr>
          <p:cNvPr id="65549" name="Rectangle 13"/>
          <p:cNvSpPr>
            <a:spLocks noGrp="1" noChangeArrowheads="1"/>
          </p:cNvSpPr>
          <p:nvPr>
            <p:ph type="title" idx="4294967295"/>
          </p:nvPr>
        </p:nvSpPr>
        <p:spPr>
          <a:xfrm>
            <a:off x="1476375" y="2636838"/>
            <a:ext cx="6191250" cy="1555750"/>
          </a:xfrm>
          <a:solidFill>
            <a:schemeClr val="tx1"/>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b="1" dirty="0">
                <a:solidFill>
                  <a:schemeClr val="bg1"/>
                </a:solidFill>
                <a:latin typeface="Arial" charset="0"/>
                <a:ea typeface="ＭＳ Ｐゴシック" charset="0"/>
                <a:cs typeface="Arial" charset="0"/>
              </a:rPr>
              <a:t>أربعة أهداف</a:t>
            </a:r>
            <a:br>
              <a:rPr lang="en-US" sz="4800" b="1" dirty="0">
                <a:solidFill>
                  <a:schemeClr val="bg1"/>
                </a:solidFill>
                <a:latin typeface="Arial" charset="0"/>
                <a:ea typeface="ＭＳ Ｐゴシック" charset="0"/>
                <a:cs typeface="Arial" charset="0"/>
              </a:rPr>
            </a:br>
            <a:r>
              <a:rPr lang="ar-JO" sz="4800" b="1" dirty="0">
                <a:solidFill>
                  <a:schemeClr val="bg1"/>
                </a:solidFill>
                <a:latin typeface="Arial" charset="0"/>
                <a:ea typeface="ＭＳ Ｐゴシック" charset="0"/>
                <a:cs typeface="Arial" charset="0"/>
              </a:rPr>
              <a:t>يجب أن تكون العظة:</a:t>
            </a:r>
            <a:endParaRPr lang="en-US" sz="4800" b="1" dirty="0">
              <a:solidFill>
                <a:schemeClr val="bg1"/>
              </a:solidFill>
              <a:latin typeface="Arial" charset="0"/>
              <a:ea typeface="ＭＳ Ｐゴシック" charset="0"/>
              <a:cs typeface="Arial" charset="0"/>
            </a:endParaRPr>
          </a:p>
        </p:txBody>
      </p:sp>
      <p:sp>
        <p:nvSpPr>
          <p:cNvPr id="65556" name="Text Box 20"/>
          <p:cNvSpPr txBox="1">
            <a:spLocks noChangeArrowheads="1"/>
          </p:cNvSpPr>
          <p:nvPr/>
        </p:nvSpPr>
        <p:spPr bwMode="auto">
          <a:xfrm>
            <a:off x="8534400" y="76200"/>
            <a:ext cx="530915"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ar-JO" sz="2400" b="1" dirty="0">
                <a:solidFill>
                  <a:schemeClr val="bg1"/>
                </a:solidFill>
                <a:cs typeface="Arial" charset="0"/>
              </a:rPr>
              <a:t>25</a:t>
            </a:r>
            <a:endParaRPr lang="en-US" dirty="0">
              <a:solidFill>
                <a:schemeClr val="bg1"/>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50"/>
                                        </p:tgtEl>
                                        <p:attrNameLst>
                                          <p:attrName>style.visibility</p:attrName>
                                        </p:attrNameLst>
                                      </p:cBhvr>
                                      <p:to>
                                        <p:strVal val="visible"/>
                                      </p:to>
                                    </p:set>
                                    <p:animEffect transition="in" filter="dissolve">
                                      <p:cBhvr>
                                        <p:cTn id="7" dur="500"/>
                                        <p:tgtEl>
                                          <p:spTgt spid="65550"/>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65539"/>
                                        </p:tgtEl>
                                        <p:attrNameLst>
                                          <p:attrName>style.visibility</p:attrName>
                                        </p:attrNameLst>
                                      </p:cBhvr>
                                      <p:to>
                                        <p:strVal val="visible"/>
                                      </p:to>
                                    </p:set>
                                    <p:animEffect transition="in" filter="fade">
                                      <p:cBhvr>
                                        <p:cTn id="11" dur="2000"/>
                                        <p:tgtEl>
                                          <p:spTgt spid="65539"/>
                                        </p:tgtEl>
                                      </p:cBhvr>
                                    </p:animEffect>
                                    <p:anim calcmode="lin" valueType="num">
                                      <p:cBhvr>
                                        <p:cTn id="12" dur="2000" fill="hold"/>
                                        <p:tgtEl>
                                          <p:spTgt spid="65539"/>
                                        </p:tgtEl>
                                        <p:attrNameLst>
                                          <p:attrName>style.rotation</p:attrName>
                                        </p:attrNameLst>
                                      </p:cBhvr>
                                      <p:tavLst>
                                        <p:tav tm="0">
                                          <p:val>
                                            <p:fltVal val="720"/>
                                          </p:val>
                                        </p:tav>
                                        <p:tav tm="100000">
                                          <p:val>
                                            <p:fltVal val="0"/>
                                          </p:val>
                                        </p:tav>
                                      </p:tavLst>
                                    </p:anim>
                                    <p:anim calcmode="lin" valueType="num">
                                      <p:cBhvr>
                                        <p:cTn id="13" dur="2000" fill="hold"/>
                                        <p:tgtEl>
                                          <p:spTgt spid="65539"/>
                                        </p:tgtEl>
                                        <p:attrNameLst>
                                          <p:attrName>ppt_h</p:attrName>
                                        </p:attrNameLst>
                                      </p:cBhvr>
                                      <p:tavLst>
                                        <p:tav tm="0">
                                          <p:val>
                                            <p:fltVal val="0"/>
                                          </p:val>
                                        </p:tav>
                                        <p:tav tm="100000">
                                          <p:val>
                                            <p:strVal val="#ppt_h"/>
                                          </p:val>
                                        </p:tav>
                                      </p:tavLst>
                                    </p:anim>
                                    <p:anim calcmode="lin" valueType="num">
                                      <p:cBhvr>
                                        <p:cTn id="14" dur="2000" fill="hold"/>
                                        <p:tgtEl>
                                          <p:spTgt spid="65539"/>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5551"/>
                                        </p:tgtEl>
                                        <p:attrNameLst>
                                          <p:attrName>style.visibility</p:attrName>
                                        </p:attrNameLst>
                                      </p:cBhvr>
                                      <p:to>
                                        <p:strVal val="visible"/>
                                      </p:to>
                                    </p:set>
                                    <p:animEffect transition="in" filter="dissolve">
                                      <p:cBhvr>
                                        <p:cTn id="19" dur="500"/>
                                        <p:tgtEl>
                                          <p:spTgt spid="65551"/>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65543"/>
                                        </p:tgtEl>
                                        <p:attrNameLst>
                                          <p:attrName>style.visibility</p:attrName>
                                        </p:attrNameLst>
                                      </p:cBhvr>
                                      <p:to>
                                        <p:strVal val="visible"/>
                                      </p:to>
                                    </p:set>
                                    <p:animEffect transition="in" filter="fade">
                                      <p:cBhvr>
                                        <p:cTn id="23" dur="2000"/>
                                        <p:tgtEl>
                                          <p:spTgt spid="65543"/>
                                        </p:tgtEl>
                                      </p:cBhvr>
                                    </p:animEffect>
                                    <p:anim calcmode="lin" valueType="num">
                                      <p:cBhvr>
                                        <p:cTn id="24" dur="2000" fill="hold"/>
                                        <p:tgtEl>
                                          <p:spTgt spid="65543"/>
                                        </p:tgtEl>
                                        <p:attrNameLst>
                                          <p:attrName>style.rotation</p:attrName>
                                        </p:attrNameLst>
                                      </p:cBhvr>
                                      <p:tavLst>
                                        <p:tav tm="0">
                                          <p:val>
                                            <p:fltVal val="720"/>
                                          </p:val>
                                        </p:tav>
                                        <p:tav tm="100000">
                                          <p:val>
                                            <p:fltVal val="0"/>
                                          </p:val>
                                        </p:tav>
                                      </p:tavLst>
                                    </p:anim>
                                    <p:anim calcmode="lin" valueType="num">
                                      <p:cBhvr>
                                        <p:cTn id="25" dur="2000" fill="hold"/>
                                        <p:tgtEl>
                                          <p:spTgt spid="65543"/>
                                        </p:tgtEl>
                                        <p:attrNameLst>
                                          <p:attrName>ppt_h</p:attrName>
                                        </p:attrNameLst>
                                      </p:cBhvr>
                                      <p:tavLst>
                                        <p:tav tm="0">
                                          <p:val>
                                            <p:fltVal val="0"/>
                                          </p:val>
                                        </p:tav>
                                        <p:tav tm="100000">
                                          <p:val>
                                            <p:strVal val="#ppt_h"/>
                                          </p:val>
                                        </p:tav>
                                      </p:tavLst>
                                    </p:anim>
                                    <p:anim calcmode="lin" valueType="num">
                                      <p:cBhvr>
                                        <p:cTn id="26" dur="2000" fill="hold"/>
                                        <p:tgtEl>
                                          <p:spTgt spid="65543"/>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5553"/>
                                        </p:tgtEl>
                                        <p:attrNameLst>
                                          <p:attrName>style.visibility</p:attrName>
                                        </p:attrNameLst>
                                      </p:cBhvr>
                                      <p:to>
                                        <p:strVal val="visible"/>
                                      </p:to>
                                    </p:set>
                                    <p:animEffect transition="in" filter="dissolve">
                                      <p:cBhvr>
                                        <p:cTn id="31" dur="500"/>
                                        <p:tgtEl>
                                          <p:spTgt spid="65553"/>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65541"/>
                                        </p:tgtEl>
                                        <p:attrNameLst>
                                          <p:attrName>style.visibility</p:attrName>
                                        </p:attrNameLst>
                                      </p:cBhvr>
                                      <p:to>
                                        <p:strVal val="visible"/>
                                      </p:to>
                                    </p:set>
                                    <p:animEffect transition="in" filter="fade">
                                      <p:cBhvr>
                                        <p:cTn id="35" dur="2000"/>
                                        <p:tgtEl>
                                          <p:spTgt spid="65541"/>
                                        </p:tgtEl>
                                      </p:cBhvr>
                                    </p:animEffect>
                                    <p:anim calcmode="lin" valueType="num">
                                      <p:cBhvr>
                                        <p:cTn id="36" dur="2000" fill="hold"/>
                                        <p:tgtEl>
                                          <p:spTgt spid="65541"/>
                                        </p:tgtEl>
                                        <p:attrNameLst>
                                          <p:attrName>style.rotation</p:attrName>
                                        </p:attrNameLst>
                                      </p:cBhvr>
                                      <p:tavLst>
                                        <p:tav tm="0">
                                          <p:val>
                                            <p:fltVal val="720"/>
                                          </p:val>
                                        </p:tav>
                                        <p:tav tm="100000">
                                          <p:val>
                                            <p:fltVal val="0"/>
                                          </p:val>
                                        </p:tav>
                                      </p:tavLst>
                                    </p:anim>
                                    <p:anim calcmode="lin" valueType="num">
                                      <p:cBhvr>
                                        <p:cTn id="37" dur="2000" fill="hold"/>
                                        <p:tgtEl>
                                          <p:spTgt spid="65541"/>
                                        </p:tgtEl>
                                        <p:attrNameLst>
                                          <p:attrName>ppt_h</p:attrName>
                                        </p:attrNameLst>
                                      </p:cBhvr>
                                      <p:tavLst>
                                        <p:tav tm="0">
                                          <p:val>
                                            <p:fltVal val="0"/>
                                          </p:val>
                                        </p:tav>
                                        <p:tav tm="100000">
                                          <p:val>
                                            <p:strVal val="#ppt_h"/>
                                          </p:val>
                                        </p:tav>
                                      </p:tavLst>
                                    </p:anim>
                                    <p:anim calcmode="lin" valueType="num">
                                      <p:cBhvr>
                                        <p:cTn id="38" dur="2000" fill="hold"/>
                                        <p:tgtEl>
                                          <p:spTgt spid="65541"/>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5552"/>
                                        </p:tgtEl>
                                        <p:attrNameLst>
                                          <p:attrName>style.visibility</p:attrName>
                                        </p:attrNameLst>
                                      </p:cBhvr>
                                      <p:to>
                                        <p:strVal val="visible"/>
                                      </p:to>
                                    </p:set>
                                    <p:animEffect transition="in" filter="dissolve">
                                      <p:cBhvr>
                                        <p:cTn id="43" dur="500"/>
                                        <p:tgtEl>
                                          <p:spTgt spid="65552"/>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65545"/>
                                        </p:tgtEl>
                                        <p:attrNameLst>
                                          <p:attrName>style.visibility</p:attrName>
                                        </p:attrNameLst>
                                      </p:cBhvr>
                                      <p:to>
                                        <p:strVal val="visible"/>
                                      </p:to>
                                    </p:set>
                                    <p:animEffect transition="in" filter="fade">
                                      <p:cBhvr>
                                        <p:cTn id="47" dur="2000"/>
                                        <p:tgtEl>
                                          <p:spTgt spid="65545"/>
                                        </p:tgtEl>
                                      </p:cBhvr>
                                    </p:animEffect>
                                    <p:anim calcmode="lin" valueType="num">
                                      <p:cBhvr>
                                        <p:cTn id="48" dur="2000" fill="hold"/>
                                        <p:tgtEl>
                                          <p:spTgt spid="65545"/>
                                        </p:tgtEl>
                                        <p:attrNameLst>
                                          <p:attrName>style.rotation</p:attrName>
                                        </p:attrNameLst>
                                      </p:cBhvr>
                                      <p:tavLst>
                                        <p:tav tm="0">
                                          <p:val>
                                            <p:fltVal val="720"/>
                                          </p:val>
                                        </p:tav>
                                        <p:tav tm="100000">
                                          <p:val>
                                            <p:fltVal val="0"/>
                                          </p:val>
                                        </p:tav>
                                      </p:tavLst>
                                    </p:anim>
                                    <p:anim calcmode="lin" valueType="num">
                                      <p:cBhvr>
                                        <p:cTn id="49" dur="2000" fill="hold"/>
                                        <p:tgtEl>
                                          <p:spTgt spid="65545"/>
                                        </p:tgtEl>
                                        <p:attrNameLst>
                                          <p:attrName>ppt_h</p:attrName>
                                        </p:attrNameLst>
                                      </p:cBhvr>
                                      <p:tavLst>
                                        <p:tav tm="0">
                                          <p:val>
                                            <p:fltVal val="0"/>
                                          </p:val>
                                        </p:tav>
                                        <p:tav tm="100000">
                                          <p:val>
                                            <p:strVal val="#ppt_h"/>
                                          </p:val>
                                        </p:tav>
                                      </p:tavLst>
                                    </p:anim>
                                    <p:anim calcmode="lin" valueType="num">
                                      <p:cBhvr>
                                        <p:cTn id="50" dur="2000" fill="hold"/>
                                        <p:tgtEl>
                                          <p:spTgt spid="6554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0" grpId="0" animBg="1"/>
      <p:bldP spid="65539" grpId="0"/>
      <p:bldP spid="65551" grpId="0" animBg="1"/>
      <p:bldP spid="65552" grpId="0" animBg="1"/>
      <p:bldP spid="65553" grpId="0" animBg="1"/>
      <p:bldP spid="65541" grpId="0"/>
      <p:bldP spid="65543" grpId="0"/>
      <p:bldP spid="6554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68" y="0"/>
            <a:ext cx="9144000" cy="6858000"/>
          </a:xfrm>
          <a:prstGeom prst="rect">
            <a:avLst/>
          </a:prstGeom>
        </p:spPr>
      </p:pic>
      <p:sp>
        <p:nvSpPr>
          <p:cNvPr id="3" name="Title 2"/>
          <p:cNvSpPr>
            <a:spLocks noGrp="1"/>
          </p:cNvSpPr>
          <p:nvPr>
            <p:ph type="title" idx="4294967295"/>
          </p:nvPr>
        </p:nvSpPr>
        <p:spPr>
          <a:xfrm>
            <a:off x="0" y="0"/>
            <a:ext cx="9070975" cy="1143000"/>
          </a:xfrm>
        </p:spPr>
        <p:txBody>
          <a:bodyPr/>
          <a:lstStyle/>
          <a:p>
            <a:r>
              <a:rPr lang="ar-JO" b="1" dirty="0">
                <a:effectLst>
                  <a:glow rad="228600">
                    <a:schemeClr val="tx1"/>
                  </a:glow>
                </a:effectLst>
              </a:rPr>
              <a:t>د. ريك ود. راميش ريتشارد</a:t>
            </a:r>
            <a:endParaRPr lang="en-US" b="1" dirty="0">
              <a:effectLst>
                <a:glow rad="228600">
                  <a:schemeClr val="tx1"/>
                </a:glow>
              </a:effectLst>
            </a:endParaRPr>
          </a:p>
        </p:txBody>
      </p:sp>
    </p:spTree>
    <p:extLst>
      <p:ext uri="{BB962C8B-B14F-4D97-AF65-F5344CB8AC3E}">
        <p14:creationId xmlns:p14="http://schemas.microsoft.com/office/powerpoint/2010/main" val="252997754"/>
      </p:ext>
    </p:extLst>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5"/>
          <p:cNvSpPr>
            <a:spLocks noGrp="1"/>
          </p:cNvSpPr>
          <p:nvPr>
            <p:ph type="ftr" sz="quarter" idx="11"/>
          </p:nvPr>
        </p:nvSpPr>
        <p:spPr/>
        <p:txBody>
          <a:bodyPr/>
          <a:lstStyle/>
          <a:p>
            <a:pPr>
              <a:defRPr/>
            </a:pPr>
            <a:endParaRPr lang="en-US">
              <a:latin typeface="Arial"/>
              <a:cs typeface="Arial"/>
            </a:endParaRPr>
          </a:p>
        </p:txBody>
      </p:sp>
      <p:pic>
        <p:nvPicPr>
          <p:cNvPr id="367624" name="Picture 8" descr="RameshPESBoo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72623">
            <a:off x="2806700" y="2057400"/>
            <a:ext cx="31369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7623" name="Picture 7" descr="Rames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54100" y="3792538"/>
            <a:ext cx="1804988"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7618"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ar-JO" altLang="zh-CN" b="1" dirty="0">
                <a:solidFill>
                  <a:schemeClr val="bg1"/>
                </a:solidFill>
                <a:latin typeface="Arial" charset="0"/>
                <a:ea typeface="ＭＳ Ｐゴシック" charset="0"/>
                <a:cs typeface="Arial" charset="0"/>
              </a:rPr>
              <a:t>متطلبات المساق</a:t>
            </a:r>
            <a:endParaRPr lang="en-US" b="1" dirty="0">
              <a:solidFill>
                <a:schemeClr val="bg1"/>
              </a:solidFill>
              <a:latin typeface="Arial" charset="0"/>
              <a:ea typeface="ＭＳ Ｐゴシック" charset="0"/>
              <a:cs typeface="Arial" charset="0"/>
            </a:endParaRPr>
          </a:p>
        </p:txBody>
      </p:sp>
      <p:sp>
        <p:nvSpPr>
          <p:cNvPr id="367619" name="Rectangle 3"/>
          <p:cNvSpPr>
            <a:spLocks noGrp="1" noChangeArrowheads="1"/>
          </p:cNvSpPr>
          <p:nvPr>
            <p:ph type="body" sz="half" idx="1"/>
          </p:nvPr>
        </p:nvSpPr>
        <p:spPr>
          <a:xfrm>
            <a:off x="304800" y="1946275"/>
            <a:ext cx="2777957" cy="415925"/>
          </a:xfrm>
          <a:solidFill>
            <a:srgbClr val="000000"/>
          </a:solidFill>
          <a:effectLst>
            <a:outerShdw blurRad="38100" dist="35921" dir="2700000" algn="ctr" rotWithShape="0">
              <a:srgbClr val="000000">
                <a:alpha val="99962"/>
              </a:srgbClr>
            </a:outerShdw>
          </a:effectLst>
        </p:spPr>
        <p:txBody>
          <a:bodyPr anchor="ctr"/>
          <a:lstStyle/>
          <a:p>
            <a:pPr marL="0" indent="0" algn="r" eaLnBrk="1" hangingPunct="1">
              <a:lnSpc>
                <a:spcPct val="90000"/>
              </a:lnSpc>
              <a:buNone/>
              <a:defRPr/>
            </a:pPr>
            <a:r>
              <a:rPr lang="ar-JO" sz="2400" dirty="0">
                <a:solidFill>
                  <a:srgbClr val="FFF9FC"/>
                </a:solidFill>
                <a:latin typeface="Arial" charset="0"/>
                <a:ea typeface="ＭＳ Ｐゴシック" charset="0"/>
                <a:cs typeface="Arial" charset="0"/>
              </a:rPr>
              <a:t>أ. القراءات (10%)</a:t>
            </a:r>
            <a:endParaRPr lang="en-US" sz="2400" dirty="0">
              <a:solidFill>
                <a:srgbClr val="FFF9FC"/>
              </a:solidFill>
              <a:latin typeface="Arial" charset="0"/>
              <a:ea typeface="ＭＳ Ｐゴシック" charset="0"/>
              <a:cs typeface="Arial" charset="0"/>
            </a:endParaRPr>
          </a:p>
        </p:txBody>
      </p:sp>
      <p:sp>
        <p:nvSpPr>
          <p:cNvPr id="396294"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2400" b="1" dirty="0">
                <a:cs typeface="Arial" charset="0"/>
              </a:rPr>
              <a:t>ك</a:t>
            </a:r>
            <a:endParaRPr lang="en-US" sz="2400" b="1" dirty="0">
              <a:cs typeface="Arial" charset="0"/>
            </a:endParaRPr>
          </a:p>
        </p:txBody>
      </p:sp>
      <p:pic>
        <p:nvPicPr>
          <p:cNvPr id="367625" name="Picture 9" descr="Mawhinne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69000" y="1981200"/>
            <a:ext cx="31750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rot="480000">
            <a:off x="-3212942" y="2467878"/>
            <a:ext cx="2921132" cy="1938992"/>
          </a:xfrm>
          <a:prstGeom prst="rect">
            <a:avLst/>
          </a:prstGeom>
          <a:solidFill>
            <a:srgbClr val="591523"/>
          </a:solidFill>
        </p:spPr>
        <p:txBody>
          <a:bodyPr wrap="square" rtlCol="0">
            <a:spAutoFit/>
          </a:bodyPr>
          <a:lstStyle/>
          <a:p>
            <a:pPr algn="ctr"/>
            <a:r>
              <a:rPr lang="ar-JO" sz="4000" dirty="0">
                <a:solidFill>
                  <a:srgbClr val="FFFFE0"/>
                </a:solidFill>
                <a:latin typeface="Arial" panose="020B0604020202020204" pitchFamily="34" charset="0"/>
                <a:cs typeface="Arial" panose="020B0604020202020204" pitchFamily="34" charset="0"/>
              </a:rPr>
              <a:t>تحضير </a:t>
            </a:r>
          </a:p>
          <a:p>
            <a:pPr algn="ctr"/>
            <a:r>
              <a:rPr lang="ar-JO" sz="4000" dirty="0">
                <a:solidFill>
                  <a:srgbClr val="FFFFE0"/>
                </a:solidFill>
                <a:latin typeface="Arial" panose="020B0604020202020204" pitchFamily="34" charset="0"/>
                <a:cs typeface="Arial" panose="020B0604020202020204" pitchFamily="34" charset="0"/>
              </a:rPr>
              <a:t>عظات </a:t>
            </a:r>
          </a:p>
          <a:p>
            <a:pPr algn="ctr"/>
            <a:r>
              <a:rPr lang="ar-JO" sz="4000" dirty="0">
                <a:solidFill>
                  <a:srgbClr val="FFFFE0"/>
                </a:solidFill>
                <a:latin typeface="Arial" panose="020B0604020202020204" pitchFamily="34" charset="0"/>
                <a:cs typeface="Arial" panose="020B0604020202020204" pitchFamily="34" charset="0"/>
              </a:rPr>
              <a:t>تفسيرية</a:t>
            </a:r>
            <a:endParaRPr lang="en-US" sz="4000" dirty="0">
              <a:solidFill>
                <a:srgbClr val="FFFFE0"/>
              </a:solidFill>
              <a:latin typeface="Arial" panose="020B0604020202020204" pitchFamily="34" charset="0"/>
              <a:cs typeface="Arial" panose="020B0604020202020204" pitchFamily="34" charset="0"/>
            </a:endParaRPr>
          </a:p>
        </p:txBody>
      </p:sp>
      <p:sp>
        <p:nvSpPr>
          <p:cNvPr id="11" name="TextBox 10"/>
          <p:cNvSpPr txBox="1"/>
          <p:nvPr/>
        </p:nvSpPr>
        <p:spPr>
          <a:xfrm rot="480000">
            <a:off x="-3512060" y="4616771"/>
            <a:ext cx="2959611" cy="584775"/>
          </a:xfrm>
          <a:prstGeom prst="rect">
            <a:avLst/>
          </a:prstGeom>
          <a:solidFill>
            <a:schemeClr val="accent4">
              <a:lumMod val="75000"/>
            </a:schemeClr>
          </a:solidFill>
        </p:spPr>
        <p:txBody>
          <a:bodyPr rtlCol="0">
            <a:spAutoFit/>
          </a:bodyPr>
          <a:lstStyle/>
          <a:p>
            <a:pPr algn="ctr"/>
            <a:r>
              <a:rPr lang="ar-JO" sz="1600" b="1" dirty="0">
                <a:solidFill>
                  <a:srgbClr val="001933"/>
                </a:solidFill>
                <a:latin typeface="Arial" panose="020B0604020202020204" pitchFamily="34" charset="0"/>
                <a:cs typeface="Arial" panose="020B0604020202020204" pitchFamily="34" charset="0"/>
              </a:rPr>
              <a:t>أسلوب الخطوات السبعة </a:t>
            </a:r>
          </a:p>
          <a:p>
            <a:pPr algn="ctr"/>
            <a:r>
              <a:rPr lang="ar-JO" sz="1600" b="1" dirty="0">
                <a:solidFill>
                  <a:srgbClr val="001933"/>
                </a:solidFill>
                <a:latin typeface="Arial" panose="020B0604020202020204" pitchFamily="34" charset="0"/>
                <a:cs typeface="Arial" panose="020B0604020202020204" pitchFamily="34" charset="0"/>
              </a:rPr>
              <a:t>للوعظ الكتابي</a:t>
            </a:r>
            <a:endParaRPr lang="en-US" sz="1600" b="1" dirty="0">
              <a:solidFill>
                <a:srgbClr val="001933"/>
              </a:solidFill>
              <a:latin typeface="Arial" panose="020B0604020202020204" pitchFamily="34" charset="0"/>
              <a:cs typeface="Arial" panose="020B0604020202020204" pitchFamily="34" charset="0"/>
            </a:endParaRPr>
          </a:p>
        </p:txBody>
      </p:sp>
      <p:sp>
        <p:nvSpPr>
          <p:cNvPr id="12" name="TextBox 11"/>
          <p:cNvSpPr txBox="1"/>
          <p:nvPr/>
        </p:nvSpPr>
        <p:spPr>
          <a:xfrm>
            <a:off x="9252521" y="2276872"/>
            <a:ext cx="1512168" cy="1446550"/>
          </a:xfrm>
          <a:prstGeom prst="rect">
            <a:avLst/>
          </a:prstGeom>
          <a:solidFill>
            <a:srgbClr val="FFFFFF"/>
          </a:solidFill>
        </p:spPr>
        <p:txBody>
          <a:bodyPr wrap="square" rtlCol="0">
            <a:spAutoFit/>
          </a:bodyPr>
          <a:lstStyle/>
          <a:p>
            <a:pPr algn="r"/>
            <a:r>
              <a:rPr lang="ar-JO" sz="4400" dirty="0">
                <a:solidFill>
                  <a:srgbClr val="000000"/>
                </a:solidFill>
                <a:latin typeface="Arial Narrow"/>
                <a:cs typeface="Arial Narrow"/>
              </a:rPr>
              <a:t>الوعظ </a:t>
            </a:r>
          </a:p>
          <a:p>
            <a:pPr algn="r"/>
            <a:r>
              <a:rPr lang="ar-JO" sz="4400" dirty="0">
                <a:solidFill>
                  <a:srgbClr val="000000"/>
                </a:solidFill>
                <a:latin typeface="Arial Narrow"/>
                <a:cs typeface="Arial Narrow"/>
              </a:rPr>
              <a:t>بعذوبة</a:t>
            </a:r>
            <a:endParaRPr lang="en-US" sz="4400" dirty="0">
              <a:solidFill>
                <a:srgbClr val="000000"/>
              </a:solidFill>
              <a:latin typeface="Arial Narrow"/>
              <a:cs typeface="Arial Narrow"/>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67624"/>
                                        </p:tgtEl>
                                        <p:attrNameLst>
                                          <p:attrName>style.visibility</p:attrName>
                                        </p:attrNameLst>
                                      </p:cBhvr>
                                      <p:to>
                                        <p:strVal val="visible"/>
                                      </p:to>
                                    </p:set>
                                    <p:anim calcmode="lin" valueType="num">
                                      <p:cBhvr additive="base">
                                        <p:cTn id="7" dur="500" fill="hold"/>
                                        <p:tgtEl>
                                          <p:spTgt spid="367624"/>
                                        </p:tgtEl>
                                        <p:attrNameLst>
                                          <p:attrName>ppt_x</p:attrName>
                                        </p:attrNameLst>
                                      </p:cBhvr>
                                      <p:tavLst>
                                        <p:tav tm="0">
                                          <p:val>
                                            <p:strVal val="#ppt_x"/>
                                          </p:val>
                                        </p:tav>
                                        <p:tav tm="100000">
                                          <p:val>
                                            <p:strVal val="#ppt_x"/>
                                          </p:val>
                                        </p:tav>
                                      </p:tavLst>
                                    </p:anim>
                                    <p:anim calcmode="lin" valueType="num">
                                      <p:cBhvr additive="base">
                                        <p:cTn id="8" dur="500" fill="hold"/>
                                        <p:tgtEl>
                                          <p:spTgt spid="36762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67623"/>
                                        </p:tgtEl>
                                        <p:attrNameLst>
                                          <p:attrName>style.visibility</p:attrName>
                                        </p:attrNameLst>
                                      </p:cBhvr>
                                      <p:to>
                                        <p:strVal val="visible"/>
                                      </p:to>
                                    </p:set>
                                    <p:anim calcmode="lin" valueType="num">
                                      <p:cBhvr additive="base">
                                        <p:cTn id="12" dur="500" fill="hold"/>
                                        <p:tgtEl>
                                          <p:spTgt spid="367623"/>
                                        </p:tgtEl>
                                        <p:attrNameLst>
                                          <p:attrName>ppt_x</p:attrName>
                                        </p:attrNameLst>
                                      </p:cBhvr>
                                      <p:tavLst>
                                        <p:tav tm="0">
                                          <p:val>
                                            <p:strVal val="#ppt_x"/>
                                          </p:val>
                                        </p:tav>
                                        <p:tav tm="100000">
                                          <p:val>
                                            <p:strVal val="#ppt_x"/>
                                          </p:val>
                                        </p:tav>
                                      </p:tavLst>
                                    </p:anim>
                                    <p:anim calcmode="lin" valueType="num">
                                      <p:cBhvr additive="base">
                                        <p:cTn id="13" dur="500" fill="hold"/>
                                        <p:tgtEl>
                                          <p:spTgt spid="36762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67625"/>
                                        </p:tgtEl>
                                        <p:attrNameLst>
                                          <p:attrName>style.visibility</p:attrName>
                                        </p:attrNameLst>
                                      </p:cBhvr>
                                      <p:to>
                                        <p:strVal val="visible"/>
                                      </p:to>
                                    </p:set>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Title 1"/>
          <p:cNvSpPr>
            <a:spLocks noGrp="1"/>
          </p:cNvSpPr>
          <p:nvPr>
            <p:ph type="title"/>
          </p:nvPr>
        </p:nvSpPr>
        <p:spPr>
          <a:xfrm>
            <a:off x="5148263" y="115888"/>
            <a:ext cx="3744912" cy="3036887"/>
          </a:xfrm>
        </p:spPr>
        <p:txBody>
          <a:bodyPr/>
          <a:lstStyle/>
          <a:p>
            <a:r>
              <a:rPr lang="ar-JO" sz="4800" b="1" dirty="0">
                <a:latin typeface="Arial" charset="0"/>
                <a:ea typeface="ＭＳ Ｐゴシック" charset="0"/>
              </a:rPr>
              <a:t>واجب </a:t>
            </a:r>
            <a:br>
              <a:rPr lang="ar-JO" sz="4800" b="1" dirty="0">
                <a:latin typeface="Arial" charset="0"/>
                <a:ea typeface="ＭＳ Ｐゴシック" charset="0"/>
              </a:rPr>
            </a:br>
            <a:r>
              <a:rPr lang="ar-JO" sz="4800" b="1" dirty="0">
                <a:latin typeface="Arial" charset="0"/>
                <a:ea typeface="ＭＳ Ｐゴシック" charset="0"/>
              </a:rPr>
              <a:t>القراءات </a:t>
            </a:r>
            <a:br>
              <a:rPr lang="ar-JO" sz="4800" b="1" dirty="0">
                <a:latin typeface="Arial" charset="0"/>
                <a:ea typeface="ＭＳ Ｐゴシック" charset="0"/>
              </a:rPr>
            </a:br>
            <a:r>
              <a:rPr lang="ar-JO" sz="4800" b="1" dirty="0">
                <a:latin typeface="Arial" charset="0"/>
                <a:ea typeface="ＭＳ Ｐゴシック" charset="0"/>
              </a:rPr>
              <a:t>الأول</a:t>
            </a:r>
            <a:endParaRPr lang="en-US" sz="4800" b="1" dirty="0">
              <a:latin typeface="Arial" charset="0"/>
              <a:ea typeface="ＭＳ Ｐゴシック" charset="0"/>
            </a:endParaRPr>
          </a:p>
        </p:txBody>
      </p:sp>
      <p:pic>
        <p:nvPicPr>
          <p:cNvPr id="398338" name="Picture 2" descr="20130720120719290.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4435986">
            <a:off x="-483394" y="885031"/>
            <a:ext cx="6486526" cy="4700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8339" name="Title 1"/>
          <p:cNvSpPr txBox="1">
            <a:spLocks/>
          </p:cNvSpPr>
          <p:nvPr/>
        </p:nvSpPr>
        <p:spPr bwMode="auto">
          <a:xfrm>
            <a:off x="5376863" y="3429000"/>
            <a:ext cx="3744912" cy="303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ar-JO" sz="3600" b="1" dirty="0">
                <a:solidFill>
                  <a:srgbClr val="FFFFFF"/>
                </a:solidFill>
                <a:cs typeface="Arial" charset="0"/>
              </a:rPr>
              <a:t>اقرأ هذا الكتيب</a:t>
            </a:r>
          </a:p>
          <a:p>
            <a:pPr algn="ctr"/>
            <a:r>
              <a:rPr lang="ar-JO" sz="3600" b="1" dirty="0">
                <a:solidFill>
                  <a:srgbClr val="FFFFFF"/>
                </a:solidFill>
                <a:cs typeface="Arial" charset="0"/>
              </a:rPr>
              <a:t> المكون من 20 صفحة خلال الوقت القادم</a:t>
            </a:r>
            <a:endParaRPr lang="en-US" sz="3600" b="1" dirty="0">
              <a:solidFill>
                <a:srgbClr val="FFFFFF"/>
              </a:solidFill>
              <a:cs typeface="Arial" charset="0"/>
            </a:endParaRPr>
          </a:p>
        </p:txBody>
      </p:sp>
    </p:spTree>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BordenSteps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0"/>
            <a:ext cx="541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idx="4294967295"/>
          </p:nvPr>
        </p:nvSpPr>
        <p:spPr>
          <a:xfrm>
            <a:off x="179388" y="0"/>
            <a:ext cx="3352800" cy="2032000"/>
          </a:xfrm>
        </p:spPr>
        <p:txBody>
          <a:bodyPr/>
          <a:lstStyle/>
          <a:p>
            <a:pPr eaLnBrk="1" hangingPunct="1">
              <a:defRPr/>
            </a:pPr>
            <a:r>
              <a:rPr lang="ar-JO" sz="4800" b="1" dirty="0">
                <a:latin typeface="Arial" charset="0"/>
                <a:ea typeface="MS Pゴシック" charset="0"/>
                <a:cs typeface="Arial" charset="0"/>
              </a:rPr>
              <a:t>أساسيات </a:t>
            </a:r>
            <a:br>
              <a:rPr lang="ar-JO" sz="4800" b="1" dirty="0">
                <a:latin typeface="Arial" charset="0"/>
                <a:ea typeface="MS Pゴシック" charset="0"/>
                <a:cs typeface="Arial" charset="0"/>
              </a:rPr>
            </a:br>
            <a:r>
              <a:rPr lang="ar-JO" sz="4800" b="1" dirty="0">
                <a:latin typeface="Arial" charset="0"/>
                <a:ea typeface="MS Pゴシック" charset="0"/>
                <a:cs typeface="Arial" charset="0"/>
              </a:rPr>
              <a:t>بوردن</a:t>
            </a:r>
            <a:endParaRPr lang="en-US" sz="4800" b="1" dirty="0">
              <a:latin typeface="Arial" charset="0"/>
              <a:ea typeface="MS Pゴシック" charset="0"/>
              <a:cs typeface="Arial" charset="0"/>
            </a:endParaRPr>
          </a:p>
        </p:txBody>
      </p:sp>
      <p:sp>
        <p:nvSpPr>
          <p:cNvPr id="399363" name="Text Box 4"/>
          <p:cNvSpPr txBox="1">
            <a:spLocks noChangeArrowheads="1"/>
          </p:cNvSpPr>
          <p:nvPr/>
        </p:nvSpPr>
        <p:spPr bwMode="auto">
          <a:xfrm>
            <a:off x="8001000" y="39688"/>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ar-JO" sz="2400" b="1" dirty="0">
                <a:solidFill>
                  <a:srgbClr val="000000"/>
                </a:solidFill>
              </a:rPr>
              <a:t>10-11</a:t>
            </a:r>
            <a:endParaRPr lang="en-US" sz="2400" dirty="0">
              <a:solidFill>
                <a:srgbClr val="000000"/>
              </a:solidFill>
            </a:endParaRPr>
          </a:p>
        </p:txBody>
      </p:sp>
      <p:sp>
        <p:nvSpPr>
          <p:cNvPr id="399364" name="Text Box 5"/>
          <p:cNvSpPr txBox="1">
            <a:spLocks noChangeArrowheads="1"/>
          </p:cNvSpPr>
          <p:nvPr/>
        </p:nvSpPr>
        <p:spPr bwMode="auto">
          <a:xfrm>
            <a:off x="4572000" y="6400800"/>
            <a:ext cx="4537076"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ar-JO" sz="2400" dirty="0">
                <a:solidFill>
                  <a:srgbClr val="000000"/>
                </a:solidFill>
                <a:latin typeface="Arial" panose="020B0604020202020204" pitchFamily="34" charset="0"/>
                <a:cs typeface="Arial" panose="020B0604020202020204" pitchFamily="34" charset="0"/>
              </a:rPr>
              <a:t>ريتشارد بوردن، كيفية توصيل الأفكار، 1</a:t>
            </a:r>
            <a:endParaRPr lang="en-US" sz="2400" dirty="0">
              <a:solidFill>
                <a:srgbClr val="000000"/>
              </a:solidFill>
              <a:latin typeface="Arial" panose="020B0604020202020204" pitchFamily="34" charset="0"/>
              <a:cs typeface="Arial" panose="020B0604020202020204" pitchFamily="34" charset="0"/>
            </a:endParaRPr>
          </a:p>
        </p:txBody>
      </p:sp>
      <p:sp>
        <p:nvSpPr>
          <p:cNvPr id="399365" name="Rounded Rectangular Callout 1"/>
          <p:cNvSpPr>
            <a:spLocks noChangeArrowheads="1"/>
          </p:cNvSpPr>
          <p:nvPr/>
        </p:nvSpPr>
        <p:spPr bwMode="auto">
          <a:xfrm>
            <a:off x="34925" y="1844675"/>
            <a:ext cx="3384550" cy="4608513"/>
          </a:xfrm>
          <a:prstGeom prst="wedgeRoundRectCallout">
            <a:avLst>
              <a:gd name="adj1" fmla="val 60681"/>
              <a:gd name="adj2" fmla="val -18301"/>
              <a:gd name="adj3" fmla="val 16667"/>
            </a:avLst>
          </a:prstGeom>
          <a:solidFill>
            <a:srgbClr val="800000"/>
          </a:solidFill>
          <a:ln w="9525">
            <a:solidFill>
              <a:schemeClr val="tx1"/>
            </a:solidFill>
            <a:round/>
            <a:headEnd/>
            <a:tailEnd/>
          </a:ln>
        </p:spPr>
        <p:txBody>
          <a:bodyPr anchor="ctr"/>
          <a:lstStyle/>
          <a:p>
            <a:pPr algn="r"/>
            <a:r>
              <a:rPr lang="ar-JO" sz="3200" b="1" dirty="0">
                <a:solidFill>
                  <a:srgbClr val="FFFFFF"/>
                </a:solidFill>
                <a:latin typeface="Arial" panose="020B0604020202020204" pitchFamily="34" charset="0"/>
                <a:cs typeface="Arial" panose="020B0604020202020204" pitchFamily="34" charset="0"/>
              </a:rPr>
              <a:t>يمكن صياغة القانون الأساسي لتنظيم الكلام في بضع كلمات:</a:t>
            </a:r>
          </a:p>
          <a:p>
            <a:pPr algn="r"/>
            <a:r>
              <a:rPr lang="ar-JO" sz="3200" b="1" dirty="0">
                <a:solidFill>
                  <a:srgbClr val="FFFF00"/>
                </a:solidFill>
                <a:latin typeface="Arial" panose="020B0604020202020204" pitchFamily="34" charset="0"/>
                <a:cs typeface="Arial" panose="020B0604020202020204" pitchFamily="34" charset="0"/>
              </a:rPr>
              <a:t>أعط كل عظة تلقيها غرضاً – وشكلاً</a:t>
            </a:r>
            <a:endParaRPr lang="en-US" sz="3200" b="1"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4"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glow rad="165100">
                  <a:srgbClr val="000000"/>
                </a:glow>
              </a:effectLst>
              <a:uLnTx/>
              <a:uFillTx/>
              <a:latin typeface="Arial" charset="0"/>
              <a:ea typeface="ＭＳ Ｐゴシック" charset="0"/>
            </a:endParaRPr>
          </a:p>
        </p:txBody>
      </p:sp>
      <p:pic>
        <p:nvPicPr>
          <p:cNvPr id="216066" name="Picture 5" descr="DSS"/>
          <p:cNvPicPr>
            <a:picLocks noChangeAspect="1" noChangeArrowheads="1"/>
          </p:cNvPicPr>
          <p:nvPr/>
        </p:nvPicPr>
        <p:blipFill>
          <a:blip r:embed="rId4">
            <a:lum bright="-48000" contrast="30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7" name="Rectangle 2"/>
          <p:cNvSpPr>
            <a:spLocks noGrp="1" noChangeArrowheads="1"/>
          </p:cNvSpPr>
          <p:nvPr>
            <p:ph type="title"/>
          </p:nvPr>
        </p:nvSpPr>
        <p:spPr>
          <a:xfrm>
            <a:off x="457200" y="457200"/>
            <a:ext cx="8686800" cy="1295400"/>
          </a:xfrm>
        </p:spPr>
        <p:txBody>
          <a:bodyPr/>
          <a:lstStyle/>
          <a:p>
            <a:pPr algn="ctr" eaLnBrk="1" hangingPunct="1">
              <a:defRPr/>
            </a:pPr>
            <a:r>
              <a:rPr lang="ar-JO" sz="4700" b="1" dirty="0">
                <a:effectLst>
                  <a:glow rad="165100">
                    <a:srgbClr val="000000"/>
                  </a:glow>
                </a:effectLst>
                <a:latin typeface="Arial" panose="020B0604020202020204" pitchFamily="34" charset="0"/>
                <a:ea typeface="ＭＳ Ｐゴシック" charset="0"/>
                <a:cs typeface="Arial" panose="020B0604020202020204" pitchFamily="34" charset="0"/>
              </a:rPr>
              <a:t>من أنا؟ (الجذور العائلية)</a:t>
            </a:r>
            <a:endParaRPr lang="en-US" sz="4700" b="1" dirty="0">
              <a:effectLst>
                <a:glow rad="165100">
                  <a:srgbClr val="000000"/>
                </a:glow>
              </a:effectLst>
              <a:latin typeface="Arial" panose="020B0604020202020204" pitchFamily="34" charset="0"/>
              <a:ea typeface="ＭＳ Ｐゴシック" charset="0"/>
              <a:cs typeface="Arial" panose="020B0604020202020204" pitchFamily="34" charset="0"/>
            </a:endParaRPr>
          </a:p>
        </p:txBody>
      </p:sp>
      <p:sp>
        <p:nvSpPr>
          <p:cNvPr id="6147" name="Rectangle 3"/>
          <p:cNvSpPr>
            <a:spLocks noGrp="1" noChangeArrowheads="1"/>
          </p:cNvSpPr>
          <p:nvPr>
            <p:ph type="body" idx="1"/>
          </p:nvPr>
        </p:nvSpPr>
        <p:spPr>
          <a:xfrm>
            <a:off x="0" y="1981200"/>
            <a:ext cx="8534400" cy="4114800"/>
          </a:xfrm>
        </p:spPr>
        <p:txBody>
          <a:bodyPr/>
          <a:lstStyle/>
          <a:p>
            <a:pPr marL="439738" indent="-439738" algn="r" rtl="1" eaLnBrk="1" hangingPunct="1">
              <a:defRPr/>
            </a:pPr>
            <a:r>
              <a:rPr lang="ar-JO" sz="3200" b="1" dirty="0">
                <a:effectLst>
                  <a:glow rad="165100">
                    <a:srgbClr val="000000"/>
                  </a:glow>
                </a:effectLst>
                <a:latin typeface="Arial" panose="020B0604020202020204" pitchFamily="34" charset="0"/>
                <a:ea typeface="ＭＳ Ｐゴシック" charset="0"/>
                <a:cs typeface="Arial" panose="020B0604020202020204" pitchFamily="34" charset="0"/>
              </a:rPr>
              <a:t>ولدت في طوكيو بصفتي ابناً لطيار في البحرية في عام 1958م.</a:t>
            </a:r>
          </a:p>
          <a:p>
            <a:pPr marL="439738" indent="-439738" algn="r" rtl="1" eaLnBrk="1" hangingPunct="1">
              <a:defRPr/>
            </a:pPr>
            <a:r>
              <a:rPr lang="ar-JO" sz="3200" b="1" dirty="0">
                <a:effectLst>
                  <a:glow rad="165100">
                    <a:srgbClr val="000000"/>
                  </a:glow>
                </a:effectLst>
                <a:latin typeface="Arial" panose="020B0604020202020204" pitchFamily="34" charset="0"/>
                <a:ea typeface="ＭＳ Ｐゴシック" charset="0"/>
                <a:cs typeface="Arial" panose="020B0604020202020204" pitchFamily="34" charset="0"/>
              </a:rPr>
              <a:t>انتقلت إلى كاليفورنيا (منطقة سان فرانسيسكو) بعمر 18 شهراً.</a:t>
            </a:r>
          </a:p>
          <a:p>
            <a:pPr marL="439738" indent="-439738" algn="r" rtl="1" eaLnBrk="1" hangingPunct="1">
              <a:defRPr/>
            </a:pPr>
            <a:r>
              <a:rPr lang="ar-JO" sz="3200" b="1" dirty="0">
                <a:effectLst>
                  <a:glow rad="165100">
                    <a:srgbClr val="000000"/>
                  </a:glow>
                </a:effectLst>
                <a:latin typeface="Arial" panose="020B0604020202020204" pitchFamily="34" charset="0"/>
                <a:ea typeface="ＭＳ Ｐゴシック" charset="0"/>
                <a:cs typeface="Arial" panose="020B0604020202020204" pitchFamily="34" charset="0"/>
              </a:rPr>
              <a:t>طلاق الوالدين (عمر 4 سنوات)</a:t>
            </a:r>
          </a:p>
          <a:p>
            <a:pPr marL="439738" indent="-439738" algn="r" rtl="1" eaLnBrk="1" hangingPunct="1">
              <a:defRPr/>
            </a:pPr>
            <a:r>
              <a:rPr lang="ar-JO" sz="3200" b="1" dirty="0">
                <a:effectLst>
                  <a:glow rad="165100">
                    <a:srgbClr val="000000"/>
                  </a:glow>
                </a:effectLst>
                <a:latin typeface="Arial" panose="020B0604020202020204" pitchFamily="34" charset="0"/>
                <a:ea typeface="ＭＳ Ｐゴシック" charset="0"/>
                <a:cs typeface="Arial" panose="020B0604020202020204" pitchFamily="34" charset="0"/>
              </a:rPr>
              <a:t>تزوجت أمي وتطلقت للمرة الثانية (بعمر 8-10 سنوات)</a:t>
            </a:r>
          </a:p>
          <a:p>
            <a:pPr marL="439738" indent="-439738" algn="r" rtl="1" eaLnBrk="1" hangingPunct="1">
              <a:defRPr/>
            </a:pPr>
            <a:r>
              <a:rPr lang="ar-JO" sz="3200" b="1" dirty="0">
                <a:effectLst>
                  <a:glow rad="165100">
                    <a:srgbClr val="000000"/>
                  </a:glow>
                </a:effectLst>
                <a:latin typeface="Arial" panose="020B0604020202020204" pitchFamily="34" charset="0"/>
                <a:ea typeface="ＭＳ Ｐゴシック" charset="0"/>
                <a:cs typeface="Arial" panose="020B0604020202020204" pitchFamily="34" charset="0"/>
              </a:rPr>
              <a:t>اختبرت الولادة الجديدة (عمر 13 سنة)</a:t>
            </a:r>
          </a:p>
          <a:p>
            <a:pPr marL="439738" indent="-439738" algn="r" rtl="1" eaLnBrk="1" hangingPunct="1">
              <a:defRPr/>
            </a:pPr>
            <a:r>
              <a:rPr lang="ar-JO" sz="3200" b="1" dirty="0">
                <a:effectLst>
                  <a:glow rad="165100">
                    <a:srgbClr val="000000"/>
                  </a:glow>
                </a:effectLst>
                <a:latin typeface="Arial" panose="020B0604020202020204" pitchFamily="34" charset="0"/>
                <a:ea typeface="ＭＳ Ｐゴシック" charset="0"/>
                <a:cs typeface="Arial" panose="020B0604020202020204" pitchFamily="34" charset="0"/>
              </a:rPr>
              <a:t>تزوجت أمي للمرة الثالثة (عمر 14 سنة)</a:t>
            </a:r>
          </a:p>
        </p:txBody>
      </p:sp>
    </p:spTree>
    <p:extLst>
      <p:ext uri="{BB962C8B-B14F-4D97-AF65-F5344CB8AC3E}">
        <p14:creationId xmlns:p14="http://schemas.microsoft.com/office/powerpoint/2010/main" val="170221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ipe(down)">
                                      <p:cBhvr>
                                        <p:cTn id="7" dur="500"/>
                                        <p:tgtEl>
                                          <p:spTgt spid="6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wipe(down)">
                                      <p:cBhvr>
                                        <p:cTn id="12" dur="500"/>
                                        <p:tgtEl>
                                          <p:spTgt spid="61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wipe(down)">
                                      <p:cBhvr>
                                        <p:cTn id="17" dur="500"/>
                                        <p:tgtEl>
                                          <p:spTgt spid="61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wipe(down)">
                                      <p:cBhvr>
                                        <p:cTn id="22" dur="500"/>
                                        <p:tgtEl>
                                          <p:spTgt spid="61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147">
                                            <p:txEl>
                                              <p:pRg st="4" end="4"/>
                                            </p:txEl>
                                          </p:spTgt>
                                        </p:tgtEl>
                                        <p:attrNameLst>
                                          <p:attrName>style.visibility</p:attrName>
                                        </p:attrNameLst>
                                      </p:cBhvr>
                                      <p:to>
                                        <p:strVal val="visible"/>
                                      </p:to>
                                    </p:set>
                                    <p:animEffect transition="in" filter="wipe(down)">
                                      <p:cBhvr>
                                        <p:cTn id="27" dur="500"/>
                                        <p:tgtEl>
                                          <p:spTgt spid="61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147">
                                            <p:txEl>
                                              <p:pRg st="5" end="5"/>
                                            </p:txEl>
                                          </p:spTgt>
                                        </p:tgtEl>
                                        <p:attrNameLst>
                                          <p:attrName>style.visibility</p:attrName>
                                        </p:attrNameLst>
                                      </p:cBhvr>
                                      <p:to>
                                        <p:strVal val="visible"/>
                                      </p:to>
                                    </p:set>
                                    <p:animEffect transition="in" filter="wipe(down)">
                                      <p:cBhvr>
                                        <p:cTn id="32" dur="500"/>
                                        <p:tgtEl>
                                          <p:spTgt spid="6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ar-JO" altLang="zh-CN" sz="3600" b="1" dirty="0">
                <a:solidFill>
                  <a:schemeClr val="bg1"/>
                </a:solidFill>
                <a:latin typeface="Arial" charset="0"/>
                <a:ea typeface="Arial" charset="0"/>
                <a:cs typeface="Arial" charset="0"/>
              </a:rPr>
              <a:t>متطلبات المساق في كلية سنغافورة للكتاب المقدس</a:t>
            </a:r>
            <a:endParaRPr lang="en-US" sz="3600" b="1" dirty="0">
              <a:solidFill>
                <a:schemeClr val="bg1"/>
              </a:solidFill>
              <a:latin typeface="Arial" charset="0"/>
              <a:ea typeface="Arial" charset="0"/>
              <a:cs typeface="Arial" charset="0"/>
            </a:endParaRPr>
          </a:p>
        </p:txBody>
      </p:sp>
      <p:sp>
        <p:nvSpPr>
          <p:cNvPr id="401410"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2400" b="1" dirty="0">
                <a:solidFill>
                  <a:srgbClr val="FFFF66"/>
                </a:solidFill>
                <a:cs typeface="Arial" charset="0"/>
              </a:rPr>
              <a:t>ك</a:t>
            </a:r>
            <a:endParaRPr lang="en-US" sz="2400" b="1" dirty="0">
              <a:solidFill>
                <a:srgbClr val="FFFF66"/>
              </a:solidFill>
              <a:cs typeface="Arial" charset="0"/>
            </a:endParaRPr>
          </a:p>
        </p:txBody>
      </p:sp>
      <p:pic>
        <p:nvPicPr>
          <p:cNvPr id="391173" name="Picture 5" descr="OverloadDonkey"/>
          <p:cNvPicPr>
            <a:picLocks noGrp="1" noChangeAspect="1" noChangeArrowheads="1"/>
          </p:cNvPicPr>
          <p:nvPr>
            <p:ph sz="half" idx="2"/>
          </p:nvPr>
        </p:nvPicPr>
        <p:blipFill>
          <a:blip r:embed="rId3"/>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033019" cy="4764088"/>
          </a:xfrm>
          <a:effectLst/>
        </p:spPr>
        <p:txBody>
          <a:bodyPr/>
          <a:lstStyle/>
          <a:p>
            <a:pPr marL="0" indent="0" algn="r" eaLnBrk="1" hangingPunct="1">
              <a:lnSpc>
                <a:spcPct val="90000"/>
              </a:lnSpc>
              <a:buNone/>
              <a:defRPr/>
            </a:pPr>
            <a:r>
              <a:rPr lang="ar-JO"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أ. القراءات (10%)</a:t>
            </a:r>
            <a:endPar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0" indent="0" eaLnBrk="1" hangingPunct="1">
              <a:lnSpc>
                <a:spcPct val="90000"/>
              </a:lnSpc>
              <a:buNone/>
              <a:defRPr/>
            </a:pPr>
            <a:endPar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0" indent="0" algn="r" eaLnBrk="1" hangingPunct="1">
              <a:lnSpc>
                <a:spcPct val="90000"/>
              </a:lnSpc>
              <a:buNone/>
              <a:defRPr/>
            </a:pPr>
            <a:r>
              <a:rPr lang="ar-JO"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ب. المشروع (15%)</a:t>
            </a:r>
            <a:endPar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2" end="2"/>
                                            </p:txEl>
                                          </p:spTgt>
                                        </p:tgtEl>
                                        <p:attrNameLst>
                                          <p:attrName>style.visibility</p:attrName>
                                        </p:attrNameLst>
                                      </p:cBhvr>
                                      <p:to>
                                        <p:strVal val="visible"/>
                                      </p:to>
                                    </p:set>
                                    <p:anim calcmode="lin" valueType="num">
                                      <p:cBhvr additive="base">
                                        <p:cTn id="7" dur="500" fill="hold"/>
                                        <p:tgtEl>
                                          <p:spTgt spid="39117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038" y="-26988"/>
            <a:ext cx="9297988" cy="58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5" name="Title 1"/>
          <p:cNvSpPr>
            <a:spLocks noGrp="1"/>
          </p:cNvSpPr>
          <p:nvPr>
            <p:ph type="ctrTitle"/>
          </p:nvPr>
        </p:nvSpPr>
        <p:spPr>
          <a:xfrm>
            <a:off x="-47625" y="-23813"/>
            <a:ext cx="9299575" cy="1462088"/>
          </a:xfrm>
          <a:solidFill>
            <a:srgbClr val="000090"/>
          </a:solidFill>
        </p:spPr>
        <p:txBody>
          <a:bodyPr/>
          <a:lstStyle/>
          <a:p>
            <a:pPr>
              <a:defRPr/>
            </a:pPr>
            <a:r>
              <a:rPr lang="ar-JO" sz="8800" b="1" kern="1200" spc="150" dirty="0">
                <a:solidFill>
                  <a:schemeClr val="bg1"/>
                </a:solidFill>
                <a:latin typeface="Arial" panose="020B0604020202020204" pitchFamily="34" charset="0"/>
                <a:ea typeface="ＭＳ Ｐゴシック" charset="0"/>
                <a:cs typeface="Arial" panose="020B0604020202020204" pitchFamily="34" charset="0"/>
              </a:rPr>
              <a:t>التلمذة</a:t>
            </a:r>
            <a:endParaRPr lang="en-US" sz="7200" b="1" kern="1200" spc="15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22563" name="Title 1"/>
          <p:cNvSpPr txBox="1">
            <a:spLocks/>
          </p:cNvSpPr>
          <p:nvPr/>
        </p:nvSpPr>
        <p:spPr bwMode="auto">
          <a:xfrm>
            <a:off x="0" y="5805488"/>
            <a:ext cx="9180513"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dirty="0">
                <a:solidFill>
                  <a:schemeClr val="bg1"/>
                </a:solidFill>
                <a:latin typeface="Arial" panose="020B0604020202020204" pitchFamily="34" charset="0"/>
                <a:cs typeface="Arial" panose="020B0604020202020204" pitchFamily="34" charset="0"/>
              </a:rPr>
              <a:t>.... تلمذوا جميع الأمم .... (مت 28: 19)</a:t>
            </a:r>
          </a:p>
          <a:p>
            <a:pPr algn="ctr"/>
            <a:r>
              <a:rPr lang="ar-JO" sz="3200" dirty="0">
                <a:solidFill>
                  <a:schemeClr val="bg1"/>
                </a:solidFill>
                <a:latin typeface="Arial" panose="020B0604020202020204" pitchFamily="34" charset="0"/>
                <a:cs typeface="Arial" panose="020B0604020202020204" pitchFamily="34" charset="0"/>
              </a:rPr>
              <a:t>لكن كيف؟</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8790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p:cNvGrpSpPr>
            <a:grpSpLocks/>
          </p:cNvGrpSpPr>
          <p:nvPr/>
        </p:nvGrpSpPr>
        <p:grpSpPr bwMode="auto">
          <a:xfrm>
            <a:off x="0" y="3789363"/>
            <a:ext cx="5592763" cy="3068637"/>
            <a:chOff x="0" y="3789363"/>
            <a:chExt cx="5592763" cy="3068637"/>
          </a:xfrm>
        </p:grpSpPr>
        <p:pic>
          <p:nvPicPr>
            <p:cNvPr id="17"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789363"/>
              <a:ext cx="5592763" cy="3068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Rectangle 17"/>
            <p:cNvSpPr/>
            <p:nvPr/>
          </p:nvSpPr>
          <p:spPr bwMode="auto">
            <a:xfrm>
              <a:off x="34925" y="5661025"/>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Rectangle 18"/>
            <p:cNvSpPr/>
            <p:nvPr/>
          </p:nvSpPr>
          <p:spPr bwMode="auto">
            <a:xfrm>
              <a:off x="1403350" y="5876925"/>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403457" name="Title 1"/>
          <p:cNvSpPr>
            <a:spLocks noGrp="1"/>
          </p:cNvSpPr>
          <p:nvPr>
            <p:ph type="ctrTitle"/>
          </p:nvPr>
        </p:nvSpPr>
        <p:spPr>
          <a:xfrm>
            <a:off x="0" y="0"/>
            <a:ext cx="9144000" cy="765175"/>
          </a:xfrm>
          <a:solidFill>
            <a:srgbClr val="800000"/>
          </a:solidFill>
        </p:spPr>
        <p:txBody>
          <a:bodyPr/>
          <a:lstStyle/>
          <a:p>
            <a:r>
              <a:rPr lang="ar-JO" sz="3600" b="1" dirty="0">
                <a:solidFill>
                  <a:schemeClr val="bg1"/>
                </a:solidFill>
                <a:latin typeface="Arial" panose="020B0604020202020204" pitchFamily="34" charset="0"/>
                <a:ea typeface="ＭＳ Ｐゴシック" charset="0"/>
                <a:cs typeface="Arial" panose="020B0604020202020204" pitchFamily="34" charset="0"/>
              </a:rPr>
              <a:t>دعونا نعلم الآخرين كيف يعظون أيضاً</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403458"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20775"/>
            <a:ext cx="2916238" cy="237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3459"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92763" y="3789363"/>
            <a:ext cx="3551237" cy="306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3461" name="Subtitle 2"/>
          <p:cNvSpPr txBox="1">
            <a:spLocks/>
          </p:cNvSpPr>
          <p:nvPr/>
        </p:nvSpPr>
        <p:spPr bwMode="auto">
          <a:xfrm>
            <a:off x="2916238" y="836613"/>
            <a:ext cx="6227762"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ar-JO" sz="2800" b="1" dirty="0">
                <a:solidFill>
                  <a:srgbClr val="FFFFFF"/>
                </a:solidFill>
                <a:latin typeface="Arial" panose="020B0604020202020204" pitchFamily="34" charset="0"/>
                <a:cs typeface="Arial" panose="020B0604020202020204" pitchFamily="34" charset="0"/>
              </a:rPr>
              <a:t>وما سمعته مني بشهود كثيرين أودعه أناساً أمناء، يكونون أكفاء أن يعلموا آخرين أيضاً.</a:t>
            </a:r>
          </a:p>
          <a:p>
            <a:pPr algn="ctr">
              <a:spcBef>
                <a:spcPct val="20000"/>
              </a:spcBef>
            </a:pPr>
            <a:r>
              <a:rPr lang="en-US" sz="2800" b="1" dirty="0">
                <a:solidFill>
                  <a:srgbClr val="FFFFFF"/>
                </a:solidFill>
                <a:latin typeface="Arial" panose="020B0604020202020204" pitchFamily="34"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2 تي 2: 2</a:t>
            </a:r>
            <a:r>
              <a:rPr lang="en-US" sz="2800" b="1" dirty="0">
                <a:solidFill>
                  <a:srgbClr val="FFFFFF"/>
                </a:solidFill>
                <a:latin typeface="Arial" panose="020B0604020202020204" pitchFamily="34" charset="0"/>
                <a:cs typeface="Arial" panose="020B0604020202020204" pitchFamily="34" charset="0"/>
              </a:rPr>
              <a:t>)</a:t>
            </a:r>
          </a:p>
        </p:txBody>
      </p:sp>
      <p:sp>
        <p:nvSpPr>
          <p:cNvPr id="403462" name="Subtitle 2"/>
          <p:cNvSpPr txBox="1">
            <a:spLocks/>
          </p:cNvSpPr>
          <p:nvPr/>
        </p:nvSpPr>
        <p:spPr bwMode="auto">
          <a:xfrm>
            <a:off x="0" y="5661025"/>
            <a:ext cx="1152525" cy="647700"/>
          </a:xfrm>
          <a:prstGeom prst="rect">
            <a:avLst/>
          </a:prstGeom>
          <a:noFill/>
          <a:ln>
            <a:noFill/>
          </a:ln>
          <a:extLs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ar-JO" sz="2400" b="1" dirty="0">
                <a:solidFill>
                  <a:srgbClr val="000000"/>
                </a:solidFill>
                <a:latin typeface="Arial" panose="020B0604020202020204" pitchFamily="34" charset="0"/>
                <a:cs typeface="Arial" panose="020B0604020202020204" pitchFamily="34" charset="0"/>
              </a:rPr>
              <a:t>بولس</a:t>
            </a:r>
            <a:endParaRPr lang="en-US" sz="2400" b="1" dirty="0">
              <a:solidFill>
                <a:srgbClr val="000000"/>
              </a:solidFill>
              <a:latin typeface="Arial" panose="020B0604020202020204" pitchFamily="34" charset="0"/>
              <a:cs typeface="Arial" panose="020B0604020202020204" pitchFamily="34" charset="0"/>
            </a:endParaRPr>
          </a:p>
        </p:txBody>
      </p:sp>
      <p:sp>
        <p:nvSpPr>
          <p:cNvPr id="403463" name="Subtitle 2"/>
          <p:cNvSpPr txBox="1">
            <a:spLocks/>
          </p:cNvSpPr>
          <p:nvPr/>
        </p:nvSpPr>
        <p:spPr bwMode="auto">
          <a:xfrm>
            <a:off x="1042988" y="5661025"/>
            <a:ext cx="1441450" cy="647700"/>
          </a:xfrm>
          <a:prstGeom prst="rect">
            <a:avLst/>
          </a:prstGeom>
          <a:noFill/>
          <a:ln>
            <a:noFill/>
          </a:ln>
          <a:extLs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ar-JO" sz="2400" b="1" dirty="0">
                <a:solidFill>
                  <a:srgbClr val="000000"/>
                </a:solidFill>
                <a:latin typeface="Arial" panose="020B0604020202020204" pitchFamily="34" charset="0"/>
                <a:cs typeface="Arial" panose="020B0604020202020204" pitchFamily="34" charset="0"/>
              </a:rPr>
              <a:t>تيموثاوس</a:t>
            </a:r>
            <a:endParaRPr lang="en-US" sz="2400" b="1" dirty="0">
              <a:solidFill>
                <a:srgbClr val="000000"/>
              </a:solidFill>
              <a:latin typeface="Arial" panose="020B0604020202020204" pitchFamily="34" charset="0"/>
              <a:cs typeface="Arial" panose="020B0604020202020204" pitchFamily="34" charset="0"/>
            </a:endParaRPr>
          </a:p>
        </p:txBody>
      </p:sp>
      <p:sp>
        <p:nvSpPr>
          <p:cNvPr id="403464" name="Subtitle 2"/>
          <p:cNvSpPr txBox="1">
            <a:spLocks/>
          </p:cNvSpPr>
          <p:nvPr/>
        </p:nvSpPr>
        <p:spPr bwMode="auto">
          <a:xfrm>
            <a:off x="2555875" y="5661025"/>
            <a:ext cx="1476375" cy="647700"/>
          </a:xfrm>
          <a:prstGeom prst="rect">
            <a:avLst/>
          </a:prstGeom>
          <a:noFill/>
          <a:ln>
            <a:noFill/>
          </a:ln>
          <a:extLs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ar-JO" sz="2400" b="1" dirty="0">
                <a:solidFill>
                  <a:srgbClr val="000000"/>
                </a:solidFill>
                <a:latin typeface="Arial" panose="020B0604020202020204" pitchFamily="34" charset="0"/>
                <a:cs typeface="Arial" panose="020B0604020202020204" pitchFamily="34" charset="0"/>
              </a:rPr>
              <a:t>رجال أكفاء</a:t>
            </a:r>
            <a:endParaRPr lang="en-US" sz="2400" b="1" dirty="0">
              <a:solidFill>
                <a:srgbClr val="000000"/>
              </a:solidFill>
              <a:latin typeface="Arial" panose="020B0604020202020204" pitchFamily="34" charset="0"/>
              <a:cs typeface="Arial" panose="020B0604020202020204" pitchFamily="34" charset="0"/>
            </a:endParaRPr>
          </a:p>
        </p:txBody>
      </p:sp>
      <p:sp>
        <p:nvSpPr>
          <p:cNvPr id="403465" name="Subtitle 2"/>
          <p:cNvSpPr txBox="1">
            <a:spLocks/>
          </p:cNvSpPr>
          <p:nvPr/>
        </p:nvSpPr>
        <p:spPr bwMode="auto">
          <a:xfrm>
            <a:off x="3995738" y="5661025"/>
            <a:ext cx="1439862" cy="647700"/>
          </a:xfrm>
          <a:prstGeom prst="rect">
            <a:avLst/>
          </a:prstGeom>
          <a:noFill/>
          <a:ln>
            <a:noFill/>
          </a:ln>
          <a:extLs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ar-JO" sz="2400" b="1" dirty="0">
                <a:solidFill>
                  <a:srgbClr val="000000"/>
                </a:solidFill>
                <a:latin typeface="Arial" panose="020B0604020202020204" pitchFamily="34" charset="0"/>
                <a:cs typeface="Arial" panose="020B0604020202020204" pitchFamily="34" charset="0"/>
              </a:rPr>
              <a:t>آخرين</a:t>
            </a:r>
            <a:endParaRPr lang="en-US" sz="2400" b="1" dirty="0">
              <a:solidFill>
                <a:srgbClr val="000000"/>
              </a:solidFill>
              <a:latin typeface="Arial" panose="020B0604020202020204" pitchFamily="34" charset="0"/>
              <a:cs typeface="Arial" panose="020B0604020202020204" pitchFamily="34" charset="0"/>
            </a:endParaRPr>
          </a:p>
        </p:txBody>
      </p:sp>
      <p:sp>
        <p:nvSpPr>
          <p:cNvPr id="403466" name="Subtitle 2"/>
          <p:cNvSpPr txBox="1">
            <a:spLocks/>
          </p:cNvSpPr>
          <p:nvPr/>
        </p:nvSpPr>
        <p:spPr bwMode="auto">
          <a:xfrm>
            <a:off x="0" y="1049338"/>
            <a:ext cx="2916238" cy="5762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ar-JO" sz="3600" b="1" dirty="0">
                <a:solidFill>
                  <a:srgbClr val="000000"/>
                </a:solidFill>
                <a:latin typeface="Arial" panose="020B0604020202020204" pitchFamily="34" charset="0"/>
                <a:cs typeface="Arial" panose="020B0604020202020204" pitchFamily="34" charset="0"/>
              </a:rPr>
              <a:t>التلمذة</a:t>
            </a:r>
            <a:endParaRPr lang="en-US" sz="3600" b="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b="1" dirty="0">
                <a:latin typeface="Arial" panose="020B0604020202020204" pitchFamily="34" charset="0"/>
                <a:cs typeface="Arial" panose="020B0604020202020204" pitchFamily="34" charset="0"/>
              </a:rPr>
              <a:t>خدمة التعليم – 1994-2021</a:t>
            </a:r>
            <a:endParaRPr lang="en-US" b="1" dirty="0">
              <a:latin typeface="Arial" panose="020B0604020202020204" pitchFamily="34" charset="0"/>
              <a:cs typeface="Arial" panose="020B0604020202020204" pitchFamily="34" charset="0"/>
            </a:endParaRP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منغوليا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ميانمار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500" name="Text Box 28"/>
          <p:cNvSpPr txBox="1">
            <a:spLocks noChangeArrowheads="1"/>
          </p:cNvSpPr>
          <p:nvPr/>
        </p:nvSpPr>
        <p:spPr bwMode="auto">
          <a:xfrm>
            <a:off x="4575175" y="5410200"/>
            <a:ext cx="1676400" cy="646331"/>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كلية سنغافورة للكتاب المقدس</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الصين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فيتنام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ماليزيا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الأردن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نيبال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سريلانكا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9">
            <a:extLst>
              <a:ext uri="{FF2B5EF4-FFF2-40B4-BE49-F238E27FC236}">
                <a16:creationId xmlns:a16="http://schemas.microsoft.com/office/drawing/2014/main" id="{AD009E2E-9B42-0A6E-F5AC-1CF8A6925475}"/>
              </a:ext>
            </a:extLst>
          </p:cNvPr>
          <p:cNvSpPr txBox="1">
            <a:spLocks noChangeArrowheads="1"/>
          </p:cNvSpPr>
          <p:nvPr/>
        </p:nvSpPr>
        <p:spPr bwMode="auto">
          <a:xfrm>
            <a:off x="24281" y="102210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14392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P spid="2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400" b="1" dirty="0">
                <a:solidFill>
                  <a:srgbClr val="FFFFFF"/>
                </a:solidFill>
                <a:latin typeface="Arial" charset="0"/>
                <a:ea typeface="ＭＳ Ｐゴシック" charset="0"/>
              </a:rPr>
              <a:t>الوعظ (فن الوعظ)</a:t>
            </a:r>
            <a:r>
              <a:rPr lang="en-US" sz="2400" b="1" dirty="0">
                <a:solidFill>
                  <a:srgbClr val="FFFFFF"/>
                </a:solidFill>
                <a:latin typeface="Arial" charset="0"/>
                <a:ea typeface="ＭＳ Ｐゴシック" charset="0"/>
              </a:rPr>
              <a:t>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4000" b="1" dirty="0">
                <a:solidFill>
                  <a:srgbClr val="FFFFFF"/>
                </a:solidFill>
                <a:latin typeface="Arial" charset="0"/>
                <a:cs typeface="Arial" charset="0"/>
              </a:rPr>
              <a:t>أحصل على آلاف شرائح العروض التقديمية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418362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372338183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317791019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225800890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3" name="Oval 2"/>
          <p:cNvSpPr/>
          <p:nvPr/>
        </p:nvSpPr>
        <p:spPr bwMode="auto">
          <a:xfrm>
            <a:off x="3847912" y="5002882"/>
            <a:ext cx="3456384" cy="1903141"/>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1763358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BBB039-D6FD-4247-B907-835940045F8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الإنجليزية</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548577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4" descr="Scribes and 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0"/>
            <a:ext cx="8382000" cy="692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4" name="Rectangle 2"/>
          <p:cNvSpPr>
            <a:spLocks noGrp="1" noChangeArrowheads="1"/>
          </p:cNvSpPr>
          <p:nvPr>
            <p:ph type="title"/>
          </p:nvPr>
        </p:nvSpPr>
        <p:spPr>
          <a:xfrm>
            <a:off x="395536" y="457200"/>
            <a:ext cx="8291264" cy="1295400"/>
          </a:xfrm>
        </p:spPr>
        <p:txBody>
          <a:bodyPr/>
          <a:lstStyle/>
          <a:p>
            <a:pPr algn="ctr" eaLnBrk="1" hangingPunct="1">
              <a:defRPr/>
            </a:pPr>
            <a:r>
              <a:rPr lang="ar-JO" b="1" dirty="0">
                <a:effectLst>
                  <a:glow rad="127000">
                    <a:srgbClr val="000000"/>
                  </a:glow>
                </a:effectLst>
                <a:latin typeface="Arial" panose="020B0604020202020204" pitchFamily="34" charset="0"/>
                <a:ea typeface="ＭＳ Ｐゴシック" charset="0"/>
                <a:cs typeface="Arial" panose="020B0604020202020204" pitchFamily="34" charset="0"/>
              </a:rPr>
              <a:t>من أنا؟ (الجذور التعليمية)</a:t>
            </a:r>
            <a:endParaRPr lang="en-US" b="1" dirty="0">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18115" name="Rectangle 3"/>
          <p:cNvSpPr>
            <a:spLocks noGrp="1" noChangeArrowheads="1"/>
          </p:cNvSpPr>
          <p:nvPr>
            <p:ph type="body" idx="1"/>
          </p:nvPr>
        </p:nvSpPr>
        <p:spPr>
          <a:xfrm>
            <a:off x="914400" y="5105400"/>
            <a:ext cx="7010400" cy="1752600"/>
          </a:xfrm>
          <a:solidFill>
            <a:schemeClr val="bg1"/>
          </a:solidFill>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بكالوريوس في تسويق الأعمال (هاي يو، 1980)</a:t>
            </a:r>
            <a:endParaRPr lang="en-US" dirty="0">
              <a:latin typeface="Arial" panose="020B0604020202020204" pitchFamily="34" charset="0"/>
              <a:ea typeface="ＭＳ Ｐゴシック" charset="0"/>
              <a:cs typeface="Arial" panose="020B0604020202020204" pitchFamily="34" charset="0"/>
            </a:endParaRPr>
          </a:p>
          <a:p>
            <a:pPr algn="r" rtl="1" eaLnBrk="1" hangingPunct="1"/>
            <a:r>
              <a:rPr lang="ar-JO" dirty="0">
                <a:latin typeface="Arial" panose="020B0604020202020204" pitchFamily="34" charset="0"/>
                <a:ea typeface="ＭＳ Ｐゴシック" charset="0"/>
                <a:cs typeface="Arial" panose="020B0604020202020204" pitchFamily="34" charset="0"/>
              </a:rPr>
              <a:t>ماجستير عالي، الخدمات الرعوية (دالاس، 1987)</a:t>
            </a:r>
            <a:endParaRPr lang="en-US" dirty="0">
              <a:latin typeface="Arial" panose="020B0604020202020204" pitchFamily="34" charset="0"/>
              <a:ea typeface="ＭＳ Ｐゴシック" charset="0"/>
              <a:cs typeface="Arial" panose="020B0604020202020204" pitchFamily="34" charset="0"/>
            </a:endParaRPr>
          </a:p>
          <a:p>
            <a:pPr algn="r" rtl="1" eaLnBrk="1" hangingPunct="1"/>
            <a:r>
              <a:rPr lang="ar-JO" dirty="0">
                <a:latin typeface="Arial" panose="020B0604020202020204" pitchFamily="34" charset="0"/>
                <a:ea typeface="ＭＳ Ｐゴシック" charset="0"/>
                <a:cs typeface="Arial" panose="020B0604020202020204" pitchFamily="34" charset="0"/>
              </a:rPr>
              <a:t>دكتوراه، تفسير الكتاب المقدس (دالاس، 1990)</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30099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6" name="Rectangle 1026">
            <a:extLst>
              <a:ext uri="{FF2B5EF4-FFF2-40B4-BE49-F238E27FC236}">
                <a16:creationId xmlns:a16="http://schemas.microsoft.com/office/drawing/2014/main" id="{6D9529C6-6813-5B45-B395-8D9107A8DB5C}"/>
              </a:ext>
            </a:extLst>
          </p:cNvPr>
          <p:cNvSpPr txBox="1">
            <a:spLocks noChangeArrowheads="1"/>
          </p:cNvSpPr>
          <p:nvPr/>
        </p:nvSpPr>
        <p:spPr bwMode="auto">
          <a:xfrm>
            <a:off x="0" y="6172200"/>
            <a:ext cx="9144000"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r>
              <a:rPr lang="en-US" sz="4000" b="1" kern="0">
                <a:solidFill>
                  <a:schemeClr val="bg1"/>
                </a:solidFill>
                <a:latin typeface="Arial" charset="0"/>
                <a:ea typeface="ＭＳ Ｐゴシック" charset="0"/>
                <a:cs typeface="ＭＳ Ｐゴシック" charset="0"/>
              </a:rPr>
              <a:t>BibleStudyDownloads.org</a:t>
            </a:r>
            <a:endParaRPr lang="en-US" sz="1400" b="1" kern="0" dirty="0">
              <a:solidFill>
                <a:schemeClr val="bg1"/>
              </a:solidFill>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D27E7476-B19B-1744-BDB2-83D5D4F8C7E5}"/>
              </a:ext>
            </a:extLst>
          </p:cNvPr>
          <p:cNvPicPr>
            <a:picLocks noChangeAspect="1"/>
          </p:cNvPicPr>
          <p:nvPr/>
        </p:nvPicPr>
        <p:blipFill>
          <a:blip r:embed="rId3"/>
          <a:stretch>
            <a:fillRect/>
          </a:stretch>
        </p:blipFill>
        <p:spPr>
          <a:xfrm>
            <a:off x="660980" y="0"/>
            <a:ext cx="7822039" cy="6858000"/>
          </a:xfrm>
          <a:prstGeom prst="rect">
            <a:avLst/>
          </a:prstGeom>
        </p:spPr>
      </p:pic>
    </p:spTree>
    <p:extLst>
      <p:ext uri="{BB962C8B-B14F-4D97-AF65-F5344CB8AC3E}">
        <p14:creationId xmlns:p14="http://schemas.microsoft.com/office/powerpoint/2010/main" val="304410887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pic>
        <p:nvPicPr>
          <p:cNvPr id="3" name="Picture 2">
            <a:extLst>
              <a:ext uri="{FF2B5EF4-FFF2-40B4-BE49-F238E27FC236}">
                <a16:creationId xmlns:a16="http://schemas.microsoft.com/office/drawing/2014/main" id="{30474068-17BA-0044-AC9A-0798FE4B9EA7}"/>
              </a:ext>
            </a:extLst>
          </p:cNvPr>
          <p:cNvPicPr>
            <a:picLocks noChangeAspect="1"/>
          </p:cNvPicPr>
          <p:nvPr/>
        </p:nvPicPr>
        <p:blipFill>
          <a:blip r:embed="rId3"/>
          <a:stretch>
            <a:fillRect/>
          </a:stretch>
        </p:blipFill>
        <p:spPr>
          <a:xfrm>
            <a:off x="660980" y="0"/>
            <a:ext cx="7822039" cy="6858000"/>
          </a:xfrm>
          <a:prstGeom prst="rect">
            <a:avLst/>
          </a:prstGeom>
        </p:spPr>
      </p:pic>
    </p:spTree>
    <p:extLst>
      <p:ext uri="{BB962C8B-B14F-4D97-AF65-F5344CB8AC3E}">
        <p14:creationId xmlns:p14="http://schemas.microsoft.com/office/powerpoint/2010/main" val="196361714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2C142E-5252-DC4E-9592-C79E6B9FC766}"/>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الصينية</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70921138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A76046-C450-9843-B50B-15C7A46C015E}"/>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الأندونيسية</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12577661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E7D482-6262-A043-ABE1-E5742A3317CE}"/>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الفيتنامية</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409883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en-US" sz="1800">
              <a:solidFill>
                <a:srgbClr val="FFFFFF"/>
              </a:solidFill>
              <a:latin typeface="Arial" pitchFamily="-112" charset="0"/>
            </a:endParaRPr>
          </a:p>
        </p:txBody>
      </p:sp>
      <p:sp>
        <p:nvSpPr>
          <p:cNvPr id="392194" name="Rectangle 2"/>
          <p:cNvSpPr>
            <a:spLocks noGrp="1" noChangeArrowheads="1"/>
          </p:cNvSpPr>
          <p:nvPr>
            <p:ph type="title"/>
          </p:nvPr>
        </p:nvSpPr>
        <p:spPr>
          <a:xfrm>
            <a:off x="0" y="74613"/>
            <a:ext cx="9144000" cy="762000"/>
          </a:xfrm>
          <a:noFill/>
        </p:spPr>
        <p:txBody>
          <a:bodyPr/>
          <a:lstStyle/>
          <a:p>
            <a:pPr algn="ct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قائمة تسجيل مشروع فن الوعظ</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655002031"/>
              </p:ext>
            </p:extLst>
          </p:nvPr>
        </p:nvGraphicFramePr>
        <p:xfrm>
          <a:off x="34924" y="1232358"/>
          <a:ext cx="9001571" cy="5389368"/>
        </p:xfrm>
        <a:graphic>
          <a:graphicData uri="http://schemas.openxmlformats.org/drawingml/2006/table">
            <a:tbl>
              <a:tblPr/>
              <a:tblGrid>
                <a:gridCol w="1291229">
                  <a:extLst>
                    <a:ext uri="{9D8B030D-6E8A-4147-A177-3AD203B41FA5}">
                      <a16:colId xmlns:a16="http://schemas.microsoft.com/office/drawing/2014/main" val="20000"/>
                    </a:ext>
                  </a:extLst>
                </a:gridCol>
                <a:gridCol w="905487">
                  <a:extLst>
                    <a:ext uri="{9D8B030D-6E8A-4147-A177-3AD203B41FA5}">
                      <a16:colId xmlns:a16="http://schemas.microsoft.com/office/drawing/2014/main" val="20001"/>
                    </a:ext>
                  </a:extLst>
                </a:gridCol>
                <a:gridCol w="828192">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936104">
                  <a:extLst>
                    <a:ext uri="{9D8B030D-6E8A-4147-A177-3AD203B41FA5}">
                      <a16:colId xmlns:a16="http://schemas.microsoft.com/office/drawing/2014/main" val="20005"/>
                    </a:ext>
                  </a:extLst>
                </a:gridCol>
                <a:gridCol w="936104">
                  <a:extLst>
                    <a:ext uri="{9D8B030D-6E8A-4147-A177-3AD203B41FA5}">
                      <a16:colId xmlns:a16="http://schemas.microsoft.com/office/drawing/2014/main" val="20006"/>
                    </a:ext>
                  </a:extLst>
                </a:gridCol>
                <a:gridCol w="1800199">
                  <a:extLst>
                    <a:ext uri="{9D8B030D-6E8A-4147-A177-3AD203B41FA5}">
                      <a16:colId xmlns:a16="http://schemas.microsoft.com/office/drawing/2014/main" val="20007"/>
                    </a:ext>
                  </a:extLst>
                </a:gridCol>
              </a:tblGrid>
              <a:tr h="5761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الإسم</a:t>
                      </a:r>
                      <a:endParaRPr kumimoji="0" lang="en-US"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مشروع الوعظ</a:t>
                      </a:r>
                      <a:endParaRPr kumimoji="0" lang="en-US"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الترجمة</a:t>
                      </a:r>
                      <a:endParaRPr kumimoji="0" lang="en-US"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التعليم</a:t>
                      </a:r>
                      <a:endParaRPr kumimoji="0" lang="en-US"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3173">
                <a:tc>
                  <a:txBody>
                    <a:bodyPr/>
                    <a:lstStyle/>
                    <a:p>
                      <a:pPr algn="ctr"/>
                      <a:endParaRPr lang="en-US" sz="2000" b="1">
                        <a:latin typeface="Arial" panose="020B0604020202020204" pitchFamily="34"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algn="ctr"/>
                      <a:endParaRPr lang="en-US" sz="2000" b="1">
                        <a:latin typeface="Arial" panose="020B0604020202020204" pitchFamily="34"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فن الوعظ</a:t>
                      </a:r>
                      <a:endParaRPr kumimoji="0" lang="en-US"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كيفية دراسة الكتاب المقدس</a:t>
                      </a:r>
                      <a:endParaRPr kumimoji="0" lang="en-US"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اللغة</a:t>
                      </a:r>
                      <a:endParaRPr kumimoji="0" lang="en-US"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فن الوعظ</a:t>
                      </a:r>
                      <a:endParaRPr kumimoji="0" lang="en-US"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CC"/>
                          </a:solidFill>
                          <a:effectLst/>
                          <a:latin typeface="Arial" panose="020B0604020202020204" pitchFamily="34" charset="0"/>
                          <a:ea typeface="ＭＳ Ｐゴシック" charset="0"/>
                          <a:cs typeface="Arial" panose="020B0604020202020204" pitchFamily="34" charset="0"/>
                        </a:rPr>
                        <a:t>كيفية دراسة الكتاب المقدس</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algn="ctr"/>
                      <a:r>
                        <a:rPr lang="ar-JO" sz="2000" b="1" dirty="0">
                          <a:latin typeface="Arial" panose="020B0604020202020204" pitchFamily="34" charset="0"/>
                          <a:cs typeface="Arial" panose="020B0604020202020204" pitchFamily="34" charset="0"/>
                        </a:rPr>
                        <a:t>اللغة</a:t>
                      </a:r>
                      <a:endParaRPr lang="en-US" sz="2000" b="1" dirty="0">
                        <a:latin typeface="Arial" panose="020B0604020202020204" pitchFamily="34"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algn="ctr"/>
                      <a:endParaRPr lang="en-US">
                        <a:latin typeface="Arial" panose="020B0604020202020204" pitchFamily="34"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algn="ctr"/>
                      <a:endParaRPr lang="en-US">
                        <a:latin typeface="Arial" panose="020B0604020202020204" pitchFamily="34"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10000"/>
                          </a:solidFill>
                          <a:effectLst/>
                          <a:uLnTx/>
                          <a:uFillTx/>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rgbClr val="010000"/>
                          </a:solidFill>
                          <a:effectLst/>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10000"/>
                          </a:solidFill>
                          <a:effectLst/>
                          <a:uLnTx/>
                          <a:uFillTx/>
                          <a:latin typeface="Arial" panose="020B0604020202020204" pitchFamily="34" charset="0"/>
                          <a:ea typeface="ＭＳ Ｐゴシック" charset="0"/>
                          <a:cs typeface="Arial" panose="020B0604020202020204" pitchFamily="34"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252252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ar-JO" altLang="zh-CN" sz="3600" b="1" dirty="0">
                <a:solidFill>
                  <a:schemeClr val="bg1"/>
                </a:solidFill>
                <a:latin typeface="Arial" charset="0"/>
                <a:ea typeface="Arial" charset="0"/>
                <a:cs typeface="Arial" charset="0"/>
              </a:rPr>
              <a:t>متطلبات المساق في كلية سنغافورة للكتاب المقدس</a:t>
            </a:r>
            <a:endParaRPr lang="en-US" sz="3600" b="1" dirty="0">
              <a:solidFill>
                <a:schemeClr val="bg1"/>
              </a:solidFill>
              <a:latin typeface="Arial" charset="0"/>
              <a:ea typeface="Arial" charset="0"/>
              <a:cs typeface="Arial" charset="0"/>
            </a:endParaRPr>
          </a:p>
        </p:txBody>
      </p:sp>
      <p:sp>
        <p:nvSpPr>
          <p:cNvPr id="401410"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cs typeface="Arial" charset="0"/>
              </a:rPr>
              <a:t>ك</a:t>
            </a:r>
            <a:endParaRPr kumimoji="0" lang="en-US" sz="2400" b="1" i="0" u="none" strike="noStrike" kern="1200" cap="none" spc="0" normalizeH="0" baseline="0" noProof="0" dirty="0">
              <a:ln>
                <a:noFill/>
              </a:ln>
              <a:solidFill>
                <a:srgbClr val="FFFF66"/>
              </a:solidFill>
              <a:effectLst/>
              <a:uLnTx/>
              <a:uFillTx/>
              <a:latin typeface="Arial" charset="0"/>
              <a:ea typeface="ＭＳ Ｐゴシック" charset="0"/>
              <a:cs typeface="Arial" charset="0"/>
            </a:endParaRPr>
          </a:p>
        </p:txBody>
      </p:sp>
      <p:pic>
        <p:nvPicPr>
          <p:cNvPr id="391173" name="Picture 5" descr="OverloadDonkey"/>
          <p:cNvPicPr>
            <a:picLocks noGrp="1" noChangeAspect="1" noChangeArrowheads="1"/>
          </p:cNvPicPr>
          <p:nvPr>
            <p:ph sz="half" idx="2"/>
          </p:nvPr>
        </p:nvPicPr>
        <p:blipFill>
          <a:blip r:embed="rId3"/>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033019" cy="4764088"/>
          </a:xfrm>
          <a:effectLst/>
        </p:spPr>
        <p:txBody>
          <a:bodyPr/>
          <a:lstStyle/>
          <a:p>
            <a:pPr marL="0" indent="0" algn="r" eaLnBrk="1" hangingPunct="1">
              <a:lnSpc>
                <a:spcPct val="90000"/>
              </a:lnSpc>
              <a:buNone/>
              <a:defRPr/>
            </a:pPr>
            <a:r>
              <a:rPr lang="ar-JO"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أ. القراءات (10%)</a:t>
            </a:r>
            <a:endPar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0" indent="0" eaLnBrk="1" hangingPunct="1">
              <a:lnSpc>
                <a:spcPct val="90000"/>
              </a:lnSpc>
              <a:buNone/>
              <a:defRPr/>
            </a:pPr>
            <a:endPar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0" indent="0" algn="r" eaLnBrk="1" hangingPunct="1">
              <a:lnSpc>
                <a:spcPct val="90000"/>
              </a:lnSpc>
              <a:buNone/>
              <a:defRPr/>
            </a:pPr>
            <a:r>
              <a:rPr lang="ar-JO"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ب. المشروع (15%)</a:t>
            </a:r>
          </a:p>
          <a:p>
            <a:pPr marL="0" indent="0" algn="r" eaLnBrk="1" hangingPunct="1">
              <a:lnSpc>
                <a:spcPct val="90000"/>
              </a:lnSpc>
              <a:buNone/>
              <a:defRPr/>
            </a:pPr>
            <a:endParaRPr lang="ar-JO"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0" indent="0" algn="r" eaLnBrk="1" hangingPunct="1">
              <a:lnSpc>
                <a:spcPct val="90000"/>
              </a:lnSpc>
              <a:buNone/>
              <a:defRPr/>
            </a:pPr>
            <a:r>
              <a:rPr lang="ar-JO"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ت. الواجبات (25%)</a:t>
            </a:r>
            <a:endPar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p:txBody>
      </p:sp>
    </p:spTree>
    <p:extLst>
      <p:ext uri="{BB962C8B-B14F-4D97-AF65-F5344CB8AC3E}">
        <p14:creationId xmlns:p14="http://schemas.microsoft.com/office/powerpoint/2010/main" val="82654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2" end="2"/>
                                            </p:txEl>
                                          </p:spTgt>
                                        </p:tgtEl>
                                        <p:attrNameLst>
                                          <p:attrName>style.visibility</p:attrName>
                                        </p:attrNameLst>
                                      </p:cBhvr>
                                      <p:to>
                                        <p:strVal val="visible"/>
                                      </p:to>
                                    </p:set>
                                    <p:anim calcmode="lin" valueType="num">
                                      <p:cBhvr additive="base">
                                        <p:cTn id="7" dur="500" fill="hold"/>
                                        <p:tgtEl>
                                          <p:spTgt spid="39117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1171">
                                            <p:txEl>
                                              <p:pRg st="4" end="4"/>
                                            </p:txEl>
                                          </p:spTgt>
                                        </p:tgtEl>
                                        <p:attrNameLst>
                                          <p:attrName>style.visibility</p:attrName>
                                        </p:attrNameLst>
                                      </p:cBhvr>
                                      <p:to>
                                        <p:strVal val="visible"/>
                                      </p:to>
                                    </p:set>
                                    <p:anim calcmode="lin" valueType="num">
                                      <p:cBhvr additive="base">
                                        <p:cTn id="13" dur="500" fill="hold"/>
                                        <p:tgtEl>
                                          <p:spTgt spid="391171">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11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70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0200"/>
            <a:ext cx="9144000" cy="618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817" name="Title 1"/>
          <p:cNvSpPr>
            <a:spLocks noGrp="1"/>
          </p:cNvSpPr>
          <p:nvPr>
            <p:ph type="ctrTitle"/>
          </p:nvPr>
        </p:nvSpPr>
        <p:spPr>
          <a:xfrm>
            <a:off x="611561" y="620713"/>
            <a:ext cx="7846640" cy="1908175"/>
          </a:xfrm>
        </p:spPr>
        <p:txBody>
          <a:bodyPr/>
          <a:lstStyle/>
          <a:p>
            <a:pPr>
              <a:defRPr/>
            </a:pPr>
            <a:r>
              <a:rPr lang="ar-JO" sz="6000" b="1" dirty="0">
                <a:solidFill>
                  <a:srgbClr val="FFFFFF"/>
                </a:solidFill>
                <a:effectLst>
                  <a:glow rad="127000">
                    <a:schemeClr val="tx1">
                      <a:alpha val="99000"/>
                    </a:schemeClr>
                  </a:glow>
                </a:effectLst>
                <a:latin typeface="Arial" panose="020B0604020202020204" pitchFamily="34" charset="0"/>
                <a:ea typeface="ＭＳ Ｐゴシック" charset="0"/>
                <a:cs typeface="Arial" panose="020B0604020202020204" pitchFamily="34" charset="0"/>
              </a:rPr>
              <a:t>12 واجب مكتوب</a:t>
            </a:r>
            <a:endParaRPr lang="en-US" sz="6000" b="1" dirty="0">
              <a:solidFill>
                <a:srgbClr val="FFFFFF"/>
              </a:solidFill>
              <a:effectLst>
                <a:glow rad="127000">
                  <a:schemeClr val="tx1">
                    <a:alpha val="99000"/>
                  </a:schemeClr>
                </a:glow>
              </a:effectLst>
              <a:latin typeface="Arial" panose="020B0604020202020204" pitchFamily="34" charset="0"/>
              <a:ea typeface="ＭＳ Ｐゴシック" charset="0"/>
              <a:cs typeface="Arial" panose="020B0604020202020204" pitchFamily="34" charset="0"/>
            </a:endParaRPr>
          </a:p>
        </p:txBody>
      </p:sp>
      <p:sp>
        <p:nvSpPr>
          <p:cNvPr id="427011" name="Subtitle 2"/>
          <p:cNvSpPr>
            <a:spLocks noGrp="1"/>
          </p:cNvSpPr>
          <p:nvPr>
            <p:ph type="subTitle" idx="1"/>
          </p:nvPr>
        </p:nvSpPr>
        <p:spPr>
          <a:xfrm>
            <a:off x="3563938" y="4724400"/>
            <a:ext cx="5541962" cy="1250950"/>
          </a:xfrm>
        </p:spPr>
        <p:txBody>
          <a:bodyPr/>
          <a:lstStyle/>
          <a:p>
            <a:pPr>
              <a:buFont typeface="Wingdings" charset="0"/>
              <a:buNone/>
            </a:pPr>
            <a:r>
              <a:rPr lang="ar-JO" sz="4400" b="1" dirty="0">
                <a:latin typeface="Arial" panose="020B0604020202020204" pitchFamily="34" charset="0"/>
                <a:ea typeface="ＭＳ Ｐゴシック" charset="0"/>
                <a:cs typeface="Arial" panose="020B0604020202020204" pitchFamily="34" charset="0"/>
              </a:rPr>
              <a:t>هذه تعدك </a:t>
            </a:r>
          </a:p>
          <a:p>
            <a:pPr>
              <a:buFont typeface="Wingdings" charset="0"/>
              <a:buNone/>
            </a:pPr>
            <a:r>
              <a:rPr lang="ar-JO" sz="4400" b="1" dirty="0">
                <a:latin typeface="Arial" panose="020B0604020202020204" pitchFamily="34" charset="0"/>
                <a:ea typeface="ＭＳ Ｐゴシック" charset="0"/>
                <a:cs typeface="Arial" panose="020B0604020202020204" pitchFamily="34" charset="0"/>
              </a:rPr>
              <a:t>من أجل عظتك</a:t>
            </a:r>
            <a:endParaRPr lang="en-US" sz="4400" b="1" dirty="0">
              <a:latin typeface="Arial" panose="020B0604020202020204" pitchFamily="34" charset="0"/>
              <a:ea typeface="ＭＳ Ｐゴシック" charset="0"/>
              <a:cs typeface="Arial" panose="020B0604020202020204" pitchFamily="34" charset="0"/>
            </a:endParaRPr>
          </a:p>
        </p:txBody>
      </p:sp>
      <p:sp>
        <p:nvSpPr>
          <p:cNvPr id="427012" name="Text Box 4"/>
          <p:cNvSpPr txBox="1">
            <a:spLocks noChangeArrowheads="1"/>
          </p:cNvSpPr>
          <p:nvPr/>
        </p:nvSpPr>
        <p:spPr bwMode="auto">
          <a:xfrm>
            <a:off x="8459788" y="14288"/>
            <a:ext cx="684212" cy="46196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dirty="0">
                <a:cs typeface="Arial" charset="0"/>
              </a:rPr>
              <a:t>vi</a:t>
            </a:r>
          </a:p>
        </p:txBody>
      </p:sp>
    </p:spTree>
  </p:cSld>
  <p:clrMapOvr>
    <a:overrideClrMapping bg1="lt1" tx1="dk1" bg2="lt2" tx2="dk2" accent1="accent1" accent2="accent2" accent3="accent3" accent4="accent4" accent5="accent5" accent6="accent6" hlink="hlink" folHlink="folHlink"/>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2"/>
          <p:cNvSpPr>
            <a:spLocks noGrp="1" noChangeArrowheads="1"/>
          </p:cNvSpPr>
          <p:nvPr>
            <p:ph type="title" idx="4294967295"/>
          </p:nvPr>
        </p:nvSpPr>
        <p:spPr>
          <a:xfrm>
            <a:off x="-36513" y="414338"/>
            <a:ext cx="9180513" cy="1143000"/>
          </a:xfrm>
          <a:solidFill>
            <a:schemeClr val="tx1"/>
          </a:solidFill>
        </p:spPr>
        <p:txBody>
          <a:bodyPr/>
          <a:lstStyle/>
          <a:p>
            <a:pPr algn="ctr" eaLnBrk="1" hangingPunct="1"/>
            <a:r>
              <a:rPr lang="ar-JO" sz="4800" b="1" dirty="0">
                <a:solidFill>
                  <a:srgbClr val="F9F9F9"/>
                </a:solidFill>
                <a:latin typeface="Arial" panose="020B0604020202020204" pitchFamily="34" charset="0"/>
                <a:ea typeface="Osaka" charset="0"/>
                <a:cs typeface="Arial" panose="020B0604020202020204" pitchFamily="34" charset="0"/>
              </a:rPr>
              <a:t>لماذا تشارك شهادتك؟</a:t>
            </a:r>
            <a:endParaRPr lang="en-US" dirty="0">
              <a:solidFill>
                <a:srgbClr val="F9F9F9"/>
              </a:solidFill>
              <a:latin typeface="Arial" panose="020B0604020202020204" pitchFamily="34" charset="0"/>
              <a:ea typeface="Osaka" charset="0"/>
              <a:cs typeface="Arial" panose="020B0604020202020204" pitchFamily="34" charset="0"/>
            </a:endParaRPr>
          </a:p>
        </p:txBody>
      </p:sp>
      <p:sp>
        <p:nvSpPr>
          <p:cNvPr id="10243" name="Text Box 3"/>
          <p:cNvSpPr txBox="1">
            <a:spLocks noChangeArrowheads="1"/>
          </p:cNvSpPr>
          <p:nvPr/>
        </p:nvSpPr>
        <p:spPr bwMode="auto">
          <a:xfrm>
            <a:off x="8585200" y="-26988"/>
            <a:ext cx="530915" cy="461665"/>
          </a:xfrm>
          <a:prstGeom prst="rect">
            <a:avLst/>
          </a:prstGeom>
          <a:noFill/>
          <a:ln w="9525">
            <a:noFill/>
            <a:miter lim="800000"/>
            <a:headEnd/>
            <a:tailEnd/>
          </a:ln>
          <a:effectLst>
            <a:outerShdw blurRad="63500" dist="35921" dir="2700000" algn="ctr" rotWithShape="0">
              <a:srgbClr val="F9F9F9">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solidFill>
                  <a:srgbClr val="000000"/>
                </a:solidFill>
                <a:latin typeface="Arial" panose="020B0604020202020204" pitchFamily="34" charset="0"/>
                <a:cs typeface="Arial" panose="020B0604020202020204" pitchFamily="34" charset="0"/>
              </a:rPr>
              <a:t>16</a:t>
            </a:r>
            <a:endParaRPr lang="en-US" dirty="0">
              <a:solidFill>
                <a:srgbClr val="000000"/>
              </a:solidFill>
              <a:latin typeface="Arial" panose="020B0604020202020204" pitchFamily="34" charset="0"/>
              <a:cs typeface="Arial" panose="020B0604020202020204" pitchFamily="34" charset="0"/>
            </a:endParaRPr>
          </a:p>
        </p:txBody>
      </p:sp>
      <p:sp>
        <p:nvSpPr>
          <p:cNvPr id="428036" name="Rectangle 2"/>
          <p:cNvSpPr txBox="1">
            <a:spLocks noChangeArrowheads="1"/>
          </p:cNvSpPr>
          <p:nvPr/>
        </p:nvSpPr>
        <p:spPr bwMode="auto">
          <a:xfrm>
            <a:off x="96838" y="1700213"/>
            <a:ext cx="8939212" cy="417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449263" indent="-449263">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rtl="1" eaLnBrk="1" hangingPunct="1">
              <a:buFont typeface="Arial" charset="0"/>
              <a:buChar char="•"/>
            </a:pPr>
            <a:r>
              <a:rPr lang="ar-JO" sz="4800" b="1" dirty="0">
                <a:solidFill>
                  <a:srgbClr val="000000"/>
                </a:solidFill>
                <a:latin typeface="Arial" panose="020B0604020202020204" pitchFamily="34" charset="0"/>
                <a:ea typeface="Osaka" charset="0"/>
                <a:cs typeface="Arial" panose="020B0604020202020204" pitchFamily="34" charset="0"/>
              </a:rPr>
              <a:t>من السهل أن تتحدث عن نفسك</a:t>
            </a:r>
          </a:p>
          <a:p>
            <a:pPr algn="r" rtl="1" eaLnBrk="1" hangingPunct="1">
              <a:buFont typeface="Arial" charset="0"/>
              <a:buChar char="•"/>
            </a:pPr>
            <a:r>
              <a:rPr lang="ar-JO" sz="4800" b="1" dirty="0">
                <a:solidFill>
                  <a:srgbClr val="000000"/>
                </a:solidFill>
                <a:latin typeface="Arial" panose="020B0604020202020204" pitchFamily="34" charset="0"/>
                <a:ea typeface="Osaka" charset="0"/>
                <a:cs typeface="Arial" panose="020B0604020202020204" pitchFamily="34" charset="0"/>
              </a:rPr>
              <a:t>أنت هو الخبير</a:t>
            </a:r>
          </a:p>
          <a:p>
            <a:pPr algn="r" rtl="1" eaLnBrk="1" hangingPunct="1">
              <a:buFont typeface="Arial" charset="0"/>
              <a:buChar char="•"/>
            </a:pPr>
            <a:r>
              <a:rPr lang="ar-JO" sz="4800" b="1" dirty="0">
                <a:solidFill>
                  <a:srgbClr val="000000"/>
                </a:solidFill>
                <a:latin typeface="Arial" panose="020B0604020202020204" pitchFamily="34" charset="0"/>
                <a:ea typeface="Osaka" charset="0"/>
                <a:cs typeface="Arial" panose="020B0604020202020204" pitchFamily="34" charset="0"/>
              </a:rPr>
              <a:t>فرص كرازية</a:t>
            </a:r>
            <a:endParaRPr lang="en-US" sz="4400" dirty="0">
              <a:solidFill>
                <a:srgbClr val="000000"/>
              </a:solidFill>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685800" y="533400"/>
            <a:ext cx="7772400" cy="727075"/>
          </a:xfrm>
          <a:effectLst>
            <a:outerShdw blurRad="63500" dist="35921" dir="2700000" algn="ctr" rotWithShape="0">
              <a:srgbClr val="000000">
                <a:alpha val="74998"/>
              </a:srgbClr>
            </a:outerShdw>
          </a:effectLst>
        </p:spPr>
        <p:txBody>
          <a:bodyPr/>
          <a:lstStyle/>
          <a:p>
            <a:pPr algn="ctr">
              <a:defRPr/>
            </a:pPr>
            <a:r>
              <a:rPr lang="ar-JO" sz="5400" b="1" dirty="0">
                <a:latin typeface="Arial" panose="020B0604020202020204" pitchFamily="34" charset="0"/>
                <a:cs typeface="Arial" panose="020B0604020202020204" pitchFamily="34" charset="0"/>
              </a:rPr>
              <a:t>تدفق الإختبار</a:t>
            </a:r>
            <a:endParaRPr lang="en-US" dirty="0">
              <a:latin typeface="Arial" panose="020B0604020202020204" pitchFamily="34" charset="0"/>
              <a:cs typeface="Arial" panose="020B0604020202020204" pitchFamily="34" charset="0"/>
            </a:endParaRPr>
          </a:p>
        </p:txBody>
      </p:sp>
      <p:sp>
        <p:nvSpPr>
          <p:cNvPr id="11267" name="Text Box 3"/>
          <p:cNvSpPr txBox="1">
            <a:spLocks noChangeArrowheads="1"/>
          </p:cNvSpPr>
          <p:nvPr/>
        </p:nvSpPr>
        <p:spPr bwMode="auto">
          <a:xfrm>
            <a:off x="107950" y="4724400"/>
            <a:ext cx="3455988" cy="1815882"/>
          </a:xfrm>
          <a:prstGeom prst="rect">
            <a:avLst/>
          </a:prstGeom>
          <a:gradFill rotWithShape="0">
            <a:gsLst>
              <a:gs pos="0">
                <a:srgbClr val="606060"/>
              </a:gs>
              <a:gs pos="100000">
                <a:srgbClr val="2C2C2C"/>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defRPr/>
            </a:pPr>
            <a:r>
              <a:rPr lang="ar-JO" sz="2800" b="1"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قبل الإيمان:</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a:buFontTx/>
              <a:buChar char="•"/>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تفكيرك</a:t>
            </a:r>
          </a:p>
          <a:p>
            <a:pPr algn="r" rtl="1">
              <a:buFontTx/>
              <a:buChar char="•"/>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تصرفاتك</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a:buFontTx/>
              <a:buChar char="•"/>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كن ملموساً</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268" name="Text Box 4"/>
          <p:cNvSpPr txBox="1">
            <a:spLocks noChangeArrowheads="1"/>
          </p:cNvSpPr>
          <p:nvPr/>
        </p:nvSpPr>
        <p:spPr bwMode="auto">
          <a:xfrm>
            <a:off x="2089150" y="2743200"/>
            <a:ext cx="3511550" cy="1815882"/>
          </a:xfrm>
          <a:prstGeom prst="rect">
            <a:avLst/>
          </a:prstGeom>
          <a:solidFill>
            <a:srgbClr val="F8FF3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ar-JO" sz="2800" b="1" u="sng" dirty="0">
                <a:solidFill>
                  <a:srgbClr val="000000"/>
                </a:solidFill>
                <a:latin typeface="Arial" panose="020B0604020202020204" pitchFamily="34" charset="0"/>
                <a:cs typeface="Arial" panose="020B0604020202020204" pitchFamily="34" charset="0"/>
              </a:rPr>
              <a:t>الإيمان:</a:t>
            </a:r>
            <a:endParaRPr lang="en-US" sz="2800" b="1" dirty="0">
              <a:solidFill>
                <a:srgbClr val="000000"/>
              </a:solidFill>
              <a:latin typeface="Arial" panose="020B0604020202020204" pitchFamily="34" charset="0"/>
              <a:cs typeface="Arial" panose="020B0604020202020204" pitchFamily="34" charset="0"/>
            </a:endParaRPr>
          </a:p>
          <a:p>
            <a:pPr algn="r" rtl="1">
              <a:buFontTx/>
              <a:buChar char="•"/>
            </a:pPr>
            <a:r>
              <a:rPr lang="ar-JO" sz="2800" b="1" dirty="0">
                <a:solidFill>
                  <a:srgbClr val="000000"/>
                </a:solidFill>
                <a:latin typeface="Arial" panose="020B0604020202020204" pitchFamily="34" charset="0"/>
                <a:cs typeface="Arial" panose="020B0604020202020204" pitchFamily="34" charset="0"/>
              </a:rPr>
              <a:t>شارك الحدث</a:t>
            </a:r>
          </a:p>
          <a:p>
            <a:pPr algn="r" rtl="1">
              <a:buFontTx/>
              <a:buChar char="•"/>
            </a:pPr>
            <a:r>
              <a:rPr lang="ar-JO" sz="2800" b="1" dirty="0">
                <a:solidFill>
                  <a:srgbClr val="000000"/>
                </a:solidFill>
                <a:latin typeface="Arial" panose="020B0604020202020204" pitchFamily="34" charset="0"/>
                <a:cs typeface="Arial" panose="020B0604020202020204" pitchFamily="34" charset="0"/>
              </a:rPr>
              <a:t>بماذا آمنت</a:t>
            </a:r>
          </a:p>
          <a:p>
            <a:pPr algn="r" rtl="1">
              <a:buFontTx/>
              <a:buChar char="•"/>
            </a:pPr>
            <a:r>
              <a:rPr lang="ar-JO" sz="2800" b="1" dirty="0">
                <a:solidFill>
                  <a:srgbClr val="000000"/>
                </a:solidFill>
                <a:latin typeface="Arial" panose="020B0604020202020204" pitchFamily="34" charset="0"/>
                <a:cs typeface="Arial" panose="020B0604020202020204" pitchFamily="34" charset="0"/>
              </a:rPr>
              <a:t>كن ملموساً</a:t>
            </a:r>
            <a:endParaRPr lang="en-US" sz="2800" b="1" dirty="0">
              <a:solidFill>
                <a:srgbClr val="000000"/>
              </a:solidFill>
              <a:latin typeface="Arial" panose="020B0604020202020204" pitchFamily="34" charset="0"/>
              <a:cs typeface="Arial" panose="020B0604020202020204" pitchFamily="34" charset="0"/>
            </a:endParaRPr>
          </a:p>
        </p:txBody>
      </p:sp>
      <p:sp>
        <p:nvSpPr>
          <p:cNvPr id="11269" name="Text Box 5"/>
          <p:cNvSpPr txBox="1">
            <a:spLocks noChangeArrowheads="1"/>
          </p:cNvSpPr>
          <p:nvPr/>
        </p:nvSpPr>
        <p:spPr bwMode="auto">
          <a:xfrm>
            <a:off x="5657850" y="1447800"/>
            <a:ext cx="3486150" cy="1815882"/>
          </a:xfrm>
          <a:prstGeom prst="rect">
            <a:avLst/>
          </a:prstGeom>
          <a:gradFill rotWithShape="0">
            <a:gsLst>
              <a:gs pos="0">
                <a:srgbClr val="B21F18"/>
              </a:gs>
              <a:gs pos="100000">
                <a:srgbClr val="520E0B"/>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defRPr/>
            </a:pPr>
            <a:r>
              <a:rPr lang="ar-JO" sz="2800" b="1" u="sng"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بعد الإيمان:</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a:buFontTx/>
              <a:buChar char="•"/>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تفكيرك</a:t>
            </a:r>
          </a:p>
          <a:p>
            <a:pPr algn="r" rtl="1">
              <a:buFontTx/>
              <a:buChar char="•"/>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تغييرات محددة</a:t>
            </a:r>
          </a:p>
          <a:p>
            <a:pPr algn="r" rtl="1">
              <a:buFontTx/>
              <a:buChar char="•"/>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كن ملموساً</a:t>
            </a: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270" name="Oval 6"/>
          <p:cNvSpPr>
            <a:spLocks noChangeArrowheads="1"/>
          </p:cNvSpPr>
          <p:nvPr/>
        </p:nvSpPr>
        <p:spPr bwMode="auto">
          <a:xfrm rot="-1340641">
            <a:off x="-533400" y="1905000"/>
            <a:ext cx="10210800" cy="4114800"/>
          </a:xfrm>
          <a:prstGeom prst="ellipse">
            <a:avLst/>
          </a:prstGeom>
          <a:no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sz="2400">
              <a:solidFill>
                <a:srgbClr val="FFFFFF"/>
              </a:solidFill>
              <a:latin typeface="Arial" panose="020B0604020202020204" pitchFamily="34" charset="0"/>
              <a:ea typeface="ＭＳ Ｐゴシック" charset="-128"/>
              <a:cs typeface="Arial" panose="020B0604020202020204" pitchFamily="34" charset="0"/>
            </a:endParaRPr>
          </a:p>
        </p:txBody>
      </p:sp>
      <p:sp>
        <p:nvSpPr>
          <p:cNvPr id="11271" name="Text Box 7"/>
          <p:cNvSpPr txBox="1">
            <a:spLocks noChangeArrowheads="1"/>
          </p:cNvSpPr>
          <p:nvPr/>
        </p:nvSpPr>
        <p:spPr bwMode="auto">
          <a:xfrm>
            <a:off x="4572000" y="4581525"/>
            <a:ext cx="4198938" cy="2123658"/>
          </a:xfrm>
          <a:prstGeom prst="rect">
            <a:avLst/>
          </a:prstGeom>
          <a:noFill/>
          <a:ln w="9525">
            <a:noFill/>
            <a:miter lim="800000"/>
            <a:headEnd/>
            <a:tailEnd/>
          </a:ln>
          <a:effectLst/>
        </p:spPr>
        <p:txBody>
          <a:bodyPr>
            <a:spAutoFit/>
          </a:bodyPr>
          <a:lstStyle/>
          <a:p>
            <a:pPr algn="r">
              <a:defRPr/>
            </a:pPr>
            <a:r>
              <a:rPr lang="ar-JO" sz="44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128"/>
                <a:cs typeface="Arial" panose="020B0604020202020204" pitchFamily="34" charset="0"/>
              </a:rPr>
              <a:t>حافظ على </a:t>
            </a:r>
          </a:p>
          <a:p>
            <a:pPr algn="r">
              <a:defRPr/>
            </a:pPr>
            <a:r>
              <a:rPr lang="ar-JO" sz="4400" b="1" dirty="0">
                <a:solidFill>
                  <a:srgbClr val="FFFF00"/>
                </a:solidFill>
                <a:effectLst>
                  <a:outerShdw blurRad="50800" dist="88900" dir="2700000" algn="tl" rotWithShape="0">
                    <a:srgbClr val="000000"/>
                  </a:outerShdw>
                </a:effectLst>
                <a:latin typeface="Arial" panose="020B0604020202020204" pitchFamily="34" charset="0"/>
                <a:ea typeface="ＭＳ Ｐゴシック" charset="-128"/>
                <a:cs typeface="Arial" panose="020B0604020202020204" pitchFamily="34" charset="0"/>
              </a:rPr>
              <a:t>نفس الموضوع</a:t>
            </a:r>
            <a:r>
              <a:rPr lang="ar-JO" sz="44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128"/>
                <a:cs typeface="Arial" panose="020B0604020202020204" pitchFamily="34" charset="0"/>
              </a:rPr>
              <a:t> </a:t>
            </a:r>
          </a:p>
          <a:p>
            <a:pPr algn="r">
              <a:defRPr/>
            </a:pPr>
            <a:r>
              <a:rPr lang="ar-JO" sz="44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128"/>
                <a:cs typeface="Arial" panose="020B0604020202020204" pitchFamily="34" charset="0"/>
              </a:rPr>
              <a:t>خلاله</a:t>
            </a:r>
            <a:endParaRPr lang="en-US" sz="44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128"/>
              <a:cs typeface="Arial" panose="020B0604020202020204" pitchFamily="34" charset="0"/>
            </a:endParaRPr>
          </a:p>
        </p:txBody>
      </p:sp>
      <p:sp>
        <p:nvSpPr>
          <p:cNvPr id="11273" name="AutoShape 9"/>
          <p:cNvSpPr>
            <a:spLocks noChangeArrowheads="1"/>
          </p:cNvSpPr>
          <p:nvPr/>
        </p:nvSpPr>
        <p:spPr bwMode="auto">
          <a:xfrm rot="-2685464">
            <a:off x="1219200" y="381000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11274" name="AutoShape 10"/>
          <p:cNvSpPr>
            <a:spLocks noChangeArrowheads="1"/>
          </p:cNvSpPr>
          <p:nvPr/>
        </p:nvSpPr>
        <p:spPr bwMode="auto">
          <a:xfrm rot="-2685464">
            <a:off x="4722813" y="182880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11275" name="Text Box 11"/>
          <p:cNvSpPr txBox="1">
            <a:spLocks noChangeArrowheads="1"/>
          </p:cNvSpPr>
          <p:nvPr/>
        </p:nvSpPr>
        <p:spPr bwMode="auto">
          <a:xfrm>
            <a:off x="8442325" y="115888"/>
            <a:ext cx="530915"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solidFill>
                  <a:srgbClr val="FFFFFF"/>
                </a:solidFill>
                <a:latin typeface="Arial" panose="020B0604020202020204" pitchFamily="34" charset="0"/>
                <a:cs typeface="Arial" panose="020B0604020202020204" pitchFamily="34" charset="0"/>
              </a:rPr>
              <a:t>16</a:t>
            </a:r>
            <a:endParaRPr lang="en-US"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 calcmode="lin" valueType="num">
                                      <p:cBhvr>
                                        <p:cTn id="7" dur="500" fill="hold"/>
                                        <p:tgtEl>
                                          <p:spTgt spid="11267">
                                            <p:bg/>
                                          </p:spTgt>
                                        </p:tgtEl>
                                        <p:attrNameLst>
                                          <p:attrName>ppt_w</p:attrName>
                                        </p:attrNameLst>
                                      </p:cBhvr>
                                      <p:tavLst>
                                        <p:tav tm="0">
                                          <p:val>
                                            <p:fltVal val="0"/>
                                          </p:val>
                                        </p:tav>
                                        <p:tav tm="100000">
                                          <p:val>
                                            <p:strVal val="#ppt_w"/>
                                          </p:val>
                                        </p:tav>
                                      </p:tavLst>
                                    </p:anim>
                                    <p:anim calcmode="lin" valueType="num">
                                      <p:cBhvr>
                                        <p:cTn id="8" dur="500" fill="hold"/>
                                        <p:tgtEl>
                                          <p:spTgt spid="11267">
                                            <p:bg/>
                                          </p:spTgt>
                                        </p:tgtEl>
                                        <p:attrNameLst>
                                          <p:attrName>ppt_h</p:attrName>
                                        </p:attrNameLst>
                                      </p:cBhvr>
                                      <p:tavLst>
                                        <p:tav tm="0">
                                          <p:val>
                                            <p:fltVal val="0"/>
                                          </p:val>
                                        </p:tav>
                                        <p:tav tm="100000">
                                          <p:val>
                                            <p:strVal val="#ppt_h"/>
                                          </p:val>
                                        </p:tav>
                                      </p:tavLst>
                                    </p:anim>
                                    <p:animEffect transition="in" filter="fade">
                                      <p:cBhvr>
                                        <p:cTn id="9" dur="500"/>
                                        <p:tgtEl>
                                          <p:spTgt spid="11267">
                                            <p:bg/>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 calcmode="lin" valueType="num">
                                      <p:cBhvr>
                                        <p:cTn id="12"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126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126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anim calcmode="lin" valueType="num">
                                      <p:cBhvr>
                                        <p:cTn id="19"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1267">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126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1267">
                                            <p:txEl>
                                              <p:pRg st="2" end="2"/>
                                            </p:txEl>
                                          </p:spTgt>
                                        </p:tgtEl>
                                        <p:attrNameLst>
                                          <p:attrName>style.visibility</p:attrName>
                                        </p:attrNameLst>
                                      </p:cBhvr>
                                      <p:to>
                                        <p:strVal val="visible"/>
                                      </p:to>
                                    </p:set>
                                    <p:anim calcmode="lin" valueType="num">
                                      <p:cBhvr>
                                        <p:cTn id="26"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1267">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126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1267">
                                            <p:txEl>
                                              <p:pRg st="3" end="3"/>
                                            </p:txEl>
                                          </p:spTgt>
                                        </p:tgtEl>
                                        <p:attrNameLst>
                                          <p:attrName>style.visibility</p:attrName>
                                        </p:attrNameLst>
                                      </p:cBhvr>
                                      <p:to>
                                        <p:strVal val="visible"/>
                                      </p:to>
                                    </p:set>
                                    <p:anim calcmode="lin" valueType="num">
                                      <p:cBhvr>
                                        <p:cTn id="33"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1267">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1267">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273"/>
                                        </p:tgtEl>
                                        <p:attrNameLst>
                                          <p:attrName>style.visibility</p:attrName>
                                        </p:attrNameLst>
                                      </p:cBhvr>
                                      <p:to>
                                        <p:strVal val="visible"/>
                                      </p:to>
                                    </p:set>
                                    <p:animEffect transition="in" filter="wipe(down)">
                                      <p:cBhvr>
                                        <p:cTn id="40" dur="500"/>
                                        <p:tgtEl>
                                          <p:spTgt spid="11273"/>
                                        </p:tgtEl>
                                      </p:cBhvr>
                                    </p:animEffect>
                                  </p:childTnLst>
                                </p:cTn>
                              </p:par>
                            </p:childTnLst>
                          </p:cTn>
                        </p:par>
                        <p:par>
                          <p:cTn id="41" fill="hold" nodeType="afterGroup">
                            <p:stCondLst>
                              <p:cond delay="500"/>
                            </p:stCondLst>
                            <p:childTnLst>
                              <p:par>
                                <p:cTn id="42" presetID="53" presetClass="entr" presetSubtype="0" fill="hold" grpId="0" nodeType="afterEffect">
                                  <p:stCondLst>
                                    <p:cond delay="0"/>
                                  </p:stCondLst>
                                  <p:childTnLst>
                                    <p:set>
                                      <p:cBhvr>
                                        <p:cTn id="43" dur="1" fill="hold">
                                          <p:stCondLst>
                                            <p:cond delay="0"/>
                                          </p:stCondLst>
                                        </p:cTn>
                                        <p:tgtEl>
                                          <p:spTgt spid="11268">
                                            <p:bg/>
                                          </p:spTgt>
                                        </p:tgtEl>
                                        <p:attrNameLst>
                                          <p:attrName>style.visibility</p:attrName>
                                        </p:attrNameLst>
                                      </p:cBhvr>
                                      <p:to>
                                        <p:strVal val="visible"/>
                                      </p:to>
                                    </p:set>
                                    <p:anim calcmode="lin" valueType="num">
                                      <p:cBhvr>
                                        <p:cTn id="44" dur="500" fill="hold"/>
                                        <p:tgtEl>
                                          <p:spTgt spid="11268">
                                            <p:bg/>
                                          </p:spTgt>
                                        </p:tgtEl>
                                        <p:attrNameLst>
                                          <p:attrName>ppt_w</p:attrName>
                                        </p:attrNameLst>
                                      </p:cBhvr>
                                      <p:tavLst>
                                        <p:tav tm="0">
                                          <p:val>
                                            <p:fltVal val="0"/>
                                          </p:val>
                                        </p:tav>
                                        <p:tav tm="100000">
                                          <p:val>
                                            <p:strVal val="#ppt_w"/>
                                          </p:val>
                                        </p:tav>
                                      </p:tavLst>
                                    </p:anim>
                                    <p:anim calcmode="lin" valueType="num">
                                      <p:cBhvr>
                                        <p:cTn id="45" dur="500" fill="hold"/>
                                        <p:tgtEl>
                                          <p:spTgt spid="11268">
                                            <p:bg/>
                                          </p:spTgt>
                                        </p:tgtEl>
                                        <p:attrNameLst>
                                          <p:attrName>ppt_h</p:attrName>
                                        </p:attrNameLst>
                                      </p:cBhvr>
                                      <p:tavLst>
                                        <p:tav tm="0">
                                          <p:val>
                                            <p:fltVal val="0"/>
                                          </p:val>
                                        </p:tav>
                                        <p:tav tm="100000">
                                          <p:val>
                                            <p:strVal val="#ppt_h"/>
                                          </p:val>
                                        </p:tav>
                                      </p:tavLst>
                                    </p:anim>
                                    <p:animEffect transition="in" filter="fade">
                                      <p:cBhvr>
                                        <p:cTn id="46" dur="500"/>
                                        <p:tgtEl>
                                          <p:spTgt spid="11268">
                                            <p:bg/>
                                          </p:spTgt>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11268">
                                            <p:txEl>
                                              <p:pRg st="0" end="0"/>
                                            </p:txEl>
                                          </p:spTgt>
                                        </p:tgtEl>
                                        <p:attrNameLst>
                                          <p:attrName>style.visibility</p:attrName>
                                        </p:attrNameLst>
                                      </p:cBhvr>
                                      <p:to>
                                        <p:strVal val="visible"/>
                                      </p:to>
                                    </p:set>
                                    <p:anim calcmode="lin" valueType="num">
                                      <p:cBhvr>
                                        <p:cTn id="49" dur="500" fill="hold"/>
                                        <p:tgtEl>
                                          <p:spTgt spid="11268">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11268">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11268">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11268">
                                            <p:txEl>
                                              <p:pRg st="1" end="1"/>
                                            </p:txEl>
                                          </p:spTgt>
                                        </p:tgtEl>
                                        <p:attrNameLst>
                                          <p:attrName>style.visibility</p:attrName>
                                        </p:attrNameLst>
                                      </p:cBhvr>
                                      <p:to>
                                        <p:strVal val="visible"/>
                                      </p:to>
                                    </p:set>
                                    <p:anim calcmode="lin" valueType="num">
                                      <p:cBhvr>
                                        <p:cTn id="56" dur="500" fill="hold"/>
                                        <p:tgtEl>
                                          <p:spTgt spid="11268">
                                            <p:txEl>
                                              <p:pRg st="1" end="1"/>
                                            </p:txEl>
                                          </p:spTgt>
                                        </p:tgtEl>
                                        <p:attrNameLst>
                                          <p:attrName>ppt_w</p:attrName>
                                        </p:attrNameLst>
                                      </p:cBhvr>
                                      <p:tavLst>
                                        <p:tav tm="0">
                                          <p:val>
                                            <p:fltVal val="0"/>
                                          </p:val>
                                        </p:tav>
                                        <p:tav tm="100000">
                                          <p:val>
                                            <p:strVal val="#ppt_w"/>
                                          </p:val>
                                        </p:tav>
                                      </p:tavLst>
                                    </p:anim>
                                    <p:anim calcmode="lin" valueType="num">
                                      <p:cBhvr>
                                        <p:cTn id="57" dur="500" fill="hold"/>
                                        <p:tgtEl>
                                          <p:spTgt spid="11268">
                                            <p:txEl>
                                              <p:pRg st="1" end="1"/>
                                            </p:txEl>
                                          </p:spTgt>
                                        </p:tgtEl>
                                        <p:attrNameLst>
                                          <p:attrName>ppt_h</p:attrName>
                                        </p:attrNameLst>
                                      </p:cBhvr>
                                      <p:tavLst>
                                        <p:tav tm="0">
                                          <p:val>
                                            <p:fltVal val="0"/>
                                          </p:val>
                                        </p:tav>
                                        <p:tav tm="100000">
                                          <p:val>
                                            <p:strVal val="#ppt_h"/>
                                          </p:val>
                                        </p:tav>
                                      </p:tavLst>
                                    </p:anim>
                                    <p:animEffect transition="in" filter="fade">
                                      <p:cBhvr>
                                        <p:cTn id="58" dur="500"/>
                                        <p:tgtEl>
                                          <p:spTgt spid="11268">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11268">
                                            <p:txEl>
                                              <p:pRg st="2" end="2"/>
                                            </p:txEl>
                                          </p:spTgt>
                                        </p:tgtEl>
                                        <p:attrNameLst>
                                          <p:attrName>style.visibility</p:attrName>
                                        </p:attrNameLst>
                                      </p:cBhvr>
                                      <p:to>
                                        <p:strVal val="visible"/>
                                      </p:to>
                                    </p:set>
                                    <p:anim calcmode="lin" valueType="num">
                                      <p:cBhvr>
                                        <p:cTn id="63" dur="500" fill="hold"/>
                                        <p:tgtEl>
                                          <p:spTgt spid="11268">
                                            <p:txEl>
                                              <p:pRg st="2" end="2"/>
                                            </p:txEl>
                                          </p:spTgt>
                                        </p:tgtEl>
                                        <p:attrNameLst>
                                          <p:attrName>ppt_w</p:attrName>
                                        </p:attrNameLst>
                                      </p:cBhvr>
                                      <p:tavLst>
                                        <p:tav tm="0">
                                          <p:val>
                                            <p:fltVal val="0"/>
                                          </p:val>
                                        </p:tav>
                                        <p:tav tm="100000">
                                          <p:val>
                                            <p:strVal val="#ppt_w"/>
                                          </p:val>
                                        </p:tav>
                                      </p:tavLst>
                                    </p:anim>
                                    <p:anim calcmode="lin" valueType="num">
                                      <p:cBhvr>
                                        <p:cTn id="64" dur="500" fill="hold"/>
                                        <p:tgtEl>
                                          <p:spTgt spid="11268">
                                            <p:txEl>
                                              <p:pRg st="2" end="2"/>
                                            </p:txEl>
                                          </p:spTgt>
                                        </p:tgtEl>
                                        <p:attrNameLst>
                                          <p:attrName>ppt_h</p:attrName>
                                        </p:attrNameLst>
                                      </p:cBhvr>
                                      <p:tavLst>
                                        <p:tav tm="0">
                                          <p:val>
                                            <p:fltVal val="0"/>
                                          </p:val>
                                        </p:tav>
                                        <p:tav tm="100000">
                                          <p:val>
                                            <p:strVal val="#ppt_h"/>
                                          </p:val>
                                        </p:tav>
                                      </p:tavLst>
                                    </p:anim>
                                    <p:animEffect transition="in" filter="fade">
                                      <p:cBhvr>
                                        <p:cTn id="65" dur="500"/>
                                        <p:tgtEl>
                                          <p:spTgt spid="11268">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11268">
                                            <p:txEl>
                                              <p:pRg st="3" end="3"/>
                                            </p:txEl>
                                          </p:spTgt>
                                        </p:tgtEl>
                                        <p:attrNameLst>
                                          <p:attrName>style.visibility</p:attrName>
                                        </p:attrNameLst>
                                      </p:cBhvr>
                                      <p:to>
                                        <p:strVal val="visible"/>
                                      </p:to>
                                    </p:set>
                                    <p:anim calcmode="lin" valueType="num">
                                      <p:cBhvr>
                                        <p:cTn id="70" dur="500" fill="hold"/>
                                        <p:tgtEl>
                                          <p:spTgt spid="11268">
                                            <p:txEl>
                                              <p:pRg st="3" end="3"/>
                                            </p:txEl>
                                          </p:spTgt>
                                        </p:tgtEl>
                                        <p:attrNameLst>
                                          <p:attrName>ppt_w</p:attrName>
                                        </p:attrNameLst>
                                      </p:cBhvr>
                                      <p:tavLst>
                                        <p:tav tm="0">
                                          <p:val>
                                            <p:fltVal val="0"/>
                                          </p:val>
                                        </p:tav>
                                        <p:tav tm="100000">
                                          <p:val>
                                            <p:strVal val="#ppt_w"/>
                                          </p:val>
                                        </p:tav>
                                      </p:tavLst>
                                    </p:anim>
                                    <p:anim calcmode="lin" valueType="num">
                                      <p:cBhvr>
                                        <p:cTn id="71" dur="500" fill="hold"/>
                                        <p:tgtEl>
                                          <p:spTgt spid="11268">
                                            <p:txEl>
                                              <p:pRg st="3" end="3"/>
                                            </p:txEl>
                                          </p:spTgt>
                                        </p:tgtEl>
                                        <p:attrNameLst>
                                          <p:attrName>ppt_h</p:attrName>
                                        </p:attrNameLst>
                                      </p:cBhvr>
                                      <p:tavLst>
                                        <p:tav tm="0">
                                          <p:val>
                                            <p:fltVal val="0"/>
                                          </p:val>
                                        </p:tav>
                                        <p:tav tm="100000">
                                          <p:val>
                                            <p:strVal val="#ppt_h"/>
                                          </p:val>
                                        </p:tav>
                                      </p:tavLst>
                                    </p:anim>
                                    <p:animEffect transition="in" filter="fade">
                                      <p:cBhvr>
                                        <p:cTn id="72" dur="500"/>
                                        <p:tgtEl>
                                          <p:spTgt spid="11268">
                                            <p:txEl>
                                              <p:pRg st="3" end="3"/>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274"/>
                                        </p:tgtEl>
                                        <p:attrNameLst>
                                          <p:attrName>style.visibility</p:attrName>
                                        </p:attrNameLst>
                                      </p:cBhvr>
                                      <p:to>
                                        <p:strVal val="visible"/>
                                      </p:to>
                                    </p:set>
                                    <p:animEffect transition="in" filter="wipe(down)">
                                      <p:cBhvr>
                                        <p:cTn id="77" dur="500"/>
                                        <p:tgtEl>
                                          <p:spTgt spid="11274"/>
                                        </p:tgtEl>
                                      </p:cBhvr>
                                    </p:animEffect>
                                  </p:childTnLst>
                                </p:cTn>
                              </p:par>
                            </p:childTnLst>
                          </p:cTn>
                        </p:par>
                        <p:par>
                          <p:cTn id="78" fill="hold" nodeType="afterGroup">
                            <p:stCondLst>
                              <p:cond delay="500"/>
                            </p:stCondLst>
                            <p:childTnLst>
                              <p:par>
                                <p:cTn id="79" presetID="53" presetClass="entr" presetSubtype="0" fill="hold" grpId="0" nodeType="afterEffect">
                                  <p:stCondLst>
                                    <p:cond delay="0"/>
                                  </p:stCondLst>
                                  <p:childTnLst>
                                    <p:set>
                                      <p:cBhvr>
                                        <p:cTn id="80" dur="1" fill="hold">
                                          <p:stCondLst>
                                            <p:cond delay="0"/>
                                          </p:stCondLst>
                                        </p:cTn>
                                        <p:tgtEl>
                                          <p:spTgt spid="11269">
                                            <p:bg/>
                                          </p:spTgt>
                                        </p:tgtEl>
                                        <p:attrNameLst>
                                          <p:attrName>style.visibility</p:attrName>
                                        </p:attrNameLst>
                                      </p:cBhvr>
                                      <p:to>
                                        <p:strVal val="visible"/>
                                      </p:to>
                                    </p:set>
                                    <p:anim calcmode="lin" valueType="num">
                                      <p:cBhvr>
                                        <p:cTn id="81" dur="500" fill="hold"/>
                                        <p:tgtEl>
                                          <p:spTgt spid="11269">
                                            <p:bg/>
                                          </p:spTgt>
                                        </p:tgtEl>
                                        <p:attrNameLst>
                                          <p:attrName>ppt_w</p:attrName>
                                        </p:attrNameLst>
                                      </p:cBhvr>
                                      <p:tavLst>
                                        <p:tav tm="0">
                                          <p:val>
                                            <p:fltVal val="0"/>
                                          </p:val>
                                        </p:tav>
                                        <p:tav tm="100000">
                                          <p:val>
                                            <p:strVal val="#ppt_w"/>
                                          </p:val>
                                        </p:tav>
                                      </p:tavLst>
                                    </p:anim>
                                    <p:anim calcmode="lin" valueType="num">
                                      <p:cBhvr>
                                        <p:cTn id="82" dur="500" fill="hold"/>
                                        <p:tgtEl>
                                          <p:spTgt spid="11269">
                                            <p:bg/>
                                          </p:spTgt>
                                        </p:tgtEl>
                                        <p:attrNameLst>
                                          <p:attrName>ppt_h</p:attrName>
                                        </p:attrNameLst>
                                      </p:cBhvr>
                                      <p:tavLst>
                                        <p:tav tm="0">
                                          <p:val>
                                            <p:fltVal val="0"/>
                                          </p:val>
                                        </p:tav>
                                        <p:tav tm="100000">
                                          <p:val>
                                            <p:strVal val="#ppt_h"/>
                                          </p:val>
                                        </p:tav>
                                      </p:tavLst>
                                    </p:anim>
                                    <p:animEffect transition="in" filter="fade">
                                      <p:cBhvr>
                                        <p:cTn id="83" dur="500"/>
                                        <p:tgtEl>
                                          <p:spTgt spid="11269">
                                            <p:bg/>
                                          </p:spTgt>
                                        </p:tgtEl>
                                      </p:cBhvr>
                                    </p:animEffect>
                                  </p:childTnLst>
                                </p:cTn>
                              </p:par>
                              <p:par>
                                <p:cTn id="84" presetID="53" presetClass="entr" presetSubtype="0" fill="hold" grpId="0" nodeType="withEffect">
                                  <p:stCondLst>
                                    <p:cond delay="0"/>
                                  </p:stCondLst>
                                  <p:childTnLst>
                                    <p:set>
                                      <p:cBhvr>
                                        <p:cTn id="85" dur="1" fill="hold">
                                          <p:stCondLst>
                                            <p:cond delay="0"/>
                                          </p:stCondLst>
                                        </p:cTn>
                                        <p:tgtEl>
                                          <p:spTgt spid="11269">
                                            <p:txEl>
                                              <p:pRg st="0" end="0"/>
                                            </p:txEl>
                                          </p:spTgt>
                                        </p:tgtEl>
                                        <p:attrNameLst>
                                          <p:attrName>style.visibility</p:attrName>
                                        </p:attrNameLst>
                                      </p:cBhvr>
                                      <p:to>
                                        <p:strVal val="visible"/>
                                      </p:to>
                                    </p:set>
                                    <p:anim calcmode="lin" valueType="num">
                                      <p:cBhvr>
                                        <p:cTn id="86" dur="500" fill="hold"/>
                                        <p:tgtEl>
                                          <p:spTgt spid="11269">
                                            <p:txEl>
                                              <p:pRg st="0" end="0"/>
                                            </p:txEl>
                                          </p:spTgt>
                                        </p:tgtEl>
                                        <p:attrNameLst>
                                          <p:attrName>ppt_w</p:attrName>
                                        </p:attrNameLst>
                                      </p:cBhvr>
                                      <p:tavLst>
                                        <p:tav tm="0">
                                          <p:val>
                                            <p:fltVal val="0"/>
                                          </p:val>
                                        </p:tav>
                                        <p:tav tm="100000">
                                          <p:val>
                                            <p:strVal val="#ppt_w"/>
                                          </p:val>
                                        </p:tav>
                                      </p:tavLst>
                                    </p:anim>
                                    <p:anim calcmode="lin" valueType="num">
                                      <p:cBhvr>
                                        <p:cTn id="87" dur="500" fill="hold"/>
                                        <p:tgtEl>
                                          <p:spTgt spid="11269">
                                            <p:txEl>
                                              <p:pRg st="0" end="0"/>
                                            </p:txEl>
                                          </p:spTgt>
                                        </p:tgtEl>
                                        <p:attrNameLst>
                                          <p:attrName>ppt_h</p:attrName>
                                        </p:attrNameLst>
                                      </p:cBhvr>
                                      <p:tavLst>
                                        <p:tav tm="0">
                                          <p:val>
                                            <p:fltVal val="0"/>
                                          </p:val>
                                        </p:tav>
                                        <p:tav tm="100000">
                                          <p:val>
                                            <p:strVal val="#ppt_h"/>
                                          </p:val>
                                        </p:tav>
                                      </p:tavLst>
                                    </p:anim>
                                    <p:animEffect transition="in" filter="fade">
                                      <p:cBhvr>
                                        <p:cTn id="88" dur="500"/>
                                        <p:tgtEl>
                                          <p:spTgt spid="11269">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0" fill="hold" grpId="0" nodeType="clickEffect">
                                  <p:stCondLst>
                                    <p:cond delay="0"/>
                                  </p:stCondLst>
                                  <p:childTnLst>
                                    <p:set>
                                      <p:cBhvr>
                                        <p:cTn id="92" dur="1" fill="hold">
                                          <p:stCondLst>
                                            <p:cond delay="0"/>
                                          </p:stCondLst>
                                        </p:cTn>
                                        <p:tgtEl>
                                          <p:spTgt spid="11269">
                                            <p:txEl>
                                              <p:pRg st="1" end="1"/>
                                            </p:txEl>
                                          </p:spTgt>
                                        </p:tgtEl>
                                        <p:attrNameLst>
                                          <p:attrName>style.visibility</p:attrName>
                                        </p:attrNameLst>
                                      </p:cBhvr>
                                      <p:to>
                                        <p:strVal val="visible"/>
                                      </p:to>
                                    </p:set>
                                    <p:anim calcmode="lin" valueType="num">
                                      <p:cBhvr>
                                        <p:cTn id="93" dur="500" fill="hold"/>
                                        <p:tgtEl>
                                          <p:spTgt spid="11269">
                                            <p:txEl>
                                              <p:pRg st="1" end="1"/>
                                            </p:txEl>
                                          </p:spTgt>
                                        </p:tgtEl>
                                        <p:attrNameLst>
                                          <p:attrName>ppt_w</p:attrName>
                                        </p:attrNameLst>
                                      </p:cBhvr>
                                      <p:tavLst>
                                        <p:tav tm="0">
                                          <p:val>
                                            <p:fltVal val="0"/>
                                          </p:val>
                                        </p:tav>
                                        <p:tav tm="100000">
                                          <p:val>
                                            <p:strVal val="#ppt_w"/>
                                          </p:val>
                                        </p:tav>
                                      </p:tavLst>
                                    </p:anim>
                                    <p:anim calcmode="lin" valueType="num">
                                      <p:cBhvr>
                                        <p:cTn id="94" dur="500" fill="hold"/>
                                        <p:tgtEl>
                                          <p:spTgt spid="11269">
                                            <p:txEl>
                                              <p:pRg st="1" end="1"/>
                                            </p:txEl>
                                          </p:spTgt>
                                        </p:tgtEl>
                                        <p:attrNameLst>
                                          <p:attrName>ppt_h</p:attrName>
                                        </p:attrNameLst>
                                      </p:cBhvr>
                                      <p:tavLst>
                                        <p:tav tm="0">
                                          <p:val>
                                            <p:fltVal val="0"/>
                                          </p:val>
                                        </p:tav>
                                        <p:tav tm="100000">
                                          <p:val>
                                            <p:strVal val="#ppt_h"/>
                                          </p:val>
                                        </p:tav>
                                      </p:tavLst>
                                    </p:anim>
                                    <p:animEffect transition="in" filter="fade">
                                      <p:cBhvr>
                                        <p:cTn id="95" dur="500"/>
                                        <p:tgtEl>
                                          <p:spTgt spid="11269">
                                            <p:txEl>
                                              <p:pRg st="1" end="1"/>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0" fill="hold" grpId="0" nodeType="clickEffect">
                                  <p:stCondLst>
                                    <p:cond delay="0"/>
                                  </p:stCondLst>
                                  <p:childTnLst>
                                    <p:set>
                                      <p:cBhvr>
                                        <p:cTn id="99" dur="1" fill="hold">
                                          <p:stCondLst>
                                            <p:cond delay="0"/>
                                          </p:stCondLst>
                                        </p:cTn>
                                        <p:tgtEl>
                                          <p:spTgt spid="11269">
                                            <p:txEl>
                                              <p:pRg st="2" end="2"/>
                                            </p:txEl>
                                          </p:spTgt>
                                        </p:tgtEl>
                                        <p:attrNameLst>
                                          <p:attrName>style.visibility</p:attrName>
                                        </p:attrNameLst>
                                      </p:cBhvr>
                                      <p:to>
                                        <p:strVal val="visible"/>
                                      </p:to>
                                    </p:set>
                                    <p:anim calcmode="lin" valueType="num">
                                      <p:cBhvr>
                                        <p:cTn id="100" dur="500" fill="hold"/>
                                        <p:tgtEl>
                                          <p:spTgt spid="11269">
                                            <p:txEl>
                                              <p:pRg st="2" end="2"/>
                                            </p:txEl>
                                          </p:spTgt>
                                        </p:tgtEl>
                                        <p:attrNameLst>
                                          <p:attrName>ppt_w</p:attrName>
                                        </p:attrNameLst>
                                      </p:cBhvr>
                                      <p:tavLst>
                                        <p:tav tm="0">
                                          <p:val>
                                            <p:fltVal val="0"/>
                                          </p:val>
                                        </p:tav>
                                        <p:tav tm="100000">
                                          <p:val>
                                            <p:strVal val="#ppt_w"/>
                                          </p:val>
                                        </p:tav>
                                      </p:tavLst>
                                    </p:anim>
                                    <p:anim calcmode="lin" valueType="num">
                                      <p:cBhvr>
                                        <p:cTn id="101" dur="500" fill="hold"/>
                                        <p:tgtEl>
                                          <p:spTgt spid="11269">
                                            <p:txEl>
                                              <p:pRg st="2" end="2"/>
                                            </p:txEl>
                                          </p:spTgt>
                                        </p:tgtEl>
                                        <p:attrNameLst>
                                          <p:attrName>ppt_h</p:attrName>
                                        </p:attrNameLst>
                                      </p:cBhvr>
                                      <p:tavLst>
                                        <p:tav tm="0">
                                          <p:val>
                                            <p:fltVal val="0"/>
                                          </p:val>
                                        </p:tav>
                                        <p:tav tm="100000">
                                          <p:val>
                                            <p:strVal val="#ppt_h"/>
                                          </p:val>
                                        </p:tav>
                                      </p:tavLst>
                                    </p:anim>
                                    <p:animEffect transition="in" filter="fade">
                                      <p:cBhvr>
                                        <p:cTn id="102" dur="500"/>
                                        <p:tgtEl>
                                          <p:spTgt spid="11269">
                                            <p:txEl>
                                              <p:pRg st="2" end="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0" fill="hold" grpId="0" nodeType="clickEffect">
                                  <p:stCondLst>
                                    <p:cond delay="0"/>
                                  </p:stCondLst>
                                  <p:childTnLst>
                                    <p:set>
                                      <p:cBhvr>
                                        <p:cTn id="106" dur="1" fill="hold">
                                          <p:stCondLst>
                                            <p:cond delay="0"/>
                                          </p:stCondLst>
                                        </p:cTn>
                                        <p:tgtEl>
                                          <p:spTgt spid="11269">
                                            <p:txEl>
                                              <p:pRg st="3" end="3"/>
                                            </p:txEl>
                                          </p:spTgt>
                                        </p:tgtEl>
                                        <p:attrNameLst>
                                          <p:attrName>style.visibility</p:attrName>
                                        </p:attrNameLst>
                                      </p:cBhvr>
                                      <p:to>
                                        <p:strVal val="visible"/>
                                      </p:to>
                                    </p:set>
                                    <p:anim calcmode="lin" valueType="num">
                                      <p:cBhvr>
                                        <p:cTn id="107" dur="500" fill="hold"/>
                                        <p:tgtEl>
                                          <p:spTgt spid="11269">
                                            <p:txEl>
                                              <p:pRg st="3" end="3"/>
                                            </p:txEl>
                                          </p:spTgt>
                                        </p:tgtEl>
                                        <p:attrNameLst>
                                          <p:attrName>ppt_w</p:attrName>
                                        </p:attrNameLst>
                                      </p:cBhvr>
                                      <p:tavLst>
                                        <p:tav tm="0">
                                          <p:val>
                                            <p:fltVal val="0"/>
                                          </p:val>
                                        </p:tav>
                                        <p:tav tm="100000">
                                          <p:val>
                                            <p:strVal val="#ppt_w"/>
                                          </p:val>
                                        </p:tav>
                                      </p:tavLst>
                                    </p:anim>
                                    <p:anim calcmode="lin" valueType="num">
                                      <p:cBhvr>
                                        <p:cTn id="108" dur="500" fill="hold"/>
                                        <p:tgtEl>
                                          <p:spTgt spid="11269">
                                            <p:txEl>
                                              <p:pRg st="3" end="3"/>
                                            </p:txEl>
                                          </p:spTgt>
                                        </p:tgtEl>
                                        <p:attrNameLst>
                                          <p:attrName>ppt_h</p:attrName>
                                        </p:attrNameLst>
                                      </p:cBhvr>
                                      <p:tavLst>
                                        <p:tav tm="0">
                                          <p:val>
                                            <p:fltVal val="0"/>
                                          </p:val>
                                        </p:tav>
                                        <p:tav tm="100000">
                                          <p:val>
                                            <p:strVal val="#ppt_h"/>
                                          </p:val>
                                        </p:tav>
                                      </p:tavLst>
                                    </p:anim>
                                    <p:animEffect transition="in" filter="fade">
                                      <p:cBhvr>
                                        <p:cTn id="109" dur="500"/>
                                        <p:tgtEl>
                                          <p:spTgt spid="11269">
                                            <p:txEl>
                                              <p:pRg st="3" end="3"/>
                                            </p:txEl>
                                          </p:spTgt>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53" presetClass="entr" presetSubtype="0" fill="hold" grpId="0" nodeType="clickEffect">
                                  <p:stCondLst>
                                    <p:cond delay="0"/>
                                  </p:stCondLst>
                                  <p:childTnLst>
                                    <p:set>
                                      <p:cBhvr>
                                        <p:cTn id="113" dur="1" fill="hold">
                                          <p:stCondLst>
                                            <p:cond delay="0"/>
                                          </p:stCondLst>
                                        </p:cTn>
                                        <p:tgtEl>
                                          <p:spTgt spid="11270"/>
                                        </p:tgtEl>
                                        <p:attrNameLst>
                                          <p:attrName>style.visibility</p:attrName>
                                        </p:attrNameLst>
                                      </p:cBhvr>
                                      <p:to>
                                        <p:strVal val="visible"/>
                                      </p:to>
                                    </p:set>
                                    <p:anim calcmode="lin" valueType="num">
                                      <p:cBhvr>
                                        <p:cTn id="114" dur="500" fill="hold"/>
                                        <p:tgtEl>
                                          <p:spTgt spid="11270"/>
                                        </p:tgtEl>
                                        <p:attrNameLst>
                                          <p:attrName>ppt_w</p:attrName>
                                        </p:attrNameLst>
                                      </p:cBhvr>
                                      <p:tavLst>
                                        <p:tav tm="0">
                                          <p:val>
                                            <p:fltVal val="0"/>
                                          </p:val>
                                        </p:tav>
                                        <p:tav tm="100000">
                                          <p:val>
                                            <p:strVal val="#ppt_w"/>
                                          </p:val>
                                        </p:tav>
                                      </p:tavLst>
                                    </p:anim>
                                    <p:anim calcmode="lin" valueType="num">
                                      <p:cBhvr>
                                        <p:cTn id="115" dur="500" fill="hold"/>
                                        <p:tgtEl>
                                          <p:spTgt spid="11270"/>
                                        </p:tgtEl>
                                        <p:attrNameLst>
                                          <p:attrName>ppt_h</p:attrName>
                                        </p:attrNameLst>
                                      </p:cBhvr>
                                      <p:tavLst>
                                        <p:tav tm="0">
                                          <p:val>
                                            <p:fltVal val="0"/>
                                          </p:val>
                                        </p:tav>
                                        <p:tav tm="100000">
                                          <p:val>
                                            <p:strVal val="#ppt_h"/>
                                          </p:val>
                                        </p:tav>
                                      </p:tavLst>
                                    </p:anim>
                                    <p:animEffect transition="in" filter="fade">
                                      <p:cBhvr>
                                        <p:cTn id="116" dur="500"/>
                                        <p:tgtEl>
                                          <p:spTgt spid="11270"/>
                                        </p:tgtEl>
                                      </p:cBhvr>
                                    </p:animEffect>
                                  </p:childTnLst>
                                </p:cTn>
                              </p:par>
                            </p:childTnLst>
                          </p:cTn>
                        </p:par>
                        <p:par>
                          <p:cTn id="117" fill="hold" nodeType="afterGroup">
                            <p:stCondLst>
                              <p:cond delay="500"/>
                            </p:stCondLst>
                            <p:childTnLst>
                              <p:par>
                                <p:cTn id="118" presetID="53" presetClass="entr" presetSubtype="0" fill="hold" grpId="0" nodeType="afterEffect">
                                  <p:stCondLst>
                                    <p:cond delay="0"/>
                                  </p:stCondLst>
                                  <p:childTnLst>
                                    <p:set>
                                      <p:cBhvr>
                                        <p:cTn id="119" dur="1" fill="hold">
                                          <p:stCondLst>
                                            <p:cond delay="0"/>
                                          </p:stCondLst>
                                        </p:cTn>
                                        <p:tgtEl>
                                          <p:spTgt spid="11271"/>
                                        </p:tgtEl>
                                        <p:attrNameLst>
                                          <p:attrName>style.visibility</p:attrName>
                                        </p:attrNameLst>
                                      </p:cBhvr>
                                      <p:to>
                                        <p:strVal val="visible"/>
                                      </p:to>
                                    </p:set>
                                    <p:anim calcmode="lin" valueType="num">
                                      <p:cBhvr>
                                        <p:cTn id="120" dur="500" fill="hold"/>
                                        <p:tgtEl>
                                          <p:spTgt spid="11271"/>
                                        </p:tgtEl>
                                        <p:attrNameLst>
                                          <p:attrName>ppt_w</p:attrName>
                                        </p:attrNameLst>
                                      </p:cBhvr>
                                      <p:tavLst>
                                        <p:tav tm="0">
                                          <p:val>
                                            <p:fltVal val="0"/>
                                          </p:val>
                                        </p:tav>
                                        <p:tav tm="100000">
                                          <p:val>
                                            <p:strVal val="#ppt_w"/>
                                          </p:val>
                                        </p:tav>
                                      </p:tavLst>
                                    </p:anim>
                                    <p:anim calcmode="lin" valueType="num">
                                      <p:cBhvr>
                                        <p:cTn id="121" dur="500" fill="hold"/>
                                        <p:tgtEl>
                                          <p:spTgt spid="11271"/>
                                        </p:tgtEl>
                                        <p:attrNameLst>
                                          <p:attrName>ppt_h</p:attrName>
                                        </p:attrNameLst>
                                      </p:cBhvr>
                                      <p:tavLst>
                                        <p:tav tm="0">
                                          <p:val>
                                            <p:fltVal val="0"/>
                                          </p:val>
                                        </p:tav>
                                        <p:tav tm="100000">
                                          <p:val>
                                            <p:strVal val="#ppt_h"/>
                                          </p:val>
                                        </p:tav>
                                      </p:tavLst>
                                    </p:anim>
                                    <p:animEffect transition="in" filter="fade">
                                      <p:cBhvr>
                                        <p:cTn id="122"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1268" grpId="0" build="p" animBg="1"/>
      <p:bldP spid="11269" grpId="0" build="p" animBg="1"/>
      <p:bldP spid="11270" grpId="0" animBg="1"/>
      <p:bldP spid="11271" grpId="0"/>
      <p:bldP spid="11273" grpId="0" animBg="1"/>
      <p:bldP spid="1127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latin typeface="Arial" charset="0"/>
                <a:ea typeface="ＭＳ Ｐゴシック" charset="0"/>
                <a:cs typeface="ＭＳ Ｐゴシック" charset="0"/>
              </a:rPr>
              <a:t>Our People</a:t>
            </a:r>
            <a:endParaRPr lang="en-US" sz="4800" dirty="0">
              <a:latin typeface="Arial" charset="0"/>
              <a:ea typeface="ＭＳ Ｐゴシック" charset="0"/>
              <a:cs typeface="ＭＳ Ｐゴシック"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effectLst>
                  <a:glow rad="190500">
                    <a:srgbClr val="000000"/>
                  </a:glow>
                </a:effectLst>
                <a:latin typeface="Arial" panose="020B0604020202020204" pitchFamily="34" charset="0"/>
                <a:cs typeface="Arial" panose="020B0604020202020204" pitchFamily="34" charset="0"/>
              </a:rPr>
              <a:t>سوزان تعلم نساء الكنيسة</a:t>
            </a:r>
            <a:endParaRPr lang="en-US" sz="4400" b="1" dirty="0">
              <a:solidFill>
                <a:srgbClr val="000000"/>
              </a:solidFill>
              <a:effectLst>
                <a:glow rad="190500">
                  <a:srgbClr val="000000"/>
                </a:glow>
              </a:effectLst>
              <a:latin typeface="Arial" panose="020B0604020202020204" pitchFamily="34" charset="0"/>
              <a:cs typeface="Arial" panose="020B0604020202020204" pitchFamily="34"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543306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Title 1"/>
          <p:cNvSpPr>
            <a:spLocks noGrp="1"/>
          </p:cNvSpPr>
          <p:nvPr>
            <p:ph type="title"/>
          </p:nvPr>
        </p:nvSpPr>
        <p:spPr>
          <a:xfrm>
            <a:off x="-42863" y="0"/>
            <a:ext cx="7089776" cy="2447925"/>
          </a:xfrm>
        </p:spPr>
        <p:txBody>
          <a:bodyPr/>
          <a:lstStyle/>
          <a:p>
            <a:r>
              <a:rPr lang="en-US" b="1">
                <a:latin typeface="Arial" charset="0"/>
                <a:ea typeface="ＭＳ Ｐゴシック" charset="0"/>
              </a:rPr>
              <a:t>Testimony Grade Sheet</a:t>
            </a:r>
          </a:p>
        </p:txBody>
      </p:sp>
      <p:pic>
        <p:nvPicPr>
          <p:cNvPr id="432130" name="Picture 3" descr="Testimony Grade Sheet p. 20.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7275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8532813" y="44450"/>
            <a:ext cx="531812" cy="461963"/>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fontAlgn="auto" hangingPunct="1">
              <a:spcBef>
                <a:spcPts val="0"/>
              </a:spcBef>
              <a:spcAft>
                <a:spcPts val="0"/>
              </a:spcAft>
              <a:defRPr/>
            </a:pPr>
            <a:r>
              <a:rPr lang="ar-JO" sz="2400" b="1" kern="0" dirty="0">
                <a:solidFill>
                  <a:srgbClr val="FFFFFF"/>
                </a:solidFill>
                <a:latin typeface="Arial"/>
                <a:cs typeface="Arial"/>
              </a:rPr>
              <a:t>20</a:t>
            </a:r>
            <a:endParaRPr lang="en-US" sz="2400" kern="0" dirty="0">
              <a:solidFill>
                <a:srgbClr val="FFFFFF"/>
              </a:solidFill>
              <a:latin typeface="Arial"/>
              <a:cs typeface="Arial"/>
            </a:endParaRPr>
          </a:p>
        </p:txBody>
      </p:sp>
      <p:grpSp>
        <p:nvGrpSpPr>
          <p:cNvPr id="8" name="Group 7"/>
          <p:cNvGrpSpPr/>
          <p:nvPr/>
        </p:nvGrpSpPr>
        <p:grpSpPr>
          <a:xfrm>
            <a:off x="3923928" y="1052736"/>
            <a:ext cx="5220072" cy="864096"/>
            <a:chOff x="4427984" y="2276872"/>
            <a:chExt cx="4572000" cy="864096"/>
          </a:xfrm>
          <a:solidFill>
            <a:srgbClr val="000090"/>
          </a:solidFill>
        </p:grpSpPr>
        <p:sp>
          <p:nvSpPr>
            <p:cNvPr id="7" name="Rounded Rectangular Callout 6"/>
            <p:cNvSpPr/>
            <p:nvPr/>
          </p:nvSpPr>
          <p:spPr bwMode="auto">
            <a:xfrm>
              <a:off x="4427984" y="2276872"/>
              <a:ext cx="4536504" cy="864096"/>
            </a:xfrm>
            <a:prstGeom prst="wedgeRoundRectCallout">
              <a:avLst>
                <a:gd name="adj1" fmla="val -103620"/>
                <a:gd name="adj2" fmla="val 83824"/>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6" name="Title 1"/>
            <p:cNvSpPr txBox="1">
              <a:spLocks/>
            </p:cNvSpPr>
            <p:nvPr/>
          </p:nvSpPr>
          <p:spPr bwMode="auto">
            <a:xfrm>
              <a:off x="4427984" y="2348880"/>
              <a:ext cx="4572000" cy="72008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ar-JO" sz="3600" b="1" dirty="0"/>
                <a:t>مقدمة</a:t>
              </a:r>
              <a:endParaRPr lang="en-US" sz="3600" b="1" dirty="0"/>
            </a:p>
          </p:txBody>
        </p:sp>
      </p:grpSp>
      <p:grpSp>
        <p:nvGrpSpPr>
          <p:cNvPr id="9" name="Group 8"/>
          <p:cNvGrpSpPr/>
          <p:nvPr/>
        </p:nvGrpSpPr>
        <p:grpSpPr>
          <a:xfrm>
            <a:off x="3923928" y="2003242"/>
            <a:ext cx="5220072" cy="864096"/>
            <a:chOff x="4427984" y="2276872"/>
            <a:chExt cx="4572000" cy="864096"/>
          </a:xfrm>
          <a:solidFill>
            <a:srgbClr val="000090"/>
          </a:solidFill>
        </p:grpSpPr>
        <p:sp>
          <p:nvSpPr>
            <p:cNvPr id="10" name="Rounded Rectangular Callout 9"/>
            <p:cNvSpPr/>
            <p:nvPr/>
          </p:nvSpPr>
          <p:spPr bwMode="auto">
            <a:xfrm>
              <a:off x="4427984" y="2276872"/>
              <a:ext cx="4536504" cy="864096"/>
            </a:xfrm>
            <a:prstGeom prst="wedgeRoundRectCallout">
              <a:avLst>
                <a:gd name="adj1" fmla="val -95209"/>
                <a:gd name="adj2" fmla="val 49220"/>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11" name="Title 1"/>
            <p:cNvSpPr txBox="1">
              <a:spLocks/>
            </p:cNvSpPr>
            <p:nvPr/>
          </p:nvSpPr>
          <p:spPr bwMode="auto">
            <a:xfrm>
              <a:off x="4427984" y="2348880"/>
              <a:ext cx="4572000" cy="72008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ar-JO" sz="3600" b="1" dirty="0"/>
                <a:t>قبل الإيمان</a:t>
              </a:r>
              <a:endParaRPr lang="en-US" sz="3600" b="1" dirty="0"/>
            </a:p>
          </p:txBody>
        </p:sp>
      </p:grpSp>
      <p:grpSp>
        <p:nvGrpSpPr>
          <p:cNvPr id="12" name="Group 11"/>
          <p:cNvGrpSpPr/>
          <p:nvPr/>
        </p:nvGrpSpPr>
        <p:grpSpPr>
          <a:xfrm>
            <a:off x="3923928" y="2953748"/>
            <a:ext cx="5220072" cy="864096"/>
            <a:chOff x="4427984" y="2276872"/>
            <a:chExt cx="4572000" cy="864096"/>
          </a:xfrm>
          <a:solidFill>
            <a:srgbClr val="000090"/>
          </a:solidFill>
        </p:grpSpPr>
        <p:sp>
          <p:nvSpPr>
            <p:cNvPr id="13" name="Rounded Rectangular Callout 12"/>
            <p:cNvSpPr/>
            <p:nvPr/>
          </p:nvSpPr>
          <p:spPr bwMode="auto">
            <a:xfrm>
              <a:off x="4427984" y="2276872"/>
              <a:ext cx="4536504" cy="864096"/>
            </a:xfrm>
            <a:prstGeom prst="wedgeRoundRectCallout">
              <a:avLst>
                <a:gd name="adj1" fmla="val -97905"/>
                <a:gd name="adj2" fmla="val 15056"/>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14" name="Title 1"/>
            <p:cNvSpPr txBox="1">
              <a:spLocks/>
            </p:cNvSpPr>
            <p:nvPr/>
          </p:nvSpPr>
          <p:spPr bwMode="auto">
            <a:xfrm>
              <a:off x="4427984" y="2348880"/>
              <a:ext cx="4572000" cy="72008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ar-JO" sz="3600" b="1" dirty="0"/>
                <a:t>الإيمان</a:t>
              </a:r>
              <a:endParaRPr lang="en-US" sz="3600" b="1" dirty="0"/>
            </a:p>
          </p:txBody>
        </p:sp>
      </p:grpSp>
      <p:grpSp>
        <p:nvGrpSpPr>
          <p:cNvPr id="15" name="Group 14"/>
          <p:cNvGrpSpPr/>
          <p:nvPr/>
        </p:nvGrpSpPr>
        <p:grpSpPr>
          <a:xfrm>
            <a:off x="3923928" y="3904254"/>
            <a:ext cx="5220072" cy="864096"/>
            <a:chOff x="4427984" y="2852936"/>
            <a:chExt cx="4572000" cy="864096"/>
          </a:xfrm>
          <a:solidFill>
            <a:srgbClr val="000090"/>
          </a:solidFill>
        </p:grpSpPr>
        <p:sp>
          <p:nvSpPr>
            <p:cNvPr id="16" name="Rounded Rectangular Callout 15"/>
            <p:cNvSpPr/>
            <p:nvPr/>
          </p:nvSpPr>
          <p:spPr bwMode="auto">
            <a:xfrm>
              <a:off x="4427984" y="2852936"/>
              <a:ext cx="4536504" cy="864096"/>
            </a:xfrm>
            <a:prstGeom prst="wedgeRoundRectCallout">
              <a:avLst>
                <a:gd name="adj1" fmla="val -101350"/>
                <a:gd name="adj2" fmla="val -23508"/>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17" name="Title 1"/>
            <p:cNvSpPr txBox="1">
              <a:spLocks/>
            </p:cNvSpPr>
            <p:nvPr/>
          </p:nvSpPr>
          <p:spPr bwMode="auto">
            <a:xfrm>
              <a:off x="4427984" y="2924944"/>
              <a:ext cx="4572000" cy="72008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ar-JO" sz="3600" b="1" dirty="0"/>
                <a:t>بعد الإيمان</a:t>
              </a:r>
              <a:endParaRPr lang="en-US" sz="3600" b="1" dirty="0"/>
            </a:p>
          </p:txBody>
        </p:sp>
      </p:grpSp>
      <p:grpSp>
        <p:nvGrpSpPr>
          <p:cNvPr id="21" name="Group 20"/>
          <p:cNvGrpSpPr/>
          <p:nvPr/>
        </p:nvGrpSpPr>
        <p:grpSpPr>
          <a:xfrm>
            <a:off x="3923928" y="5805264"/>
            <a:ext cx="5220072" cy="864096"/>
            <a:chOff x="4427984" y="2276872"/>
            <a:chExt cx="4572000" cy="864096"/>
          </a:xfrm>
          <a:solidFill>
            <a:srgbClr val="000090"/>
          </a:solidFill>
        </p:grpSpPr>
        <p:sp>
          <p:nvSpPr>
            <p:cNvPr id="22" name="Rounded Rectangular Callout 21"/>
            <p:cNvSpPr/>
            <p:nvPr/>
          </p:nvSpPr>
          <p:spPr bwMode="auto">
            <a:xfrm>
              <a:off x="4427984" y="2276872"/>
              <a:ext cx="4536504" cy="864096"/>
            </a:xfrm>
            <a:prstGeom prst="wedgeRoundRectCallout">
              <a:avLst>
                <a:gd name="adj1" fmla="val -107713"/>
                <a:gd name="adj2" fmla="val -162794"/>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23" name="Title 1"/>
            <p:cNvSpPr txBox="1">
              <a:spLocks/>
            </p:cNvSpPr>
            <p:nvPr/>
          </p:nvSpPr>
          <p:spPr bwMode="auto">
            <a:xfrm>
              <a:off x="4427984" y="2348880"/>
              <a:ext cx="4572000" cy="72008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ar-JO" sz="3600" b="1" dirty="0"/>
                <a:t>أمور أخرى</a:t>
              </a:r>
              <a:endParaRPr lang="en-US" sz="3600" b="1" dirty="0"/>
            </a:p>
          </p:txBody>
        </p:sp>
      </p:grpSp>
      <p:grpSp>
        <p:nvGrpSpPr>
          <p:cNvPr id="18" name="Group 17"/>
          <p:cNvGrpSpPr/>
          <p:nvPr/>
        </p:nvGrpSpPr>
        <p:grpSpPr>
          <a:xfrm>
            <a:off x="3923928" y="4854760"/>
            <a:ext cx="5220072" cy="864096"/>
            <a:chOff x="4427984" y="2276872"/>
            <a:chExt cx="4572000" cy="864096"/>
          </a:xfrm>
          <a:solidFill>
            <a:srgbClr val="000090"/>
          </a:solidFill>
        </p:grpSpPr>
        <p:sp>
          <p:nvSpPr>
            <p:cNvPr id="19" name="Rounded Rectangular Callout 18"/>
            <p:cNvSpPr/>
            <p:nvPr/>
          </p:nvSpPr>
          <p:spPr bwMode="auto">
            <a:xfrm>
              <a:off x="4427984" y="2276872"/>
              <a:ext cx="4536504" cy="864096"/>
            </a:xfrm>
            <a:prstGeom prst="wedgeRoundRectCallout">
              <a:avLst>
                <a:gd name="adj1" fmla="val -104305"/>
                <a:gd name="adj2" fmla="val -79373"/>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20" name="Title 1"/>
            <p:cNvSpPr txBox="1">
              <a:spLocks/>
            </p:cNvSpPr>
            <p:nvPr/>
          </p:nvSpPr>
          <p:spPr bwMode="auto">
            <a:xfrm>
              <a:off x="4427984" y="2348880"/>
              <a:ext cx="4572000" cy="72008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ar-JO" sz="3600" b="1" dirty="0"/>
                <a:t>خلاصة</a:t>
              </a:r>
              <a:endParaRPr lang="en-US" sz="3600" b="1" dirty="0"/>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6"/>
          <p:cNvSpPr>
            <a:spLocks noChangeArrowheads="1"/>
          </p:cNvSpPr>
          <p:nvPr/>
        </p:nvSpPr>
        <p:spPr bwMode="auto">
          <a:xfrm>
            <a:off x="0" y="981075"/>
            <a:ext cx="9144000" cy="5876925"/>
          </a:xfrm>
          <a:prstGeom prst="rect">
            <a:avLst/>
          </a:prstGeom>
          <a:solidFill>
            <a:srgbClr val="FFF9FC"/>
          </a:solidFill>
          <a:ln>
            <a:noFill/>
          </a:ln>
          <a:extLst>
            <a:ext uri="{91240B29-F687-4f45-9708-019B960494DF}">
              <a14:hiddenLine xmlns="" xmlns:a14="http://schemas.microsoft.com/office/drawing/2010/main" w="12700">
                <a:solidFill>
                  <a:srgbClr val="000000"/>
                </a:solidFill>
                <a:round/>
                <a:headEnd/>
                <a:tailEnd/>
              </a14:hiddenLine>
            </a:ext>
          </a:extLst>
        </p:spPr>
        <p:txBody>
          <a:bodyPr/>
          <a:lstStyle/>
          <a:p>
            <a:endParaRPr lang="en-US">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2700" y="22225"/>
            <a:ext cx="9144000" cy="958850"/>
          </a:xfrm>
        </p:spPr>
        <p:txBody>
          <a:bodyPr/>
          <a:lstStyle/>
          <a:p>
            <a:pPr>
              <a:defRPr/>
            </a:pPr>
            <a:r>
              <a:rPr lang="ar-JO" dirty="0">
                <a:latin typeface="Arial" panose="020B0604020202020204" pitchFamily="34" charset="0"/>
                <a:cs typeface="Arial" panose="020B0604020202020204" pitchFamily="34" charset="0"/>
              </a:rPr>
              <a:t>قسمينا</a:t>
            </a:r>
            <a:endParaRPr lang="en-US" dirty="0">
              <a:latin typeface="Arial" panose="020B0604020202020204" pitchFamily="34" charset="0"/>
              <a:cs typeface="Arial" panose="020B0604020202020204" pitchFamily="34" charset="0"/>
            </a:endParaRPr>
          </a:p>
        </p:txBody>
      </p:sp>
      <p:pic>
        <p:nvPicPr>
          <p:cNvPr id="43315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39975" y="2708275"/>
            <a:ext cx="4095750" cy="414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52413" y="1233488"/>
            <a:ext cx="3276600" cy="1366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ar-JO" sz="4400" b="1" dirty="0">
                <a:solidFill>
                  <a:srgbClr val="000000"/>
                </a:solidFill>
                <a:latin typeface="Arial" panose="020B0604020202020204" pitchFamily="34" charset="0"/>
                <a:ea typeface="Osaka" charset="0"/>
                <a:cs typeface="Arial" panose="020B0604020202020204" pitchFamily="34" charset="0"/>
              </a:rPr>
              <a:t>الأربعاء</a:t>
            </a:r>
            <a:endParaRPr lang="en-US" sz="4400" b="1" dirty="0">
              <a:solidFill>
                <a:srgbClr val="000000"/>
              </a:solidFill>
              <a:latin typeface="Arial" panose="020B0604020202020204" pitchFamily="34" charset="0"/>
              <a:ea typeface="Osaka" charset="0"/>
              <a:cs typeface="Arial" panose="020B0604020202020204" pitchFamily="34" charset="0"/>
            </a:endParaRPr>
          </a:p>
        </p:txBody>
      </p:sp>
      <p:sp>
        <p:nvSpPr>
          <p:cNvPr id="8" name="Up Arrow 7"/>
          <p:cNvSpPr>
            <a:spLocks noChangeArrowheads="1"/>
          </p:cNvSpPr>
          <p:nvPr/>
        </p:nvSpPr>
        <p:spPr bwMode="auto">
          <a:xfrm rot="-2135609">
            <a:off x="1509713" y="2122488"/>
            <a:ext cx="1366837" cy="1295400"/>
          </a:xfrm>
          <a:prstGeom prst="upArrow">
            <a:avLst>
              <a:gd name="adj1" fmla="val 50000"/>
              <a:gd name="adj2" fmla="val 50000"/>
            </a:avLst>
          </a:prstGeom>
          <a:solidFill>
            <a:schemeClr val="accent1"/>
          </a:solidFill>
          <a:ln w="12700">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
        <p:nvSpPr>
          <p:cNvPr id="9" name="Title 1"/>
          <p:cNvSpPr txBox="1">
            <a:spLocks/>
          </p:cNvSpPr>
          <p:nvPr/>
        </p:nvSpPr>
        <p:spPr bwMode="auto">
          <a:xfrm>
            <a:off x="5545138" y="1233488"/>
            <a:ext cx="3275012" cy="1366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ar-JO" sz="4400" b="1" dirty="0">
                <a:solidFill>
                  <a:srgbClr val="000000"/>
                </a:solidFill>
                <a:latin typeface="Arial" panose="020B0604020202020204" pitchFamily="34" charset="0"/>
                <a:ea typeface="Osaka" charset="0"/>
                <a:cs typeface="Arial" panose="020B0604020202020204" pitchFamily="34" charset="0"/>
              </a:rPr>
              <a:t>الخميس</a:t>
            </a:r>
            <a:endParaRPr lang="en-US" sz="4400" b="1" dirty="0">
              <a:solidFill>
                <a:srgbClr val="000000"/>
              </a:solidFill>
              <a:latin typeface="Arial" panose="020B0604020202020204" pitchFamily="34" charset="0"/>
              <a:ea typeface="Osaka" charset="0"/>
              <a:cs typeface="Arial" panose="020B0604020202020204" pitchFamily="34" charset="0"/>
            </a:endParaRPr>
          </a:p>
        </p:txBody>
      </p:sp>
      <p:sp>
        <p:nvSpPr>
          <p:cNvPr id="10" name="Up Arrow 9"/>
          <p:cNvSpPr>
            <a:spLocks noChangeArrowheads="1"/>
          </p:cNvSpPr>
          <p:nvPr/>
        </p:nvSpPr>
        <p:spPr bwMode="auto">
          <a:xfrm rot="2671631">
            <a:off x="5622925" y="2138363"/>
            <a:ext cx="1366838" cy="1296987"/>
          </a:xfrm>
          <a:prstGeom prst="upArrow">
            <a:avLst>
              <a:gd name="adj1" fmla="val 50000"/>
              <a:gd name="adj2" fmla="val 50000"/>
            </a:avLst>
          </a:prstGeom>
          <a:solidFill>
            <a:schemeClr val="accent1"/>
          </a:solidFill>
          <a:ln w="12700">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ar-JO" altLang="zh-CN" sz="3600" b="1" dirty="0">
                <a:solidFill>
                  <a:schemeClr val="bg1"/>
                </a:solidFill>
                <a:latin typeface="Arial" charset="0"/>
                <a:ea typeface="Arial" charset="0"/>
                <a:cs typeface="Arial" charset="0"/>
              </a:rPr>
              <a:t>متطلبات المساق في كلية سنغافورة للكتاب المقدس</a:t>
            </a:r>
            <a:endParaRPr lang="en-US" sz="3600" b="1" dirty="0">
              <a:solidFill>
                <a:schemeClr val="bg1"/>
              </a:solidFill>
              <a:latin typeface="Arial" charset="0"/>
              <a:ea typeface="Arial" charset="0"/>
              <a:cs typeface="Arial" charset="0"/>
            </a:endParaRPr>
          </a:p>
        </p:txBody>
      </p:sp>
      <p:sp>
        <p:nvSpPr>
          <p:cNvPr id="401410"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cs typeface="Arial" charset="0"/>
              </a:rPr>
              <a:t>ك</a:t>
            </a:r>
            <a:endParaRPr kumimoji="0" lang="en-US" sz="2400" b="1" i="0" u="none" strike="noStrike" kern="1200" cap="none" spc="0" normalizeH="0" baseline="0" noProof="0" dirty="0">
              <a:ln>
                <a:noFill/>
              </a:ln>
              <a:solidFill>
                <a:srgbClr val="FFFF66"/>
              </a:solidFill>
              <a:effectLst/>
              <a:uLnTx/>
              <a:uFillTx/>
              <a:latin typeface="Arial" charset="0"/>
              <a:ea typeface="ＭＳ Ｐゴシック" charset="0"/>
              <a:cs typeface="Arial" charset="0"/>
            </a:endParaRPr>
          </a:p>
        </p:txBody>
      </p:sp>
      <p:pic>
        <p:nvPicPr>
          <p:cNvPr id="391173" name="Picture 5" descr="OverloadDonkey"/>
          <p:cNvPicPr>
            <a:picLocks noGrp="1" noChangeAspect="1" noChangeArrowheads="1"/>
          </p:cNvPicPr>
          <p:nvPr>
            <p:ph sz="half" idx="2"/>
          </p:nvPr>
        </p:nvPicPr>
        <p:blipFill>
          <a:blip r:embed="rId3"/>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033019" cy="4764088"/>
          </a:xfrm>
          <a:effectLst/>
        </p:spPr>
        <p:txBody>
          <a:bodyPr/>
          <a:lstStyle/>
          <a:p>
            <a:pPr marL="0" indent="0" algn="r" eaLnBrk="1" hangingPunct="1">
              <a:lnSpc>
                <a:spcPct val="90000"/>
              </a:lnSpc>
              <a:buNone/>
              <a:defRPr/>
            </a:pPr>
            <a:r>
              <a:rPr lang="ar-JO"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أ. القراءات (10%)</a:t>
            </a:r>
            <a:endPar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0" indent="0" eaLnBrk="1" hangingPunct="1">
              <a:lnSpc>
                <a:spcPct val="90000"/>
              </a:lnSpc>
              <a:buNone/>
              <a:defRPr/>
            </a:pPr>
            <a:endPar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0" indent="0" algn="r" eaLnBrk="1" hangingPunct="1">
              <a:lnSpc>
                <a:spcPct val="90000"/>
              </a:lnSpc>
              <a:buNone/>
              <a:defRPr/>
            </a:pPr>
            <a:r>
              <a:rPr lang="ar-JO"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ب. المشروع (15%)</a:t>
            </a:r>
          </a:p>
          <a:p>
            <a:pPr marL="0" indent="0" algn="r" eaLnBrk="1" hangingPunct="1">
              <a:lnSpc>
                <a:spcPct val="90000"/>
              </a:lnSpc>
              <a:buNone/>
              <a:defRPr/>
            </a:pPr>
            <a:endParaRPr lang="ar-JO"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0" indent="0" algn="r" eaLnBrk="1" hangingPunct="1">
              <a:lnSpc>
                <a:spcPct val="90000"/>
              </a:lnSpc>
              <a:buNone/>
              <a:defRPr/>
            </a:pPr>
            <a:r>
              <a:rPr lang="ar-JO"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ت. الواجبات (25%)</a:t>
            </a:r>
          </a:p>
          <a:p>
            <a:pPr marL="0" indent="0" algn="r" eaLnBrk="1" hangingPunct="1">
              <a:lnSpc>
                <a:spcPct val="90000"/>
              </a:lnSpc>
              <a:buNone/>
              <a:defRPr/>
            </a:pPr>
            <a:endParaRPr lang="ar-JO"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0" indent="0" algn="r" eaLnBrk="1" hangingPunct="1">
              <a:lnSpc>
                <a:spcPct val="90000"/>
              </a:lnSpc>
              <a:buNone/>
              <a:defRPr/>
            </a:pPr>
            <a:r>
              <a:rPr lang="ar-JO"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ث. الكلام (50%)</a:t>
            </a:r>
            <a:endPar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p:txBody>
      </p:sp>
    </p:spTree>
    <p:extLst>
      <p:ext uri="{BB962C8B-B14F-4D97-AF65-F5344CB8AC3E}">
        <p14:creationId xmlns:p14="http://schemas.microsoft.com/office/powerpoint/2010/main" val="4183535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2" end="2"/>
                                            </p:txEl>
                                          </p:spTgt>
                                        </p:tgtEl>
                                        <p:attrNameLst>
                                          <p:attrName>style.visibility</p:attrName>
                                        </p:attrNameLst>
                                      </p:cBhvr>
                                      <p:to>
                                        <p:strVal val="visible"/>
                                      </p:to>
                                    </p:set>
                                    <p:anim calcmode="lin" valueType="num">
                                      <p:cBhvr additive="base">
                                        <p:cTn id="7" dur="500" fill="hold"/>
                                        <p:tgtEl>
                                          <p:spTgt spid="39117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1171">
                                            <p:txEl>
                                              <p:pRg st="4" end="4"/>
                                            </p:txEl>
                                          </p:spTgt>
                                        </p:tgtEl>
                                        <p:attrNameLst>
                                          <p:attrName>style.visibility</p:attrName>
                                        </p:attrNameLst>
                                      </p:cBhvr>
                                      <p:to>
                                        <p:strVal val="visible"/>
                                      </p:to>
                                    </p:set>
                                    <p:anim calcmode="lin" valueType="num">
                                      <p:cBhvr additive="base">
                                        <p:cTn id="13" dur="500" fill="hold"/>
                                        <p:tgtEl>
                                          <p:spTgt spid="391171">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1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1171">
                                            <p:txEl>
                                              <p:pRg st="6" end="6"/>
                                            </p:txEl>
                                          </p:spTgt>
                                        </p:tgtEl>
                                        <p:attrNameLst>
                                          <p:attrName>style.visibility</p:attrName>
                                        </p:attrNameLst>
                                      </p:cBhvr>
                                      <p:to>
                                        <p:strVal val="visible"/>
                                      </p:to>
                                    </p:set>
                                    <p:anim calcmode="lin" valueType="num">
                                      <p:cBhvr additive="base">
                                        <p:cTn id="19" dur="500" fill="hold"/>
                                        <p:tgtEl>
                                          <p:spTgt spid="391171">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117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567488" y="4292600"/>
            <a:ext cx="2576512" cy="256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ar-JO" b="1" dirty="0">
                <a:effectLst>
                  <a:outerShdw blurRad="41275" dist="76200" dir="2700000" algn="tl" rotWithShape="0">
                    <a:srgbClr val="000000">
                      <a:alpha val="89000"/>
                    </a:srgbClr>
                  </a:outerShdw>
                </a:effectLst>
                <a:latin typeface="Arial" panose="020B0604020202020204" pitchFamily="34" charset="0"/>
                <a:cs typeface="Arial" panose="020B0604020202020204" pitchFamily="34" charset="0"/>
              </a:rPr>
              <a:t>تدرج الكلام</a:t>
            </a:r>
            <a:endParaRPr lang="en-US" b="1" dirty="0">
              <a:effectLst>
                <a:outerShdw blurRad="41275" dist="76200" dir="2700000" algn="tl" rotWithShape="0">
                  <a:srgbClr val="000000">
                    <a:alpha val="89000"/>
                  </a:srgbClr>
                </a:outerShdw>
              </a:effectLst>
              <a:latin typeface="Arial" panose="020B0604020202020204" pitchFamily="34" charset="0"/>
              <a:cs typeface="Arial" panose="020B0604020202020204" pitchFamily="34" charset="0"/>
            </a:endParaRPr>
          </a:p>
        </p:txBody>
      </p:sp>
      <p:sp>
        <p:nvSpPr>
          <p:cNvPr id="436227" name="Text Box 4"/>
          <p:cNvSpPr txBox="1">
            <a:spLocks noChangeArrowheads="1"/>
          </p:cNvSpPr>
          <p:nvPr/>
        </p:nvSpPr>
        <p:spPr bwMode="auto">
          <a:xfrm>
            <a:off x="85788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latin typeface="Arial" panose="020B0604020202020204" pitchFamily="34" charset="0"/>
                <a:cs typeface="Arial" panose="020B0604020202020204" pitchFamily="34" charset="0"/>
              </a:rPr>
              <a:t>vii</a:t>
            </a:r>
          </a:p>
        </p:txBody>
      </p:sp>
      <p:pic>
        <p:nvPicPr>
          <p:cNvPr id="436228"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762125"/>
            <a:ext cx="2166938" cy="512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1872233" y="1700213"/>
            <a:ext cx="7020247" cy="417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lgn="r">
              <a:defRPr/>
            </a:pPr>
            <a:r>
              <a:rPr lang="ar-JO" sz="3600" b="1" dirty="0">
                <a:solidFill>
                  <a:srgbClr val="000090"/>
                </a:solidFill>
                <a:effectLst>
                  <a:outerShdw dist="76200" dir="2700000" algn="tl" rotWithShape="0">
                    <a:schemeClr val="bg1"/>
                  </a:outerShdw>
                </a:effectLst>
                <a:latin typeface="Arial" panose="020B0604020202020204" pitchFamily="34" charset="0"/>
                <a:cs typeface="Arial" panose="020B0604020202020204" pitchFamily="34" charset="0"/>
              </a:rPr>
              <a:t>1. مقدمة (دقيقة واحدة)</a:t>
            </a:r>
            <a:endParaRPr lang="en-US" sz="3600" b="1" dirty="0">
              <a:solidFill>
                <a:srgbClr val="000090"/>
              </a:solidFill>
              <a:effectLst>
                <a:outerShdw dist="76200" dir="2700000" algn="tl" rotWithShape="0">
                  <a:schemeClr val="bg1"/>
                </a:outerShdw>
              </a:effectLst>
              <a:latin typeface="Arial" panose="020B0604020202020204" pitchFamily="34" charset="0"/>
              <a:cs typeface="Arial" panose="020B0604020202020204" pitchFamily="34" charset="0"/>
            </a:endParaRPr>
          </a:p>
          <a:p>
            <a:pPr algn="r">
              <a:defRPr/>
            </a:pPr>
            <a:r>
              <a:rPr lang="ar-JO" sz="3600" b="1" dirty="0">
                <a:solidFill>
                  <a:srgbClr val="000090"/>
                </a:solidFill>
                <a:effectLst>
                  <a:outerShdw dist="76200" dir="2700000" algn="tl" rotWithShape="0">
                    <a:schemeClr val="bg1"/>
                  </a:outerShdw>
                </a:effectLst>
                <a:latin typeface="Arial" panose="020B0604020202020204" pitchFamily="34" charset="0"/>
                <a:cs typeface="Arial" panose="020B0604020202020204" pitchFamily="34" charset="0"/>
              </a:rPr>
              <a:t>2. شهادة شخصية (2-3 دقائق)</a:t>
            </a:r>
            <a:endParaRPr lang="en-US" sz="3600" b="1" dirty="0">
              <a:solidFill>
                <a:srgbClr val="000090"/>
              </a:solidFill>
              <a:effectLst>
                <a:outerShdw dist="76200" dir="2700000" algn="tl" rotWithShape="0">
                  <a:schemeClr val="bg1"/>
                </a:outerShdw>
              </a:effectLst>
              <a:latin typeface="Arial" panose="020B0604020202020204" pitchFamily="34" charset="0"/>
              <a:cs typeface="Arial" panose="020B0604020202020204" pitchFamily="34" charset="0"/>
            </a:endParaRPr>
          </a:p>
          <a:p>
            <a:pPr algn="r">
              <a:defRPr/>
            </a:pPr>
            <a:r>
              <a:rPr lang="ar-JO" sz="3600" b="1" dirty="0">
                <a:solidFill>
                  <a:srgbClr val="000090"/>
                </a:solidFill>
                <a:effectLst>
                  <a:outerShdw dist="76200" dir="2700000" algn="tl" rotWithShape="0">
                    <a:schemeClr val="bg1"/>
                  </a:outerShdw>
                </a:effectLst>
                <a:latin typeface="Arial" panose="020B0604020202020204" pitchFamily="34" charset="0"/>
                <a:cs typeface="Arial" panose="020B0604020202020204" pitchFamily="34" charset="0"/>
              </a:rPr>
              <a:t>3. خطاب الإقناع (دقيقتين)</a:t>
            </a:r>
            <a:endParaRPr lang="en-US" sz="3600" b="1" dirty="0">
              <a:solidFill>
                <a:srgbClr val="000090"/>
              </a:solidFill>
              <a:effectLst>
                <a:outerShdw dist="76200" dir="2700000" algn="tl" rotWithShape="0">
                  <a:schemeClr val="bg1"/>
                </a:outerShdw>
              </a:effectLst>
              <a:latin typeface="Arial" panose="020B0604020202020204" pitchFamily="34" charset="0"/>
              <a:cs typeface="Arial" panose="020B0604020202020204" pitchFamily="34" charset="0"/>
            </a:endParaRPr>
          </a:p>
          <a:p>
            <a:pPr algn="r">
              <a:defRPr/>
            </a:pPr>
            <a:r>
              <a:rPr lang="ar-JO" sz="3600" b="1" dirty="0">
                <a:solidFill>
                  <a:srgbClr val="000090"/>
                </a:solidFill>
                <a:effectLst>
                  <a:outerShdw dist="76200" dir="2700000" algn="tl" rotWithShape="0">
                    <a:schemeClr val="bg1"/>
                  </a:outerShdw>
                </a:effectLst>
                <a:latin typeface="Arial" panose="020B0604020202020204" pitchFamily="34" charset="0"/>
                <a:cs typeface="Arial" panose="020B0604020202020204" pitchFamily="34" charset="0"/>
              </a:rPr>
              <a:t>4. عظة الرسالة (15 دقيقة)</a:t>
            </a:r>
            <a:endParaRPr lang="en-US" sz="3600" b="1" dirty="0">
              <a:solidFill>
                <a:srgbClr val="000090"/>
              </a:solidFill>
              <a:effectLst>
                <a:outerShdw dist="76200" dir="2700000" algn="tl" rotWithShape="0">
                  <a:schemeClr val="bg1"/>
                </a:outerShdw>
              </a:effectLst>
              <a:latin typeface="Arial" panose="020B0604020202020204" pitchFamily="34" charset="0"/>
              <a:cs typeface="Arial" panose="020B0604020202020204" pitchFamily="34" charset="0"/>
            </a:endParaRPr>
          </a:p>
          <a:p>
            <a:pPr algn="r">
              <a:defRPr/>
            </a:pPr>
            <a:r>
              <a:rPr lang="ar-JO" sz="3600" b="1" dirty="0">
                <a:solidFill>
                  <a:srgbClr val="000090"/>
                </a:solidFill>
                <a:effectLst>
                  <a:outerShdw dist="76200" dir="2700000" algn="tl" rotWithShape="0">
                    <a:schemeClr val="bg1"/>
                  </a:outerShdw>
                </a:effectLst>
                <a:latin typeface="Arial" panose="020B0604020202020204" pitchFamily="34" charset="0"/>
                <a:cs typeface="Arial" panose="020B0604020202020204" pitchFamily="34" charset="0"/>
              </a:rPr>
              <a:t>5. عظة الرواية (15 دقيقة)</a:t>
            </a:r>
            <a:endParaRPr lang="en-US" sz="3600" b="1" dirty="0">
              <a:solidFill>
                <a:srgbClr val="000090"/>
              </a:solidFill>
              <a:effectLst>
                <a:outerShdw dist="76200" dir="2700000" algn="tl" rotWithShape="0">
                  <a:schemeClr val="bg1"/>
                </a:outerShdw>
              </a:effectLst>
              <a:latin typeface="Arial" panose="020B0604020202020204" pitchFamily="34" charset="0"/>
              <a:cs typeface="Arial" panose="020B0604020202020204" pitchFamily="34" charset="0"/>
            </a:endParaRPr>
          </a:p>
        </p:txBody>
      </p:sp>
      <p:sp>
        <p:nvSpPr>
          <p:cNvPr id="7" name="Right Arrow 6"/>
          <p:cNvSpPr>
            <a:spLocks noChangeArrowheads="1"/>
          </p:cNvSpPr>
          <p:nvPr/>
        </p:nvSpPr>
        <p:spPr bwMode="auto">
          <a:xfrm>
            <a:off x="3059113" y="4868863"/>
            <a:ext cx="2952750" cy="1223962"/>
          </a:xfrm>
          <a:prstGeom prst="rightArrow">
            <a:avLst>
              <a:gd name="adj1" fmla="val 50000"/>
              <a:gd name="adj2" fmla="val 50014"/>
            </a:avLst>
          </a:prstGeom>
          <a:solidFill>
            <a:schemeClr val="accent1"/>
          </a:solidFill>
          <a:ln w="12700">
            <a:solidFill>
              <a:schemeClr val="tx1"/>
            </a:solidFill>
            <a:round/>
            <a:headEnd/>
            <a:tailEnd/>
          </a:ln>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left)">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left)">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left)">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left)">
                                      <p:cBhvr>
                                        <p:cTn id="3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Title 1"/>
          <p:cNvSpPr>
            <a:spLocks noGrp="1"/>
          </p:cNvSpPr>
          <p:nvPr>
            <p:ph type="title"/>
          </p:nvPr>
        </p:nvSpPr>
        <p:spPr>
          <a:xfrm>
            <a:off x="4953000" y="0"/>
            <a:ext cx="4189413" cy="2447925"/>
          </a:xfrm>
        </p:spPr>
        <p:txBody>
          <a:bodyPr/>
          <a:lstStyle/>
          <a:p>
            <a:r>
              <a:rPr lang="ar-JO" b="1" dirty="0">
                <a:latin typeface="Arial" charset="0"/>
                <a:ea typeface="ＭＳ Ｐゴシック" charset="0"/>
              </a:rPr>
              <a:t>قائمة تقييم العظة</a:t>
            </a:r>
            <a:endParaRPr lang="en-US" b="1" dirty="0">
              <a:latin typeface="Arial" charset="0"/>
              <a:ea typeface="ＭＳ Ｐゴシック" charset="0"/>
            </a:endParaRPr>
          </a:p>
        </p:txBody>
      </p:sp>
      <p:pic>
        <p:nvPicPr>
          <p:cNvPr id="437250" name="Picture 2" descr="Speaking Grade Sheet p 21.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83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8532813" y="44450"/>
            <a:ext cx="531812" cy="461963"/>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fontAlgn="auto" hangingPunct="1">
              <a:spcBef>
                <a:spcPts val="0"/>
              </a:spcBef>
              <a:spcAft>
                <a:spcPts val="0"/>
              </a:spcAft>
              <a:defRPr/>
            </a:pPr>
            <a:r>
              <a:rPr lang="ar-JO" sz="2400" b="1" kern="0" dirty="0">
                <a:solidFill>
                  <a:srgbClr val="FFFFFF"/>
                </a:solidFill>
                <a:latin typeface="Arial"/>
                <a:cs typeface="Arial"/>
              </a:rPr>
              <a:t>21</a:t>
            </a:r>
            <a:endParaRPr lang="en-US" sz="2400" kern="0" dirty="0">
              <a:solidFill>
                <a:srgbClr val="FFFFFF"/>
              </a:solidFill>
              <a:latin typeface="Arial"/>
              <a:cs typeface="Arial"/>
            </a:endParaRPr>
          </a:p>
        </p:txBody>
      </p:sp>
      <p:grpSp>
        <p:nvGrpSpPr>
          <p:cNvPr id="18" name="Group 17"/>
          <p:cNvGrpSpPr>
            <a:grpSpLocks/>
          </p:cNvGrpSpPr>
          <p:nvPr/>
        </p:nvGrpSpPr>
        <p:grpSpPr bwMode="auto">
          <a:xfrm>
            <a:off x="4572000" y="5949950"/>
            <a:ext cx="4535488" cy="863600"/>
            <a:chOff x="4427984" y="2276872"/>
            <a:chExt cx="4536504" cy="864096"/>
          </a:xfrm>
        </p:grpSpPr>
        <p:sp>
          <p:nvSpPr>
            <p:cNvPr id="19" name="Rounded Rectangular Callout 18"/>
            <p:cNvSpPr/>
            <p:nvPr/>
          </p:nvSpPr>
          <p:spPr bwMode="auto">
            <a:xfrm>
              <a:off x="4427984" y="2276872"/>
              <a:ext cx="4536504" cy="864096"/>
            </a:xfrm>
            <a:prstGeom prst="wedgeRoundRectCallout">
              <a:avLst>
                <a:gd name="adj1" fmla="val -92221"/>
                <a:gd name="adj2" fmla="val -235622"/>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ndParaRPr>
            </a:p>
          </p:txBody>
        </p:sp>
        <p:sp>
          <p:nvSpPr>
            <p:cNvPr id="20" name="Title 1"/>
            <p:cNvSpPr txBox="1">
              <a:spLocks/>
            </p:cNvSpPr>
            <p:nvPr/>
          </p:nvSpPr>
          <p:spPr bwMode="auto">
            <a:xfrm>
              <a:off x="4427984" y="2348351"/>
              <a:ext cx="4476165" cy="721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ar-JO" b="1" dirty="0">
                  <a:solidFill>
                    <a:schemeClr val="accent4"/>
                  </a:solidFill>
                </a:rPr>
                <a:t>الحضور</a:t>
              </a:r>
              <a:endParaRPr lang="en-US" b="1" dirty="0">
                <a:solidFill>
                  <a:schemeClr val="accent4"/>
                </a:solidFill>
              </a:endParaRPr>
            </a:p>
          </p:txBody>
        </p:sp>
      </p:grpSp>
      <p:grpSp>
        <p:nvGrpSpPr>
          <p:cNvPr id="15" name="Group 14"/>
          <p:cNvGrpSpPr>
            <a:grpSpLocks/>
          </p:cNvGrpSpPr>
          <p:nvPr/>
        </p:nvGrpSpPr>
        <p:grpSpPr bwMode="auto">
          <a:xfrm>
            <a:off x="4572000" y="4995863"/>
            <a:ext cx="4537075" cy="863600"/>
            <a:chOff x="4427984" y="2852936"/>
            <a:chExt cx="4536504" cy="864096"/>
          </a:xfrm>
        </p:grpSpPr>
        <p:sp>
          <p:nvSpPr>
            <p:cNvPr id="16" name="Rounded Rectangular Callout 15"/>
            <p:cNvSpPr/>
            <p:nvPr/>
          </p:nvSpPr>
          <p:spPr bwMode="auto">
            <a:xfrm>
              <a:off x="4427984" y="2852936"/>
              <a:ext cx="4536504" cy="864096"/>
            </a:xfrm>
            <a:prstGeom prst="wedgeRoundRectCallout">
              <a:avLst>
                <a:gd name="adj1" fmla="val -90900"/>
                <a:gd name="adj2" fmla="val -230075"/>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ndParaRPr>
            </a:p>
          </p:txBody>
        </p:sp>
        <p:sp>
          <p:nvSpPr>
            <p:cNvPr id="17" name="Title 1"/>
            <p:cNvSpPr txBox="1">
              <a:spLocks/>
            </p:cNvSpPr>
            <p:nvPr/>
          </p:nvSpPr>
          <p:spPr bwMode="auto">
            <a:xfrm>
              <a:off x="4427984" y="2924414"/>
              <a:ext cx="4476187" cy="721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ar-JO" b="1" dirty="0">
                  <a:solidFill>
                    <a:schemeClr val="accent4"/>
                  </a:solidFill>
                </a:rPr>
                <a:t>الفكرة الرئيسية</a:t>
              </a:r>
              <a:endParaRPr lang="en-US" b="1" dirty="0">
                <a:solidFill>
                  <a:schemeClr val="accent4"/>
                </a:solidFill>
              </a:endParaRPr>
            </a:p>
          </p:txBody>
        </p:sp>
      </p:grpSp>
      <p:grpSp>
        <p:nvGrpSpPr>
          <p:cNvPr id="12" name="Group 11"/>
          <p:cNvGrpSpPr>
            <a:grpSpLocks/>
          </p:cNvGrpSpPr>
          <p:nvPr/>
        </p:nvGrpSpPr>
        <p:grpSpPr bwMode="auto">
          <a:xfrm>
            <a:off x="4572000" y="4041775"/>
            <a:ext cx="4537075" cy="863600"/>
            <a:chOff x="4427984" y="2276872"/>
            <a:chExt cx="4536504" cy="864096"/>
          </a:xfrm>
        </p:grpSpPr>
        <p:sp>
          <p:nvSpPr>
            <p:cNvPr id="13" name="Rounded Rectangular Callout 12"/>
            <p:cNvSpPr/>
            <p:nvPr/>
          </p:nvSpPr>
          <p:spPr bwMode="auto">
            <a:xfrm>
              <a:off x="4427984" y="2276872"/>
              <a:ext cx="4536504" cy="864096"/>
            </a:xfrm>
            <a:prstGeom prst="wedgeRoundRectCallout">
              <a:avLst>
                <a:gd name="adj1" fmla="val -89579"/>
                <a:gd name="adj2" fmla="val -167677"/>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ndParaRPr>
            </a:p>
          </p:txBody>
        </p:sp>
        <p:sp>
          <p:nvSpPr>
            <p:cNvPr id="14" name="Title 1"/>
            <p:cNvSpPr txBox="1">
              <a:spLocks/>
            </p:cNvSpPr>
            <p:nvPr/>
          </p:nvSpPr>
          <p:spPr bwMode="auto">
            <a:xfrm>
              <a:off x="4427984" y="2348351"/>
              <a:ext cx="4476187" cy="721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ar-JO" b="1" dirty="0">
                  <a:solidFill>
                    <a:schemeClr val="accent4"/>
                  </a:solidFill>
                </a:rPr>
                <a:t>على سبيل المثال</a:t>
              </a:r>
              <a:endParaRPr lang="en-US" b="1" dirty="0">
                <a:solidFill>
                  <a:schemeClr val="accent4"/>
                </a:solidFill>
              </a:endParaRPr>
            </a:p>
          </p:txBody>
        </p:sp>
      </p:grpSp>
      <p:grpSp>
        <p:nvGrpSpPr>
          <p:cNvPr id="9" name="Group 8"/>
          <p:cNvGrpSpPr>
            <a:grpSpLocks/>
          </p:cNvGrpSpPr>
          <p:nvPr/>
        </p:nvGrpSpPr>
        <p:grpSpPr bwMode="auto">
          <a:xfrm>
            <a:off x="4572000" y="3087688"/>
            <a:ext cx="4537075" cy="863600"/>
            <a:chOff x="4427984" y="2276872"/>
            <a:chExt cx="4536504" cy="864096"/>
          </a:xfrm>
        </p:grpSpPr>
        <p:sp>
          <p:nvSpPr>
            <p:cNvPr id="10" name="Rounded Rectangular Callout 9"/>
            <p:cNvSpPr/>
            <p:nvPr/>
          </p:nvSpPr>
          <p:spPr bwMode="auto">
            <a:xfrm>
              <a:off x="4427984" y="2276872"/>
              <a:ext cx="4536504" cy="864096"/>
            </a:xfrm>
            <a:prstGeom prst="wedgeRoundRectCallout">
              <a:avLst>
                <a:gd name="adj1" fmla="val -89051"/>
                <a:gd name="adj2" fmla="val -144105"/>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ndParaRPr>
            </a:p>
          </p:txBody>
        </p:sp>
        <p:sp>
          <p:nvSpPr>
            <p:cNvPr id="11" name="Title 1"/>
            <p:cNvSpPr txBox="1">
              <a:spLocks/>
            </p:cNvSpPr>
            <p:nvPr/>
          </p:nvSpPr>
          <p:spPr bwMode="auto">
            <a:xfrm>
              <a:off x="4427984" y="2348350"/>
              <a:ext cx="4476187" cy="721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ar-JO" b="1" dirty="0">
                  <a:solidFill>
                    <a:schemeClr val="accent4"/>
                  </a:solidFill>
                </a:rPr>
                <a:t>النقاط الرئيسية</a:t>
              </a:r>
              <a:endParaRPr lang="en-US" b="1" dirty="0">
                <a:solidFill>
                  <a:schemeClr val="accent4"/>
                </a:solidFill>
              </a:endParaRPr>
            </a:p>
          </p:txBody>
        </p:sp>
      </p:grpSp>
      <p:grpSp>
        <p:nvGrpSpPr>
          <p:cNvPr id="8" name="Group 7"/>
          <p:cNvGrpSpPr>
            <a:grpSpLocks/>
          </p:cNvGrpSpPr>
          <p:nvPr/>
        </p:nvGrpSpPr>
        <p:grpSpPr bwMode="auto">
          <a:xfrm>
            <a:off x="4572000" y="2133600"/>
            <a:ext cx="4537075" cy="863600"/>
            <a:chOff x="4427984" y="2276872"/>
            <a:chExt cx="4536504" cy="864096"/>
          </a:xfrm>
        </p:grpSpPr>
        <p:sp>
          <p:nvSpPr>
            <p:cNvPr id="7" name="Rounded Rectangular Callout 6"/>
            <p:cNvSpPr/>
            <p:nvPr/>
          </p:nvSpPr>
          <p:spPr bwMode="auto">
            <a:xfrm>
              <a:off x="4427984" y="2276872"/>
              <a:ext cx="4536504" cy="864096"/>
            </a:xfrm>
            <a:prstGeom prst="wedgeRoundRectCallout">
              <a:avLst>
                <a:gd name="adj1" fmla="val -88259"/>
                <a:gd name="adj2" fmla="val -110826"/>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latin typeface="Arial" pitchFamily="-111" charset="0"/>
              </a:endParaRPr>
            </a:p>
          </p:txBody>
        </p:sp>
        <p:sp>
          <p:nvSpPr>
            <p:cNvPr id="6" name="Title 1"/>
            <p:cNvSpPr txBox="1">
              <a:spLocks/>
            </p:cNvSpPr>
            <p:nvPr/>
          </p:nvSpPr>
          <p:spPr bwMode="auto">
            <a:xfrm>
              <a:off x="4427984" y="2348351"/>
              <a:ext cx="4476187" cy="721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ar-JO" b="1" dirty="0">
                  <a:solidFill>
                    <a:schemeClr val="accent4"/>
                  </a:solidFill>
                </a:rPr>
                <a:t>لا همهمة</a:t>
              </a:r>
              <a:endParaRPr lang="en-US" b="1" dirty="0">
                <a:solidFill>
                  <a:schemeClr val="accent4"/>
                </a:solidFill>
              </a:endParaRP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95275" y="-22225"/>
            <a:ext cx="8848725" cy="688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4" name="Text Box 4"/>
          <p:cNvSpPr txBox="1">
            <a:spLocks noChangeArrowheads="1"/>
          </p:cNvSpPr>
          <p:nvPr/>
        </p:nvSpPr>
        <p:spPr bwMode="auto">
          <a:xfrm>
            <a:off x="8459788" y="14288"/>
            <a:ext cx="684212" cy="46196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latin typeface="Arial" panose="020B0604020202020204" pitchFamily="34" charset="0"/>
                <a:cs typeface="Arial" panose="020B0604020202020204" pitchFamily="34" charset="0"/>
              </a:rPr>
              <a:t>vi</a:t>
            </a:r>
          </a:p>
        </p:txBody>
      </p:sp>
      <p:pic>
        <p:nvPicPr>
          <p:cNvPr id="43827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46656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817" name="Title 1"/>
          <p:cNvSpPr>
            <a:spLocks noGrp="1"/>
          </p:cNvSpPr>
          <p:nvPr>
            <p:ph type="ctrTitle" sz="quarter"/>
          </p:nvPr>
        </p:nvSpPr>
        <p:spPr>
          <a:xfrm>
            <a:off x="755576" y="12133"/>
            <a:ext cx="7678737" cy="936079"/>
          </a:xfrm>
        </p:spPr>
        <p:txBody>
          <a:bodyPr/>
          <a:lstStyle/>
          <a:p>
            <a:pPr algn="ctr">
              <a:defRPr/>
            </a:pPr>
            <a:r>
              <a:rPr lang="ar-JO" sz="6000" b="1" dirty="0">
                <a:solidFill>
                  <a:srgbClr val="FFFFFF"/>
                </a:solidFill>
                <a:effectLst>
                  <a:glow rad="127000">
                    <a:schemeClr val="tx1">
                      <a:alpha val="99000"/>
                    </a:schemeClr>
                  </a:glow>
                </a:effectLst>
                <a:latin typeface="Arial" panose="020B0604020202020204" pitchFamily="34" charset="0"/>
                <a:ea typeface="ＭＳ Ｐゴシック" charset="0"/>
                <a:cs typeface="Arial" panose="020B0604020202020204" pitchFamily="34" charset="0"/>
              </a:rPr>
              <a:t>عظتيك</a:t>
            </a:r>
            <a:endParaRPr lang="en-US" sz="6000" b="1" dirty="0">
              <a:solidFill>
                <a:srgbClr val="FFFFFF"/>
              </a:solidFill>
              <a:effectLst>
                <a:glow rad="127000">
                  <a:schemeClr val="tx1">
                    <a:alpha val="99000"/>
                  </a:schemeClr>
                </a:glow>
              </a:effectLst>
              <a:latin typeface="Arial" panose="020B0604020202020204" pitchFamily="34" charset="0"/>
              <a:ea typeface="ＭＳ Ｐゴシック" charset="0"/>
              <a:cs typeface="Arial" panose="020B0604020202020204" pitchFamily="34" charset="0"/>
            </a:endParaRPr>
          </a:p>
        </p:txBody>
      </p:sp>
      <p:sp>
        <p:nvSpPr>
          <p:cNvPr id="9" name="Title 1"/>
          <p:cNvSpPr txBox="1">
            <a:spLocks/>
          </p:cNvSpPr>
          <p:nvPr/>
        </p:nvSpPr>
        <p:spPr bwMode="auto">
          <a:xfrm>
            <a:off x="-36514" y="2420888"/>
            <a:ext cx="4665663" cy="3528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a:lstStyle>
          <a:p>
            <a:pPr algn="ctr">
              <a:defRPr/>
            </a:pPr>
            <a:r>
              <a:rPr lang="ar-JO" sz="5400" b="1" dirty="0">
                <a:solidFill>
                  <a:srgbClr val="FFFFFF"/>
                </a:solidFill>
                <a:effectLst>
                  <a:glow rad="127000">
                    <a:schemeClr val="tx1">
                      <a:alpha val="99000"/>
                    </a:schemeClr>
                  </a:glow>
                </a:effectLst>
                <a:latin typeface="Arial" panose="020B0604020202020204" pitchFamily="34" charset="0"/>
                <a:ea typeface="ＭＳ Ｐゴシック" charset="0"/>
                <a:cs typeface="Arial" panose="020B0604020202020204" pitchFamily="34" charset="0"/>
              </a:rPr>
              <a:t>الرسالة</a:t>
            </a:r>
            <a:endParaRPr lang="en-US" sz="5400" b="1" dirty="0">
              <a:solidFill>
                <a:srgbClr val="FFFFFF"/>
              </a:solidFill>
              <a:effectLst>
                <a:glow rad="127000">
                  <a:schemeClr val="tx1">
                    <a:alpha val="99000"/>
                  </a:schemeClr>
                </a:glow>
              </a:effectLst>
              <a:latin typeface="Arial" panose="020B0604020202020204" pitchFamily="34" charset="0"/>
              <a:ea typeface="ＭＳ Ｐゴシック" charset="0"/>
              <a:cs typeface="Arial" panose="020B0604020202020204" pitchFamily="34" charset="0"/>
            </a:endParaRPr>
          </a:p>
          <a:p>
            <a:pPr algn="ctr">
              <a:defRPr/>
            </a:pPr>
            <a:r>
              <a:rPr lang="ar-JO" sz="5400" b="1" dirty="0">
                <a:solidFill>
                  <a:srgbClr val="FFFFFF"/>
                </a:solidFill>
                <a:effectLst>
                  <a:glow rad="127000">
                    <a:schemeClr val="tx1">
                      <a:alpha val="99000"/>
                    </a:schemeClr>
                  </a:glow>
                </a:effectLst>
                <a:latin typeface="Arial" panose="020B0604020202020204" pitchFamily="34" charset="0"/>
                <a:ea typeface="ＭＳ Ｐゴシック" charset="0"/>
                <a:cs typeface="Arial" panose="020B0604020202020204" pitchFamily="34" charset="0"/>
              </a:rPr>
              <a:t>أسهل</a:t>
            </a:r>
            <a:endParaRPr lang="en-US" sz="5400" b="1" dirty="0">
              <a:solidFill>
                <a:srgbClr val="FFFFFF"/>
              </a:solidFill>
              <a:effectLst>
                <a:glow rad="127000">
                  <a:schemeClr val="tx1">
                    <a:alpha val="99000"/>
                  </a:schemeClr>
                </a:glow>
              </a:effectLst>
              <a:latin typeface="Arial" panose="020B0604020202020204" pitchFamily="34" charset="0"/>
              <a:ea typeface="ＭＳ Ｐゴシック" charset="0"/>
              <a:cs typeface="Arial" panose="020B0604020202020204" pitchFamily="34" charset="0"/>
            </a:endParaRPr>
          </a:p>
          <a:p>
            <a:pPr algn="ctr">
              <a:defRPr/>
            </a:pPr>
            <a:r>
              <a:rPr lang="ar-JO" sz="5400" b="1" dirty="0">
                <a:solidFill>
                  <a:srgbClr val="FFFFFF"/>
                </a:solidFill>
                <a:effectLst>
                  <a:glow rad="127000">
                    <a:schemeClr val="tx1">
                      <a:alpha val="99000"/>
                    </a:schemeClr>
                  </a:glow>
                </a:effectLst>
                <a:latin typeface="Arial" panose="020B0604020202020204" pitchFamily="34" charset="0"/>
                <a:ea typeface="ＭＳ Ｐゴシック" charset="0"/>
                <a:cs typeface="Arial" panose="020B0604020202020204" pitchFamily="34" charset="0"/>
              </a:rPr>
              <a:t>عدد - عددين</a:t>
            </a:r>
            <a:endParaRPr lang="en-US" sz="5400" b="1" dirty="0">
              <a:solidFill>
                <a:srgbClr val="FFFFFF"/>
              </a:solidFill>
              <a:effectLst>
                <a:glow rad="127000">
                  <a:schemeClr val="tx1">
                    <a:alpha val="99000"/>
                  </a:schemeClr>
                </a:glow>
              </a:effectLst>
              <a:latin typeface="Arial" panose="020B0604020202020204" pitchFamily="34" charset="0"/>
              <a:ea typeface="ＭＳ Ｐゴシック" charset="0"/>
              <a:cs typeface="Arial" panose="020B0604020202020204" pitchFamily="34" charset="0"/>
            </a:endParaRPr>
          </a:p>
        </p:txBody>
      </p:sp>
      <p:sp>
        <p:nvSpPr>
          <p:cNvPr id="10" name="Title 1"/>
          <p:cNvSpPr txBox="1">
            <a:spLocks/>
          </p:cNvSpPr>
          <p:nvPr/>
        </p:nvSpPr>
        <p:spPr bwMode="auto">
          <a:xfrm>
            <a:off x="4629149" y="2420888"/>
            <a:ext cx="4514851" cy="3528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a:lstStyle>
          <a:p>
            <a:pPr algn="ctr">
              <a:defRPr/>
            </a:pPr>
            <a:r>
              <a:rPr lang="ar-JO" sz="5400" b="1" dirty="0">
                <a:solidFill>
                  <a:srgbClr val="FFFFFF"/>
                </a:solidFill>
                <a:effectLst>
                  <a:glow rad="127000">
                    <a:schemeClr val="tx1">
                      <a:alpha val="99000"/>
                    </a:schemeClr>
                  </a:glow>
                </a:effectLst>
                <a:latin typeface="Arial" panose="020B0604020202020204" pitchFamily="34" charset="0"/>
                <a:ea typeface="ＭＳ Ｐゴシック" charset="0"/>
                <a:cs typeface="Arial" panose="020B0604020202020204" pitchFamily="34" charset="0"/>
              </a:rPr>
              <a:t>رواية</a:t>
            </a:r>
            <a:endParaRPr lang="en-US" sz="5400" b="1" dirty="0">
              <a:solidFill>
                <a:srgbClr val="FFFFFF"/>
              </a:solidFill>
              <a:effectLst>
                <a:glow rad="127000">
                  <a:schemeClr val="tx1">
                    <a:alpha val="99000"/>
                  </a:schemeClr>
                </a:glow>
              </a:effectLst>
              <a:latin typeface="Arial" panose="020B0604020202020204" pitchFamily="34" charset="0"/>
              <a:ea typeface="ＭＳ Ｐゴシック" charset="0"/>
              <a:cs typeface="Arial" panose="020B0604020202020204" pitchFamily="34" charset="0"/>
            </a:endParaRPr>
          </a:p>
          <a:p>
            <a:pPr algn="ctr">
              <a:defRPr/>
            </a:pPr>
            <a:r>
              <a:rPr lang="ar-JO" sz="5400" b="1" dirty="0">
                <a:solidFill>
                  <a:srgbClr val="FFFFFF"/>
                </a:solidFill>
                <a:effectLst>
                  <a:glow rad="127000">
                    <a:schemeClr val="tx1">
                      <a:alpha val="99000"/>
                    </a:schemeClr>
                  </a:glow>
                </a:effectLst>
                <a:latin typeface="Arial" panose="020B0604020202020204" pitchFamily="34" charset="0"/>
                <a:ea typeface="ＭＳ Ｐゴシック" charset="0"/>
                <a:cs typeface="Arial" panose="020B0604020202020204" pitchFamily="34" charset="0"/>
              </a:rPr>
              <a:t>أصعب</a:t>
            </a:r>
            <a:endParaRPr lang="en-US" sz="5400" b="1" dirty="0">
              <a:solidFill>
                <a:srgbClr val="FFFFFF"/>
              </a:solidFill>
              <a:effectLst>
                <a:glow rad="127000">
                  <a:schemeClr val="tx1">
                    <a:alpha val="99000"/>
                  </a:schemeClr>
                </a:glow>
              </a:effectLst>
              <a:latin typeface="Arial" panose="020B0604020202020204" pitchFamily="34" charset="0"/>
              <a:ea typeface="ＭＳ Ｐゴシック" charset="0"/>
              <a:cs typeface="Arial" panose="020B0604020202020204" pitchFamily="34" charset="0"/>
            </a:endParaRPr>
          </a:p>
          <a:p>
            <a:pPr algn="ctr">
              <a:defRPr/>
            </a:pPr>
            <a:r>
              <a:rPr lang="ar-JO" sz="5400" b="1" dirty="0">
                <a:solidFill>
                  <a:srgbClr val="FFFFFF"/>
                </a:solidFill>
                <a:effectLst>
                  <a:glow rad="127000">
                    <a:schemeClr val="tx1">
                      <a:alpha val="99000"/>
                    </a:schemeClr>
                  </a:glow>
                </a:effectLst>
                <a:latin typeface="Arial" panose="020B0604020202020204" pitchFamily="34" charset="0"/>
                <a:ea typeface="ＭＳ Ｐゴシック" charset="0"/>
                <a:cs typeface="Arial" panose="020B0604020202020204" pitchFamily="34" charset="0"/>
              </a:rPr>
              <a:t>إصحاح واحد</a:t>
            </a:r>
            <a:endParaRPr lang="en-US" sz="5400" b="1" dirty="0">
              <a:solidFill>
                <a:srgbClr val="FFFFFF"/>
              </a:solidFill>
              <a:effectLst>
                <a:glow rad="127000">
                  <a:schemeClr val="tx1">
                    <a:alpha val="99000"/>
                  </a:schemeClr>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2"/>
          <p:cNvSpPr>
            <a:spLocks noGrp="1" noChangeArrowheads="1"/>
          </p:cNvSpPr>
          <p:nvPr>
            <p:ph type="ctrTitle"/>
          </p:nvPr>
        </p:nvSpPr>
        <p:spPr>
          <a:xfrm>
            <a:off x="0" y="53975"/>
            <a:ext cx="8532813" cy="1143000"/>
          </a:xfrm>
        </p:spPr>
        <p:txBody>
          <a:bodyPr/>
          <a:lstStyle/>
          <a:p>
            <a:pPr eaLnBrk="1" hangingPunct="1"/>
            <a:br>
              <a:rPr lang="en-US" sz="3200" dirty="0">
                <a:latin typeface="Arial" panose="020B0604020202020204" pitchFamily="34" charset="0"/>
                <a:ea typeface="ＭＳ Ｐゴシック" charset="0"/>
                <a:cs typeface="Arial" panose="020B0604020202020204" pitchFamily="34" charset="0"/>
              </a:rPr>
            </a:br>
            <a:r>
              <a:rPr lang="ar-JO" sz="3200" dirty="0">
                <a:latin typeface="Arial" panose="020B0604020202020204" pitchFamily="34" charset="0"/>
                <a:ea typeface="ＭＳ Ｐゴシック" charset="0"/>
                <a:cs typeface="Arial" panose="020B0604020202020204" pitchFamily="34" charset="0"/>
              </a:rPr>
              <a:t>متكلمي ومقيمي كية سنغافورة للكتاب المقدس كانون ثاني 2021</a:t>
            </a:r>
            <a:r>
              <a:rPr lang="en-US" sz="3200" dirty="0">
                <a:latin typeface="Arial" panose="020B0604020202020204" pitchFamily="34" charset="0"/>
                <a:ea typeface="ＭＳ Ｐゴシック" charset="0"/>
                <a:cs typeface="Arial" panose="020B0604020202020204" pitchFamily="34" charset="0"/>
              </a:rPr>
              <a:t> </a:t>
            </a:r>
          </a:p>
        </p:txBody>
      </p:sp>
      <p:sp>
        <p:nvSpPr>
          <p:cNvPr id="439298" name="Text Box 4"/>
          <p:cNvSpPr txBox="1">
            <a:spLocks noChangeArrowheads="1"/>
          </p:cNvSpPr>
          <p:nvPr/>
        </p:nvSpPr>
        <p:spPr bwMode="auto">
          <a:xfrm>
            <a:off x="8504238" y="-26988"/>
            <a:ext cx="531812" cy="461963"/>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cs typeface="Arial" charset="0"/>
              </a:rPr>
              <a:t>vi</a:t>
            </a:r>
            <a:endParaRPr lang="en-US" sz="2400">
              <a:solidFill>
                <a:srgbClr val="000000"/>
              </a:solidFill>
              <a:cs typeface="Arial" charset="0"/>
            </a:endParaRPr>
          </a:p>
        </p:txBody>
      </p:sp>
      <p:sp>
        <p:nvSpPr>
          <p:cNvPr id="439299" name="Text Box 5"/>
          <p:cNvSpPr txBox="1">
            <a:spLocks noChangeArrowheads="1"/>
          </p:cNvSpPr>
          <p:nvPr/>
        </p:nvSpPr>
        <p:spPr bwMode="auto">
          <a:xfrm>
            <a:off x="5940152" y="6172200"/>
            <a:ext cx="293907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a:r>
              <a:rPr lang="en-US" sz="2400" b="1" dirty="0">
                <a:solidFill>
                  <a:srgbClr val="000000"/>
                </a:solidFill>
              </a:rPr>
              <a:t>Jan-Apr 2021</a:t>
            </a:r>
          </a:p>
        </p:txBody>
      </p:sp>
      <p:sp>
        <p:nvSpPr>
          <p:cNvPr id="6" name="TextBox 5">
            <a:extLst>
              <a:ext uri="{FF2B5EF4-FFF2-40B4-BE49-F238E27FC236}">
                <a16:creationId xmlns:a16="http://schemas.microsoft.com/office/drawing/2014/main" id="{770D2697-8D1B-494A-A166-7A3F5F1FC369}"/>
              </a:ext>
            </a:extLst>
          </p:cNvPr>
          <p:cNvSpPr txBox="1"/>
          <p:nvPr/>
        </p:nvSpPr>
        <p:spPr>
          <a:xfrm>
            <a:off x="2343150" y="-828675"/>
            <a:ext cx="184731" cy="246221"/>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AE4A7EE2-CAD4-2146-8150-F39FCE065F94}"/>
              </a:ext>
            </a:extLst>
          </p:cNvPr>
          <p:cNvPicPr>
            <a:picLocks noChangeAspect="1"/>
          </p:cNvPicPr>
          <p:nvPr/>
        </p:nvPicPr>
        <p:blipFill>
          <a:blip r:embed="rId3"/>
          <a:stretch>
            <a:fillRect/>
          </a:stretch>
        </p:blipFill>
        <p:spPr>
          <a:xfrm>
            <a:off x="-107950" y="1277938"/>
            <a:ext cx="9144000" cy="3678346"/>
          </a:xfrm>
          <a:prstGeom prst="rect">
            <a:avLst/>
          </a:prstGeom>
        </p:spPr>
      </p:pic>
      <p:pic>
        <p:nvPicPr>
          <p:cNvPr id="8" name="Picture 7">
            <a:extLst>
              <a:ext uri="{FF2B5EF4-FFF2-40B4-BE49-F238E27FC236}">
                <a16:creationId xmlns:a16="http://schemas.microsoft.com/office/drawing/2014/main" id="{083A57B6-C584-FD4B-8004-61E661DDD4BD}"/>
              </a:ext>
            </a:extLst>
          </p:cNvPr>
          <p:cNvPicPr>
            <a:picLocks noChangeAspect="1"/>
          </p:cNvPicPr>
          <p:nvPr/>
        </p:nvPicPr>
        <p:blipFill>
          <a:blip r:embed="rId4"/>
          <a:stretch>
            <a:fillRect/>
          </a:stretch>
        </p:blipFill>
        <p:spPr>
          <a:xfrm>
            <a:off x="-107950" y="7029400"/>
            <a:ext cx="9144000" cy="3678346"/>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ar-JO" sz="3600" b="1" i="0" dirty="0">
                <a:effectLst>
                  <a:outerShdw blurRad="38100" dist="38100" dir="2700000" algn="tl">
                    <a:srgbClr val="000000"/>
                  </a:outerShdw>
                </a:effectLst>
                <a:latin typeface="Arial" charset="0"/>
                <a:ea typeface="ＭＳ Ｐゴシック" charset="0"/>
                <a:cs typeface="Arial" charset="0"/>
              </a:rPr>
              <a:t>أعداد عظة الرسالة (15 دقيقة)</a:t>
            </a:r>
            <a:endParaRPr lang="en-US" b="1" i="0" dirty="0">
              <a:latin typeface="Arial" charset="0"/>
              <a:ea typeface="ＭＳ Ｐゴシック" charset="0"/>
              <a:cs typeface="Arial" charset="0"/>
            </a:endParaRPr>
          </a:p>
        </p:txBody>
      </p:sp>
      <p:sp>
        <p:nvSpPr>
          <p:cNvPr id="347139" name="Rectangle 3"/>
          <p:cNvSpPr>
            <a:spLocks noGrp="1" noChangeArrowheads="1"/>
          </p:cNvSpPr>
          <p:nvPr>
            <p:ph type="body" sz="half" idx="1"/>
          </p:nvPr>
        </p:nvSpPr>
        <p:spPr>
          <a:xfrm>
            <a:off x="457200" y="1295400"/>
            <a:ext cx="8458200" cy="5334000"/>
          </a:xfrm>
          <a:effectLst>
            <a:outerShdw blurRad="25400" dist="25399" dir="2700000" algn="ctr" rotWithShape="0">
              <a:srgbClr val="000000">
                <a:alpha val="99962"/>
              </a:srgbClr>
            </a:outerShdw>
          </a:effectLst>
        </p:spPr>
        <p:txBody>
          <a:bodyPr/>
          <a:lstStyle/>
          <a:p>
            <a:pPr algn="r" eaLnBrk="1" hangingPunct="1">
              <a:lnSpc>
                <a:spcPct val="90000"/>
              </a:lnSpc>
              <a:buFont typeface="Wingdings" charset="0"/>
              <a:buNone/>
              <a:defRPr/>
            </a:pPr>
            <a:r>
              <a:rPr lang="ar-JO" sz="2400" b="1" u="sng" dirty="0">
                <a:solidFill>
                  <a:srgbClr val="FFFF00"/>
                </a:solidFill>
                <a:latin typeface="Arial"/>
                <a:cs typeface="Arial"/>
              </a:rPr>
              <a:t>رو 13: 8</a:t>
            </a:r>
            <a:endParaRPr lang="en-US" sz="2400" b="1" u="sng" dirty="0">
              <a:solidFill>
                <a:srgbClr val="FFFF00"/>
              </a:solidFill>
              <a:latin typeface="Arial"/>
              <a:cs typeface="Arial"/>
            </a:endParaRPr>
          </a:p>
          <a:p>
            <a:pPr algn="r" eaLnBrk="1" hangingPunct="1">
              <a:lnSpc>
                <a:spcPct val="90000"/>
              </a:lnSpc>
              <a:buFont typeface="Wingdings" charset="0"/>
              <a:buNone/>
              <a:defRPr/>
            </a:pPr>
            <a:r>
              <a:rPr lang="en-US" sz="2400" b="1" dirty="0">
                <a:solidFill>
                  <a:srgbClr val="FFFF00"/>
                </a:solidFill>
                <a:latin typeface="Arial"/>
                <a:cs typeface="Arial"/>
              </a:rPr>
              <a:t>	</a:t>
            </a:r>
            <a:r>
              <a:rPr lang="ar-JO" sz="2400" b="1" dirty="0">
                <a:solidFill>
                  <a:srgbClr val="FFFF00"/>
                </a:solidFill>
                <a:latin typeface="Arial"/>
                <a:cs typeface="Arial"/>
              </a:rPr>
              <a:t>    8 لا تكونوا مديونين لأحد بشيء إلا بأن يحب بعضكم بعضا لأن من أحب </a:t>
            </a:r>
          </a:p>
          <a:p>
            <a:pPr algn="r" eaLnBrk="1" hangingPunct="1">
              <a:lnSpc>
                <a:spcPct val="90000"/>
              </a:lnSpc>
              <a:buFont typeface="Wingdings" charset="0"/>
              <a:buNone/>
              <a:defRPr/>
            </a:pPr>
            <a:r>
              <a:rPr lang="ar-JO" sz="2400" b="1" dirty="0">
                <a:solidFill>
                  <a:srgbClr val="FFFF00"/>
                </a:solidFill>
                <a:latin typeface="Arial"/>
                <a:cs typeface="Arial"/>
              </a:rPr>
              <a:t>       غيره فقد أكمل الناموس.</a:t>
            </a:r>
            <a:endParaRPr lang="en-US" sz="2400" b="1" u="sng" dirty="0">
              <a:latin typeface="Arial"/>
              <a:cs typeface="Arial"/>
            </a:endParaRPr>
          </a:p>
          <a:p>
            <a:pPr algn="r" eaLnBrk="1" hangingPunct="1">
              <a:lnSpc>
                <a:spcPct val="90000"/>
              </a:lnSpc>
              <a:buFont typeface="Wingdings" charset="0"/>
              <a:buNone/>
              <a:defRPr/>
            </a:pPr>
            <a:r>
              <a:rPr lang="ar-JO" sz="2400" b="1" u="sng" dirty="0">
                <a:latin typeface="Arial"/>
                <a:cs typeface="Arial"/>
              </a:rPr>
              <a:t>رو 14: 22-23</a:t>
            </a:r>
            <a:endParaRPr lang="en-US" sz="2400" b="1" dirty="0">
              <a:latin typeface="Arial"/>
              <a:cs typeface="Arial"/>
            </a:endParaRPr>
          </a:p>
          <a:p>
            <a:pPr algn="r" eaLnBrk="1" hangingPunct="1">
              <a:lnSpc>
                <a:spcPct val="90000"/>
              </a:lnSpc>
              <a:buFont typeface="Wingdings" charset="0"/>
              <a:buNone/>
              <a:defRPr/>
            </a:pPr>
            <a:r>
              <a:rPr lang="ar-JO" sz="2400" b="1" baseline="30000" dirty="0">
                <a:latin typeface="Arial"/>
                <a:cs typeface="Arial"/>
              </a:rPr>
              <a:t>      </a:t>
            </a:r>
            <a:r>
              <a:rPr lang="ar-JO" b="1" baseline="30000" dirty="0">
                <a:latin typeface="Arial"/>
                <a:cs typeface="Arial"/>
              </a:rPr>
              <a:t>22</a:t>
            </a:r>
            <a:r>
              <a:rPr lang="ar-JO" sz="2400" b="1" baseline="30000" dirty="0">
                <a:latin typeface="Arial"/>
                <a:cs typeface="Arial"/>
              </a:rPr>
              <a:t>  </a:t>
            </a:r>
            <a:r>
              <a:rPr lang="ar-JO" sz="2400" b="1" dirty="0">
                <a:latin typeface="Arial"/>
                <a:cs typeface="Arial"/>
              </a:rPr>
              <a:t>ألك إيمان؟ فليكن لك بنفسك أمام الله طوبى لمن لا يدين نفسه فيما يستحسنه.</a:t>
            </a:r>
          </a:p>
          <a:p>
            <a:pPr algn="r" eaLnBrk="1" hangingPunct="1">
              <a:lnSpc>
                <a:spcPct val="90000"/>
              </a:lnSpc>
              <a:buFont typeface="Wingdings" charset="0"/>
              <a:buNone/>
              <a:defRPr/>
            </a:pPr>
            <a:r>
              <a:rPr lang="ar-JO" sz="2400" b="1" dirty="0">
                <a:latin typeface="Arial"/>
                <a:cs typeface="Arial"/>
              </a:rPr>
              <a:t>    23 وأما الذي يرتاب فإن أكل يدان لأن ذلك ليس من الإيمان وكل ما ليس من </a:t>
            </a:r>
          </a:p>
          <a:p>
            <a:pPr algn="r" eaLnBrk="1" hangingPunct="1">
              <a:lnSpc>
                <a:spcPct val="90000"/>
              </a:lnSpc>
              <a:buFont typeface="Wingdings" charset="0"/>
              <a:buNone/>
              <a:defRPr/>
            </a:pPr>
            <a:r>
              <a:rPr lang="ar-JO" sz="2400" b="1" dirty="0">
                <a:latin typeface="Arial"/>
                <a:cs typeface="Arial"/>
              </a:rPr>
              <a:t>         الإيمان فهو خطية.</a:t>
            </a:r>
            <a:endParaRPr lang="en-US" sz="2400" b="1" dirty="0">
              <a:latin typeface="Arial"/>
              <a:cs typeface="Arial"/>
            </a:endParaRPr>
          </a:p>
          <a:p>
            <a:pPr algn="r" eaLnBrk="1" hangingPunct="1">
              <a:lnSpc>
                <a:spcPct val="90000"/>
              </a:lnSpc>
              <a:buFont typeface="Wingdings" charset="0"/>
              <a:buNone/>
              <a:defRPr/>
            </a:pPr>
            <a:r>
              <a:rPr lang="ar-JO" sz="2400" b="1" u="sng" dirty="0">
                <a:solidFill>
                  <a:srgbClr val="FFFF00"/>
                </a:solidFill>
                <a:latin typeface="Arial"/>
                <a:cs typeface="Arial"/>
              </a:rPr>
              <a:t>غل 6: 2</a:t>
            </a:r>
            <a:endParaRPr lang="en-US" sz="2400" b="1" dirty="0">
              <a:solidFill>
                <a:srgbClr val="FFFF00"/>
              </a:solidFill>
              <a:latin typeface="Arial"/>
              <a:cs typeface="Arial"/>
            </a:endParaRPr>
          </a:p>
          <a:p>
            <a:pPr algn="r" eaLnBrk="1" hangingPunct="1">
              <a:lnSpc>
                <a:spcPct val="90000"/>
              </a:lnSpc>
              <a:buFont typeface="Wingdings" charset="0"/>
              <a:buNone/>
              <a:defRPr/>
            </a:pPr>
            <a:r>
              <a:rPr lang="en-US" sz="2400" b="1" baseline="30000" dirty="0">
                <a:solidFill>
                  <a:srgbClr val="FFFF00"/>
                </a:solidFill>
                <a:latin typeface="Arial"/>
                <a:cs typeface="Arial"/>
              </a:rPr>
              <a:t>	</a:t>
            </a:r>
            <a:r>
              <a:rPr lang="ar-JO" sz="2400" b="1" baseline="30000" dirty="0">
                <a:solidFill>
                  <a:srgbClr val="FFFF00"/>
                </a:solidFill>
                <a:latin typeface="Arial"/>
                <a:cs typeface="Arial"/>
              </a:rPr>
              <a:t>     </a:t>
            </a:r>
            <a:r>
              <a:rPr lang="ar-JO" sz="3600" b="1" baseline="30000" dirty="0">
                <a:solidFill>
                  <a:srgbClr val="FFFF00"/>
                </a:solidFill>
                <a:latin typeface="Arial"/>
                <a:cs typeface="Arial"/>
              </a:rPr>
              <a:t>2</a:t>
            </a:r>
            <a:r>
              <a:rPr lang="ar-JO" sz="2400" b="1" baseline="30000" dirty="0">
                <a:solidFill>
                  <a:srgbClr val="FFFF00"/>
                </a:solidFill>
                <a:latin typeface="Arial"/>
                <a:cs typeface="Arial"/>
              </a:rPr>
              <a:t> </a:t>
            </a:r>
            <a:r>
              <a:rPr lang="ar-JO" sz="3600" b="1" baseline="30000" dirty="0">
                <a:solidFill>
                  <a:srgbClr val="FFFF00"/>
                </a:solidFill>
                <a:latin typeface="Arial"/>
                <a:cs typeface="Arial"/>
              </a:rPr>
              <a:t>احملوا بعضكم أثقال بعض، وهكذا تمموا ناموس المسيح. </a:t>
            </a:r>
            <a:endParaRPr lang="en-US" sz="3600" b="1" dirty="0">
              <a:solidFill>
                <a:srgbClr val="FFFF00"/>
              </a:solidFill>
              <a:latin typeface="Arial"/>
              <a:cs typeface="Arial"/>
            </a:endParaRPr>
          </a:p>
        </p:txBody>
      </p:sp>
      <p:sp>
        <p:nvSpPr>
          <p:cNvPr id="441347" name="Text Box 4"/>
          <p:cNvSpPr txBox="1">
            <a:spLocks noChangeArrowheads="1"/>
          </p:cNvSpPr>
          <p:nvPr/>
        </p:nvSpPr>
        <p:spPr bwMode="auto">
          <a:xfrm>
            <a:off x="8662988" y="76200"/>
            <a:ext cx="3850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cs typeface="Arial" charset="0"/>
              </a:rPr>
              <a:t>ب</a:t>
            </a:r>
            <a:endParaRPr lang="en-US" sz="2400" b="1" dirty="0">
              <a:cs typeface="Arial"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517525" y="265113"/>
            <a:ext cx="7940675"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ar-JO" sz="3600" b="1" i="0" dirty="0">
                <a:effectLst>
                  <a:outerShdw blurRad="38100" dist="38100" dir="2700000" algn="tl">
                    <a:srgbClr val="000000"/>
                  </a:outerShdw>
                </a:effectLst>
                <a:latin typeface="Arial" charset="0"/>
                <a:ea typeface="ＭＳ Ｐゴシック" charset="0"/>
                <a:cs typeface="Arial" charset="0"/>
              </a:rPr>
              <a:t>أعداد عظة الرسالة (15 دقيقة)</a:t>
            </a:r>
            <a:endParaRPr lang="en-US" b="1" i="0" dirty="0">
              <a:latin typeface="Arial" charset="0"/>
              <a:ea typeface="ＭＳ Ｐゴシック" charset="0"/>
              <a:cs typeface="Arial" charset="0"/>
            </a:endParaRPr>
          </a:p>
        </p:txBody>
      </p:sp>
      <p:sp>
        <p:nvSpPr>
          <p:cNvPr id="346118" name="Rectangle 6"/>
          <p:cNvSpPr>
            <a:spLocks noGrp="1" noChangeArrowheads="1"/>
          </p:cNvSpPr>
          <p:nvPr>
            <p:ph type="body" sz="half" idx="1"/>
          </p:nvPr>
        </p:nvSpPr>
        <p:spPr>
          <a:xfrm>
            <a:off x="0" y="1295400"/>
            <a:ext cx="8892480" cy="5334000"/>
          </a:xfrm>
          <a:effectLst>
            <a:outerShdw blurRad="25400" dist="25399" dir="2700000" algn="ctr" rotWithShape="0">
              <a:srgbClr val="000000">
                <a:alpha val="99962"/>
              </a:srgbClr>
            </a:outerShdw>
          </a:effectLst>
        </p:spPr>
        <p:txBody>
          <a:bodyPr/>
          <a:lstStyle/>
          <a:p>
            <a:pPr algn="r" eaLnBrk="1" hangingPunct="1">
              <a:lnSpc>
                <a:spcPct val="90000"/>
              </a:lnSpc>
              <a:buFont typeface="Wingdings" charset="2"/>
              <a:buNone/>
              <a:defRPr/>
            </a:pPr>
            <a:r>
              <a:rPr lang="ar-JO" sz="2400" b="1" u="sng" dirty="0">
                <a:solidFill>
                  <a:srgbClr val="FFFF00"/>
                </a:solidFill>
                <a:latin typeface="Arial"/>
                <a:cs typeface="Arial"/>
              </a:rPr>
              <a:t>أف 2: 10</a:t>
            </a:r>
            <a:endParaRPr lang="en-US" sz="2400" b="1" dirty="0">
              <a:solidFill>
                <a:srgbClr val="FFFF00"/>
              </a:solidFill>
              <a:latin typeface="Arial"/>
              <a:cs typeface="Arial"/>
            </a:endParaRPr>
          </a:p>
          <a:p>
            <a:pPr algn="r" rtl="1" eaLnBrk="1" hangingPunct="1">
              <a:lnSpc>
                <a:spcPct val="90000"/>
              </a:lnSpc>
              <a:buFont typeface="Wingdings" charset="2"/>
              <a:buNone/>
              <a:defRPr/>
            </a:pPr>
            <a:r>
              <a:rPr lang="en-US" sz="2400" b="1" baseline="30000" dirty="0">
                <a:solidFill>
                  <a:srgbClr val="FFFF00"/>
                </a:solidFill>
                <a:latin typeface="Arial"/>
                <a:cs typeface="Arial"/>
              </a:rPr>
              <a:t>	</a:t>
            </a:r>
            <a:r>
              <a:rPr lang="ar-JO" sz="2400" b="1" dirty="0">
                <a:solidFill>
                  <a:srgbClr val="FFFF00"/>
                </a:solidFill>
                <a:latin typeface="Arial"/>
                <a:cs typeface="Arial"/>
              </a:rPr>
              <a:t>10 لأننا نحن عمله، مخلوقين في المسيح يسوع لأعمال صالحة، قد سبق الله فأعدها  </a:t>
            </a:r>
          </a:p>
          <a:p>
            <a:pPr algn="r" rtl="1" eaLnBrk="1" hangingPunct="1">
              <a:lnSpc>
                <a:spcPct val="90000"/>
              </a:lnSpc>
              <a:buFont typeface="Wingdings" charset="2"/>
              <a:buNone/>
              <a:defRPr/>
            </a:pPr>
            <a:r>
              <a:rPr lang="ar-JO" sz="2400" b="1" dirty="0">
                <a:solidFill>
                  <a:srgbClr val="FFFF00"/>
                </a:solidFill>
                <a:latin typeface="Arial"/>
                <a:cs typeface="Arial"/>
              </a:rPr>
              <a:t>         لكي نسلك فيها.</a:t>
            </a:r>
            <a:endParaRPr lang="en-US" sz="2400" b="1" dirty="0">
              <a:solidFill>
                <a:srgbClr val="FFFF00"/>
              </a:solidFill>
              <a:latin typeface="Arial"/>
              <a:cs typeface="Arial"/>
            </a:endParaRPr>
          </a:p>
          <a:p>
            <a:pPr algn="r" eaLnBrk="1" hangingPunct="1">
              <a:lnSpc>
                <a:spcPct val="90000"/>
              </a:lnSpc>
              <a:buFont typeface="Wingdings" charset="2"/>
              <a:buNone/>
              <a:defRPr/>
            </a:pPr>
            <a:r>
              <a:rPr lang="ar-JO" sz="2400" b="1" u="sng" dirty="0">
                <a:solidFill>
                  <a:srgbClr val="FFFF00"/>
                </a:solidFill>
                <a:latin typeface="Arial"/>
                <a:cs typeface="Arial"/>
              </a:rPr>
              <a:t>أف 4: 26-27</a:t>
            </a:r>
            <a:endParaRPr lang="en-US" sz="2400" b="1" dirty="0">
              <a:solidFill>
                <a:srgbClr val="FFFF00"/>
              </a:solidFill>
              <a:latin typeface="Arial"/>
              <a:cs typeface="Arial"/>
            </a:endParaRPr>
          </a:p>
          <a:p>
            <a:pPr algn="r" eaLnBrk="1" hangingPunct="1">
              <a:lnSpc>
                <a:spcPct val="90000"/>
              </a:lnSpc>
              <a:buFont typeface="Wingdings" charset="2"/>
              <a:buNone/>
              <a:defRPr/>
            </a:pPr>
            <a:r>
              <a:rPr lang="en-US" sz="2400" b="1" baseline="30000" dirty="0">
                <a:solidFill>
                  <a:srgbClr val="FFFF00"/>
                </a:solidFill>
                <a:latin typeface="Arial"/>
                <a:cs typeface="Arial"/>
              </a:rPr>
              <a:t>	  </a:t>
            </a:r>
            <a:r>
              <a:rPr lang="ar-JO" sz="2400" b="1" dirty="0">
                <a:solidFill>
                  <a:srgbClr val="FFFF00"/>
                </a:solidFill>
                <a:latin typeface="Arial"/>
                <a:cs typeface="Arial"/>
              </a:rPr>
              <a:t>    26 اغضبوا ولا تخطئوا. لا تغرب الشمس على غيظكم 27 ولا تعطوا إبليس  </a:t>
            </a:r>
            <a:r>
              <a:rPr lang="en-US" sz="2400" b="1" dirty="0">
                <a:solidFill>
                  <a:srgbClr val="FFFF00"/>
                </a:solidFill>
                <a:latin typeface="Arial"/>
                <a:cs typeface="Arial"/>
              </a:rPr>
              <a:t> </a:t>
            </a:r>
            <a:endParaRPr lang="ar-JO" sz="2400" b="1" dirty="0">
              <a:solidFill>
                <a:srgbClr val="FFFF00"/>
              </a:solidFill>
              <a:latin typeface="Arial"/>
              <a:cs typeface="Arial"/>
            </a:endParaRPr>
          </a:p>
          <a:p>
            <a:pPr algn="r" eaLnBrk="1" hangingPunct="1">
              <a:lnSpc>
                <a:spcPct val="90000"/>
              </a:lnSpc>
              <a:buFont typeface="Wingdings" charset="2"/>
              <a:buNone/>
              <a:defRPr/>
            </a:pPr>
            <a:r>
              <a:rPr lang="ar-JO" sz="2400" b="1" dirty="0">
                <a:solidFill>
                  <a:srgbClr val="FFFF00"/>
                </a:solidFill>
                <a:latin typeface="Arial"/>
                <a:cs typeface="Arial"/>
              </a:rPr>
              <a:t>         مكاناً.</a:t>
            </a:r>
            <a:endParaRPr lang="en-US" sz="2400" b="1" dirty="0">
              <a:solidFill>
                <a:srgbClr val="FFFF00"/>
              </a:solidFill>
              <a:latin typeface="Arial"/>
              <a:cs typeface="Arial"/>
            </a:endParaRPr>
          </a:p>
          <a:p>
            <a:pPr algn="r" eaLnBrk="1" hangingPunct="1">
              <a:lnSpc>
                <a:spcPct val="90000"/>
              </a:lnSpc>
              <a:buFont typeface="Wingdings" charset="2"/>
              <a:buNone/>
              <a:defRPr/>
            </a:pPr>
            <a:r>
              <a:rPr lang="ar-JO" sz="2400" b="1" u="sng" dirty="0">
                <a:solidFill>
                  <a:srgbClr val="FFFF00"/>
                </a:solidFill>
                <a:latin typeface="Arial"/>
                <a:cs typeface="Arial"/>
              </a:rPr>
              <a:t>أف 4: 28</a:t>
            </a:r>
            <a:endParaRPr lang="en-US" sz="2400" b="1" dirty="0">
              <a:solidFill>
                <a:srgbClr val="FFFF00"/>
              </a:solidFill>
              <a:latin typeface="Arial"/>
              <a:cs typeface="Arial"/>
            </a:endParaRPr>
          </a:p>
          <a:p>
            <a:pPr algn="r" eaLnBrk="1" hangingPunct="1">
              <a:lnSpc>
                <a:spcPct val="90000"/>
              </a:lnSpc>
              <a:buFont typeface="Wingdings" charset="2"/>
              <a:buNone/>
              <a:defRPr/>
            </a:pPr>
            <a:r>
              <a:rPr lang="en-US" sz="2400" b="1" baseline="30000" dirty="0">
                <a:solidFill>
                  <a:srgbClr val="FFFF00"/>
                </a:solidFill>
                <a:latin typeface="Arial"/>
                <a:cs typeface="Arial"/>
              </a:rPr>
              <a:t>	  </a:t>
            </a:r>
            <a:r>
              <a:rPr lang="ar-JO" sz="2400" b="1" baseline="30000" dirty="0">
                <a:solidFill>
                  <a:srgbClr val="FFFF00"/>
                </a:solidFill>
                <a:latin typeface="Arial"/>
                <a:cs typeface="Arial"/>
              </a:rPr>
              <a:t>      </a:t>
            </a:r>
            <a:r>
              <a:rPr lang="ar-JO" b="1" baseline="30000" dirty="0">
                <a:solidFill>
                  <a:srgbClr val="FFFF00"/>
                </a:solidFill>
                <a:latin typeface="Arial"/>
                <a:cs typeface="Arial"/>
              </a:rPr>
              <a:t>28</a:t>
            </a:r>
            <a:r>
              <a:rPr lang="ar-JO" sz="2400" b="1" baseline="30000" dirty="0">
                <a:solidFill>
                  <a:srgbClr val="FFFF00"/>
                </a:solidFill>
                <a:latin typeface="Arial"/>
                <a:cs typeface="Arial"/>
              </a:rPr>
              <a:t> </a:t>
            </a:r>
            <a:r>
              <a:rPr lang="ar-JO" sz="2400" b="1" dirty="0">
                <a:solidFill>
                  <a:srgbClr val="FFFF00"/>
                </a:solidFill>
                <a:latin typeface="Arial"/>
                <a:cs typeface="Arial"/>
              </a:rPr>
              <a:t>لا يسرق السارق فيما بعد بل بالحري يتعب عاملاً الصالح بيديه، ليكون له </a:t>
            </a:r>
          </a:p>
          <a:p>
            <a:pPr algn="r" eaLnBrk="1" hangingPunct="1">
              <a:lnSpc>
                <a:spcPct val="90000"/>
              </a:lnSpc>
              <a:buFont typeface="Wingdings" charset="2"/>
              <a:buNone/>
              <a:defRPr/>
            </a:pPr>
            <a:r>
              <a:rPr lang="ar-JO" sz="2400" b="1" dirty="0">
                <a:solidFill>
                  <a:srgbClr val="FFFF00"/>
                </a:solidFill>
                <a:latin typeface="Arial"/>
                <a:cs typeface="Arial"/>
              </a:rPr>
              <a:t>       أن يعطي من له احتياج.</a:t>
            </a:r>
            <a:endParaRPr lang="en-US" sz="2400" b="1" dirty="0">
              <a:solidFill>
                <a:srgbClr val="FFFF00"/>
              </a:solidFill>
              <a:latin typeface="Arial"/>
              <a:cs typeface="Arial"/>
            </a:endParaRPr>
          </a:p>
          <a:p>
            <a:pPr algn="r" eaLnBrk="1" hangingPunct="1">
              <a:lnSpc>
                <a:spcPct val="90000"/>
              </a:lnSpc>
              <a:buFont typeface="Wingdings" charset="2"/>
              <a:buNone/>
              <a:defRPr/>
            </a:pPr>
            <a:r>
              <a:rPr lang="ar-JO" sz="2400" b="1" u="sng" dirty="0">
                <a:solidFill>
                  <a:srgbClr val="FFFF00"/>
                </a:solidFill>
                <a:latin typeface="Arial"/>
                <a:cs typeface="Arial"/>
              </a:rPr>
              <a:t>أف 4: 29</a:t>
            </a:r>
            <a:endParaRPr lang="en-US" sz="2400" b="1" dirty="0">
              <a:solidFill>
                <a:srgbClr val="FFFF00"/>
              </a:solidFill>
              <a:latin typeface="Arial"/>
              <a:cs typeface="Arial"/>
            </a:endParaRPr>
          </a:p>
          <a:p>
            <a:pPr algn="r" eaLnBrk="1" hangingPunct="1">
              <a:lnSpc>
                <a:spcPct val="90000"/>
              </a:lnSpc>
              <a:buFont typeface="Wingdings" charset="2"/>
              <a:buNone/>
              <a:defRPr/>
            </a:pPr>
            <a:r>
              <a:rPr lang="en-US" sz="2400" b="1" baseline="30000" dirty="0">
                <a:solidFill>
                  <a:srgbClr val="FFFF00"/>
                </a:solidFill>
                <a:latin typeface="Arial"/>
                <a:cs typeface="Arial"/>
              </a:rPr>
              <a:t>	  </a:t>
            </a:r>
            <a:r>
              <a:rPr lang="ar-JO" sz="2400" b="1" baseline="30000" dirty="0">
                <a:solidFill>
                  <a:srgbClr val="FFFF00"/>
                </a:solidFill>
                <a:latin typeface="Arial"/>
                <a:cs typeface="Arial"/>
              </a:rPr>
              <a:t>     29 </a:t>
            </a:r>
            <a:r>
              <a:rPr lang="ar-JO" sz="2400" b="1" dirty="0">
                <a:solidFill>
                  <a:srgbClr val="FFFF00"/>
                </a:solidFill>
                <a:latin typeface="Arial"/>
                <a:cs typeface="Arial"/>
              </a:rPr>
              <a:t>لا تخرج كلمة ردية من أفواهكم بل كل ما كان صالحاً للبنيان حسب الحاجة كي </a:t>
            </a:r>
          </a:p>
          <a:p>
            <a:pPr algn="r" eaLnBrk="1" hangingPunct="1">
              <a:lnSpc>
                <a:spcPct val="90000"/>
              </a:lnSpc>
              <a:buFont typeface="Wingdings" charset="2"/>
              <a:buNone/>
              <a:defRPr/>
            </a:pPr>
            <a:r>
              <a:rPr lang="ar-JO" sz="2400" b="1" dirty="0">
                <a:solidFill>
                  <a:srgbClr val="FFFF00"/>
                </a:solidFill>
                <a:latin typeface="Arial"/>
                <a:cs typeface="Arial"/>
              </a:rPr>
              <a:t>       يعطي نعمة للسامعين.</a:t>
            </a:r>
          </a:p>
          <a:p>
            <a:pPr algn="r" eaLnBrk="1" hangingPunct="1">
              <a:lnSpc>
                <a:spcPct val="90000"/>
              </a:lnSpc>
              <a:buFont typeface="Wingdings" charset="2"/>
              <a:buNone/>
              <a:defRPr/>
            </a:pPr>
            <a:endParaRPr lang="en-US" sz="2400" b="1" dirty="0">
              <a:solidFill>
                <a:srgbClr val="FFFF00"/>
              </a:solidFill>
              <a:latin typeface="Arial"/>
              <a:cs typeface="Arial"/>
            </a:endParaRPr>
          </a:p>
        </p:txBody>
      </p:sp>
      <p:sp>
        <p:nvSpPr>
          <p:cNvPr id="443395" name="Text Box 7"/>
          <p:cNvSpPr txBox="1">
            <a:spLocks noChangeArrowheads="1"/>
          </p:cNvSpPr>
          <p:nvPr/>
        </p:nvSpPr>
        <p:spPr bwMode="auto">
          <a:xfrm>
            <a:off x="8653463" y="76200"/>
            <a:ext cx="4143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cs typeface="Arial" charset="0"/>
              </a:rPr>
              <a:t>ب</a:t>
            </a:r>
            <a:endParaRPr lang="en-US" sz="2400" b="1" dirty="0">
              <a:cs typeface="Arial"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ar-JO" sz="3600" b="1" i="0" dirty="0">
                <a:effectLst>
                  <a:outerShdw blurRad="38100" dist="38100" dir="2700000" algn="tl">
                    <a:srgbClr val="000000"/>
                  </a:outerShdw>
                </a:effectLst>
                <a:latin typeface="Arial" charset="0"/>
                <a:ea typeface="ＭＳ Ｐゴシック" charset="0"/>
                <a:cs typeface="Arial" charset="0"/>
              </a:rPr>
              <a:t>أعداد عظة الرسالة (15 دقيقة)</a:t>
            </a:r>
            <a:endParaRPr lang="en-US" b="1" i="0" dirty="0">
              <a:latin typeface="Arial" charset="0"/>
              <a:ea typeface="ＭＳ Ｐゴシック" charset="0"/>
              <a:cs typeface="Arial" charset="0"/>
            </a:endParaRPr>
          </a:p>
        </p:txBody>
      </p:sp>
      <p:sp>
        <p:nvSpPr>
          <p:cNvPr id="348163" name="Rectangle 3"/>
          <p:cNvSpPr>
            <a:spLocks noGrp="1" noChangeArrowheads="1"/>
          </p:cNvSpPr>
          <p:nvPr>
            <p:ph type="body" sz="half" idx="1"/>
          </p:nvPr>
        </p:nvSpPr>
        <p:spPr>
          <a:xfrm>
            <a:off x="107504" y="1295400"/>
            <a:ext cx="8784976" cy="5334000"/>
          </a:xfrm>
          <a:effectLst>
            <a:outerShdw blurRad="25400" dist="25399" dir="2700000" algn="ctr" rotWithShape="0">
              <a:srgbClr val="000000">
                <a:alpha val="99962"/>
              </a:srgbClr>
            </a:outerShdw>
          </a:effectLst>
        </p:spPr>
        <p:txBody>
          <a:bodyPr/>
          <a:lstStyle/>
          <a:p>
            <a:pPr algn="r" eaLnBrk="1" hangingPunct="1">
              <a:lnSpc>
                <a:spcPct val="90000"/>
              </a:lnSpc>
              <a:buFont typeface="Wingdings" charset="2"/>
              <a:buNone/>
              <a:defRPr/>
            </a:pPr>
            <a:r>
              <a:rPr lang="ar-JO" sz="2400" b="1" u="sng" dirty="0">
                <a:solidFill>
                  <a:srgbClr val="FFFF00"/>
                </a:solidFill>
                <a:latin typeface="Arial"/>
                <a:cs typeface="Arial"/>
              </a:rPr>
              <a:t>أف 6: 4</a:t>
            </a:r>
            <a:endParaRPr lang="en-US" sz="2400" b="1" dirty="0">
              <a:solidFill>
                <a:srgbClr val="FFFF00"/>
              </a:solidFill>
              <a:latin typeface="Arial"/>
              <a:cs typeface="Arial"/>
            </a:endParaRPr>
          </a:p>
          <a:p>
            <a:pPr algn="r" eaLnBrk="1" hangingPunct="1">
              <a:lnSpc>
                <a:spcPct val="90000"/>
              </a:lnSpc>
              <a:buFont typeface="Wingdings" charset="2"/>
              <a:buNone/>
              <a:defRPr/>
            </a:pPr>
            <a:r>
              <a:rPr lang="en-US" sz="2400" b="1" baseline="30000" dirty="0">
                <a:solidFill>
                  <a:srgbClr val="FFFF00"/>
                </a:solidFill>
                <a:latin typeface="Arial"/>
                <a:cs typeface="Arial"/>
              </a:rPr>
              <a:t>	 </a:t>
            </a:r>
            <a:r>
              <a:rPr lang="ar-JO" sz="2400" b="1" baseline="30000" dirty="0">
                <a:solidFill>
                  <a:srgbClr val="FFFF00"/>
                </a:solidFill>
                <a:latin typeface="Arial"/>
                <a:cs typeface="Arial"/>
              </a:rPr>
              <a:t>     </a:t>
            </a:r>
            <a:r>
              <a:rPr lang="ar-JO" b="1" baseline="30000" dirty="0">
                <a:solidFill>
                  <a:srgbClr val="FFFF00"/>
                </a:solidFill>
                <a:latin typeface="Arial"/>
                <a:cs typeface="Arial"/>
              </a:rPr>
              <a:t>4</a:t>
            </a:r>
            <a:r>
              <a:rPr lang="ar-JO" sz="2400" b="1" baseline="30000" dirty="0">
                <a:solidFill>
                  <a:srgbClr val="FFFF00"/>
                </a:solidFill>
                <a:latin typeface="Arial"/>
                <a:cs typeface="Arial"/>
              </a:rPr>
              <a:t> </a:t>
            </a:r>
            <a:r>
              <a:rPr lang="ar-JO" sz="2400" b="1" dirty="0">
                <a:solidFill>
                  <a:srgbClr val="FFFF00"/>
                </a:solidFill>
                <a:latin typeface="Arial"/>
                <a:cs typeface="Arial"/>
              </a:rPr>
              <a:t>وأنتم أيها الآباء لا تغيظوا أولادكم، بل ربوهم بتأديب الرب وإنذاره.</a:t>
            </a:r>
            <a:endParaRPr lang="en-US" sz="2400" b="1" dirty="0">
              <a:solidFill>
                <a:srgbClr val="FFFF00"/>
              </a:solidFill>
              <a:latin typeface="Arial"/>
              <a:cs typeface="Arial"/>
            </a:endParaRPr>
          </a:p>
          <a:p>
            <a:pPr algn="r" eaLnBrk="1" hangingPunct="1">
              <a:lnSpc>
                <a:spcPct val="90000"/>
              </a:lnSpc>
              <a:buFont typeface="Wingdings" charset="2"/>
              <a:buNone/>
              <a:defRPr/>
            </a:pPr>
            <a:r>
              <a:rPr lang="ar-JO" sz="2400" b="1" u="sng" dirty="0">
                <a:latin typeface="Arial"/>
                <a:cs typeface="Arial"/>
              </a:rPr>
              <a:t>في 2: 13</a:t>
            </a:r>
            <a:endParaRPr lang="en-US" sz="2400" b="1" dirty="0">
              <a:latin typeface="Arial"/>
              <a:cs typeface="Arial"/>
            </a:endParaRPr>
          </a:p>
          <a:p>
            <a:pPr algn="r" eaLnBrk="1" hangingPunct="1">
              <a:lnSpc>
                <a:spcPct val="90000"/>
              </a:lnSpc>
              <a:buFont typeface="Wingdings" charset="2"/>
              <a:buNone/>
              <a:defRPr/>
            </a:pPr>
            <a:r>
              <a:rPr lang="en-US" sz="2400" b="1" baseline="30000" dirty="0">
                <a:latin typeface="Arial"/>
                <a:cs typeface="Arial"/>
              </a:rPr>
              <a:t>	 </a:t>
            </a:r>
            <a:r>
              <a:rPr lang="ar-JO" sz="2400" b="1" baseline="30000" dirty="0">
                <a:latin typeface="Arial"/>
                <a:cs typeface="Arial"/>
              </a:rPr>
              <a:t>     13 </a:t>
            </a:r>
            <a:r>
              <a:rPr lang="ar-JO" sz="2400" b="1" dirty="0">
                <a:latin typeface="Arial"/>
                <a:cs typeface="Arial"/>
              </a:rPr>
              <a:t>لأن الله هو العامل فيكم أن تريدوا وأن تعملوا من أجل المسرة.  </a:t>
            </a:r>
            <a:endParaRPr lang="en-US" sz="2400" b="1" dirty="0">
              <a:latin typeface="Arial"/>
              <a:cs typeface="Arial"/>
            </a:endParaRPr>
          </a:p>
          <a:p>
            <a:pPr algn="r" eaLnBrk="1" hangingPunct="1">
              <a:lnSpc>
                <a:spcPct val="90000"/>
              </a:lnSpc>
              <a:buFont typeface="Wingdings" charset="2"/>
              <a:buNone/>
              <a:defRPr/>
            </a:pPr>
            <a:r>
              <a:rPr lang="ar-JO" sz="2400" b="1" u="sng" dirty="0">
                <a:latin typeface="Arial"/>
                <a:cs typeface="Arial"/>
              </a:rPr>
              <a:t>في 2: 14</a:t>
            </a:r>
            <a:endParaRPr lang="en-US" sz="2400" b="1" dirty="0">
              <a:latin typeface="Arial"/>
              <a:cs typeface="Arial"/>
            </a:endParaRPr>
          </a:p>
          <a:p>
            <a:pPr algn="r" eaLnBrk="1" hangingPunct="1">
              <a:lnSpc>
                <a:spcPct val="90000"/>
              </a:lnSpc>
              <a:buFont typeface="Wingdings" charset="2"/>
              <a:buNone/>
              <a:defRPr/>
            </a:pPr>
            <a:r>
              <a:rPr lang="ar-JO" sz="2400" b="1" dirty="0">
                <a:latin typeface="Arial"/>
                <a:cs typeface="Arial"/>
              </a:rPr>
              <a:t>   14 افعلوا كل شيء بلا دمدمة ولا مجادلة</a:t>
            </a:r>
            <a:endParaRPr lang="en-US" sz="2400" b="1" dirty="0">
              <a:latin typeface="Arial"/>
              <a:cs typeface="Arial"/>
            </a:endParaRPr>
          </a:p>
          <a:p>
            <a:pPr algn="r" eaLnBrk="1" hangingPunct="1">
              <a:lnSpc>
                <a:spcPct val="90000"/>
              </a:lnSpc>
              <a:buFont typeface="Wingdings" charset="2"/>
              <a:buNone/>
              <a:defRPr/>
            </a:pPr>
            <a:r>
              <a:rPr lang="ar-JO" sz="2400" b="1" u="sng" dirty="0">
                <a:latin typeface="Arial"/>
                <a:cs typeface="Arial"/>
              </a:rPr>
              <a:t>كو 2: 8-9</a:t>
            </a:r>
            <a:endParaRPr lang="en-US" sz="2400" b="1" dirty="0">
              <a:latin typeface="Arial"/>
              <a:cs typeface="Arial"/>
            </a:endParaRPr>
          </a:p>
          <a:p>
            <a:pPr algn="r" eaLnBrk="1" hangingPunct="1">
              <a:lnSpc>
                <a:spcPct val="90000"/>
              </a:lnSpc>
              <a:buNone/>
              <a:defRPr/>
            </a:pPr>
            <a:r>
              <a:rPr lang="en-US" sz="2400" b="1" baseline="30000" dirty="0">
                <a:latin typeface="Arial"/>
                <a:cs typeface="Arial"/>
              </a:rPr>
              <a:t>	 </a:t>
            </a:r>
            <a:r>
              <a:rPr lang="ar-JO" sz="2400" b="1" baseline="30000" dirty="0">
                <a:latin typeface="Arial"/>
                <a:cs typeface="Arial"/>
              </a:rPr>
              <a:t>     8 </a:t>
            </a:r>
            <a:r>
              <a:rPr lang="ar-JO" sz="2400" b="1" dirty="0">
                <a:latin typeface="Arial"/>
                <a:cs typeface="Arial"/>
              </a:rPr>
              <a:t>انظروا أن لا يكون أحد يسبيكم بالفلسفة وبغرور باطل حسب تقليد الناس حسب </a:t>
            </a:r>
          </a:p>
          <a:p>
            <a:pPr algn="r" eaLnBrk="1" hangingPunct="1">
              <a:lnSpc>
                <a:spcPct val="90000"/>
              </a:lnSpc>
              <a:buNone/>
              <a:defRPr/>
            </a:pPr>
            <a:r>
              <a:rPr lang="ar-JO" sz="2400" b="1" dirty="0">
                <a:latin typeface="Arial"/>
                <a:cs typeface="Arial"/>
              </a:rPr>
              <a:t>      أركان العالم وليس حسب المسيح. 9 فإنه فيه يحل كل ملء اللاهوت جسدياً.</a:t>
            </a:r>
            <a:endParaRPr lang="en-US" sz="2400" b="1" dirty="0">
              <a:latin typeface="Arial"/>
              <a:cs typeface="Arial"/>
            </a:endParaRPr>
          </a:p>
        </p:txBody>
      </p:sp>
      <p:sp>
        <p:nvSpPr>
          <p:cNvPr id="445443" name="Text Box 4"/>
          <p:cNvSpPr txBox="1">
            <a:spLocks noChangeArrowheads="1"/>
          </p:cNvSpPr>
          <p:nvPr/>
        </p:nvSpPr>
        <p:spPr bwMode="auto">
          <a:xfrm>
            <a:off x="8662988" y="76200"/>
            <a:ext cx="3850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cs typeface="Arial" charset="0"/>
              </a:rPr>
              <a:t>ب</a:t>
            </a:r>
            <a:endParaRPr lang="en-US" sz="2400" b="1" dirty="0">
              <a:cs typeface="Arial"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ar-JO" sz="3200" b="1" dirty="0">
                <a:latin typeface="Arial" panose="020B0604020202020204" pitchFamily="34" charset="0"/>
                <a:cs typeface="Arial" panose="020B0604020202020204" pitchFamily="34" charset="0"/>
              </a:rPr>
              <a:t>تايلاند</a:t>
            </a:r>
            <a:r>
              <a:rPr lang="en-US" sz="3200" b="1" dirty="0">
                <a:latin typeface="Arial" panose="020B0604020202020204" pitchFamily="34" charset="0"/>
                <a:cs typeface="Arial" panose="020B0604020202020204" pitchFamily="34" charset="0"/>
              </a:rPr>
              <a:t> • </a:t>
            </a:r>
            <a:r>
              <a:rPr lang="ar-JO" sz="3200" b="1" dirty="0">
                <a:latin typeface="Arial" panose="020B0604020202020204" pitchFamily="34" charset="0"/>
                <a:cs typeface="Arial" panose="020B0604020202020204" pitchFamily="34" charset="0"/>
              </a:rPr>
              <a:t>منغوليا</a:t>
            </a:r>
            <a:r>
              <a:rPr lang="en-US" sz="3200" b="1" dirty="0">
                <a:latin typeface="Arial" panose="020B0604020202020204" pitchFamily="34" charset="0"/>
                <a:cs typeface="Arial" panose="020B0604020202020204" pitchFamily="34" charset="0"/>
              </a:rPr>
              <a:t> • </a:t>
            </a:r>
            <a:r>
              <a:rPr lang="ar-JO" sz="3200" b="1" dirty="0">
                <a:latin typeface="Arial" panose="020B0604020202020204" pitchFamily="34" charset="0"/>
                <a:cs typeface="Arial" panose="020B0604020202020204" pitchFamily="34" charset="0"/>
              </a:rPr>
              <a:t>ميانمار</a:t>
            </a:r>
            <a:r>
              <a:rPr lang="en-US" sz="3200" b="1" dirty="0">
                <a:latin typeface="Arial" panose="020B0604020202020204" pitchFamily="34" charset="0"/>
                <a:cs typeface="Arial" panose="020B0604020202020204" pitchFamily="34" charset="0"/>
              </a:rPr>
              <a:t> • </a:t>
            </a:r>
            <a:r>
              <a:rPr lang="ar-JO" sz="3200" b="1" dirty="0">
                <a:latin typeface="Arial" panose="020B0604020202020204" pitchFamily="34" charset="0"/>
                <a:cs typeface="Arial" panose="020B0604020202020204" pitchFamily="34" charset="0"/>
              </a:rPr>
              <a:t>أندونيسيا</a:t>
            </a:r>
            <a:endParaRPr lang="en-US" sz="3200" b="1" dirty="0">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20F8457A-E4FB-0347-B79B-81FB0EF1CF20}"/>
              </a:ext>
            </a:extLst>
          </p:cNvPr>
          <p:cNvSpPr txBox="1">
            <a:spLocks noChangeArrowheads="1"/>
          </p:cNvSpPr>
          <p:nvPr/>
        </p:nvSpPr>
        <p:spPr bwMode="auto">
          <a:xfrm>
            <a:off x="-35496" y="4901092"/>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3600" b="1" dirty="0">
                <a:solidFill>
                  <a:srgbClr val="FFFFFF"/>
                </a:solidFill>
                <a:effectLst>
                  <a:glow rad="190500">
                    <a:srgbClr val="000000"/>
                  </a:glow>
                </a:effectLst>
                <a:latin typeface="Arial" panose="020B0604020202020204" pitchFamily="34" charset="0"/>
                <a:cs typeface="Arial" panose="020B0604020202020204" pitchFamily="34" charset="0"/>
              </a:rPr>
              <a:t>سوزان تعلم زوجات طلاب كلية الكتاب المقدس - سنغافورة أيضاَ</a:t>
            </a:r>
            <a:endParaRPr lang="en-US" sz="3600" b="1" dirty="0">
              <a:solidFill>
                <a:srgbClr val="000000"/>
              </a:solidFill>
              <a:effectLst>
                <a:glow rad="1905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58885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ar-JO" sz="3600" b="1" i="0" dirty="0">
                <a:effectLst>
                  <a:outerShdw blurRad="38100" dist="38100" dir="2700000" algn="tl">
                    <a:srgbClr val="000000"/>
                  </a:outerShdw>
                </a:effectLst>
                <a:latin typeface="Arial" charset="0"/>
                <a:ea typeface="ＭＳ Ｐゴシック" charset="0"/>
                <a:cs typeface="Arial" charset="0"/>
              </a:rPr>
              <a:t>أعداد عظة الرسالة (15 دقيقة)</a:t>
            </a:r>
            <a:endParaRPr lang="en-US" b="1" i="0" dirty="0">
              <a:latin typeface="Arial" charset="0"/>
              <a:ea typeface="ＭＳ Ｐゴシック" charset="0"/>
              <a:cs typeface="Arial" charset="0"/>
            </a:endParaRPr>
          </a:p>
        </p:txBody>
      </p:sp>
      <p:sp>
        <p:nvSpPr>
          <p:cNvPr id="349187" name="Rectangle 3"/>
          <p:cNvSpPr>
            <a:spLocks noGrp="1" noChangeArrowheads="1"/>
          </p:cNvSpPr>
          <p:nvPr>
            <p:ph type="body" sz="half" idx="1"/>
          </p:nvPr>
        </p:nvSpPr>
        <p:spPr>
          <a:xfrm>
            <a:off x="0" y="1295400"/>
            <a:ext cx="8915400" cy="5334000"/>
          </a:xfrm>
          <a:effectLst>
            <a:outerShdw blurRad="25400" dist="25399" dir="2700000" algn="ctr" rotWithShape="0">
              <a:srgbClr val="000000">
                <a:alpha val="99962"/>
              </a:srgbClr>
            </a:outerShdw>
          </a:effectLst>
        </p:spPr>
        <p:txBody>
          <a:bodyPr/>
          <a:lstStyle/>
          <a:p>
            <a:pPr algn="r" eaLnBrk="1" hangingPunct="1">
              <a:lnSpc>
                <a:spcPct val="90000"/>
              </a:lnSpc>
              <a:buFont typeface="Wingdings" charset="2"/>
              <a:buNone/>
              <a:defRPr/>
            </a:pPr>
            <a:r>
              <a:rPr lang="ar-JO" sz="2400" b="1" u="sng" dirty="0">
                <a:latin typeface="Arial"/>
                <a:cs typeface="Arial"/>
              </a:rPr>
              <a:t>1 تي 2: 11-12</a:t>
            </a:r>
            <a:endParaRPr lang="en-US" sz="2400" b="1" dirty="0">
              <a:latin typeface="Arial"/>
              <a:cs typeface="Arial"/>
            </a:endParaRPr>
          </a:p>
          <a:p>
            <a:pPr algn="r" eaLnBrk="1" hangingPunct="1">
              <a:lnSpc>
                <a:spcPct val="90000"/>
              </a:lnSpc>
              <a:buFont typeface="Wingdings" charset="2"/>
              <a:buNone/>
              <a:defRPr/>
            </a:pPr>
            <a:r>
              <a:rPr lang="en-US" sz="2400" b="1" baseline="30000" dirty="0">
                <a:latin typeface="Arial"/>
                <a:cs typeface="Arial"/>
              </a:rPr>
              <a:t>	</a:t>
            </a:r>
            <a:r>
              <a:rPr lang="ar-JO" sz="2400" b="1" baseline="30000" dirty="0">
                <a:latin typeface="Arial"/>
                <a:cs typeface="Arial"/>
              </a:rPr>
              <a:t>     11 </a:t>
            </a:r>
            <a:r>
              <a:rPr lang="ar-JO" sz="2400" b="1" dirty="0">
                <a:latin typeface="Arial"/>
                <a:cs typeface="Arial"/>
              </a:rPr>
              <a:t>لتتعلم المرأة بسكوت في كل خضوع. 12 ولكن لست آذن للمرأة أن تعلم ولا  </a:t>
            </a:r>
          </a:p>
          <a:p>
            <a:pPr algn="r" eaLnBrk="1" hangingPunct="1">
              <a:lnSpc>
                <a:spcPct val="90000"/>
              </a:lnSpc>
              <a:buFont typeface="Wingdings" charset="2"/>
              <a:buNone/>
              <a:defRPr/>
            </a:pPr>
            <a:r>
              <a:rPr lang="ar-JO" sz="2400" b="1" dirty="0">
                <a:latin typeface="Arial"/>
                <a:cs typeface="Arial"/>
              </a:rPr>
              <a:t>       تتسلط على الرجل، بل تكون في سكوت</a:t>
            </a:r>
            <a:endParaRPr lang="en-US" sz="2400" b="1" dirty="0">
              <a:latin typeface="Arial"/>
              <a:cs typeface="Arial"/>
            </a:endParaRPr>
          </a:p>
          <a:p>
            <a:pPr algn="r" eaLnBrk="1" hangingPunct="1">
              <a:lnSpc>
                <a:spcPct val="90000"/>
              </a:lnSpc>
              <a:buFont typeface="Wingdings" charset="2"/>
              <a:buNone/>
              <a:defRPr/>
            </a:pPr>
            <a:r>
              <a:rPr lang="ar-JO" sz="2400" b="1" u="sng" dirty="0">
                <a:solidFill>
                  <a:srgbClr val="FFFF00"/>
                </a:solidFill>
                <a:latin typeface="Arial"/>
                <a:cs typeface="Arial"/>
              </a:rPr>
              <a:t>1 تي 5: 22</a:t>
            </a:r>
          </a:p>
          <a:p>
            <a:pPr algn="r" eaLnBrk="1" hangingPunct="1">
              <a:lnSpc>
                <a:spcPct val="90000"/>
              </a:lnSpc>
              <a:buFont typeface="Wingdings" charset="2"/>
              <a:buNone/>
              <a:defRPr/>
            </a:pPr>
            <a:r>
              <a:rPr lang="ar-JO" sz="2400" b="1" dirty="0">
                <a:solidFill>
                  <a:srgbClr val="FFFF00"/>
                </a:solidFill>
                <a:latin typeface="Arial"/>
                <a:cs typeface="Arial"/>
              </a:rPr>
              <a:t>    22 لا تضع يداً على أحد بالعجلة ولا تشترك في خطايا الآخرين. احفظ نفسك طاهراً.</a:t>
            </a:r>
            <a:endParaRPr lang="en-US" sz="2400" b="1" dirty="0">
              <a:solidFill>
                <a:srgbClr val="FFFF00"/>
              </a:solidFill>
              <a:latin typeface="Arial"/>
              <a:cs typeface="Arial"/>
            </a:endParaRPr>
          </a:p>
          <a:p>
            <a:pPr algn="r" eaLnBrk="1" hangingPunct="1">
              <a:lnSpc>
                <a:spcPct val="90000"/>
              </a:lnSpc>
              <a:buFont typeface="Wingdings" charset="2"/>
              <a:buNone/>
              <a:defRPr/>
            </a:pPr>
            <a:r>
              <a:rPr lang="ar-JO" sz="2400" b="1" u="sng" dirty="0">
                <a:solidFill>
                  <a:srgbClr val="FFFF00"/>
                </a:solidFill>
                <a:latin typeface="Arial"/>
                <a:cs typeface="Arial"/>
              </a:rPr>
              <a:t>تي 3: 9</a:t>
            </a:r>
            <a:endParaRPr lang="en-US" sz="2400" b="1" dirty="0">
              <a:solidFill>
                <a:srgbClr val="FFFF00"/>
              </a:solidFill>
              <a:latin typeface="Arial"/>
              <a:cs typeface="Arial"/>
            </a:endParaRPr>
          </a:p>
          <a:p>
            <a:pPr algn="r" eaLnBrk="1" hangingPunct="1">
              <a:lnSpc>
                <a:spcPct val="90000"/>
              </a:lnSpc>
              <a:buFont typeface="Wingdings" charset="2"/>
              <a:buNone/>
              <a:defRPr/>
            </a:pPr>
            <a:r>
              <a:rPr lang="en-US" sz="2400" b="1" baseline="30000" dirty="0">
                <a:solidFill>
                  <a:srgbClr val="FFFF00"/>
                </a:solidFill>
                <a:latin typeface="Arial"/>
                <a:cs typeface="Arial"/>
              </a:rPr>
              <a:t>	</a:t>
            </a:r>
            <a:r>
              <a:rPr lang="ar-JO" sz="2400" b="1" baseline="30000" dirty="0">
                <a:solidFill>
                  <a:srgbClr val="FFFF00"/>
                </a:solidFill>
                <a:latin typeface="Arial"/>
                <a:cs typeface="Arial"/>
              </a:rPr>
              <a:t>      9 </a:t>
            </a:r>
            <a:r>
              <a:rPr lang="ar-JO" sz="2400" b="1" dirty="0">
                <a:solidFill>
                  <a:srgbClr val="FFFF00"/>
                </a:solidFill>
                <a:latin typeface="Arial"/>
                <a:cs typeface="Arial"/>
              </a:rPr>
              <a:t>وأما المباحثات الغبية، والأنساب، والخصومات، والمنازعات الناموسية فاجتنبها </a:t>
            </a:r>
          </a:p>
          <a:p>
            <a:pPr algn="r" eaLnBrk="1" hangingPunct="1">
              <a:lnSpc>
                <a:spcPct val="90000"/>
              </a:lnSpc>
              <a:buFont typeface="Wingdings" charset="2"/>
              <a:buNone/>
              <a:defRPr/>
            </a:pPr>
            <a:r>
              <a:rPr lang="ar-JO" sz="2400" b="1" dirty="0">
                <a:solidFill>
                  <a:srgbClr val="FFFF00"/>
                </a:solidFill>
                <a:latin typeface="Arial"/>
                <a:cs typeface="Arial"/>
              </a:rPr>
              <a:t>      لأنها غير نافعة، وباطلة.</a:t>
            </a:r>
            <a:endParaRPr lang="en-US" sz="2400" b="1" dirty="0">
              <a:solidFill>
                <a:srgbClr val="FFFF00"/>
              </a:solidFill>
              <a:latin typeface="Arial"/>
              <a:cs typeface="Arial"/>
            </a:endParaRPr>
          </a:p>
          <a:p>
            <a:pPr algn="r" eaLnBrk="1" hangingPunct="1">
              <a:lnSpc>
                <a:spcPct val="90000"/>
              </a:lnSpc>
              <a:buFont typeface="Wingdings" charset="2"/>
              <a:buNone/>
              <a:defRPr/>
            </a:pPr>
            <a:r>
              <a:rPr lang="ar-JO" sz="2400" b="1" u="sng" dirty="0">
                <a:solidFill>
                  <a:srgbClr val="FFFF00"/>
                </a:solidFill>
                <a:latin typeface="Arial"/>
                <a:cs typeface="Arial"/>
              </a:rPr>
              <a:t>عب 3: 13</a:t>
            </a:r>
            <a:endParaRPr lang="en-US" sz="2400" b="1" dirty="0">
              <a:solidFill>
                <a:srgbClr val="FFFF00"/>
              </a:solidFill>
              <a:latin typeface="Arial"/>
              <a:cs typeface="Arial"/>
            </a:endParaRPr>
          </a:p>
          <a:p>
            <a:pPr algn="r" eaLnBrk="1" hangingPunct="1">
              <a:lnSpc>
                <a:spcPct val="90000"/>
              </a:lnSpc>
              <a:buFont typeface="Wingdings" charset="2"/>
              <a:buNone/>
              <a:defRPr/>
            </a:pPr>
            <a:r>
              <a:rPr lang="en-US" sz="2400" b="1" baseline="30000" dirty="0">
                <a:solidFill>
                  <a:srgbClr val="FFFF00"/>
                </a:solidFill>
                <a:latin typeface="Arial"/>
                <a:cs typeface="Arial"/>
              </a:rPr>
              <a:t>	 </a:t>
            </a:r>
            <a:r>
              <a:rPr lang="ar-JO" sz="2400" b="1" baseline="30000" dirty="0">
                <a:solidFill>
                  <a:srgbClr val="FFFF00"/>
                </a:solidFill>
                <a:latin typeface="Arial"/>
                <a:cs typeface="Arial"/>
              </a:rPr>
              <a:t>     13 </a:t>
            </a:r>
            <a:r>
              <a:rPr lang="ar-JO" sz="2400" b="1" dirty="0">
                <a:solidFill>
                  <a:srgbClr val="FFFF00"/>
                </a:solidFill>
                <a:latin typeface="Arial"/>
                <a:cs typeface="Arial"/>
              </a:rPr>
              <a:t>بل عظوا أنفسكم كل يوم، ما دام الوقت يدعى اليوم، لكي لا يقسى أحد منكم </a:t>
            </a:r>
          </a:p>
          <a:p>
            <a:pPr algn="r" eaLnBrk="1" hangingPunct="1">
              <a:lnSpc>
                <a:spcPct val="90000"/>
              </a:lnSpc>
              <a:buFont typeface="Wingdings" charset="2"/>
              <a:buNone/>
              <a:defRPr/>
            </a:pPr>
            <a:r>
              <a:rPr lang="ar-JO" sz="2400" b="1" dirty="0">
                <a:solidFill>
                  <a:srgbClr val="FFFF00"/>
                </a:solidFill>
                <a:latin typeface="Arial"/>
                <a:cs typeface="Arial"/>
              </a:rPr>
              <a:t>       بغرور الخطية.</a:t>
            </a:r>
            <a:endParaRPr lang="en-US" sz="2400" b="1" dirty="0">
              <a:solidFill>
                <a:srgbClr val="FFFF00"/>
              </a:solidFill>
              <a:latin typeface="Arial"/>
              <a:cs typeface="Arial"/>
            </a:endParaRPr>
          </a:p>
        </p:txBody>
      </p:sp>
      <p:sp>
        <p:nvSpPr>
          <p:cNvPr id="447491" name="Text Box 4"/>
          <p:cNvSpPr txBox="1">
            <a:spLocks noChangeArrowheads="1"/>
          </p:cNvSpPr>
          <p:nvPr/>
        </p:nvSpPr>
        <p:spPr bwMode="auto">
          <a:xfrm>
            <a:off x="8662988" y="76200"/>
            <a:ext cx="3850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cs typeface="Arial" charset="0"/>
              </a:rPr>
              <a:t>ب</a:t>
            </a:r>
            <a:endParaRPr lang="en-US" sz="2400" b="1" dirty="0">
              <a:cs typeface="Arial"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685800" y="265113"/>
            <a:ext cx="7772400" cy="762000"/>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ar-JO" sz="3600" b="1" i="0" dirty="0">
                <a:effectLst>
                  <a:outerShdw blurRad="38100" dist="38100" dir="2700000" algn="tl">
                    <a:srgbClr val="000000"/>
                  </a:outerShdw>
                </a:effectLst>
                <a:latin typeface="Arial" charset="0"/>
                <a:ea typeface="ＭＳ Ｐゴシック" charset="0"/>
                <a:cs typeface="Arial" charset="0"/>
              </a:rPr>
              <a:t>أعداد عظة الرسالة (15 دقيقة)</a:t>
            </a:r>
            <a:endParaRPr lang="en-US" b="1" i="0" dirty="0">
              <a:latin typeface="Arial" charset="0"/>
              <a:ea typeface="ＭＳ Ｐゴシック" charset="0"/>
              <a:cs typeface="Arial" charset="0"/>
            </a:endParaRPr>
          </a:p>
        </p:txBody>
      </p:sp>
      <p:sp>
        <p:nvSpPr>
          <p:cNvPr id="350211" name="Rectangle 3"/>
          <p:cNvSpPr>
            <a:spLocks noGrp="1" noChangeArrowheads="1"/>
          </p:cNvSpPr>
          <p:nvPr>
            <p:ph type="body" sz="half" idx="1"/>
          </p:nvPr>
        </p:nvSpPr>
        <p:spPr>
          <a:xfrm>
            <a:off x="107950" y="1196975"/>
            <a:ext cx="8807450" cy="5334000"/>
          </a:xfrm>
          <a:effectLst>
            <a:outerShdw blurRad="25400" dist="25399" dir="2700000" algn="ctr" rotWithShape="0">
              <a:srgbClr val="000000">
                <a:alpha val="99962"/>
              </a:srgbClr>
            </a:outerShdw>
          </a:effectLst>
        </p:spPr>
        <p:txBody>
          <a:bodyPr/>
          <a:lstStyle/>
          <a:p>
            <a:pPr algn="r" eaLnBrk="1" hangingPunct="1">
              <a:lnSpc>
                <a:spcPct val="90000"/>
              </a:lnSpc>
              <a:buFont typeface="Wingdings" charset="2"/>
              <a:buNone/>
              <a:defRPr/>
            </a:pPr>
            <a:r>
              <a:rPr lang="ar-JO" sz="2400" b="1" u="sng" dirty="0">
                <a:latin typeface="Arial"/>
                <a:cs typeface="Arial"/>
              </a:rPr>
              <a:t>عب 13: 2</a:t>
            </a:r>
            <a:endParaRPr lang="en-US" sz="2400" b="1" dirty="0">
              <a:latin typeface="Arial"/>
              <a:cs typeface="Arial"/>
            </a:endParaRPr>
          </a:p>
          <a:p>
            <a:pPr algn="r" eaLnBrk="1" hangingPunct="1">
              <a:lnSpc>
                <a:spcPct val="90000"/>
              </a:lnSpc>
              <a:buFont typeface="Wingdings" charset="2"/>
              <a:buNone/>
              <a:defRPr/>
            </a:pPr>
            <a:r>
              <a:rPr lang="ar-JO" sz="2400" b="1" dirty="0">
                <a:latin typeface="Arial"/>
                <a:cs typeface="Arial"/>
              </a:rPr>
              <a:t>    2 لا تنسوا إضافة الغرباء لأن بها أضاف أناس ملائكة وهم لا يدرون.</a:t>
            </a:r>
            <a:endParaRPr lang="en-US" sz="2400" b="1" dirty="0">
              <a:latin typeface="Arial"/>
              <a:cs typeface="Arial"/>
            </a:endParaRPr>
          </a:p>
          <a:p>
            <a:pPr algn="r" eaLnBrk="1" hangingPunct="1">
              <a:lnSpc>
                <a:spcPct val="90000"/>
              </a:lnSpc>
              <a:buFont typeface="Wingdings" charset="2"/>
              <a:buNone/>
              <a:defRPr/>
            </a:pPr>
            <a:r>
              <a:rPr lang="ar-JO" sz="2400" b="1" u="sng" dirty="0">
                <a:latin typeface="Arial"/>
                <a:cs typeface="Arial"/>
              </a:rPr>
              <a:t>1 بط 2: 2</a:t>
            </a:r>
            <a:endParaRPr lang="en-US" sz="2400" b="1" dirty="0">
              <a:latin typeface="Arial"/>
              <a:cs typeface="Arial"/>
            </a:endParaRPr>
          </a:p>
          <a:p>
            <a:pPr algn="r" eaLnBrk="1" hangingPunct="1">
              <a:lnSpc>
                <a:spcPct val="90000"/>
              </a:lnSpc>
              <a:buFont typeface="Wingdings" charset="2"/>
              <a:buNone/>
              <a:defRPr/>
            </a:pPr>
            <a:r>
              <a:rPr lang="en-US" sz="2400" b="1" baseline="30000" dirty="0">
                <a:latin typeface="Arial"/>
                <a:cs typeface="Arial"/>
              </a:rPr>
              <a:t>	</a:t>
            </a:r>
            <a:r>
              <a:rPr lang="ar-JO" sz="2400" b="1" baseline="30000" dirty="0">
                <a:latin typeface="Arial"/>
                <a:cs typeface="Arial"/>
              </a:rPr>
              <a:t>    </a:t>
            </a:r>
            <a:r>
              <a:rPr lang="ar-JO" sz="3600" b="1" baseline="30000" dirty="0">
                <a:latin typeface="Arial"/>
                <a:cs typeface="Arial"/>
              </a:rPr>
              <a:t>2</a:t>
            </a:r>
            <a:r>
              <a:rPr lang="ar-JO" sz="2400" b="1" baseline="30000" dirty="0">
                <a:latin typeface="Arial"/>
                <a:cs typeface="Arial"/>
              </a:rPr>
              <a:t> </a:t>
            </a:r>
            <a:r>
              <a:rPr lang="ar-JO" sz="2400" b="1" dirty="0">
                <a:latin typeface="Arial"/>
                <a:cs typeface="Arial"/>
              </a:rPr>
              <a:t>وكأطفال مولودين الآن اشتهوا اللبن العقلي العديم الغش لكي تنموا به  </a:t>
            </a:r>
            <a:endParaRPr lang="en-US" sz="2400" b="1" dirty="0">
              <a:latin typeface="Arial"/>
              <a:cs typeface="Arial"/>
            </a:endParaRPr>
          </a:p>
          <a:p>
            <a:pPr algn="r" eaLnBrk="1" hangingPunct="1">
              <a:lnSpc>
                <a:spcPct val="90000"/>
              </a:lnSpc>
              <a:buFont typeface="Wingdings" charset="2"/>
              <a:buNone/>
              <a:defRPr/>
            </a:pPr>
            <a:r>
              <a:rPr lang="ar-JO" sz="2400" b="1" u="sng" dirty="0">
                <a:latin typeface="Arial"/>
                <a:cs typeface="Arial"/>
              </a:rPr>
              <a:t>1 بط 3: 7</a:t>
            </a:r>
            <a:endParaRPr lang="en-US" sz="2400" b="1" dirty="0">
              <a:latin typeface="Arial"/>
              <a:cs typeface="Arial"/>
            </a:endParaRPr>
          </a:p>
          <a:p>
            <a:pPr algn="r" eaLnBrk="1" hangingPunct="1">
              <a:lnSpc>
                <a:spcPct val="90000"/>
              </a:lnSpc>
              <a:buFont typeface="Wingdings" charset="2"/>
              <a:buNone/>
              <a:defRPr/>
            </a:pPr>
            <a:r>
              <a:rPr lang="en-US" sz="2400" b="1" baseline="30000" dirty="0">
                <a:latin typeface="Arial"/>
                <a:cs typeface="Arial"/>
              </a:rPr>
              <a:t>	 </a:t>
            </a:r>
            <a:r>
              <a:rPr lang="ar-JO" sz="2400" b="1" baseline="30000" dirty="0">
                <a:latin typeface="Arial"/>
                <a:cs typeface="Arial"/>
              </a:rPr>
              <a:t>     </a:t>
            </a:r>
            <a:r>
              <a:rPr lang="ar-JO" sz="3600" b="1" baseline="30000" dirty="0">
                <a:latin typeface="Arial"/>
                <a:cs typeface="Arial"/>
              </a:rPr>
              <a:t>7</a:t>
            </a:r>
            <a:r>
              <a:rPr lang="ar-JO" sz="2400" b="1" baseline="30000" dirty="0">
                <a:latin typeface="Arial"/>
                <a:cs typeface="Arial"/>
              </a:rPr>
              <a:t> </a:t>
            </a:r>
            <a:r>
              <a:rPr lang="ar-JO" sz="2400" b="1" dirty="0">
                <a:latin typeface="Arial"/>
                <a:cs typeface="Arial"/>
              </a:rPr>
              <a:t>كذلكم أيها الرجال كونوا ساكنين بحسب الفطنة مع الإناء النسائي كالأضعف، </a:t>
            </a:r>
          </a:p>
          <a:p>
            <a:pPr algn="r" eaLnBrk="1" hangingPunct="1">
              <a:lnSpc>
                <a:spcPct val="90000"/>
              </a:lnSpc>
              <a:buFont typeface="Wingdings" charset="2"/>
              <a:buNone/>
              <a:defRPr/>
            </a:pPr>
            <a:r>
              <a:rPr lang="ar-JO" sz="2400" b="1" dirty="0">
                <a:latin typeface="Arial"/>
                <a:cs typeface="Arial"/>
              </a:rPr>
              <a:t>      معطين إياهن كرامة كالوارثات أيضا معكم نعمة الحياة لكي لا تعاق صلواتكم.</a:t>
            </a:r>
            <a:endParaRPr lang="en-US" sz="2400" b="1" dirty="0">
              <a:latin typeface="Arial"/>
              <a:cs typeface="Arial"/>
            </a:endParaRPr>
          </a:p>
          <a:p>
            <a:pPr algn="r" eaLnBrk="1" hangingPunct="1">
              <a:lnSpc>
                <a:spcPct val="90000"/>
              </a:lnSpc>
              <a:buFont typeface="Wingdings" charset="2"/>
              <a:buNone/>
              <a:defRPr/>
            </a:pPr>
            <a:r>
              <a:rPr lang="ar-JO" sz="2400" b="1" u="sng" dirty="0">
                <a:latin typeface="Arial"/>
                <a:cs typeface="Arial"/>
              </a:rPr>
              <a:t>2 بط 3: 3</a:t>
            </a:r>
            <a:endParaRPr lang="en-US" sz="2400" b="1" dirty="0">
              <a:latin typeface="Arial"/>
              <a:cs typeface="Arial"/>
            </a:endParaRPr>
          </a:p>
          <a:p>
            <a:pPr algn="r" eaLnBrk="1" hangingPunct="1">
              <a:lnSpc>
                <a:spcPct val="90000"/>
              </a:lnSpc>
              <a:buFont typeface="Wingdings" charset="2"/>
              <a:buNone/>
              <a:defRPr/>
            </a:pPr>
            <a:r>
              <a:rPr lang="en-US" sz="2400" b="1" baseline="30000" dirty="0">
                <a:latin typeface="Arial"/>
                <a:cs typeface="Arial"/>
              </a:rPr>
              <a:t>	</a:t>
            </a:r>
            <a:r>
              <a:rPr lang="en-US" sz="3600" b="1" baseline="30000" dirty="0">
                <a:latin typeface="Arial"/>
                <a:cs typeface="Arial"/>
              </a:rPr>
              <a:t> </a:t>
            </a:r>
            <a:r>
              <a:rPr lang="ar-JO" sz="3600" b="1" baseline="30000" dirty="0">
                <a:latin typeface="Arial"/>
                <a:cs typeface="Arial"/>
              </a:rPr>
              <a:t>    3</a:t>
            </a:r>
            <a:r>
              <a:rPr lang="ar-JO" sz="2400" b="1" baseline="30000" dirty="0">
                <a:latin typeface="Arial"/>
                <a:cs typeface="Arial"/>
              </a:rPr>
              <a:t> </a:t>
            </a:r>
            <a:r>
              <a:rPr lang="ar-JO" sz="2400" b="1" dirty="0">
                <a:latin typeface="Arial"/>
                <a:cs typeface="Arial"/>
              </a:rPr>
              <a:t>عالمين هذا أولاً: أنه سيأتي في آخر الأيام قوم مستهزئون سالكين بحسب </a:t>
            </a:r>
          </a:p>
          <a:p>
            <a:pPr algn="r" eaLnBrk="1" hangingPunct="1">
              <a:lnSpc>
                <a:spcPct val="90000"/>
              </a:lnSpc>
              <a:buFont typeface="Wingdings" charset="2"/>
              <a:buNone/>
              <a:defRPr/>
            </a:pPr>
            <a:r>
              <a:rPr lang="ar-JO" sz="2400" b="1" dirty="0">
                <a:latin typeface="Arial"/>
                <a:cs typeface="Arial"/>
              </a:rPr>
              <a:t>       شهوات أنفسهم</a:t>
            </a:r>
            <a:endParaRPr lang="en-US" sz="2400" b="1" dirty="0">
              <a:latin typeface="Arial"/>
              <a:cs typeface="Arial"/>
            </a:endParaRPr>
          </a:p>
        </p:txBody>
      </p:sp>
      <p:sp>
        <p:nvSpPr>
          <p:cNvPr id="449539" name="Text Box 4"/>
          <p:cNvSpPr txBox="1">
            <a:spLocks noChangeArrowheads="1"/>
          </p:cNvSpPr>
          <p:nvPr/>
        </p:nvSpPr>
        <p:spPr bwMode="auto">
          <a:xfrm>
            <a:off x="8662988" y="76200"/>
            <a:ext cx="3850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cs typeface="Arial" charset="0"/>
              </a:rPr>
              <a:t>ب</a:t>
            </a:r>
            <a:endParaRPr lang="en-US" sz="2400" b="1" dirty="0">
              <a:cs typeface="Arial"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1026"/>
          <p:cNvSpPr>
            <a:spLocks noGrp="1" noChangeArrowheads="1"/>
          </p:cNvSpPr>
          <p:nvPr>
            <p:ph type="ctrTitle"/>
          </p:nvPr>
        </p:nvSpPr>
        <p:spPr>
          <a:xfrm>
            <a:off x="-25400" y="0"/>
            <a:ext cx="9144000" cy="1268413"/>
          </a:xfrm>
        </p:spPr>
        <p:txBody>
          <a:bodyPr/>
          <a:lstStyle/>
          <a:p>
            <a:pPr eaLnBrk="1" hangingPunct="1"/>
            <a:r>
              <a:rPr lang="ar-JO" sz="4000" dirty="0">
                <a:solidFill>
                  <a:schemeClr val="bg1"/>
                </a:solidFill>
                <a:latin typeface="Arial" charset="0"/>
                <a:ea typeface="ＭＳ Ｐゴシック" charset="0"/>
              </a:rPr>
              <a:t>إذا لم تعظ جيداً</a:t>
            </a:r>
            <a:br>
              <a:rPr lang="ar-JO" sz="4000" dirty="0">
                <a:solidFill>
                  <a:schemeClr val="bg1"/>
                </a:solidFill>
                <a:latin typeface="Arial" charset="0"/>
                <a:ea typeface="ＭＳ Ｐゴシック" charset="0"/>
              </a:rPr>
            </a:br>
            <a:r>
              <a:rPr lang="ar-JO" sz="4000" dirty="0">
                <a:solidFill>
                  <a:schemeClr val="bg1"/>
                </a:solidFill>
                <a:latin typeface="Arial" charset="0"/>
                <a:ea typeface="ＭＳ Ｐゴシック" charset="0"/>
              </a:rPr>
              <a:t>فحتى الصخور سوف تصرخ</a:t>
            </a:r>
            <a:endParaRPr lang="en-US" sz="1400" dirty="0">
              <a:solidFill>
                <a:schemeClr val="bg1"/>
              </a:solidFill>
              <a:latin typeface="Arial" charset="0"/>
              <a:ea typeface="ＭＳ Ｐゴシック" charset="0"/>
            </a:endParaRPr>
          </a:p>
        </p:txBody>
      </p:sp>
      <p:pic>
        <p:nvPicPr>
          <p:cNvPr id="451586" name="Picture 1" descr="Luke Even the rocks will cry ou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1187450"/>
            <a:ext cx="7556500" cy="4833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1026"/>
          <p:cNvSpPr txBox="1">
            <a:spLocks noChangeArrowheads="1"/>
          </p:cNvSpPr>
          <p:nvPr/>
        </p:nvSpPr>
        <p:spPr bwMode="auto">
          <a:xfrm>
            <a:off x="0" y="5876925"/>
            <a:ext cx="9144000" cy="96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defRPr/>
            </a:pPr>
            <a:r>
              <a:rPr lang="ar-JO" sz="2800" b="1" dirty="0">
                <a:solidFill>
                  <a:schemeClr val="bg1"/>
                </a:solidFill>
                <a:latin typeface="Arial" charset="0"/>
                <a:ea typeface="ＭＳ Ｐゴシック" charset="0"/>
              </a:rPr>
              <a:t>لوقا 19: 40 فأجاب وقال لهم: أقول لكم: </a:t>
            </a:r>
          </a:p>
          <a:p>
            <a:pPr eaLnBrk="1" hangingPunct="1">
              <a:defRPr/>
            </a:pPr>
            <a:r>
              <a:rPr lang="ar-JO" sz="2800" b="1" dirty="0">
                <a:solidFill>
                  <a:schemeClr val="bg1"/>
                </a:solidFill>
                <a:latin typeface="Arial" charset="0"/>
                <a:ea typeface="ＭＳ Ｐゴシック" charset="0"/>
              </a:rPr>
              <a:t>إنه إن سكت هؤلاء فالحجارة تصرخ</a:t>
            </a:r>
            <a:endParaRPr lang="en-US" sz="1050" b="1" dirty="0">
              <a:solidFill>
                <a:schemeClr val="bg1"/>
              </a:solidFill>
              <a:latin typeface="Arial" charset="0"/>
              <a:ea typeface="ＭＳ Ｐゴシック"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ChangeArrowheads="1"/>
          </p:cNvSpPr>
          <p:nvPr/>
        </p:nvSpPr>
        <p:spPr bwMode="auto">
          <a:xfrm>
            <a:off x="0" y="-26988"/>
            <a:ext cx="9144000" cy="1511301"/>
          </a:xfrm>
          <a:prstGeom prst="rect">
            <a:avLst/>
          </a:prstGeom>
          <a:solidFill>
            <a:srgbClr val="006600"/>
          </a:solidFill>
          <a:ln w="12700">
            <a:solidFill>
              <a:schemeClr val="tx1"/>
            </a:solidFill>
            <a:round/>
            <a:headEnd/>
            <a:tailEnd/>
          </a:ln>
        </p:spPr>
        <p:txBody>
          <a:bodyPr/>
          <a:lstStyle/>
          <a:p>
            <a:endParaRPr lang="en-US"/>
          </a:p>
        </p:txBody>
      </p:sp>
      <p:sp>
        <p:nvSpPr>
          <p:cNvPr id="453634" name="Title 1"/>
          <p:cNvSpPr>
            <a:spLocks noGrp="1"/>
          </p:cNvSpPr>
          <p:nvPr>
            <p:ph type="title"/>
          </p:nvPr>
        </p:nvSpPr>
        <p:spPr>
          <a:xfrm>
            <a:off x="179388" y="71438"/>
            <a:ext cx="7954962" cy="1270000"/>
          </a:xfrm>
        </p:spPr>
        <p:txBody>
          <a:bodyPr/>
          <a:lstStyle/>
          <a:p>
            <a:r>
              <a:rPr lang="ar-JO" b="1" dirty="0">
                <a:latin typeface="Arial" charset="0"/>
                <a:ea typeface="ＭＳ Ｐゴシック" charset="0"/>
              </a:rPr>
              <a:t>يرجى إرسال هذه</a:t>
            </a:r>
            <a:br>
              <a:rPr lang="ar-JO" b="1" dirty="0">
                <a:latin typeface="Arial" charset="0"/>
                <a:ea typeface="ＭＳ Ｐゴシック" charset="0"/>
              </a:rPr>
            </a:br>
            <a:r>
              <a:rPr lang="ar-JO" b="1" dirty="0">
                <a:latin typeface="Arial" charset="0"/>
                <a:ea typeface="ＭＳ Ｐゴシック" charset="0"/>
              </a:rPr>
              <a:t> لكل من عظات ال 15 دقيقة ...</a:t>
            </a:r>
            <a:endParaRPr lang="en-US" b="1" dirty="0">
              <a:latin typeface="Arial" charset="0"/>
              <a:ea typeface="ＭＳ Ｐゴシック" charset="0"/>
            </a:endParaRPr>
          </a:p>
        </p:txBody>
      </p:sp>
      <p:sp>
        <p:nvSpPr>
          <p:cNvPr id="3" name="Title 1"/>
          <p:cNvSpPr txBox="1">
            <a:spLocks/>
          </p:cNvSpPr>
          <p:nvPr/>
        </p:nvSpPr>
        <p:spPr bwMode="auto">
          <a:xfrm>
            <a:off x="30163" y="1484313"/>
            <a:ext cx="9113837" cy="649287"/>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ar-JO" sz="3600" b="1" dirty="0">
                <a:solidFill>
                  <a:srgbClr val="FFFF00"/>
                </a:solidFill>
                <a:cs typeface="Arial" charset="0"/>
              </a:rPr>
              <a:t>قبل</a:t>
            </a:r>
            <a:r>
              <a:rPr lang="ar-JO" sz="3600" b="1" dirty="0">
                <a:solidFill>
                  <a:srgbClr val="FFFFFF"/>
                </a:solidFill>
                <a:cs typeface="Arial" charset="0"/>
              </a:rPr>
              <a:t> عظتك بيوم ...</a:t>
            </a:r>
            <a:endParaRPr lang="en-US" sz="3600" b="1" dirty="0">
              <a:solidFill>
                <a:srgbClr val="FFFFFF"/>
              </a:solidFill>
              <a:cs typeface="Arial" charset="0"/>
            </a:endParaRPr>
          </a:p>
        </p:txBody>
      </p:sp>
      <p:sp>
        <p:nvSpPr>
          <p:cNvPr id="4" name="Title 1"/>
          <p:cNvSpPr txBox="1">
            <a:spLocks/>
          </p:cNvSpPr>
          <p:nvPr/>
        </p:nvSpPr>
        <p:spPr bwMode="auto">
          <a:xfrm>
            <a:off x="30163" y="4265613"/>
            <a:ext cx="9113837" cy="64770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ar-JO" sz="3600" b="1" dirty="0">
                <a:solidFill>
                  <a:srgbClr val="FFFF00"/>
                </a:solidFill>
                <a:cs typeface="Arial" charset="0"/>
              </a:rPr>
              <a:t>يوم </a:t>
            </a:r>
            <a:r>
              <a:rPr lang="ar-JO" sz="3600" b="1" dirty="0">
                <a:solidFill>
                  <a:srgbClr val="FFFFFF"/>
                </a:solidFill>
                <a:cs typeface="Arial" charset="0"/>
              </a:rPr>
              <a:t>عظتك .....</a:t>
            </a:r>
            <a:endParaRPr lang="en-US" sz="3600" b="1" dirty="0">
              <a:solidFill>
                <a:srgbClr val="FFFFFF"/>
              </a:solidFill>
              <a:cs typeface="Arial" charset="0"/>
            </a:endParaRPr>
          </a:p>
        </p:txBody>
      </p:sp>
      <p:sp>
        <p:nvSpPr>
          <p:cNvPr id="453637" name="Text Box 4"/>
          <p:cNvSpPr txBox="1">
            <a:spLocks noChangeArrowheads="1"/>
          </p:cNvSpPr>
          <p:nvPr/>
        </p:nvSpPr>
        <p:spPr bwMode="auto">
          <a:xfrm>
            <a:off x="8316913" y="76200"/>
            <a:ext cx="7508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2400" b="1">
                <a:solidFill>
                  <a:srgbClr val="FFFFFF"/>
                </a:solidFill>
                <a:cs typeface="Arial" charset="0"/>
              </a:rPr>
              <a:t>vii</a:t>
            </a:r>
          </a:p>
        </p:txBody>
      </p:sp>
      <p:sp>
        <p:nvSpPr>
          <p:cNvPr id="6" name="Title 1"/>
          <p:cNvSpPr txBox="1">
            <a:spLocks/>
          </p:cNvSpPr>
          <p:nvPr/>
        </p:nvSpPr>
        <p:spPr bwMode="auto">
          <a:xfrm>
            <a:off x="30163" y="2133600"/>
            <a:ext cx="9113837"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indent="0" algn="r"/>
            <a:r>
              <a:rPr lang="ar-JO" sz="3200" b="1" dirty="0">
                <a:solidFill>
                  <a:srgbClr val="FFFF00"/>
                </a:solidFill>
                <a:cs typeface="Arial" charset="0"/>
              </a:rPr>
              <a:t>1. مخطط</a:t>
            </a:r>
            <a:r>
              <a:rPr lang="ar-JO" sz="3200" b="1" dirty="0">
                <a:solidFill>
                  <a:srgbClr val="FFFFFF"/>
                </a:solidFill>
                <a:cs typeface="Arial" charset="0"/>
              </a:rPr>
              <a:t> الواجبات 7 و8 (أو 11 و12)</a:t>
            </a:r>
            <a:endParaRPr lang="en-US" sz="3200" b="1" dirty="0">
              <a:solidFill>
                <a:srgbClr val="FFFFFF"/>
              </a:solidFill>
              <a:cs typeface="Arial" charset="0"/>
            </a:endParaRPr>
          </a:p>
          <a:p>
            <a:pPr marL="0" indent="0" algn="r"/>
            <a:r>
              <a:rPr lang="ar-JO" sz="3200" b="1" dirty="0">
                <a:solidFill>
                  <a:srgbClr val="FFFF00"/>
                </a:solidFill>
                <a:cs typeface="Arial" charset="0"/>
              </a:rPr>
              <a:t>2. </a:t>
            </a:r>
            <a:r>
              <a:rPr lang="ar-JO" sz="3200" b="1" dirty="0">
                <a:solidFill>
                  <a:srgbClr val="FFFFFF"/>
                </a:solidFill>
                <a:cs typeface="Arial" charset="0"/>
              </a:rPr>
              <a:t>شرائح </a:t>
            </a:r>
            <a:r>
              <a:rPr lang="ar-JO" sz="3200" b="1" dirty="0">
                <a:solidFill>
                  <a:srgbClr val="FFFF00"/>
                </a:solidFill>
                <a:cs typeface="Arial" charset="0"/>
              </a:rPr>
              <a:t>العروض التقديمية </a:t>
            </a:r>
            <a:r>
              <a:rPr lang="ar-JO" sz="3200" b="1" dirty="0">
                <a:solidFill>
                  <a:srgbClr val="FFFFFF"/>
                </a:solidFill>
                <a:cs typeface="Arial" charset="0"/>
              </a:rPr>
              <a:t>لمخطط العظة</a:t>
            </a:r>
            <a:r>
              <a:rPr lang="en-US" sz="3200" b="1" dirty="0">
                <a:solidFill>
                  <a:srgbClr val="FFFFFF"/>
                </a:solidFill>
                <a:cs typeface="Arial" charset="0"/>
              </a:rPr>
              <a:t> </a:t>
            </a:r>
          </a:p>
          <a:p>
            <a:pPr marL="0" indent="0" algn="r"/>
            <a:r>
              <a:rPr lang="ar-JO" sz="3200" b="1" dirty="0">
                <a:solidFill>
                  <a:srgbClr val="FFFF00"/>
                </a:solidFill>
                <a:cs typeface="Arial" charset="0"/>
              </a:rPr>
              <a:t>3. نسخ </a:t>
            </a:r>
            <a:r>
              <a:rPr lang="ar-JO" sz="3200" b="1" dirty="0">
                <a:solidFill>
                  <a:srgbClr val="FFFFFF"/>
                </a:solidFill>
                <a:cs typeface="Arial" charset="0"/>
              </a:rPr>
              <a:t>من مخطط عظتك للجميع</a:t>
            </a:r>
            <a:endParaRPr lang="en-US" sz="3200" b="1" dirty="0">
              <a:solidFill>
                <a:srgbClr val="FFFFFF"/>
              </a:solidFill>
              <a:cs typeface="Arial" charset="0"/>
            </a:endParaRPr>
          </a:p>
          <a:p>
            <a:pPr marL="0" indent="0" algn="r"/>
            <a:r>
              <a:rPr lang="ar-JO" sz="3200" b="1" dirty="0">
                <a:solidFill>
                  <a:srgbClr val="FFFF00"/>
                </a:solidFill>
                <a:cs typeface="Arial" charset="0"/>
              </a:rPr>
              <a:t>4. مخطط </a:t>
            </a:r>
            <a:r>
              <a:rPr lang="ar-JO" sz="3200" b="1" dirty="0">
                <a:solidFill>
                  <a:srgbClr val="FFFFFF"/>
                </a:solidFill>
                <a:cs typeface="Arial" charset="0"/>
              </a:rPr>
              <a:t>مشروح من أجل الوضوح</a:t>
            </a:r>
            <a:endParaRPr lang="en-US" sz="3200" b="1" dirty="0">
              <a:solidFill>
                <a:srgbClr val="FFFFFF"/>
              </a:solidFill>
              <a:cs typeface="Arial" charset="0"/>
            </a:endParaRPr>
          </a:p>
        </p:txBody>
      </p:sp>
      <p:sp>
        <p:nvSpPr>
          <p:cNvPr id="7" name="Title 1"/>
          <p:cNvSpPr txBox="1">
            <a:spLocks/>
          </p:cNvSpPr>
          <p:nvPr/>
        </p:nvSpPr>
        <p:spPr bwMode="auto">
          <a:xfrm>
            <a:off x="30163" y="4913313"/>
            <a:ext cx="9113837"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indent="0" algn="r"/>
            <a:r>
              <a:rPr lang="ar-JO" sz="3200" b="1" dirty="0">
                <a:solidFill>
                  <a:srgbClr val="FFFFFF"/>
                </a:solidFill>
                <a:cs typeface="Arial" charset="0"/>
              </a:rPr>
              <a:t>5. حمّل العظة على محرك البحث جوجل</a:t>
            </a:r>
            <a:endParaRPr lang="en-US" sz="3200" b="1" dirty="0">
              <a:solidFill>
                <a:srgbClr val="FFFFFF"/>
              </a:solidFill>
              <a:cs typeface="Arial" charset="0"/>
            </a:endParaRPr>
          </a:p>
        </p:txBody>
      </p:sp>
      <p:sp>
        <p:nvSpPr>
          <p:cNvPr id="10" name="Title 1"/>
          <p:cNvSpPr txBox="1">
            <a:spLocks/>
          </p:cNvSpPr>
          <p:nvPr/>
        </p:nvSpPr>
        <p:spPr bwMode="auto">
          <a:xfrm>
            <a:off x="30163" y="5589588"/>
            <a:ext cx="9113837" cy="64770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ar-JO" sz="3600" b="1" dirty="0">
                <a:solidFill>
                  <a:srgbClr val="FFFFFF"/>
                </a:solidFill>
                <a:cs typeface="Arial" charset="0"/>
              </a:rPr>
              <a:t>خلال يومين </a:t>
            </a:r>
            <a:r>
              <a:rPr lang="ar-JO" sz="3600" b="1" dirty="0">
                <a:solidFill>
                  <a:srgbClr val="FFFF00"/>
                </a:solidFill>
                <a:cs typeface="Arial" charset="0"/>
              </a:rPr>
              <a:t>بعد</a:t>
            </a:r>
            <a:r>
              <a:rPr lang="ar-JO" sz="3600" b="1" dirty="0">
                <a:solidFill>
                  <a:srgbClr val="FFFFFF"/>
                </a:solidFill>
                <a:cs typeface="Arial" charset="0"/>
              </a:rPr>
              <a:t> عظتك .....</a:t>
            </a:r>
            <a:endParaRPr lang="en-US" sz="3600" b="1" dirty="0">
              <a:solidFill>
                <a:srgbClr val="FFFFFF"/>
              </a:solidFill>
              <a:cs typeface="Arial" charset="0"/>
            </a:endParaRPr>
          </a:p>
        </p:txBody>
      </p:sp>
      <p:sp>
        <p:nvSpPr>
          <p:cNvPr id="11" name="Title 1"/>
          <p:cNvSpPr txBox="1">
            <a:spLocks/>
          </p:cNvSpPr>
          <p:nvPr/>
        </p:nvSpPr>
        <p:spPr bwMode="auto">
          <a:xfrm>
            <a:off x="30163" y="6237288"/>
            <a:ext cx="9113837"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indent="0" algn="r"/>
            <a:r>
              <a:rPr lang="ar-JO" sz="3200" b="1" dirty="0">
                <a:solidFill>
                  <a:srgbClr val="FFFF00"/>
                </a:solidFill>
                <a:cs typeface="Arial" charset="0"/>
              </a:rPr>
              <a:t>6. التقييم الشخصي للعظة </a:t>
            </a:r>
            <a:r>
              <a:rPr lang="ar-JO" sz="3200" b="1" dirty="0">
                <a:solidFill>
                  <a:srgbClr val="FFFFFF"/>
                </a:solidFill>
                <a:cs typeface="Arial" charset="0"/>
              </a:rPr>
              <a:t>(ص 104)</a:t>
            </a:r>
            <a:endParaRPr lang="en-US" sz="3200" b="1" dirty="0">
              <a:solidFill>
                <a:srgbClr val="FFFFFF"/>
              </a:solidFill>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build="p"/>
      <p:bldP spid="7" grpId="0"/>
      <p:bldP spid="10" grpId="0" animBg="1"/>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0" name="Picture 4" descr="Emergenci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1213" y="2895600"/>
            <a:ext cx="5564187"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5938" name="Rectangle 2"/>
          <p:cNvSpPr>
            <a:spLocks noGrp="1" noChangeArrowheads="1"/>
          </p:cNvSpPr>
          <p:nvPr>
            <p:ph type="ctrTitle"/>
          </p:nvPr>
        </p:nvSpPr>
        <p:spPr>
          <a:xfrm>
            <a:off x="3048000" y="457200"/>
            <a:ext cx="5791200" cy="2362200"/>
          </a:xfrm>
        </p:spPr>
        <p:txBody>
          <a:bodyPr/>
          <a:lstStyle/>
          <a:p>
            <a:pPr eaLnBrk="1" hangingPunct="1">
              <a:defRPr/>
            </a:pPr>
            <a:r>
              <a:rPr lang="ar-JO" dirty="0">
                <a:latin typeface="Arial" panose="020B0604020202020204" pitchFamily="34" charset="0"/>
                <a:ea typeface="+mj-ea"/>
                <a:cs typeface="Arial" panose="020B0604020202020204" pitchFamily="34" charset="0"/>
              </a:rPr>
              <a:t>في حال وجود ضباب على واجبك؟ أطلب المساعدة</a:t>
            </a:r>
            <a:endParaRPr lang="en-US" dirty="0">
              <a:latin typeface="Arial" panose="020B0604020202020204" pitchFamily="34" charset="0"/>
              <a:ea typeface="+mj-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95940"/>
                                        </p:tgtEl>
                                        <p:attrNameLst>
                                          <p:attrName>style.visibility</p:attrName>
                                        </p:attrNameLst>
                                      </p:cBhvr>
                                      <p:to>
                                        <p:strVal val="visible"/>
                                      </p:to>
                                    </p:set>
                                    <p:animEffect transition="in" filter="checkerboard(across)">
                                      <p:cBhvr>
                                        <p:cTn id="7" dur="500"/>
                                        <p:tgtEl>
                                          <p:spTgt spid="29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eaLnBrk="1" hangingPunct="1">
              <a:defRPr/>
            </a:pPr>
            <a:r>
              <a:rPr lang="ar-JO" dirty="0">
                <a:latin typeface="Arial" panose="020B0604020202020204" pitchFamily="34" charset="0"/>
                <a:ea typeface="ＭＳ Ｐゴシック" charset="-128"/>
                <a:cs typeface="Arial" panose="020B0604020202020204" pitchFamily="34" charset="0"/>
              </a:rPr>
              <a:t>الرجاء طباعة واجباتك على الحاسوب</a:t>
            </a:r>
            <a:endParaRPr lang="en-US" dirty="0">
              <a:latin typeface="Arial" panose="020B0604020202020204" pitchFamily="34" charset="0"/>
              <a:ea typeface="ＭＳ Ｐゴシック" charset="-128"/>
              <a:cs typeface="Arial" panose="020B0604020202020204" pitchFamily="34" charset="0"/>
            </a:endParaRPr>
          </a:p>
        </p:txBody>
      </p:sp>
      <p:pic>
        <p:nvPicPr>
          <p:cNvPr id="299012" name="Picture 4" descr="BuyTheWarran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6413" y="1828800"/>
            <a:ext cx="8129587"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9013" name="Text Box 5"/>
          <p:cNvSpPr txBox="1">
            <a:spLocks noChangeArrowheads="1"/>
          </p:cNvSpPr>
          <p:nvPr/>
        </p:nvSpPr>
        <p:spPr bwMode="auto">
          <a:xfrm>
            <a:off x="2555875" y="6080125"/>
            <a:ext cx="6435725" cy="701675"/>
          </a:xfrm>
          <a:prstGeom prst="rect">
            <a:avLst/>
          </a:prstGeom>
          <a:solidFill>
            <a:srgbClr val="500093"/>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ar-JO" sz="4000" b="1" dirty="0">
                <a:solidFill>
                  <a:schemeClr val="tx2"/>
                </a:solidFill>
                <a:latin typeface="Arial" panose="020B0604020202020204" pitchFamily="34" charset="0"/>
                <a:cs typeface="Arial" panose="020B0604020202020204" pitchFamily="34" charset="0"/>
              </a:rPr>
              <a:t>قم بشراء الكفالة أيضاً</a:t>
            </a:r>
            <a:endParaRPr lang="en-US" sz="16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99012"/>
                                        </p:tgtEl>
                                        <p:attrNameLst>
                                          <p:attrName>style.visibility</p:attrName>
                                        </p:attrNameLst>
                                      </p:cBhvr>
                                      <p:to>
                                        <p:strVal val="visible"/>
                                      </p:to>
                                    </p:set>
                                    <p:anim calcmode="lin" valueType="num">
                                      <p:cBhvr>
                                        <p:cTn id="7" dur="5000" fill="hold"/>
                                        <p:tgtEl>
                                          <p:spTgt spid="299012"/>
                                        </p:tgtEl>
                                        <p:attrNameLst>
                                          <p:attrName>ppt_w</p:attrName>
                                        </p:attrNameLst>
                                      </p:cBhvr>
                                      <p:tavLst>
                                        <p:tav tm="0">
                                          <p:val>
                                            <p:fltVal val="0"/>
                                          </p:val>
                                        </p:tav>
                                        <p:tav tm="100000">
                                          <p:val>
                                            <p:strVal val="#ppt_w"/>
                                          </p:val>
                                        </p:tav>
                                      </p:tavLst>
                                    </p:anim>
                                    <p:anim calcmode="lin" valueType="num">
                                      <p:cBhvr>
                                        <p:cTn id="8" dur="5000" fill="hold"/>
                                        <p:tgtEl>
                                          <p:spTgt spid="29901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7" presetClass="entr" presetSubtype="10" fill="hold" grpId="0" nodeType="afterEffect">
                                  <p:stCondLst>
                                    <p:cond delay="0"/>
                                  </p:stCondLst>
                                  <p:childTnLst>
                                    <p:set>
                                      <p:cBhvr>
                                        <p:cTn id="11" dur="1" fill="hold">
                                          <p:stCondLst>
                                            <p:cond delay="0"/>
                                          </p:stCondLst>
                                        </p:cTn>
                                        <p:tgtEl>
                                          <p:spTgt spid="299013"/>
                                        </p:tgtEl>
                                        <p:attrNameLst>
                                          <p:attrName>style.visibility</p:attrName>
                                        </p:attrNameLst>
                                      </p:cBhvr>
                                      <p:to>
                                        <p:strVal val="visible"/>
                                      </p:to>
                                    </p:set>
                                    <p:anim calcmode="lin" valueType="num">
                                      <p:cBhvr>
                                        <p:cTn id="12" dur="5000" fill="hold"/>
                                        <p:tgtEl>
                                          <p:spTgt spid="299013"/>
                                        </p:tgtEl>
                                        <p:attrNameLst>
                                          <p:attrName>ppt_w</p:attrName>
                                        </p:attrNameLst>
                                      </p:cBhvr>
                                      <p:tavLst>
                                        <p:tav tm="0">
                                          <p:val>
                                            <p:fltVal val="0"/>
                                          </p:val>
                                        </p:tav>
                                        <p:tav tm="100000">
                                          <p:val>
                                            <p:strVal val="#ppt_w"/>
                                          </p:val>
                                        </p:tav>
                                      </p:tavLst>
                                    </p:anim>
                                    <p:anim calcmode="lin" valueType="num">
                                      <p:cBhvr>
                                        <p:cTn id="13" dur="5000" fill="hold"/>
                                        <p:tgtEl>
                                          <p:spTgt spid="2990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560388" y="250825"/>
            <a:ext cx="7772400" cy="857250"/>
          </a:xfrm>
          <a:solidFill>
            <a:schemeClr val="tx1"/>
          </a:solidFill>
        </p:spPr>
        <p:txBody>
          <a:bodyPr/>
          <a:lstStyle/>
          <a:p>
            <a:pPr eaLnBrk="1" hangingPunct="1">
              <a:defRPr/>
            </a:pPr>
            <a:r>
              <a:rPr lang="ar-JO" altLang="zh-CN" b="1" i="0" dirty="0">
                <a:solidFill>
                  <a:schemeClr val="bg1"/>
                </a:solidFill>
                <a:latin typeface="Arial" charset="0"/>
                <a:ea typeface="ＭＳ Ｐゴシック" charset="0"/>
                <a:cs typeface="Arial" charset="0"/>
              </a:rPr>
              <a:t>أمور أخرى</a:t>
            </a:r>
            <a:endParaRPr lang="en-US" b="1" i="0" dirty="0">
              <a:solidFill>
                <a:schemeClr val="bg1"/>
              </a:solidFill>
              <a:latin typeface="Arial" charset="0"/>
              <a:ea typeface="ＭＳ Ｐゴシック" charset="0"/>
              <a:cs typeface="Arial" charset="0"/>
            </a:endParaRPr>
          </a:p>
        </p:txBody>
      </p:sp>
      <p:sp>
        <p:nvSpPr>
          <p:cNvPr id="265219" name="Rectangle 3"/>
          <p:cNvSpPr>
            <a:spLocks noGrp="1" noChangeArrowheads="1"/>
          </p:cNvSpPr>
          <p:nvPr>
            <p:ph type="body" sz="half" idx="1"/>
          </p:nvPr>
        </p:nvSpPr>
        <p:spPr>
          <a:xfrm>
            <a:off x="179388" y="1144588"/>
            <a:ext cx="8839200" cy="5140325"/>
          </a:xfrm>
          <a:effectLst/>
        </p:spPr>
        <p:txBody>
          <a:bodyPr/>
          <a:lstStyle/>
          <a:p>
            <a:pPr marL="609600" indent="-609600" algn="ctr" eaLnBrk="1" hangingPunct="1">
              <a:spcBef>
                <a:spcPct val="0"/>
              </a:spcBef>
              <a:buFont typeface="Wingdings" charset="0"/>
              <a:buNone/>
              <a:defRPr/>
            </a:pPr>
            <a:r>
              <a:rPr lang="ar-JO" altLang="zh-CN" sz="3600" b="1" u="sng" dirty="0">
                <a:effectLst>
                  <a:outerShdw blurRad="50800" dist="114300" dir="2700000" algn="tl" rotWithShape="0">
                    <a:srgbClr val="000000"/>
                  </a:outerShdw>
                </a:effectLst>
                <a:latin typeface="Arial" charset="0"/>
                <a:ea typeface="ＭＳ Ｐゴシック" charset="0"/>
                <a:cs typeface="Arial" charset="0"/>
              </a:rPr>
              <a:t>نسخ الملاحظات الصفية</a:t>
            </a:r>
            <a:endParaRPr lang="en-US" sz="3600" b="1" dirty="0">
              <a:effectLst>
                <a:outerShdw blurRad="50800" dist="114300" dir="2700000" algn="tl" rotWithShape="0">
                  <a:srgbClr val="000000"/>
                </a:outerShdw>
              </a:effectLst>
              <a:latin typeface="Arial" charset="0"/>
              <a:ea typeface="ＭＳ Ｐゴシック" charset="0"/>
              <a:cs typeface="Arial" charset="0"/>
            </a:endParaRPr>
          </a:p>
          <a:p>
            <a:pPr marL="609600" indent="-609600" algn="ctr" eaLnBrk="1" hangingPunct="1">
              <a:spcBef>
                <a:spcPct val="0"/>
              </a:spcBef>
              <a:buFontTx/>
              <a:buNone/>
              <a:defRPr/>
            </a:pPr>
            <a:endParaRPr lang="en-US" altLang="zh-CN" sz="2800" b="1" u="sng" dirty="0">
              <a:effectLst>
                <a:outerShdw blurRad="50800" dist="114300" dir="2700000" algn="tl" rotWithShape="0">
                  <a:srgbClr val="000000"/>
                </a:outerShdw>
              </a:effectLst>
              <a:latin typeface="Arial" charset="0"/>
              <a:ea typeface="ＭＳ Ｐゴシック" charset="0"/>
              <a:cs typeface="Arial" charset="0"/>
            </a:endParaRPr>
          </a:p>
          <a:p>
            <a:pPr marL="609600" indent="-609600" algn="ctr" eaLnBrk="1" hangingPunct="1">
              <a:spcBef>
                <a:spcPct val="0"/>
              </a:spcBef>
              <a:buFontTx/>
              <a:buNone/>
              <a:defRPr/>
            </a:pPr>
            <a:r>
              <a:rPr lang="en-US" altLang="zh-CN" sz="3600" b="1" u="sng" dirty="0">
                <a:effectLst>
                  <a:outerShdw blurRad="50800" dist="114300" dir="2700000" algn="tl" rotWithShape="0">
                    <a:srgbClr val="000000"/>
                  </a:outerShdw>
                </a:effectLst>
                <a:latin typeface="Arial" charset="0"/>
                <a:ea typeface="ＭＳ Ｐゴシック" charset="0"/>
                <a:cs typeface="Arial" charset="0"/>
              </a:rPr>
              <a:t>Contacting Me</a:t>
            </a:r>
            <a:r>
              <a:rPr lang="en-US" altLang="zh-CN" sz="3600" b="1" dirty="0">
                <a:effectLst>
                  <a:outerShdw blurRad="50800" dist="114300" dir="2700000" algn="tl" rotWithShape="0">
                    <a:srgbClr val="000000"/>
                  </a:outerShdw>
                </a:effectLst>
                <a:latin typeface="Arial" charset="0"/>
                <a:ea typeface="ＭＳ Ｐゴシック" charset="0"/>
                <a:cs typeface="Arial" charset="0"/>
              </a:rPr>
              <a:t> </a:t>
            </a:r>
          </a:p>
          <a:p>
            <a:pPr marL="609600" indent="-609600" algn="r" rtl="1" eaLnBrk="1" hangingPunct="1">
              <a:spcBef>
                <a:spcPct val="0"/>
              </a:spcBef>
              <a:defRPr/>
            </a:pPr>
            <a:r>
              <a:rPr lang="ar-JO" altLang="zh-CN" sz="2800" b="1" dirty="0">
                <a:effectLst>
                  <a:outerShdw blurRad="50800" dist="114300" dir="2700000" algn="tl" rotWithShape="0">
                    <a:srgbClr val="000000"/>
                  </a:outerShdw>
                </a:effectLst>
                <a:latin typeface="Arial" charset="0"/>
                <a:ea typeface="ＭＳ Ｐゴシック" charset="0"/>
                <a:cs typeface="Arial" charset="0"/>
              </a:rPr>
              <a:t>رقم الهاتف المحمول: +962 7 9725 6061</a:t>
            </a:r>
          </a:p>
          <a:p>
            <a:pPr marL="609600" indent="-609600" algn="r" rtl="1" eaLnBrk="1" hangingPunct="1">
              <a:spcBef>
                <a:spcPct val="0"/>
              </a:spcBef>
              <a:defRPr/>
            </a:pPr>
            <a:r>
              <a:rPr lang="ar-JO" altLang="zh-CN" sz="2800" b="1" dirty="0">
                <a:effectLst>
                  <a:outerShdw blurRad="50800" dist="114300" dir="2700000" algn="tl" rotWithShape="0">
                    <a:srgbClr val="000000"/>
                  </a:outerShdw>
                </a:effectLst>
                <a:latin typeface="Arial" charset="0"/>
                <a:ea typeface="ＭＳ Ｐゴシック" charset="0"/>
                <a:cs typeface="Arial" charset="0"/>
              </a:rPr>
              <a:t>ساعاتي المكتبيَّة بعد وقت الكنيسة</a:t>
            </a:r>
          </a:p>
          <a:p>
            <a:pPr marL="609600" indent="-609600" algn="r" rtl="1" eaLnBrk="1" hangingPunct="1">
              <a:spcBef>
                <a:spcPct val="0"/>
              </a:spcBef>
              <a:defRPr/>
            </a:pPr>
            <a:r>
              <a:rPr lang="ar-JO" altLang="zh-CN" sz="2800" b="1" dirty="0">
                <a:effectLst>
                  <a:outerShdw blurRad="50800" dist="114300" dir="2700000" algn="tl" rotWithShape="0">
                    <a:srgbClr val="000000"/>
                  </a:outerShdw>
                </a:effectLst>
                <a:latin typeface="Arial" charset="0"/>
                <a:ea typeface="ＭＳ Ｐゴシック" charset="0"/>
                <a:cs typeface="Arial" charset="0"/>
              </a:rPr>
              <a:t>الإيميل: </a:t>
            </a:r>
            <a:r>
              <a:rPr lang="en-US" altLang="zh-CN" sz="2800" b="1" dirty="0">
                <a:effectLst>
                  <a:outerShdw blurRad="50800" dist="114300" dir="2700000" algn="tl" rotWithShape="0">
                    <a:srgbClr val="000000"/>
                  </a:outerShdw>
                </a:effectLst>
                <a:latin typeface="Arial" charset="0"/>
                <a:ea typeface="ＭＳ Ｐゴシック" charset="0"/>
                <a:cs typeface="Arial" charset="0"/>
              </a:rPr>
              <a:t>drrickgriffith@gmail.com</a:t>
            </a:r>
          </a:p>
          <a:p>
            <a:pPr marL="609600" indent="-609600" algn="r" rtl="1" eaLnBrk="1" hangingPunct="1">
              <a:spcBef>
                <a:spcPct val="0"/>
              </a:spcBef>
              <a:defRPr/>
            </a:pPr>
            <a:r>
              <a:rPr lang="ar-JO" altLang="zh-CN" sz="2800" b="1" dirty="0">
                <a:effectLst>
                  <a:outerShdw blurRad="50800" dist="114300" dir="2700000" algn="tl" rotWithShape="0">
                    <a:srgbClr val="000000"/>
                  </a:outerShdw>
                </a:effectLst>
                <a:latin typeface="Arial" charset="0"/>
                <a:ea typeface="ＭＳ Ｐゴシック" charset="0"/>
                <a:cs typeface="Arial" charset="0"/>
              </a:rPr>
              <a:t>لنتناول الغداء أيضًا</a:t>
            </a:r>
            <a:endParaRPr lang="en-US" sz="3600" b="1" dirty="0">
              <a:effectLst>
                <a:outerShdw blurRad="50800" dist="114300" dir="2700000" algn="tl" rotWithShape="0">
                  <a:srgbClr val="000000"/>
                </a:outerShdw>
              </a:effectLst>
              <a:latin typeface="Arial" charset="0"/>
              <a:ea typeface="ＭＳ Ｐゴシック" charset="0"/>
              <a:cs typeface="Arial" charset="0"/>
            </a:endParaRPr>
          </a:p>
        </p:txBody>
      </p:sp>
      <p:pic>
        <p:nvPicPr>
          <p:cNvPr id="265220" name="Picture 4" descr="j0229713"/>
          <p:cNvPicPr>
            <a:picLocks noGrp="1" noChangeAspect="1" noChangeArrowheads="1"/>
          </p:cNvPicPr>
          <p:nvPr>
            <p:ph sz="quarter" idx="2"/>
          </p:nvPr>
        </p:nvPicPr>
        <p:blipFill>
          <a:blip r:embed="rId3"/>
          <a:srcRect/>
          <a:stretch>
            <a:fillRect/>
          </a:stretch>
        </p:blipFill>
        <p:spPr>
          <a:xfrm>
            <a:off x="6926263" y="188913"/>
            <a:ext cx="1787525" cy="1820862"/>
          </a:xfrm>
        </p:spPr>
      </p:pic>
      <p:sp>
        <p:nvSpPr>
          <p:cNvPr id="458756" name="Text Box 5"/>
          <p:cNvSpPr txBox="1">
            <a:spLocks noChangeArrowheads="1"/>
          </p:cNvSpPr>
          <p:nvPr/>
        </p:nvSpPr>
        <p:spPr bwMode="auto">
          <a:xfrm>
            <a:off x="8458200" y="152400"/>
            <a:ext cx="4413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cs typeface="Arial" charset="0"/>
              </a:rPr>
              <a:t>xi</a:t>
            </a:r>
          </a:p>
        </p:txBody>
      </p:sp>
      <p:pic>
        <p:nvPicPr>
          <p:cNvPr id="265222" name="Picture 6" descr="j0233563"/>
          <p:cNvPicPr>
            <a:picLocks noGrp="1" noChangeAspect="1" noChangeArrowheads="1"/>
          </p:cNvPicPr>
          <p:nvPr>
            <p:ph sz="quarter" idx="3"/>
          </p:nvPr>
        </p:nvPicPr>
        <p:blipFill>
          <a:blip r:embed="rId4"/>
          <a:srcRect/>
          <a:stretch>
            <a:fillRect/>
          </a:stretch>
        </p:blipFill>
        <p:spPr>
          <a:xfrm>
            <a:off x="7761288" y="5568950"/>
            <a:ext cx="1382712" cy="12890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5219">
                                            <p:txEl>
                                              <p:pRg st="0" end="0"/>
                                            </p:txEl>
                                          </p:spTgt>
                                        </p:tgtEl>
                                        <p:attrNameLst>
                                          <p:attrName>style.visibility</p:attrName>
                                        </p:attrNameLst>
                                      </p:cBhvr>
                                      <p:to>
                                        <p:strVal val="visible"/>
                                      </p:to>
                                    </p:set>
                                    <p:anim calcmode="lin" valueType="num">
                                      <p:cBhvr additive="base">
                                        <p:cTn id="7" dur="500" fill="hold"/>
                                        <p:tgtEl>
                                          <p:spTgt spid="265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5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5219">
                                            <p:txEl>
                                              <p:pRg st="2" end="2"/>
                                            </p:txEl>
                                          </p:spTgt>
                                        </p:tgtEl>
                                        <p:attrNameLst>
                                          <p:attrName>style.visibility</p:attrName>
                                        </p:attrNameLst>
                                      </p:cBhvr>
                                      <p:to>
                                        <p:strVal val="visible"/>
                                      </p:to>
                                    </p:set>
                                    <p:anim calcmode="lin" valueType="num">
                                      <p:cBhvr additive="base">
                                        <p:cTn id="13" dur="500" fill="hold"/>
                                        <p:tgtEl>
                                          <p:spTgt spid="26521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5219">
                                            <p:txEl>
                                              <p:pRg st="2" end="2"/>
                                            </p:txEl>
                                          </p:spTgt>
                                        </p:tgtEl>
                                        <p:attrNameLst>
                                          <p:attrName>ppt_y</p:attrName>
                                        </p:attrNameLst>
                                      </p:cBhvr>
                                      <p:tavLst>
                                        <p:tav tm="0">
                                          <p:val>
                                            <p:strVal val="#ppt_y"/>
                                          </p:val>
                                        </p:tav>
                                        <p:tav tm="100000">
                                          <p:val>
                                            <p:strVal val="#ppt_y"/>
                                          </p:val>
                                        </p:tav>
                                      </p:tavLst>
                                    </p:anim>
                                  </p:childTnLst>
                                </p:cTn>
                              </p:par>
                              <p:par>
                                <p:cTn id="15" presetID="51" presetClass="entr" presetSubtype="0" fill="hold" nodeType="withEffect">
                                  <p:stCondLst>
                                    <p:cond delay="0"/>
                                  </p:stCondLst>
                                  <p:childTnLst>
                                    <p:set>
                                      <p:cBhvr>
                                        <p:cTn id="16" dur="1" fill="hold">
                                          <p:stCondLst>
                                            <p:cond delay="0"/>
                                          </p:stCondLst>
                                        </p:cTn>
                                        <p:tgtEl>
                                          <p:spTgt spid="265222"/>
                                        </p:tgtEl>
                                        <p:attrNameLst>
                                          <p:attrName>style.visibility</p:attrName>
                                        </p:attrNameLst>
                                      </p:cBhvr>
                                      <p:to>
                                        <p:strVal val="visible"/>
                                      </p:to>
                                    </p:set>
                                    <p:animEffect transition="in" filter="fade">
                                      <p:cBhvr>
                                        <p:cTn id="17" dur="770" decel="100000"/>
                                        <p:tgtEl>
                                          <p:spTgt spid="265222"/>
                                        </p:tgtEl>
                                      </p:cBhvr>
                                    </p:animEffect>
                                    <p:animScale>
                                      <p:cBhvr>
                                        <p:cTn id="18" dur="770" decel="100000"/>
                                        <p:tgtEl>
                                          <p:spTgt spid="265222"/>
                                        </p:tgtEl>
                                      </p:cBhvr>
                                      <p:from x="10000" y="10000"/>
                                      <p:to x="200000" y="450000"/>
                                    </p:animScale>
                                    <p:animScale>
                                      <p:cBhvr>
                                        <p:cTn id="19" dur="1230" accel="100000" fill="hold">
                                          <p:stCondLst>
                                            <p:cond delay="770"/>
                                          </p:stCondLst>
                                        </p:cTn>
                                        <p:tgtEl>
                                          <p:spTgt spid="265222"/>
                                        </p:tgtEl>
                                      </p:cBhvr>
                                      <p:from x="200000" y="450000"/>
                                      <p:to x="100000" y="100000"/>
                                    </p:animScale>
                                    <p:set>
                                      <p:cBhvr>
                                        <p:cTn id="20" dur="770" fill="hold"/>
                                        <p:tgtEl>
                                          <p:spTgt spid="265222"/>
                                        </p:tgtEl>
                                        <p:attrNameLst>
                                          <p:attrName>ppt_x</p:attrName>
                                        </p:attrNameLst>
                                      </p:cBhvr>
                                      <p:to>
                                        <p:strVal val="(0.5)"/>
                                      </p:to>
                                    </p:set>
                                    <p:anim from="(0.5)" to="(#ppt_x)" calcmode="lin" valueType="num">
                                      <p:cBhvr>
                                        <p:cTn id="21" dur="1230" accel="100000" fill="hold">
                                          <p:stCondLst>
                                            <p:cond delay="770"/>
                                          </p:stCondLst>
                                        </p:cTn>
                                        <p:tgtEl>
                                          <p:spTgt spid="265222"/>
                                        </p:tgtEl>
                                        <p:attrNameLst>
                                          <p:attrName>ppt_x</p:attrName>
                                        </p:attrNameLst>
                                      </p:cBhvr>
                                    </p:anim>
                                    <p:set>
                                      <p:cBhvr>
                                        <p:cTn id="22" dur="770" fill="hold"/>
                                        <p:tgtEl>
                                          <p:spTgt spid="265222"/>
                                        </p:tgtEl>
                                        <p:attrNameLst>
                                          <p:attrName>ppt_y</p:attrName>
                                        </p:attrNameLst>
                                      </p:cBhvr>
                                      <p:to>
                                        <p:strVal val="(#ppt_y+0.4)"/>
                                      </p:to>
                                    </p:set>
                                    <p:anim from="(#ppt_y+0.4)" to="(#ppt_y)" calcmode="lin" valueType="num">
                                      <p:cBhvr>
                                        <p:cTn id="23" dur="1230" accel="100000" fill="hold">
                                          <p:stCondLst>
                                            <p:cond delay="770"/>
                                          </p:stCondLst>
                                        </p:cTn>
                                        <p:tgtEl>
                                          <p:spTgt spid="26522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0"/>
            <a:ext cx="9163107" cy="7101408"/>
            <a:chOff x="-1" y="0"/>
            <a:chExt cx="9163107" cy="7101408"/>
          </a:xfrm>
        </p:grpSpPr>
        <p:pic>
          <p:nvPicPr>
            <p:cNvPr id="2" name="Picture 1" descr="Teaching is Toug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63107" cy="7101408"/>
            </a:xfrm>
            <a:prstGeom prst="rect">
              <a:avLst/>
            </a:prstGeom>
          </p:spPr>
        </p:pic>
        <p:sp>
          <p:nvSpPr>
            <p:cNvPr id="3" name="Rounded Rectangular Callout 2"/>
            <p:cNvSpPr/>
            <p:nvPr/>
          </p:nvSpPr>
          <p:spPr bwMode="auto">
            <a:xfrm>
              <a:off x="4788024" y="116632"/>
              <a:ext cx="3456384" cy="2088232"/>
            </a:xfrm>
            <a:prstGeom prst="wedgeRoundRectCallout">
              <a:avLst>
                <a:gd name="adj1" fmla="val 4763"/>
                <a:gd name="adj2" fmla="val 61342"/>
                <a:gd name="adj3" fmla="val 16667"/>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Rounded Rectangular Callout 4"/>
            <p:cNvSpPr/>
            <p:nvPr/>
          </p:nvSpPr>
          <p:spPr bwMode="auto">
            <a:xfrm>
              <a:off x="251520" y="692696"/>
              <a:ext cx="3960440" cy="4392488"/>
            </a:xfrm>
            <a:prstGeom prst="wedgeRoundRectCallout">
              <a:avLst>
                <a:gd name="adj1" fmla="val -100418"/>
                <a:gd name="adj2" fmla="val 17436"/>
                <a:gd name="adj3" fmla="val 16667"/>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
        <p:nvSpPr>
          <p:cNvPr id="6" name="Rectangle 2"/>
          <p:cNvSpPr txBox="1">
            <a:spLocks noChangeArrowheads="1"/>
          </p:cNvSpPr>
          <p:nvPr/>
        </p:nvSpPr>
        <p:spPr bwMode="auto">
          <a:xfrm>
            <a:off x="395536" y="620688"/>
            <a:ext cx="3600400" cy="460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eaLnBrk="1" hangingPunct="1"/>
            <a:r>
              <a:rPr lang="ar-JO" sz="3600" dirty="0">
                <a:solidFill>
                  <a:srgbClr val="000000"/>
                </a:solidFill>
                <a:latin typeface="Arial" panose="020B0604020202020204" pitchFamily="34" charset="0"/>
                <a:ea typeface="ＭＳ Ｐゴシック" charset="0"/>
                <a:cs typeface="Arial" panose="020B0604020202020204" pitchFamily="34" charset="0"/>
              </a:rPr>
              <a:t>لكنني لا أريد العودة إلى الكنيسة! لا أحد يحبني! يضايقونني، ويسحبون شعري، ويضربونني! أنا أكره ذلك!</a:t>
            </a:r>
            <a:endParaRPr lang="en-US" sz="36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460801" name="Rectangle 2"/>
          <p:cNvSpPr>
            <a:spLocks noGrp="1" noChangeArrowheads="1"/>
          </p:cNvSpPr>
          <p:nvPr>
            <p:ph type="title" idx="4294967295"/>
          </p:nvPr>
        </p:nvSpPr>
        <p:spPr>
          <a:xfrm>
            <a:off x="4860032" y="260648"/>
            <a:ext cx="3456384" cy="1656184"/>
          </a:xfrm>
        </p:spPr>
        <p:txBody>
          <a:bodyPr/>
          <a:lstStyle/>
          <a:p>
            <a:pPr eaLnBrk="1" hangingPunct="1"/>
            <a:r>
              <a:rPr lang="ar-JO" sz="3600" dirty="0">
                <a:solidFill>
                  <a:srgbClr val="000000"/>
                </a:solidFill>
                <a:latin typeface="Arial" panose="020B0604020202020204" pitchFamily="34" charset="0"/>
                <a:ea typeface="ＭＳ Ｐゴシック" charset="0"/>
                <a:cs typeface="Arial" panose="020B0604020202020204" pitchFamily="34" charset="0"/>
              </a:rPr>
              <a:t>لم يقل أحد أن     الوعظ سيكون سهلاً  يا عزيزي</a:t>
            </a:r>
            <a:endParaRPr lang="en-US" sz="3600"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659242792"/>
      </p:ext>
    </p:extLst>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021288"/>
            <a:ext cx="9144000" cy="757808"/>
          </a:xfrm>
        </p:spPr>
        <p:txBody>
          <a:bodyPr/>
          <a:lstStyle/>
          <a:p>
            <a:pPr rtl="1" eaLnBrk="1" hangingPunct="1">
              <a:defRPr/>
            </a:pPr>
            <a:r>
              <a:rPr lang="ar-JO" sz="2400" b="1" dirty="0">
                <a:solidFill>
                  <a:srgbClr val="FFFFFF"/>
                </a:solidFill>
                <a:latin typeface="Calibri" panose="020F0502020204030204" pitchFamily="34" charset="0"/>
                <a:ea typeface="ＭＳ Ｐゴシック" charset="0"/>
                <a:cs typeface="Calibri" panose="020F0502020204030204" pitchFamily="34" charset="0"/>
              </a:rPr>
              <a:t>الرابط للعرض التقديميِّ "فن الوعظ" متاحٌ على الموقع الإلكترونيّ:</a:t>
            </a:r>
            <a:br>
              <a:rPr lang="ar-JO" sz="2400" b="1" dirty="0">
                <a:solidFill>
                  <a:srgbClr val="FFFFFF"/>
                </a:solidFill>
                <a:latin typeface="Calibri" panose="020F0502020204030204" pitchFamily="34" charset="0"/>
                <a:ea typeface="ＭＳ Ｐゴシック" charset="0"/>
                <a:cs typeface="Calibri" panose="020F0502020204030204" pitchFamily="34" charset="0"/>
              </a:rPr>
            </a:br>
            <a:r>
              <a:rPr lang="ar-JO" sz="2400" b="1" dirty="0">
                <a:solidFill>
                  <a:srgbClr val="FFFFFF"/>
                </a:solidFill>
                <a:latin typeface="Traditional Arabic" panose="02020603050405020304" pitchFamily="18" charset="-78"/>
                <a:ea typeface="ＭＳ Ｐゴシック" charset="0"/>
                <a:cs typeface="Traditional Arabic" panose="02020603050405020304" pitchFamily="18" charset="-78"/>
              </a:rPr>
              <a:t> </a:t>
            </a:r>
            <a:r>
              <a:rPr lang="en-US" sz="2400" b="1" dirty="0">
                <a:solidFill>
                  <a:srgbClr val="FFFFFF"/>
                </a:solidFill>
                <a:latin typeface="Traditional Arabic" panose="02020603050405020304" pitchFamily="18" charset="-78"/>
                <a:ea typeface="ＭＳ Ｐゴシック" charset="0"/>
                <a:cs typeface="Traditional Arabic" panose="02020603050405020304" pitchFamily="18" charset="-78"/>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احصلْ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328592"/>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3528" y="2132856"/>
            <a:ext cx="6153212" cy="3483594"/>
          </a:xfrm>
          <a:prstGeom prst="rect">
            <a:avLst/>
          </a:prstGeom>
        </p:spPr>
      </p:pic>
    </p:spTree>
    <p:extLst>
      <p:ext uri="{BB962C8B-B14F-4D97-AF65-F5344CB8AC3E}">
        <p14:creationId xmlns:p14="http://schemas.microsoft.com/office/powerpoint/2010/main" val="3779141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1" y="0"/>
            <a:ext cx="9252521" cy="6858000"/>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أولادنا الثلاثة</a:t>
            </a:r>
            <a:endParaRPr lang="en-US"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3405154"/>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50FFF-89A1-914A-85AA-7D6C844C23B1}"/>
              </a:ext>
            </a:extLst>
          </p:cNvPr>
          <p:cNvPicPr>
            <a:picLocks noChangeAspect="1"/>
          </p:cNvPicPr>
          <p:nvPr/>
        </p:nvPicPr>
        <p:blipFill rotWithShape="1">
          <a:blip r:embed="rId3"/>
          <a:srcRect l="6396" t="9381" r="11405" b="10049"/>
          <a:stretch/>
        </p:blipFill>
        <p:spPr>
          <a:xfrm>
            <a:off x="-108519" y="-27384"/>
            <a:ext cx="9252520" cy="6803017"/>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ar-JO" sz="2800" b="1" i="1" dirty="0">
                <a:solidFill>
                  <a:schemeClr val="tx1"/>
                </a:solidFill>
                <a:effectLst>
                  <a:glow rad="254000">
                    <a:schemeClr val="bg1">
                      <a:alpha val="75000"/>
                    </a:schemeClr>
                  </a:glow>
                </a:effectLst>
                <a:latin typeface="Arial"/>
                <a:cs typeface="Arial"/>
              </a:rPr>
              <a:t>عائلة جريفيث</a:t>
            </a:r>
            <a:br>
              <a:rPr lang="en-US" sz="2800" b="1" i="1" dirty="0">
                <a:solidFill>
                  <a:schemeClr val="tx1"/>
                </a:solidFill>
                <a:effectLst>
                  <a:glow rad="254000">
                    <a:schemeClr val="bg1">
                      <a:alpha val="75000"/>
                    </a:schemeClr>
                  </a:glow>
                </a:effectLst>
                <a:latin typeface="Arial"/>
                <a:cs typeface="Arial"/>
              </a:rPr>
            </a:br>
            <a:r>
              <a:rPr lang="ar-JO" sz="2800" b="1" i="1" dirty="0">
                <a:solidFill>
                  <a:schemeClr val="tx1"/>
                </a:solidFill>
                <a:effectLst>
                  <a:glow rad="254000">
                    <a:schemeClr val="bg1">
                      <a:alpha val="75000"/>
                    </a:schemeClr>
                  </a:glow>
                </a:effectLst>
                <a:latin typeface="Arial"/>
                <a:cs typeface="Arial"/>
              </a:rPr>
              <a:t>28 تشرين ثاني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7181369" y="3617698"/>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dirty="0">
                <a:solidFill>
                  <a:srgbClr val="FFFF00"/>
                </a:solidFill>
                <a:effectLst>
                  <a:glow rad="254000">
                    <a:srgbClr val="000000">
                      <a:alpha val="75000"/>
                    </a:srgbClr>
                  </a:glow>
                </a:effectLst>
                <a:latin typeface="Arial"/>
                <a:cs typeface="Arial"/>
              </a:rPr>
              <a:t>كيرت</a:t>
            </a:r>
            <a:r>
              <a:rPr lang="ar-JO" sz="4000" b="1" dirty="0">
                <a:solidFill>
                  <a:srgbClr val="FFFFFF"/>
                </a:solidFill>
                <a:effectLst>
                  <a:glow rad="254000">
                    <a:srgbClr val="000000">
                      <a:alpha val="75000"/>
                    </a:srgbClr>
                  </a:glow>
                </a:effectLst>
                <a:latin typeface="Arial"/>
                <a:cs typeface="Arial"/>
              </a:rPr>
              <a:t> وكارا (34)</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39466" y="2895568"/>
            <a:ext cx="2088232"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dirty="0">
                <a:solidFill>
                  <a:srgbClr val="FFFF00"/>
                </a:solidFill>
                <a:effectLst>
                  <a:glow rad="254000">
                    <a:srgbClr val="000000">
                      <a:alpha val="75000"/>
                    </a:srgbClr>
                  </a:glow>
                </a:effectLst>
                <a:latin typeface="Arial"/>
                <a:cs typeface="Arial"/>
              </a:rPr>
              <a:t>جون</a:t>
            </a:r>
            <a:r>
              <a:rPr lang="ar-JO" sz="4000" b="1" dirty="0">
                <a:solidFill>
                  <a:srgbClr val="FFFFFF"/>
                </a:solidFill>
                <a:effectLst>
                  <a:glow rad="254000">
                    <a:srgbClr val="000000">
                      <a:alpha val="75000"/>
                    </a:srgbClr>
                  </a:glow>
                </a:effectLst>
                <a:latin typeface="Arial"/>
                <a:cs typeface="Arial"/>
              </a:rPr>
              <a:t> وكلوي (28)</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2653848" y="4077072"/>
            <a:ext cx="2555776" cy="255454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dirty="0">
                <a:solidFill>
                  <a:srgbClr val="FFFF00"/>
                </a:solidFill>
                <a:effectLst>
                  <a:glow rad="254000">
                    <a:srgbClr val="000000">
                      <a:alpha val="75000"/>
                    </a:srgbClr>
                  </a:glow>
                </a:effectLst>
                <a:latin typeface="Arial"/>
                <a:cs typeface="Arial"/>
              </a:rPr>
              <a:t>ستيفن</a:t>
            </a:r>
            <a:r>
              <a:rPr lang="ar-JO" sz="4000" b="1" dirty="0">
                <a:solidFill>
                  <a:srgbClr val="FFFFFF"/>
                </a:solidFill>
                <a:effectLst>
                  <a:glow rad="254000">
                    <a:srgbClr val="000000">
                      <a:alpha val="75000"/>
                    </a:srgbClr>
                  </a:glow>
                </a:effectLst>
                <a:latin typeface="Arial"/>
                <a:cs typeface="Arial"/>
              </a:rPr>
              <a:t>،    كيتي    وجيسي  (31)</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5233582" y="2233848"/>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ريك وسوزان</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2020</a:t>
            </a:r>
            <a:endPar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78532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ue Horizon">
  <a:themeElements>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fontScheme name="Blue Horizon">
      <a:majorFont>
        <a:latin typeface="Times New Roman"/>
        <a:ea typeface="MS Pゴシック"/>
        <a:cs typeface="MS Pゴシック"/>
      </a:majorFont>
      <a:minorFont>
        <a:latin typeface="Times New Roman"/>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Horizon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Bridge in Fog">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22729</TotalTime>
  <Pages>1</Pages>
  <Words>3026</Words>
  <Application>Microsoft Macintosh PowerPoint</Application>
  <PresentationFormat>On-screen Show (4:3)</PresentationFormat>
  <Paragraphs>512</Paragraphs>
  <Slides>79</Slides>
  <Notes>66</Notes>
  <HiddenSlides>0</HiddenSlides>
  <MMClips>0</MMClips>
  <ScaleCrop>false</ScaleCrop>
  <HeadingPairs>
    <vt:vector size="6" baseType="variant">
      <vt:variant>
        <vt:lpstr>Fonts Used</vt:lpstr>
      </vt:variant>
      <vt:variant>
        <vt:i4>18</vt:i4>
      </vt:variant>
      <vt:variant>
        <vt:lpstr>Theme</vt:lpstr>
      </vt:variant>
      <vt:variant>
        <vt:i4>36</vt:i4>
      </vt:variant>
      <vt:variant>
        <vt:lpstr>Slide Titles</vt:lpstr>
      </vt:variant>
      <vt:variant>
        <vt:i4>79</vt:i4>
      </vt:variant>
    </vt:vector>
  </HeadingPairs>
  <TitlesOfParts>
    <vt:vector size="133" baseType="lpstr">
      <vt:lpstr>26</vt:lpstr>
      <vt:lpstr>Arial Italic</vt:lpstr>
      <vt:lpstr>ＭＳ Ｐゴシック</vt:lpstr>
      <vt:lpstr>宋体</vt:lpstr>
      <vt:lpstr>Times</vt:lpstr>
      <vt:lpstr>Arial</vt:lpstr>
      <vt:lpstr>Arial Narrow</vt:lpstr>
      <vt:lpstr>Calibri</vt:lpstr>
      <vt:lpstr>Century Gothic</vt:lpstr>
      <vt:lpstr>Comic Sans MS</vt:lpstr>
      <vt:lpstr>Helvetica</vt:lpstr>
      <vt:lpstr>Monotype Sorts</vt:lpstr>
      <vt:lpstr>Tahoma</vt:lpstr>
      <vt:lpstr>Times New Roman</vt:lpstr>
      <vt:lpstr>Traditional Arabic</vt:lpstr>
      <vt:lpstr>Trebuchet MS</vt:lpstr>
      <vt:lpstr>Verdana</vt:lpstr>
      <vt:lpstr>Wingdings</vt:lpstr>
      <vt:lpstr>Candybar</vt:lpstr>
      <vt:lpstr>1_Default Design</vt:lpstr>
      <vt:lpstr>Blank Presentation</vt:lpstr>
      <vt:lpstr>Crumple</vt:lpstr>
      <vt:lpstr>Bridge in Fog</vt:lpstr>
      <vt:lpstr>Bold Stripes</vt:lpstr>
      <vt:lpstr>Gleam</vt:lpstr>
      <vt:lpstr>Light Fountain</vt:lpstr>
      <vt:lpstr>5_Default Design</vt:lpstr>
      <vt:lpstr>1_Bold Stripes</vt:lpstr>
      <vt:lpstr>Beach</vt:lpstr>
      <vt:lpstr>1_Calm</vt:lpstr>
      <vt:lpstr>5_Blank Presentation</vt:lpstr>
      <vt:lpstr>Blue Horizon</vt:lpstr>
      <vt:lpstr>3_Default Design</vt:lpstr>
      <vt:lpstr>2_Default Design</vt:lpstr>
      <vt:lpstr>Cascade</vt:lpstr>
      <vt:lpstr>6_Blank Presentation</vt:lpstr>
      <vt:lpstr>4_Default Design</vt:lpstr>
      <vt:lpstr>4_Beam</vt:lpstr>
      <vt:lpstr>4_Blank Presentation</vt:lpstr>
      <vt:lpstr>3_Beam</vt:lpstr>
      <vt:lpstr>6_Default Design</vt:lpstr>
      <vt:lpstr>Default Design</vt:lpstr>
      <vt:lpstr>5_Beam</vt:lpstr>
      <vt:lpstr>White on Black Background</vt:lpstr>
      <vt:lpstr>2_Blank Presentation</vt:lpstr>
      <vt:lpstr>7_Default Design</vt:lpstr>
      <vt:lpstr>11_Blank Presentation</vt:lpstr>
      <vt:lpstr>8_Blank Presentation</vt:lpstr>
      <vt:lpstr>9_Blank Presentation</vt:lpstr>
      <vt:lpstr>1_Cascade</vt:lpstr>
      <vt:lpstr>Blue Diagonal</vt:lpstr>
      <vt:lpstr>1_Clipboard</vt:lpstr>
      <vt:lpstr>49_Blank Presentation</vt:lpstr>
      <vt:lpstr>Orbit</vt:lpstr>
      <vt:lpstr>فن الوعظ: فن تفسير الكتاب المقدس</vt:lpstr>
      <vt:lpstr>خيارات الملاحظات</vt:lpstr>
      <vt:lpstr>عرّف عن نفسك</vt:lpstr>
      <vt:lpstr>من أنا؟ (الجذور العائلية)</vt:lpstr>
      <vt:lpstr>من أنا؟ (الجذور التعليمية)</vt:lpstr>
      <vt:lpstr>Our People</vt:lpstr>
      <vt:lpstr>تايلاند • منغوليا • ميانمار • أندونيسيا</vt:lpstr>
      <vt:lpstr>أولادنا الثلاثة</vt:lpstr>
      <vt:lpstr>عائلة جريفيث 28 تشرين ثاني 2019</vt:lpstr>
      <vt:lpstr>يعمل كيرت (34) في تكنولوجيا المعلومات ويعيش في سياتل </vt:lpstr>
      <vt:lpstr>أنجب ستيفن وكيتي لنا جيسي ـــــ  حفيدنا الأول في أيار 2019</vt:lpstr>
      <vt:lpstr>الحفيد جيسي</vt:lpstr>
      <vt:lpstr>ستيفن (31 عامًا) هو طيار من طراز United A320 يسافر من سياتل للطيران من سان فرانسيسكو</vt:lpstr>
      <vt:lpstr>جون (28) هو فنان تشكيلي في ريدلاندز، كاليفورنيا</vt:lpstr>
      <vt:lpstr>مؤسستنا الإرسالية</vt:lpstr>
      <vt:lpstr>قمت بالإشراف على برنامج الدكتوراه  في دراسات الخدمة</vt:lpstr>
      <vt:lpstr>Nov Module</vt:lpstr>
      <vt:lpstr>كلية الكتاب المقدس سنغافورة</vt:lpstr>
      <vt:lpstr>طلاب كلية الكتاب المقدس سنغافورة</vt:lpstr>
      <vt:lpstr>المساقات التي قمت بتدريسها منذ عام 1991م</vt:lpstr>
      <vt:lpstr>Our People</vt:lpstr>
      <vt:lpstr> شعب الطرق المتقاطعة• حزيران 2021</vt:lpstr>
      <vt:lpstr>Our People</vt:lpstr>
      <vt:lpstr>Our People</vt:lpstr>
      <vt:lpstr>Our People</vt:lpstr>
      <vt:lpstr>CICFamily.com</vt:lpstr>
      <vt:lpstr>www.cicfamily.com</vt:lpstr>
      <vt:lpstr>قوة كلمة الله (أش 55: 8-9)</vt:lpstr>
      <vt:lpstr>قوة كلمة الله (أش 55:10أ)</vt:lpstr>
      <vt:lpstr>قوة كلمة الله (أش 55:10ب)</vt:lpstr>
      <vt:lpstr>قوة كلمة الله (أش 55: 11)</vt:lpstr>
      <vt:lpstr>Our Course Goal</vt:lpstr>
      <vt:lpstr>وصف المساق</vt:lpstr>
      <vt:lpstr>أهداف المساق</vt:lpstr>
      <vt:lpstr>أربعة أهداف يجب أن تكون العظة:</vt:lpstr>
      <vt:lpstr>د. ريك ود. راميش ريتشارد</vt:lpstr>
      <vt:lpstr>متطلبات المساق</vt:lpstr>
      <vt:lpstr>واجب  القراءات  الأول</vt:lpstr>
      <vt:lpstr>أساسيات  بوردن</vt:lpstr>
      <vt:lpstr>متطلبات المساق في كلية سنغافورة للكتاب المقدس</vt:lpstr>
      <vt:lpstr>التلمذة</vt:lpstr>
      <vt:lpstr>دعونا نعلم الآخرين كيف يعظون أيضاً</vt:lpstr>
      <vt:lpstr>خدمة التعليم – 1994-2021</vt:lpstr>
      <vt:lpstr>الوعظ (فن الوعظ) at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الصينية</vt:lpstr>
      <vt:lpstr>الأندونيسية</vt:lpstr>
      <vt:lpstr>الفيتنامية</vt:lpstr>
      <vt:lpstr>قائمة تسجيل مشروع فن الوعظ</vt:lpstr>
      <vt:lpstr>متطلبات المساق في كلية سنغافورة للكتاب المقدس</vt:lpstr>
      <vt:lpstr>12 واجب مكتوب</vt:lpstr>
      <vt:lpstr>لماذا تشارك شهادتك؟</vt:lpstr>
      <vt:lpstr>تدفق الإختبار</vt:lpstr>
      <vt:lpstr>Testimony Grade Sheet</vt:lpstr>
      <vt:lpstr>قسمينا</vt:lpstr>
      <vt:lpstr>متطلبات المساق في كلية سنغافورة للكتاب المقدس</vt:lpstr>
      <vt:lpstr>تدرج الكلام</vt:lpstr>
      <vt:lpstr>قائمة تقييم العظة</vt:lpstr>
      <vt:lpstr>عظتيك</vt:lpstr>
      <vt:lpstr> متكلمي ومقيمي كية سنغافورة للكتاب المقدس كانون ثاني 2021 </vt:lpstr>
      <vt:lpstr>أعداد عظة الرسالة (15 دقيقة)</vt:lpstr>
      <vt:lpstr>أعداد عظة الرسالة (15 دقيقة)</vt:lpstr>
      <vt:lpstr>أعداد عظة الرسالة (15 دقيقة)</vt:lpstr>
      <vt:lpstr>أعداد عظة الرسالة (15 دقيقة)</vt:lpstr>
      <vt:lpstr>أعداد عظة الرسالة (15 دقيقة)</vt:lpstr>
      <vt:lpstr>إذا لم تعظ جيداً فحتى الصخور سوف تصرخ</vt:lpstr>
      <vt:lpstr>يرجى إرسال هذه  لكل من عظات ال 15 دقيقة ...</vt:lpstr>
      <vt:lpstr>في حال وجود ضباب على واجبك؟ أطلب المساعدة</vt:lpstr>
      <vt:lpstr>الرجاء طباعة واجباتك على الحاسوب</vt:lpstr>
      <vt:lpstr>أمور أخرى</vt:lpstr>
      <vt:lpstr>لم يقل أحد أن     الوعظ سيكون سهلاً  يا عزيزي</vt:lpstr>
      <vt:lpstr>Black</vt:lpstr>
      <vt:lpstr>الرابط للعرض التقديميِّ "فن الوعظ" متاحٌ على الموقع الإلكترونيّ: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Dr. Rick Griffith</dc:creator>
  <cp:keywords/>
  <dc:description/>
  <cp:lastModifiedBy>Rick Griffith</cp:lastModifiedBy>
  <cp:revision>511</cp:revision>
  <cp:lastPrinted>2000-03-23T06:37:09Z</cp:lastPrinted>
  <dcterms:created xsi:type="dcterms:W3CDTF">2009-03-16T03:42:55Z</dcterms:created>
  <dcterms:modified xsi:type="dcterms:W3CDTF">2024-01-26T14:02:10Z</dcterms:modified>
</cp:coreProperties>
</file>