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7.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theme/themeOverride4.xml" ContentType="application/vnd.openxmlformats-officedocument.themeOverride+xml"/>
  <Override PartName="/ppt/notesSlides/notesSlide31.xml" ContentType="application/vnd.openxmlformats-officedocument.presentationml.notesSlide+xml"/>
  <Override PartName="/ppt/theme/themeOverride5.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6.xml" ContentType="application/vnd.openxmlformats-officedocument.themeOverride+xml"/>
  <Override PartName="/ppt/notesSlides/notesSlide34.xml" ContentType="application/vnd.openxmlformats-officedocument.presentationml.notesSlide+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8.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9.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10.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11.xml" ContentType="application/vnd.openxmlformats-officedocument.themeOverride+xml"/>
  <Override PartName="/ppt/notesSlides/notesSlide108.xml" ContentType="application/vnd.openxmlformats-officedocument.presentationml.notesSlide+xml"/>
  <Override PartName="/ppt/theme/themeOverride12.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13.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heme/themeOverride14.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15.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 id="2147483650" r:id="rId3"/>
    <p:sldMasterId id="2147483793" r:id="rId4"/>
    <p:sldMasterId id="2147483795" r:id="rId5"/>
    <p:sldMasterId id="2147483803" r:id="rId6"/>
    <p:sldMasterId id="2147483808" r:id="rId7"/>
    <p:sldMasterId id="2147483810" r:id="rId8"/>
    <p:sldMasterId id="2147484319" r:id="rId9"/>
    <p:sldMasterId id="2147485144" r:id="rId10"/>
    <p:sldMasterId id="2147485207" r:id="rId11"/>
    <p:sldMasterId id="2147485219" r:id="rId12"/>
    <p:sldMasterId id="2147485246" r:id="rId13"/>
    <p:sldMasterId id="2147485306" r:id="rId14"/>
    <p:sldMasterId id="2147485330" r:id="rId15"/>
    <p:sldMasterId id="2147485344" r:id="rId16"/>
    <p:sldMasterId id="2147485356" r:id="rId17"/>
    <p:sldMasterId id="2147485359" r:id="rId18"/>
    <p:sldMasterId id="2147485371" r:id="rId19"/>
    <p:sldMasterId id="2147485398" r:id="rId20"/>
    <p:sldMasterId id="2147485410" r:id="rId21"/>
    <p:sldMasterId id="2147485422" r:id="rId22"/>
    <p:sldMasterId id="2147485434" r:id="rId23"/>
    <p:sldMasterId id="2147485446" r:id="rId24"/>
    <p:sldMasterId id="2147485458" r:id="rId25"/>
    <p:sldMasterId id="2147485470" r:id="rId26"/>
    <p:sldMasterId id="2147485482" r:id="rId27"/>
  </p:sldMasterIdLst>
  <p:notesMasterIdLst>
    <p:notesMasterId r:id="rId209"/>
  </p:notesMasterIdLst>
  <p:handoutMasterIdLst>
    <p:handoutMasterId r:id="rId210"/>
  </p:handoutMasterIdLst>
  <p:sldIdLst>
    <p:sldId id="5085" r:id="rId28"/>
    <p:sldId id="5086" r:id="rId29"/>
    <p:sldId id="5087" r:id="rId30"/>
    <p:sldId id="5088" r:id="rId31"/>
    <p:sldId id="614" r:id="rId32"/>
    <p:sldId id="615" r:id="rId33"/>
    <p:sldId id="5091" r:id="rId34"/>
    <p:sldId id="5092" r:id="rId35"/>
    <p:sldId id="5093" r:id="rId36"/>
    <p:sldId id="5094" r:id="rId37"/>
    <p:sldId id="5095" r:id="rId38"/>
    <p:sldId id="5096" r:id="rId39"/>
    <p:sldId id="5109" r:id="rId40"/>
    <p:sldId id="5098" r:id="rId41"/>
    <p:sldId id="5099" r:id="rId42"/>
    <p:sldId id="5100" r:id="rId43"/>
    <p:sldId id="5101" r:id="rId44"/>
    <p:sldId id="356" r:id="rId45"/>
    <p:sldId id="357" r:id="rId46"/>
    <p:sldId id="736" r:id="rId47"/>
    <p:sldId id="655" r:id="rId48"/>
    <p:sldId id="5376" r:id="rId49"/>
    <p:sldId id="5377" r:id="rId50"/>
    <p:sldId id="5378" r:id="rId51"/>
    <p:sldId id="5379" r:id="rId52"/>
    <p:sldId id="844" r:id="rId53"/>
    <p:sldId id="661" r:id="rId54"/>
    <p:sldId id="5104" r:id="rId55"/>
    <p:sldId id="5128" r:id="rId56"/>
    <p:sldId id="5129" r:id="rId57"/>
    <p:sldId id="5130" r:id="rId58"/>
    <p:sldId id="5131" r:id="rId59"/>
    <p:sldId id="5132" r:id="rId60"/>
    <p:sldId id="5133" r:id="rId61"/>
    <p:sldId id="663" r:id="rId62"/>
    <p:sldId id="564" r:id="rId63"/>
    <p:sldId id="755" r:id="rId64"/>
    <p:sldId id="756" r:id="rId65"/>
    <p:sldId id="757" r:id="rId66"/>
    <p:sldId id="758" r:id="rId67"/>
    <p:sldId id="759" r:id="rId68"/>
    <p:sldId id="760" r:id="rId69"/>
    <p:sldId id="761" r:id="rId70"/>
    <p:sldId id="742" r:id="rId71"/>
    <p:sldId id="5134" r:id="rId72"/>
    <p:sldId id="5135" r:id="rId73"/>
    <p:sldId id="481" r:id="rId74"/>
    <p:sldId id="5136" r:id="rId75"/>
    <p:sldId id="451" r:id="rId76"/>
    <p:sldId id="591" r:id="rId77"/>
    <p:sldId id="5137" r:id="rId78"/>
    <p:sldId id="5138" r:id="rId79"/>
    <p:sldId id="5139" r:id="rId80"/>
    <p:sldId id="5140" r:id="rId81"/>
    <p:sldId id="5141" r:id="rId82"/>
    <p:sldId id="5142" r:id="rId83"/>
    <p:sldId id="639" r:id="rId84"/>
    <p:sldId id="546" r:id="rId85"/>
    <p:sldId id="751" r:id="rId86"/>
    <p:sldId id="5143" r:id="rId87"/>
    <p:sldId id="621" r:id="rId88"/>
    <p:sldId id="626" r:id="rId89"/>
    <p:sldId id="5195" r:id="rId90"/>
    <p:sldId id="5144" r:id="rId91"/>
    <p:sldId id="5145" r:id="rId92"/>
    <p:sldId id="5146" r:id="rId93"/>
    <p:sldId id="5147" r:id="rId94"/>
    <p:sldId id="665" r:id="rId95"/>
    <p:sldId id="5148" r:id="rId96"/>
    <p:sldId id="5149" r:id="rId97"/>
    <p:sldId id="5150" r:id="rId98"/>
    <p:sldId id="5151" r:id="rId99"/>
    <p:sldId id="5152" r:id="rId100"/>
    <p:sldId id="5153" r:id="rId101"/>
    <p:sldId id="5154" r:id="rId102"/>
    <p:sldId id="5155" r:id="rId103"/>
    <p:sldId id="5156" r:id="rId104"/>
    <p:sldId id="5157" r:id="rId105"/>
    <p:sldId id="5158" r:id="rId106"/>
    <p:sldId id="762" r:id="rId107"/>
    <p:sldId id="5159" r:id="rId108"/>
    <p:sldId id="5160" r:id="rId109"/>
    <p:sldId id="666" r:id="rId110"/>
    <p:sldId id="5161" r:id="rId111"/>
    <p:sldId id="5162" r:id="rId112"/>
    <p:sldId id="521" r:id="rId113"/>
    <p:sldId id="664" r:id="rId114"/>
    <p:sldId id="270" r:id="rId115"/>
    <p:sldId id="5163" r:id="rId116"/>
    <p:sldId id="5164" r:id="rId117"/>
    <p:sldId id="763" r:id="rId118"/>
    <p:sldId id="5165" r:id="rId119"/>
    <p:sldId id="5166" r:id="rId120"/>
    <p:sldId id="5167" r:id="rId121"/>
    <p:sldId id="5194" r:id="rId122"/>
    <p:sldId id="5168" r:id="rId123"/>
    <p:sldId id="764" r:id="rId124"/>
    <p:sldId id="350" r:id="rId125"/>
    <p:sldId id="5169" r:id="rId126"/>
    <p:sldId id="5170" r:id="rId127"/>
    <p:sldId id="765" r:id="rId128"/>
    <p:sldId id="748" r:id="rId129"/>
    <p:sldId id="744" r:id="rId130"/>
    <p:sldId id="749" r:id="rId131"/>
    <p:sldId id="414" r:id="rId132"/>
    <p:sldId id="745" r:id="rId133"/>
    <p:sldId id="766" r:id="rId134"/>
    <p:sldId id="543" r:id="rId135"/>
    <p:sldId id="767" r:id="rId136"/>
    <p:sldId id="715" r:id="rId137"/>
    <p:sldId id="768" r:id="rId138"/>
    <p:sldId id="5171" r:id="rId139"/>
    <p:sldId id="769" r:id="rId140"/>
    <p:sldId id="5172" r:id="rId141"/>
    <p:sldId id="648" r:id="rId142"/>
    <p:sldId id="770" r:id="rId143"/>
    <p:sldId id="771" r:id="rId144"/>
    <p:sldId id="5173" r:id="rId145"/>
    <p:sldId id="5174" r:id="rId146"/>
    <p:sldId id="5175" r:id="rId147"/>
    <p:sldId id="5176" r:id="rId148"/>
    <p:sldId id="5177" r:id="rId149"/>
    <p:sldId id="5178" r:id="rId150"/>
    <p:sldId id="5179" r:id="rId151"/>
    <p:sldId id="644" r:id="rId152"/>
    <p:sldId id="752" r:id="rId153"/>
    <p:sldId id="754" r:id="rId154"/>
    <p:sldId id="716" r:id="rId155"/>
    <p:sldId id="772" r:id="rId156"/>
    <p:sldId id="5180" r:id="rId157"/>
    <p:sldId id="5181" r:id="rId158"/>
    <p:sldId id="5182" r:id="rId159"/>
    <p:sldId id="5183" r:id="rId160"/>
    <p:sldId id="5185" r:id="rId161"/>
    <p:sldId id="338" r:id="rId162"/>
    <p:sldId id="5374" r:id="rId163"/>
    <p:sldId id="5375" r:id="rId164"/>
    <p:sldId id="5186" r:id="rId165"/>
    <p:sldId id="5187" r:id="rId166"/>
    <p:sldId id="5188" r:id="rId167"/>
    <p:sldId id="5189" r:id="rId168"/>
    <p:sldId id="645" r:id="rId169"/>
    <p:sldId id="610" r:id="rId170"/>
    <p:sldId id="753" r:id="rId171"/>
    <p:sldId id="732" r:id="rId172"/>
    <p:sldId id="5190" r:id="rId173"/>
    <p:sldId id="5191" r:id="rId174"/>
    <p:sldId id="773" r:id="rId175"/>
    <p:sldId id="5192" r:id="rId176"/>
    <p:sldId id="5193" r:id="rId177"/>
    <p:sldId id="562" r:id="rId178"/>
    <p:sldId id="4030" r:id="rId179"/>
    <p:sldId id="667" r:id="rId180"/>
    <p:sldId id="668" r:id="rId181"/>
    <p:sldId id="669" r:id="rId182"/>
    <p:sldId id="670" r:id="rId183"/>
    <p:sldId id="671" r:id="rId184"/>
    <p:sldId id="672" r:id="rId185"/>
    <p:sldId id="673" r:id="rId186"/>
    <p:sldId id="674" r:id="rId187"/>
    <p:sldId id="675" r:id="rId188"/>
    <p:sldId id="676" r:id="rId189"/>
    <p:sldId id="677" r:id="rId190"/>
    <p:sldId id="678" r:id="rId191"/>
    <p:sldId id="679" r:id="rId192"/>
    <p:sldId id="336" r:id="rId193"/>
    <p:sldId id="258" r:id="rId194"/>
    <p:sldId id="260" r:id="rId195"/>
    <p:sldId id="294" r:id="rId196"/>
    <p:sldId id="293" r:id="rId197"/>
    <p:sldId id="271" r:id="rId198"/>
    <p:sldId id="314" r:id="rId199"/>
    <p:sldId id="261" r:id="rId200"/>
    <p:sldId id="5125" r:id="rId201"/>
    <p:sldId id="264" r:id="rId202"/>
    <p:sldId id="268" r:id="rId203"/>
    <p:sldId id="313" r:id="rId204"/>
    <p:sldId id="692" r:id="rId205"/>
    <p:sldId id="693" r:id="rId206"/>
    <p:sldId id="5126" r:id="rId207"/>
    <p:sldId id="4031" r:id="rId208"/>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0593C2E-14E4-B049-B47A-24FBAD6C6118}">
          <p14:sldIdLst>
            <p14:sldId id="5085"/>
            <p14:sldId id="5086"/>
            <p14:sldId id="5087"/>
            <p14:sldId id="5088"/>
            <p14:sldId id="614"/>
            <p14:sldId id="615"/>
            <p14:sldId id="5091"/>
            <p14:sldId id="5092"/>
            <p14:sldId id="5093"/>
            <p14:sldId id="5094"/>
            <p14:sldId id="5095"/>
            <p14:sldId id="5096"/>
            <p14:sldId id="5109"/>
            <p14:sldId id="5098"/>
            <p14:sldId id="5099"/>
            <p14:sldId id="5100"/>
            <p14:sldId id="5101"/>
            <p14:sldId id="356"/>
            <p14:sldId id="357"/>
            <p14:sldId id="736"/>
          </p14:sldIdLst>
        </p14:section>
        <p14:section name="Introduction" id="{89346F6D-AE05-C245-BC6A-A29D6338CF8E}">
          <p14:sldIdLst>
            <p14:sldId id="655"/>
            <p14:sldId id="5376"/>
            <p14:sldId id="5377"/>
            <p14:sldId id="5378"/>
            <p14:sldId id="5379"/>
            <p14:sldId id="844"/>
            <p14:sldId id="661"/>
            <p14:sldId id="5104"/>
            <p14:sldId id="5128"/>
            <p14:sldId id="5129"/>
            <p14:sldId id="5130"/>
            <p14:sldId id="5131"/>
            <p14:sldId id="5132"/>
            <p14:sldId id="5133"/>
            <p14:sldId id="663"/>
          </p14:sldIdLst>
        </p14:section>
        <p14:section name="Sermon" id="{8F13E0CC-0229-C441-B538-3D202F886653}">
          <p14:sldIdLst>
            <p14:sldId id="564"/>
            <p14:sldId id="755"/>
            <p14:sldId id="756"/>
            <p14:sldId id="757"/>
            <p14:sldId id="758"/>
            <p14:sldId id="759"/>
            <p14:sldId id="760"/>
            <p14:sldId id="761"/>
            <p14:sldId id="742"/>
            <p14:sldId id="5134"/>
            <p14:sldId id="5135"/>
            <p14:sldId id="481"/>
            <p14:sldId id="5136"/>
            <p14:sldId id="451"/>
            <p14:sldId id="591"/>
            <p14:sldId id="5137"/>
            <p14:sldId id="5138"/>
            <p14:sldId id="5139"/>
            <p14:sldId id="5140"/>
            <p14:sldId id="5141"/>
            <p14:sldId id="5142"/>
            <p14:sldId id="639"/>
            <p14:sldId id="546"/>
            <p14:sldId id="751"/>
            <p14:sldId id="5143"/>
            <p14:sldId id="621"/>
            <p14:sldId id="626"/>
          </p14:sldIdLst>
        </p14:section>
        <p14:section name="Chapters" id="{2A7558E1-4E92-A449-A927-2F1094CA0E23}">
          <p14:sldIdLst>
            <p14:sldId id="5195"/>
            <p14:sldId id="5144"/>
            <p14:sldId id="5145"/>
            <p14:sldId id="5146"/>
            <p14:sldId id="5147"/>
            <p14:sldId id="665"/>
            <p14:sldId id="5148"/>
            <p14:sldId id="5149"/>
            <p14:sldId id="5150"/>
            <p14:sldId id="5151"/>
            <p14:sldId id="5152"/>
            <p14:sldId id="5153"/>
            <p14:sldId id="5154"/>
            <p14:sldId id="5155"/>
            <p14:sldId id="5156"/>
            <p14:sldId id="5157"/>
            <p14:sldId id="5158"/>
            <p14:sldId id="762"/>
            <p14:sldId id="5159"/>
            <p14:sldId id="5160"/>
            <p14:sldId id="666"/>
            <p14:sldId id="5161"/>
            <p14:sldId id="5162"/>
            <p14:sldId id="521"/>
            <p14:sldId id="664"/>
            <p14:sldId id="270"/>
            <p14:sldId id="5163"/>
            <p14:sldId id="5164"/>
            <p14:sldId id="763"/>
            <p14:sldId id="5165"/>
            <p14:sldId id="5166"/>
            <p14:sldId id="5167"/>
            <p14:sldId id="5194"/>
            <p14:sldId id="5168"/>
            <p14:sldId id="764"/>
            <p14:sldId id="350"/>
            <p14:sldId id="5169"/>
            <p14:sldId id="5170"/>
            <p14:sldId id="765"/>
            <p14:sldId id="748"/>
            <p14:sldId id="744"/>
            <p14:sldId id="749"/>
            <p14:sldId id="414"/>
            <p14:sldId id="745"/>
            <p14:sldId id="766"/>
            <p14:sldId id="543"/>
            <p14:sldId id="767"/>
            <p14:sldId id="715"/>
            <p14:sldId id="768"/>
            <p14:sldId id="5171"/>
            <p14:sldId id="769"/>
            <p14:sldId id="5172"/>
            <p14:sldId id="648"/>
            <p14:sldId id="770"/>
            <p14:sldId id="771"/>
            <p14:sldId id="5173"/>
            <p14:sldId id="5174"/>
            <p14:sldId id="5175"/>
            <p14:sldId id="5176"/>
            <p14:sldId id="5177"/>
            <p14:sldId id="5178"/>
            <p14:sldId id="5179"/>
            <p14:sldId id="644"/>
            <p14:sldId id="752"/>
            <p14:sldId id="754"/>
            <p14:sldId id="716"/>
            <p14:sldId id="772"/>
            <p14:sldId id="5180"/>
            <p14:sldId id="5181"/>
            <p14:sldId id="5182"/>
            <p14:sldId id="5183"/>
            <p14:sldId id="5185"/>
            <p14:sldId id="338"/>
            <p14:sldId id="5374"/>
            <p14:sldId id="5375"/>
          </p14:sldIdLst>
        </p14:section>
        <p14:section name="Conclusion" id="{229BE22D-33BF-A14C-9641-7A9E7520600E}">
          <p14:sldIdLst>
            <p14:sldId id="5186"/>
            <p14:sldId id="5187"/>
            <p14:sldId id="5188"/>
            <p14:sldId id="5189"/>
            <p14:sldId id="645"/>
            <p14:sldId id="610"/>
            <p14:sldId id="753"/>
            <p14:sldId id="732"/>
            <p14:sldId id="5190"/>
            <p14:sldId id="5191"/>
            <p14:sldId id="773"/>
            <p14:sldId id="5192"/>
            <p14:sldId id="5193"/>
            <p14:sldId id="562"/>
            <p14:sldId id="4030"/>
          </p14:sldIdLst>
        </p14:section>
        <p14:section name="Supplements" id="{B60792D9-7642-004E-A98C-163EE787AB94}">
          <p14:sldIdLst>
            <p14:sldId id="667"/>
            <p14:sldId id="668"/>
            <p14:sldId id="669"/>
            <p14:sldId id="670"/>
            <p14:sldId id="671"/>
            <p14:sldId id="672"/>
            <p14:sldId id="673"/>
            <p14:sldId id="674"/>
            <p14:sldId id="675"/>
            <p14:sldId id="676"/>
            <p14:sldId id="677"/>
            <p14:sldId id="678"/>
            <p14:sldId id="679"/>
            <p14:sldId id="336"/>
            <p14:sldId id="258"/>
            <p14:sldId id="260"/>
            <p14:sldId id="294"/>
            <p14:sldId id="293"/>
            <p14:sldId id="271"/>
            <p14:sldId id="314"/>
            <p14:sldId id="261"/>
            <p14:sldId id="5125"/>
            <p14:sldId id="264"/>
            <p14:sldId id="268"/>
            <p14:sldId id="313"/>
            <p14:sldId id="692"/>
            <p14:sldId id="693"/>
            <p14:sldId id="5126"/>
            <p14:sldId id="4031"/>
          </p14:sldIdLst>
        </p14:section>
      </p14:sectionLst>
    </p:ext>
    <p:ext uri="{EFAFB233-063F-42B5-8137-9DF3F51BA10A}">
      <p15:sldGuideLst xmlns:p15="http://schemas.microsoft.com/office/powerpoint/2012/main">
        <p15:guide id="1" orient="horz" pos="14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F9F8"/>
    <a:srgbClr val="4CB7D8"/>
    <a:srgbClr val="F8F5F2"/>
    <a:srgbClr val="40A8D0"/>
    <a:srgbClr val="EEEEEE"/>
    <a:srgbClr val="E1E4E3"/>
    <a:srgbClr val="ED161F"/>
    <a:srgbClr val="3F5B7E"/>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12" autoAdjust="0"/>
    <p:restoredTop sz="85339" autoAdjust="0"/>
  </p:normalViewPr>
  <p:slideViewPr>
    <p:cSldViewPr>
      <p:cViewPr varScale="1">
        <p:scale>
          <a:sx n="137" d="100"/>
          <a:sy n="137" d="100"/>
        </p:scale>
        <p:origin x="696" y="184"/>
      </p:cViewPr>
      <p:guideLst>
        <p:guide orient="horz" pos="144"/>
        <p:guide pos="2880"/>
      </p:guideLst>
    </p:cSldViewPr>
  </p:slideViewPr>
  <p:outlineViewPr>
    <p:cViewPr>
      <p:scale>
        <a:sx n="33" d="100"/>
        <a:sy n="33" d="100"/>
      </p:scale>
      <p:origin x="0" y="6960"/>
    </p:cViewPr>
  </p:outlineViewPr>
  <p:notesTextViewPr>
    <p:cViewPr>
      <p:scale>
        <a:sx n="125" d="100"/>
        <a:sy n="125" d="100"/>
      </p:scale>
      <p:origin x="0" y="0"/>
    </p:cViewPr>
  </p:notesTextViewPr>
  <p:sorterViewPr>
    <p:cViewPr varScale="1">
      <p:scale>
        <a:sx n="60" d="100"/>
        <a:sy n="60" d="100"/>
      </p:scale>
      <p:origin x="0" y="25368"/>
    </p:cViewPr>
  </p:sorterViewPr>
  <p:notesViewPr>
    <p:cSldViewPr>
      <p:cViewPr varScale="1">
        <p:scale>
          <a:sx n="35" d="100"/>
          <a:sy n="35" d="100"/>
        </p:scale>
        <p:origin x="-151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205" Type="http://schemas.openxmlformats.org/officeDocument/2006/relationships/slide" Target="slides/slide178.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slide" Target="slides/slide165.xml"/><Relationship Id="rId206" Type="http://schemas.openxmlformats.org/officeDocument/2006/relationships/slide" Target="slides/slide179.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2.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207"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82.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7.xml"/><Relationship Id="rId162" Type="http://schemas.openxmlformats.org/officeDocument/2006/relationships/slide" Target="slides/slide135.xml"/><Relationship Id="rId183" Type="http://schemas.openxmlformats.org/officeDocument/2006/relationships/slide" Target="slides/slide156.xml"/><Relationship Id="rId24" Type="http://schemas.openxmlformats.org/officeDocument/2006/relationships/slideMaster" Target="slideMasters/slideMaster24.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31" Type="http://schemas.openxmlformats.org/officeDocument/2006/relationships/slide" Target="slides/slide104.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208" Type="http://schemas.openxmlformats.org/officeDocument/2006/relationships/slide" Target="slides/slide18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189" Type="http://schemas.openxmlformats.org/officeDocument/2006/relationships/slide" Target="slides/slide162.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79" Type="http://schemas.openxmlformats.org/officeDocument/2006/relationships/slide" Target="slides/slide152.xml"/><Relationship Id="rId195" Type="http://schemas.openxmlformats.org/officeDocument/2006/relationships/slide" Target="slides/slide168.xml"/><Relationship Id="rId209" Type="http://schemas.openxmlformats.org/officeDocument/2006/relationships/notesMaster" Target="notesMasters/notesMaster1.xml"/><Relationship Id="rId190" Type="http://schemas.openxmlformats.org/officeDocument/2006/relationships/slide" Target="slides/slide163.xml"/><Relationship Id="rId204" Type="http://schemas.openxmlformats.org/officeDocument/2006/relationships/slide" Target="slides/slide177.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3.xml"/><Relationship Id="rId210" Type="http://schemas.openxmlformats.org/officeDocument/2006/relationships/handoutMaster" Target="handoutMasters/handoutMaster1.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slide" Target="slides/slide173.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11"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201" Type="http://schemas.openxmlformats.org/officeDocument/2006/relationships/slide" Target="slides/slide174.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202"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 Target="slides/slide12.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71" Type="http://schemas.openxmlformats.org/officeDocument/2006/relationships/slide" Target="slides/slide44.xml"/><Relationship Id="rId92" Type="http://schemas.openxmlformats.org/officeDocument/2006/relationships/slide" Target="slides/slide65.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xml"/><Relationship Id="rId40" Type="http://schemas.openxmlformats.org/officeDocument/2006/relationships/slide" Target="slides/slide13.xml"/><Relationship Id="rId115" Type="http://schemas.openxmlformats.org/officeDocument/2006/relationships/slide" Target="slides/slide88.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99" Type="http://schemas.openxmlformats.org/officeDocument/2006/relationships/slide" Target="slides/slide172.xml"/><Relationship Id="rId203"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43715"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43716" name="Rectangle 4"/>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43717"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E5D502E-C554-B341-A6AA-F8322E5FB8B5}" type="slidenum">
              <a:rPr lang="en-US"/>
              <a:pPr>
                <a:defRPr/>
              </a:pPr>
              <a:t>‹#›</a:t>
            </a:fld>
            <a:endParaRPr lang="en-US"/>
          </a:p>
        </p:txBody>
      </p:sp>
    </p:spTree>
    <p:extLst>
      <p:ext uri="{BB962C8B-B14F-4D97-AF65-F5344CB8AC3E}">
        <p14:creationId xmlns:p14="http://schemas.microsoft.com/office/powerpoint/2010/main" val="150824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kumimoji="0" sz="1200">
                <a:latin typeface="Times New Roman" pitchFamily="-112" charset="0"/>
                <a:ea typeface="+mn-ea"/>
                <a:cs typeface="+mn-cs"/>
              </a:defRPr>
            </a:lvl1pPr>
          </a:lstStyle>
          <a:p>
            <a:pPr>
              <a:defRPr/>
            </a:pPr>
            <a:endParaRPr lang="en-US"/>
          </a:p>
        </p:txBody>
      </p:sp>
      <p:sp>
        <p:nvSpPr>
          <p:cNvPr id="109571"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2" name="Rectangle 4"/>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kumimoji="0" sz="1200">
                <a:latin typeface="Times New Roman" pitchFamily="-112" charset="0"/>
                <a:ea typeface="+mn-ea"/>
                <a:cs typeface="+mn-cs"/>
              </a:defRPr>
            </a:lvl1pPr>
          </a:lstStyle>
          <a:p>
            <a:pPr>
              <a:defRPr/>
            </a:pPr>
            <a:endParaRPr lang="en-US"/>
          </a:p>
        </p:txBody>
      </p:sp>
      <p:sp>
        <p:nvSpPr>
          <p:cNvPr id="20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kumimoji="0" sz="1200">
                <a:latin typeface="Times New Roman" pitchFamily="-112"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kumimoji="0" sz="1200"/>
            </a:lvl1pPr>
          </a:lstStyle>
          <a:p>
            <a:pPr>
              <a:defRPr/>
            </a:pPr>
            <a:fld id="{CEDF7DFA-A3CF-194A-B210-6B70D87E067C}" type="slidenum">
              <a:rPr lang="en-US"/>
              <a:pPr>
                <a:defRPr/>
              </a:pPr>
              <a:t>‹#›</a:t>
            </a:fld>
            <a:endParaRPr lang="en-US"/>
          </a:p>
        </p:txBody>
      </p:sp>
    </p:spTree>
    <p:extLst>
      <p:ext uri="{BB962C8B-B14F-4D97-AF65-F5344CB8AC3E}">
        <p14:creationId xmlns:p14="http://schemas.microsoft.com/office/powerpoint/2010/main" val="3503693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kumimoji="1"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kumimoji="1"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6D0AD5-5187-AA45-A793-6D36488FD8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1618" name="Rectangle 2"/>
          <p:cNvSpPr>
            <a:spLocks noGrp="1" noRot="1" noChangeAspect="1" noChangeArrowheads="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32946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656213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180621-4E36-5A4B-9422-EC5FCF591E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4498" name="Rectangle 1026"/>
          <p:cNvSpPr>
            <a:spLocks noGrp="1" noRot="1" noChangeAspect="1" noChangeArrowheads="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58D9DB-97C4-0549-BF82-EAFAD7B00C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4A13AD-E848-FC43-843A-BDEBA0205F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FA78E4-E4A0-784E-AA88-37B80F9D03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ln/>
        </p:spPr>
      </p:sp>
      <p:sp>
        <p:nvSpPr>
          <p:cNvPr id="2426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Which of these excuses do you need to replace with obedience?</a:t>
            </a:r>
            <a:r>
              <a:rPr lang="en-SG" dirty="0">
                <a:effectLst/>
              </a:rPr>
              <a:t> </a:t>
            </a:r>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E03DF3-F3BC-464A-9358-B40B63B312A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2322" name="Rectangle 2"/>
          <p:cNvSpPr>
            <a:spLocks noGrp="1" noRot="1" noChangeAspect="1" noChangeArrowheads="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 Appreciate</a:t>
            </a:r>
            <a:r>
              <a:rPr kumimoji="1" lang="en-SG" sz="1200" b="1" kern="1200" baseline="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1:1-5</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you loved us?"</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 chose you but you despise me.”</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2. Honor 1:6–2:9</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we despised your name?"</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“You offer lousy sacrifices.”</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3. Bond 2:10-16</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"Why do you despise our offerings?"</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“You divorce your wives.”</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4. Wait 2:17–3:7a</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"Why aren't you just?"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“Messiah will judge—so repent.”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7393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Live in light of both judgment and reward.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0745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4A13AD-E848-FC43-843A-BDEBA0205F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8394FF-3F2E-D244-ABBB-5D967B2733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6786" name="Rectangle 2"/>
          <p:cNvSpPr>
            <a:spLocks noGrp="1" noRot="1" noChangeAspect="1" noChangeArrowheads="1"/>
          </p:cNvSpPr>
          <p:nvPr>
            <p:ph type="sldImg"/>
          </p:nvPr>
        </p:nvSpPr>
        <p:spPr>
          <a:ln/>
        </p:spPr>
      </p:sp>
      <p:sp>
        <p:nvSpPr>
          <p:cNvPr id="246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3D9769-FCEC-DA42-B05B-9DF6226114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8834" name="Rectangle 2"/>
          <p:cNvSpPr>
            <a:spLocks noGrp="1" noRot="1" noChangeAspect="1" noChangeArrowheads="1"/>
          </p:cNvSpPr>
          <p:nvPr>
            <p:ph type="sldImg"/>
          </p:nvPr>
        </p:nvSpPr>
        <p:spPr>
          <a:ln/>
        </p:spPr>
      </p:sp>
      <p:sp>
        <p:nvSpPr>
          <p:cNvPr id="248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Fear God by realizing that the future day of the LORD (Tribulation and Millennium) will exclude the wicked but heal the righteous (4:1-3).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7A5E1A-04F0-0F4F-8CD4-737B240939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4370" name="Rectangle 2"/>
          <p:cNvSpPr>
            <a:spLocks noGrp="1" noRot="1" noChangeAspect="1" noChangeArrowheads="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5.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 3:7b-8a</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can we repent?"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“Stop robbing me.”</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6. Give 3:8b-12</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we robbed you?"</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“No tithe—that blasphemes me.”</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7. Respect 3:13-18</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we blasphemed you?"</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“Your motive to give is to get.”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8D157C-CDDC-2E41-A33E-782BAD399D9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0882" name="Rectangle 2"/>
          <p:cNvSpPr>
            <a:spLocks noGrp="1" noRot="1" noChangeAspect="1" noChangeArrowheads="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8D157C-CDDC-2E41-A33E-782BAD399D9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0882" name="Rectangle 2"/>
          <p:cNvSpPr>
            <a:spLocks noGrp="1" noRot="1" noChangeAspect="1" noChangeArrowheads="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SG" sz="1200" b="1" u="none" strike="noStrike" kern="1200" baseline="0" dirty="0">
                <a:solidFill>
                  <a:schemeClr val="tx1"/>
                </a:solidFill>
                <a:latin typeface="Arial" panose="020B0604020202020204" pitchFamily="34" charset="0"/>
                <a:ea typeface="ＭＳ Ｐゴシック" pitchFamily="-112" charset="-128"/>
                <a:cs typeface="Arial" panose="020B0604020202020204" pitchFamily="34" charset="0"/>
              </a:rPr>
              <a:t>“Remember to obey the Law of Moses, my servant—all the decrees and regulations that I gave him on Mount Sinai for all Israel."</a:t>
            </a:r>
          </a:p>
          <a:p>
            <a:r>
              <a:rPr kumimoji="1" lang="en-US" sz="1200" b="0" kern="1200" dirty="0">
                <a:solidFill>
                  <a:schemeClr val="tx1"/>
                </a:solidFill>
                <a:effectLst/>
                <a:latin typeface="Times New Roman" pitchFamily="-112" charset="0"/>
                <a:ea typeface="ＭＳ Ｐゴシック" pitchFamily="-112" charset="-128"/>
                <a:cs typeface="ＭＳ Ｐゴシック" pitchFamily="-112" charset="-128"/>
              </a:rPr>
              <a:t>Obey God’s Law (Mosaic Law for them, Christ’s law for us) since you will be judged in the day of the LORD (4:4).</a:t>
            </a:r>
            <a:r>
              <a:rPr lang="en-SG" b="0" dirty="0">
                <a:effectLst/>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b="1"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dirty="0">
                <a:cs typeface="+mn-cs"/>
              </a:rPr>
              <a:t>OS-39-Malachi-136</a:t>
            </a:r>
          </a:p>
          <a:p>
            <a:pPr>
              <a:defRPr/>
            </a:pPr>
            <a:r>
              <a:rPr lang="en-US" dirty="0">
                <a:cs typeface="+mn-cs"/>
              </a:rPr>
              <a:t>NS-01-Matt 15-28-slide 454</a:t>
            </a:r>
          </a:p>
        </p:txBody>
      </p:sp>
    </p:spTree>
    <p:extLst>
      <p:ext uri="{BB962C8B-B14F-4D97-AF65-F5344CB8AC3E}">
        <p14:creationId xmlns:p14="http://schemas.microsoft.com/office/powerpoint/2010/main" val="35540025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137</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eaLnBrk="1" hangingPunct="1"/>
            <a:r>
              <a:rPr lang="en-US" altLang="zh-CN"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So how does this give you hope?</a:t>
            </a:r>
          </a:p>
          <a:p>
            <a:r>
              <a:rPr lang="en-US" dirty="0">
                <a:latin typeface="Times New Roman" charset="0"/>
                <a:ea typeface="ＭＳ Ｐゴシック" charset="0"/>
                <a:cs typeface="ＭＳ Ｐゴシック" charset="0"/>
              </a:rPr>
              <a:t>Does it affect how you use your money? Do you “lay up for yourself treasures in heaven” as a result?</a:t>
            </a:r>
          </a:p>
          <a:p>
            <a:r>
              <a:rPr lang="en-US"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p>
          <a:p>
            <a:endParaRPr lang="en-US" altLang="zh-CN" dirty="0">
              <a:latin typeface="Times New Roman" charset="0"/>
              <a:ea typeface="ＭＳ Ｐゴシック" charset="0"/>
              <a:cs typeface="ＭＳ Ｐゴシック"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Fear God by realizing that the future day of the LORD (Tribulation and Millennium) will exclude the wicked but heal the righteous (Mal 4:1-3).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Times New Roman" charset="0"/>
                <a:ea typeface="ＭＳ Ｐゴシック" charset="0"/>
                <a:cs typeface="ＭＳ Ｐゴシック" charset="0"/>
              </a:rPr>
              <a:t>______</a:t>
            </a:r>
          </a:p>
          <a:p>
            <a:pPr eaLnBrk="1" hangingPunct="1"/>
            <a:r>
              <a:rPr lang="en-US" altLang="zh-CN" b="1" dirty="0">
                <a:latin typeface="Times New Roman" charset="0"/>
                <a:ea typeface="ＭＳ Ｐゴシック" charset="0"/>
                <a:cs typeface="ＭＳ Ｐゴシック" charset="0"/>
              </a:rPr>
              <a:t>Common-342</a:t>
            </a:r>
          </a:p>
          <a:p>
            <a:r>
              <a:rPr lang="en-US" b="1" dirty="0">
                <a:latin typeface="Arial" panose="020B0604020202020204" pitchFamily="34" charset="0"/>
                <a:ea typeface="ＭＳ Ｐゴシック" charset="0"/>
                <a:cs typeface="Arial" panose="020B0604020202020204" pitchFamily="34" charset="0"/>
              </a:rPr>
              <a:t>ES-26-Restoration of Israel-284</a:t>
            </a:r>
            <a:endParaRPr lang="ar-SA"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JE-09-Return of Christ-36</a:t>
            </a:r>
          </a:p>
          <a:p>
            <a:r>
              <a:rPr lang="en-US" b="1" dirty="0">
                <a:latin typeface="Arial" panose="020B0604020202020204" pitchFamily="34" charset="0"/>
                <a:ea typeface="ＭＳ Ｐゴシック" charset="0"/>
                <a:cs typeface="Arial" panose="020B0604020202020204" pitchFamily="34" charset="0"/>
              </a:rPr>
              <a:t>JE-10-Christ's Rule-40</a:t>
            </a:r>
          </a:p>
          <a:p>
            <a:r>
              <a:rPr lang="en-US" b="1" dirty="0">
                <a:latin typeface="Arial" panose="020B0604020202020204" pitchFamily="34" charset="0"/>
                <a:ea typeface="ＭＳ Ｐゴシック" charset="0"/>
                <a:cs typeface="Arial" panose="020B0604020202020204" pitchFamily="34" charset="0"/>
              </a:rPr>
              <a:t>OS-23-Isaiah 1-12-Slide 87</a:t>
            </a:r>
          </a:p>
          <a:p>
            <a:r>
              <a:rPr lang="en-US" b="1" dirty="0">
                <a:latin typeface="Arial" panose="020B0604020202020204" pitchFamily="34" charset="0"/>
                <a:ea typeface="ＭＳ Ｐゴシック" charset="0"/>
                <a:cs typeface="Arial" panose="020B0604020202020204" pitchFamily="34" charset="0"/>
              </a:rPr>
              <a:t>OS-26-Ezekiel 1-39-Slide 247</a:t>
            </a:r>
          </a:p>
          <a:p>
            <a:r>
              <a:rPr lang="en-US" b="1" dirty="0">
                <a:latin typeface="Arial" panose="020B0604020202020204" pitchFamily="34" charset="0"/>
                <a:ea typeface="ＭＳ Ｐゴシック" charset="0"/>
                <a:cs typeface="Arial" panose="020B0604020202020204" pitchFamily="34" charset="0"/>
              </a:rPr>
              <a:t>OS-26-Ezekiel 40-43-Slide 24</a:t>
            </a:r>
          </a:p>
          <a:p>
            <a:r>
              <a:rPr lang="en-US" b="1" dirty="0">
                <a:latin typeface="Arial" panose="020B0604020202020204" pitchFamily="34" charset="0"/>
                <a:ea typeface="ＭＳ Ｐゴシック" charset="0"/>
                <a:cs typeface="Arial" panose="020B0604020202020204" pitchFamily="34" charset="0"/>
              </a:rPr>
              <a:t>OS-29-Joel-87</a:t>
            </a:r>
          </a:p>
          <a:p>
            <a:r>
              <a:rPr lang="en-US" b="1" dirty="0">
                <a:latin typeface="Arial" panose="020B0604020202020204" pitchFamily="34" charset="0"/>
                <a:ea typeface="ＭＳ Ｐゴシック" charset="0"/>
                <a:cs typeface="Arial" panose="020B0604020202020204" pitchFamily="34" charset="0"/>
              </a:rPr>
              <a:t>OS-31-Obadiah-154</a:t>
            </a:r>
            <a:r>
              <a:rPr lang="ar-SA"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1" dirty="0">
                <a:latin typeface="Times New Roman" charset="0"/>
                <a:ea typeface="ＭＳ Ｐゴシック" charset="0"/>
                <a:cs typeface="ＭＳ Ｐゴシック" charset="0"/>
              </a:rPr>
              <a:t>OS-36-Zephaniah-86</a:t>
            </a:r>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OS-38-Zechariah-158, 167, 184</a:t>
            </a:r>
          </a:p>
          <a:p>
            <a:r>
              <a:rPr lang="en-US" b="1" dirty="0">
                <a:latin typeface="Arial" panose="020B0604020202020204" pitchFamily="34" charset="0"/>
                <a:ea typeface="ＭＳ Ｐゴシック" charset="0"/>
                <a:cs typeface="Arial" panose="020B0604020202020204" pitchFamily="34" charset="0"/>
              </a:rPr>
              <a:t>OS-39-Malachi-137</a:t>
            </a:r>
          </a:p>
          <a:p>
            <a:r>
              <a:rPr lang="en-US" b="1"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NS-22-Rev20-22-slide 137</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A8DCD8-0559-3D44-810B-298A7DF28C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2930" name="Rectangle 2"/>
          <p:cNvSpPr>
            <a:spLocks noGrp="1" noRot="1" noChangeAspect="1" noChangeArrowheads="1"/>
          </p:cNvSpPr>
          <p:nvPr>
            <p:ph type="sldImg"/>
          </p:nvPr>
        </p:nvSpPr>
        <p:spPr>
          <a:ln/>
        </p:spPr>
      </p:sp>
      <p:sp>
        <p:nvSpPr>
          <p:cNvPr id="252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kumimoji="1" lang="en-SG" sz="1200" b="1" u="none" strike="noStrike" kern="1200" baseline="0" dirty="0">
                <a:solidFill>
                  <a:schemeClr val="tx1"/>
                </a:solidFill>
                <a:latin typeface="Arial" panose="020B0604020202020204" pitchFamily="34" charset="0"/>
                <a:ea typeface="ＭＳ Ｐゴシック" pitchFamily="-112" charset="-128"/>
                <a:cs typeface="Arial" panose="020B0604020202020204" pitchFamily="34" charset="0"/>
              </a:rPr>
              <a:t>“Look, I am sending you the prophet Elijah before the great and dreadful day of the Lord arrives.  </a:t>
            </a:r>
            <a:r>
              <a:rPr kumimoji="1" lang="en-SG" sz="1200" b="1" u="none" strike="noStrike" kern="1200" baseline="30000" dirty="0">
                <a:solidFill>
                  <a:schemeClr val="tx1"/>
                </a:solidFill>
                <a:latin typeface="Arial" panose="020B0604020202020204" pitchFamily="34" charset="0"/>
                <a:ea typeface="ＭＳ Ｐゴシック" pitchFamily="-112" charset="-128"/>
                <a:cs typeface="Arial" panose="020B0604020202020204" pitchFamily="34" charset="0"/>
              </a:rPr>
              <a:t>6</a:t>
            </a:r>
            <a:r>
              <a:rPr kumimoji="1" lang="en-SG" sz="1200" b="1" u="none" strike="noStrike" kern="1200" baseline="0" dirty="0">
                <a:solidFill>
                  <a:schemeClr val="tx1"/>
                </a:solidFill>
                <a:latin typeface="Arial" panose="020B0604020202020204" pitchFamily="34" charset="0"/>
                <a:ea typeface="ＭＳ Ｐゴシック" pitchFamily="-112" charset="-128"/>
                <a:cs typeface="Arial" panose="020B0604020202020204" pitchFamily="34" charset="0"/>
              </a:rPr>
              <a:t> His preaching will turn the hearts of fathers to their children, and the hearts of children to their fathers. Otherwise I will come and strike the land with a curse" (Mal 4:5-6).</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Expect an "Elijah" (first John the Baptist, then Rev 2 witness) to precede the day of the LORD to help Israel repent that they may escape the judgment (4:5-6).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E904AA-6FDF-B941-A3F3-55FADD8857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p:cNvSpPr>
          <p:nvPr>
            <p:ph type="sldImg"/>
          </p:nvPr>
        </p:nvSpPr>
        <p:spPr>
          <a:ln/>
        </p:spPr>
      </p:sp>
      <p:sp>
        <p:nvSpPr>
          <p:cNvPr id="254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632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9A28E9D-3A1A-8F42-9E9E-A0B0B7E78BE4}" type="slidenum">
              <a:rPr kumimoji="0" lang="en-US" sz="1200">
                <a:solidFill>
                  <a:prstClr val="black"/>
                </a:solidFill>
              </a:rPr>
              <a:pPr/>
              <a:t>21</a:t>
            </a:fld>
            <a:endParaRPr kumimoji="0" lang="en-US" sz="1200">
              <a:solidFill>
                <a:prstClr val="black"/>
              </a:solidFill>
            </a:endParaRPr>
          </a:p>
        </p:txBody>
      </p:sp>
      <p:sp>
        <p:nvSpPr>
          <p:cNvPr id="113666" name="Rectangle 2"/>
          <p:cNvSpPr>
            <a:spLocks noGrp="1" noRot="1" noChangeAspect="1" noChangeArrowheads="1"/>
          </p:cNvSpPr>
          <p:nvPr>
            <p:ph type="sldImg"/>
          </p:nvPr>
        </p:nvSpPr>
        <p:spPr>
          <a:ln/>
        </p:spPr>
      </p:sp>
      <p:sp>
        <p:nvSpPr>
          <p:cNvPr id="1136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Live in light of both judgment and reward.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9377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689076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E03DF3-F3BC-464A-9358-B40B63B312A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2322" name="Rectangle 2"/>
          <p:cNvSpPr>
            <a:spLocks noGrp="1" noRot="1" noChangeAspect="1" noChangeArrowheads="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 Appreciate</a:t>
            </a:r>
            <a:r>
              <a:rPr kumimoji="1" lang="en-SG" sz="1200" b="1" kern="1200" baseline="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1:1-5</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you loved us?"</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 chose you but you despise me.”</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2. Honor 1:6–2:9</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we despised your name?"</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“You offer lousy sacrifices.”</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3. Bond 2:10-16</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"Why do you despise our offerings?"</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“You divorce your wives.”</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4. Wait 2:17–3:7a</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"Why aren't you just?"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“Messiah will judge—so repent.”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7A5E1A-04F0-0F4F-8CD4-737B240939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4370" name="Rectangle 2"/>
          <p:cNvSpPr>
            <a:spLocks noGrp="1" noRot="1" noChangeAspect="1" noChangeArrowheads="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5.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 3:7b-8a</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can we repent?"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“Stop robbing me.”</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6. Give 3:8b-12</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we robbed you?"</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“No tithe—that blasphemes me.”</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7. Respect 3:13-18</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we blasphemed you?"</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“Your motive to give is to get.”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9041905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8BB1A571-F770-4547-92AA-2E8D430035DF}" type="slidenum">
              <a:rPr kumimoji="0" lang="en-US" sz="1200">
                <a:solidFill>
                  <a:prstClr val="black"/>
                </a:solidFill>
              </a:rPr>
              <a:pPr/>
              <a:t>153</a:t>
            </a:fld>
            <a:endParaRPr kumimoji="0" lang="en-US" sz="1200">
              <a:solidFill>
                <a:prstClr val="black"/>
              </a:solidFill>
            </a:endParaRPr>
          </a:p>
        </p:txBody>
      </p:sp>
      <p:sp>
        <p:nvSpPr>
          <p:cNvPr id="257026" name="Rectangle 2"/>
          <p:cNvSpPr>
            <a:spLocks noGrp="1" noRot="1" noChangeAspect="1" noChangeArrowheads="1"/>
          </p:cNvSpPr>
          <p:nvPr>
            <p:ph type="sldImg"/>
          </p:nvPr>
        </p:nvSpPr>
        <p:spPr>
          <a:ln/>
        </p:spPr>
      </p:sp>
      <p:sp>
        <p:nvSpPr>
          <p:cNvPr id="257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7AE4C92-09C5-174D-B96E-FFB5D38A0E8B}" type="slidenum">
              <a:rPr kumimoji="0" lang="en-US" sz="1200">
                <a:solidFill>
                  <a:prstClr val="black"/>
                </a:solidFill>
              </a:rPr>
              <a:pPr/>
              <a:t>154</a:t>
            </a:fld>
            <a:endParaRPr kumimoji="0" lang="en-US" sz="1200">
              <a:solidFill>
                <a:prstClr val="black"/>
              </a:solidFill>
            </a:endParaRPr>
          </a:p>
        </p:txBody>
      </p:sp>
      <p:sp>
        <p:nvSpPr>
          <p:cNvPr id="259074" name="Rectangle 2"/>
          <p:cNvSpPr>
            <a:spLocks noGrp="1" noRot="1" noChangeAspect="1" noChangeArrowheads="1"/>
          </p:cNvSpPr>
          <p:nvPr>
            <p:ph type="sldImg"/>
          </p:nvPr>
        </p:nvSpPr>
        <p:spPr>
          <a:ln/>
        </p:spPr>
      </p:sp>
      <p:sp>
        <p:nvSpPr>
          <p:cNvPr id="259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1AD8380-111A-994B-8737-13E856DAFD26}" type="slidenum">
              <a:rPr kumimoji="0" lang="en-US" sz="1200">
                <a:solidFill>
                  <a:prstClr val="black"/>
                </a:solidFill>
              </a:rPr>
              <a:pPr/>
              <a:t>155</a:t>
            </a:fld>
            <a:endParaRPr kumimoji="0" lang="en-US" sz="1200">
              <a:solidFill>
                <a:prstClr val="black"/>
              </a:solidFill>
            </a:endParaRPr>
          </a:p>
        </p:txBody>
      </p:sp>
      <p:sp>
        <p:nvSpPr>
          <p:cNvPr id="261122" name="Rectangle 2"/>
          <p:cNvSpPr>
            <a:spLocks noGrp="1" noRot="1" noChangeAspect="1" noChangeArrowheads="1"/>
          </p:cNvSpPr>
          <p:nvPr>
            <p:ph type="sldImg"/>
          </p:nvPr>
        </p:nvSpPr>
        <p:spPr>
          <a:ln/>
        </p:spPr>
      </p:sp>
      <p:sp>
        <p:nvSpPr>
          <p:cNvPr id="2611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32A82-120A-CFF4-267D-456E0C247E86}"/>
            </a:ext>
          </a:extLst>
        </p:cNvPr>
        <p:cNvGrpSpPr/>
        <p:nvPr/>
      </p:nvGrpSpPr>
      <p:grpSpPr>
        <a:xfrm>
          <a:off x="0" y="0"/>
          <a:ext cx="0" cy="0"/>
          <a:chOff x="0" y="0"/>
          <a:chExt cx="0" cy="0"/>
        </a:xfrm>
      </p:grpSpPr>
      <p:sp>
        <p:nvSpPr>
          <p:cNvPr id="113665" name="Rectangle 7">
            <a:extLst>
              <a:ext uri="{FF2B5EF4-FFF2-40B4-BE49-F238E27FC236}">
                <a16:creationId xmlns:a16="http://schemas.microsoft.com/office/drawing/2014/main" id="{2CDFE884-5472-22B0-DD08-91B3BDDB15C0}"/>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A28E9D-3A1A-8F42-9E9E-A0B0B7E78B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3666" name="Rectangle 2">
            <a:extLst>
              <a:ext uri="{FF2B5EF4-FFF2-40B4-BE49-F238E27FC236}">
                <a16:creationId xmlns:a16="http://schemas.microsoft.com/office/drawing/2014/main" id="{B00C1EB6-F27F-AD82-4E81-3C8C441673D5}"/>
              </a:ext>
            </a:extLst>
          </p:cNvPr>
          <p:cNvSpPr>
            <a:spLocks noGrp="1" noRot="1" noChangeAspect="1" noChangeArrowheads="1"/>
          </p:cNvSpPr>
          <p:nvPr>
            <p:ph type="sldImg"/>
          </p:nvPr>
        </p:nvSpPr>
        <p:spPr>
          <a:ln/>
        </p:spPr>
      </p:sp>
      <p:sp>
        <p:nvSpPr>
          <p:cNvPr id="113667" name="Rectangle 3">
            <a:extLst>
              <a:ext uri="{FF2B5EF4-FFF2-40B4-BE49-F238E27FC236}">
                <a16:creationId xmlns:a16="http://schemas.microsoft.com/office/drawing/2014/main" id="{037B6967-BC53-6B46-E1F0-7AB1B98C4326}"/>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70323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887DFC6E-D898-9E43-9401-EA286D46F74B}" type="slidenum">
              <a:rPr kumimoji="0" lang="en-US" sz="1200">
                <a:solidFill>
                  <a:prstClr val="black"/>
                </a:solidFill>
              </a:rPr>
              <a:pPr/>
              <a:t>156</a:t>
            </a:fld>
            <a:endParaRPr kumimoji="0" lang="en-US" sz="1200">
              <a:solidFill>
                <a:prstClr val="black"/>
              </a:solidFill>
            </a:endParaRPr>
          </a:p>
        </p:txBody>
      </p:sp>
      <p:sp>
        <p:nvSpPr>
          <p:cNvPr id="263170" name="Rectangle 2"/>
          <p:cNvSpPr>
            <a:spLocks noGrp="1" noRot="1" noChangeAspect="1" noChangeArrowheads="1"/>
          </p:cNvSpPr>
          <p:nvPr>
            <p:ph type="sldImg"/>
          </p:nvPr>
        </p:nvSpPr>
        <p:spPr>
          <a:ln/>
        </p:spPr>
      </p:sp>
      <p:sp>
        <p:nvSpPr>
          <p:cNvPr id="263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0257E68-A67A-CD44-91E1-BC8532EED3DA}" type="slidenum">
              <a:rPr kumimoji="0" lang="en-US" sz="1200">
                <a:solidFill>
                  <a:prstClr val="black"/>
                </a:solidFill>
              </a:rPr>
              <a:pPr/>
              <a:t>157</a:t>
            </a:fld>
            <a:endParaRPr kumimoji="0" lang="en-US" sz="1200">
              <a:solidFill>
                <a:prstClr val="black"/>
              </a:solidFill>
            </a:endParaRPr>
          </a:p>
        </p:txBody>
      </p:sp>
      <p:sp>
        <p:nvSpPr>
          <p:cNvPr id="265218" name="Rectangle 2"/>
          <p:cNvSpPr>
            <a:spLocks noGrp="1" noRot="1" noChangeAspect="1" noChangeArrowheads="1"/>
          </p:cNvSpPr>
          <p:nvPr>
            <p:ph type="sldImg"/>
          </p:nvPr>
        </p:nvSpPr>
        <p:spPr>
          <a:ln/>
        </p:spPr>
      </p:sp>
      <p:sp>
        <p:nvSpPr>
          <p:cNvPr id="265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6B8951F-B993-6C4D-9A5B-060310354E55}" type="slidenum">
              <a:rPr kumimoji="0" lang="en-US" sz="1200">
                <a:solidFill>
                  <a:prstClr val="black"/>
                </a:solidFill>
              </a:rPr>
              <a:pPr/>
              <a:t>158</a:t>
            </a:fld>
            <a:endParaRPr kumimoji="0" lang="en-US" sz="1200">
              <a:solidFill>
                <a:prstClr val="black"/>
              </a:solidFill>
            </a:endParaRPr>
          </a:p>
        </p:txBody>
      </p:sp>
      <p:sp>
        <p:nvSpPr>
          <p:cNvPr id="267266" name="Rectangle 2"/>
          <p:cNvSpPr>
            <a:spLocks noGrp="1" noRot="1" noChangeAspect="1" noChangeArrowheads="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1EBEF4E-A1F5-D644-9826-2BE4606EF8D5}" type="slidenum">
              <a:rPr kumimoji="0" lang="en-US" sz="1200">
                <a:solidFill>
                  <a:prstClr val="black"/>
                </a:solidFill>
              </a:rPr>
              <a:pPr/>
              <a:t>159</a:t>
            </a:fld>
            <a:endParaRPr kumimoji="0" lang="en-US" sz="1200">
              <a:solidFill>
                <a:prstClr val="black"/>
              </a:solidFill>
            </a:endParaRPr>
          </a:p>
        </p:txBody>
      </p:sp>
      <p:sp>
        <p:nvSpPr>
          <p:cNvPr id="269314" name="Rectangle 2"/>
          <p:cNvSpPr>
            <a:spLocks noGrp="1" noRot="1" noChangeAspect="1" noChangeArrowheads="1"/>
          </p:cNvSpPr>
          <p:nvPr>
            <p:ph type="sldImg"/>
          </p:nvPr>
        </p:nvSpPr>
        <p:spPr>
          <a:ln/>
        </p:spPr>
      </p:sp>
      <p:sp>
        <p:nvSpPr>
          <p:cNvPr id="269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682FBC68-C61C-C743-BD97-1A539F4F93FE}" type="slidenum">
              <a:rPr kumimoji="0" lang="en-US" sz="1200">
                <a:solidFill>
                  <a:prstClr val="black"/>
                </a:solidFill>
              </a:rPr>
              <a:pPr/>
              <a:t>160</a:t>
            </a:fld>
            <a:endParaRPr kumimoji="0" lang="en-US" sz="1200">
              <a:solidFill>
                <a:prstClr val="black"/>
              </a:solidFill>
            </a:endParaRPr>
          </a:p>
        </p:txBody>
      </p:sp>
      <p:sp>
        <p:nvSpPr>
          <p:cNvPr id="271362" name="Rectangle 2"/>
          <p:cNvSpPr>
            <a:spLocks noGrp="1" noRot="1" noChangeAspect="1" noChangeArrowheads="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AD81E72-9C7A-2542-8FAD-BB70195A2609}" type="slidenum">
              <a:rPr kumimoji="0" lang="en-US" sz="1200">
                <a:solidFill>
                  <a:prstClr val="black"/>
                </a:solidFill>
              </a:rPr>
              <a:pPr/>
              <a:t>161</a:t>
            </a:fld>
            <a:endParaRPr kumimoji="0" lang="en-US" sz="1200">
              <a:solidFill>
                <a:prstClr val="black"/>
              </a:solidFill>
            </a:endParaRPr>
          </a:p>
        </p:txBody>
      </p:sp>
      <p:sp>
        <p:nvSpPr>
          <p:cNvPr id="273410" name="Rectangle 2"/>
          <p:cNvSpPr>
            <a:spLocks noGrp="1" noRot="1" noChangeAspect="1" noChangeArrowheads="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4BA7886C-9DD0-6448-9DAB-5B7AF98358FD}" type="slidenum">
              <a:rPr kumimoji="0" lang="en-US" sz="1200">
                <a:solidFill>
                  <a:prstClr val="black"/>
                </a:solidFill>
              </a:rPr>
              <a:pPr/>
              <a:t>162</a:t>
            </a:fld>
            <a:endParaRPr kumimoji="0" lang="en-US" sz="1200">
              <a:solidFill>
                <a:prstClr val="black"/>
              </a:solidFill>
            </a:endParaRPr>
          </a:p>
        </p:txBody>
      </p:sp>
      <p:sp>
        <p:nvSpPr>
          <p:cNvPr id="275458" name="Rectangle 2"/>
          <p:cNvSpPr>
            <a:spLocks noGrp="1" noRot="1" noChangeAspect="1" noChangeArrowheads="1"/>
          </p:cNvSpPr>
          <p:nvPr>
            <p:ph type="sldImg"/>
          </p:nvPr>
        </p:nvSpPr>
        <p:spPr>
          <a:ln/>
        </p:spPr>
      </p:sp>
      <p:sp>
        <p:nvSpPr>
          <p:cNvPr id="2754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CCC4747-1030-2F49-94F5-B0E22CFA1B0E}" type="slidenum">
              <a:rPr kumimoji="0" lang="en-US" sz="1200">
                <a:solidFill>
                  <a:prstClr val="black"/>
                </a:solidFill>
              </a:rPr>
              <a:pPr/>
              <a:t>163</a:t>
            </a:fld>
            <a:endParaRPr kumimoji="0" lang="en-US" sz="1200">
              <a:solidFill>
                <a:prstClr val="black"/>
              </a:solidFill>
            </a:endParaRPr>
          </a:p>
        </p:txBody>
      </p:sp>
      <p:sp>
        <p:nvSpPr>
          <p:cNvPr id="277506" name="Rectangle 2"/>
          <p:cNvSpPr>
            <a:spLocks noGrp="1" noRot="1" noChangeAspect="1" noChangeArrowheads="1"/>
          </p:cNvSpPr>
          <p:nvPr>
            <p:ph type="sldImg"/>
          </p:nvPr>
        </p:nvSpPr>
        <p:spPr>
          <a:ln/>
        </p:spPr>
      </p:sp>
      <p:sp>
        <p:nvSpPr>
          <p:cNvPr id="277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43AF6007-5FBB-6444-83BE-46063A18E128}" type="slidenum">
              <a:rPr kumimoji="0" lang="en-US" sz="1200">
                <a:solidFill>
                  <a:prstClr val="black"/>
                </a:solidFill>
              </a:rPr>
              <a:pPr/>
              <a:t>164</a:t>
            </a:fld>
            <a:endParaRPr kumimoji="0" lang="en-US" sz="1200">
              <a:solidFill>
                <a:prstClr val="black"/>
              </a:solidFill>
            </a:endParaRPr>
          </a:p>
        </p:txBody>
      </p:sp>
      <p:sp>
        <p:nvSpPr>
          <p:cNvPr id="279554" name="Rectangle 2"/>
          <p:cNvSpPr>
            <a:spLocks noGrp="1" noRot="1" noChangeAspect="1" noChangeArrowheads="1"/>
          </p:cNvSpPr>
          <p:nvPr>
            <p:ph type="sldImg"/>
          </p:nvPr>
        </p:nvSpPr>
        <p:spPr>
          <a:ln/>
        </p:spPr>
      </p:sp>
      <p:sp>
        <p:nvSpPr>
          <p:cNvPr id="279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1E877FB-5D70-714A-B87A-C0C3AFAB3E05}" type="slidenum">
              <a:rPr kumimoji="0" lang="en-US" sz="1200">
                <a:solidFill>
                  <a:prstClr val="black"/>
                </a:solidFill>
              </a:rPr>
              <a:pPr/>
              <a:t>165</a:t>
            </a:fld>
            <a:endParaRPr kumimoji="0" lang="en-US" sz="1200">
              <a:solidFill>
                <a:prstClr val="black"/>
              </a:solidFill>
            </a:endParaRPr>
          </a:p>
        </p:txBody>
      </p:sp>
      <p:sp>
        <p:nvSpPr>
          <p:cNvPr id="281602" name="Rectangle 2"/>
          <p:cNvSpPr>
            <a:spLocks noGrp="1" noRot="1" noChangeAspect="1" noChangeArrowheads="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BFF50-E474-17AA-BE4A-13F1C9A1784D}"/>
            </a:ext>
          </a:extLst>
        </p:cNvPr>
        <p:cNvGrpSpPr/>
        <p:nvPr/>
      </p:nvGrpSpPr>
      <p:grpSpPr>
        <a:xfrm>
          <a:off x="0" y="0"/>
          <a:ext cx="0" cy="0"/>
          <a:chOff x="0" y="0"/>
          <a:chExt cx="0" cy="0"/>
        </a:xfrm>
      </p:grpSpPr>
      <p:sp>
        <p:nvSpPr>
          <p:cNvPr id="113665" name="Rectangle 7">
            <a:extLst>
              <a:ext uri="{FF2B5EF4-FFF2-40B4-BE49-F238E27FC236}">
                <a16:creationId xmlns:a16="http://schemas.microsoft.com/office/drawing/2014/main" id="{F58269F9-AD4A-5499-2D1F-D64029AD01CC}"/>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A28E9D-3A1A-8F42-9E9E-A0B0B7E78B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3666" name="Rectangle 2">
            <a:extLst>
              <a:ext uri="{FF2B5EF4-FFF2-40B4-BE49-F238E27FC236}">
                <a16:creationId xmlns:a16="http://schemas.microsoft.com/office/drawing/2014/main" id="{03C2244D-1919-A6DC-59AB-F6008A332637}"/>
              </a:ext>
            </a:extLst>
          </p:cNvPr>
          <p:cNvSpPr>
            <a:spLocks noGrp="1" noRot="1" noChangeAspect="1" noChangeArrowheads="1"/>
          </p:cNvSpPr>
          <p:nvPr>
            <p:ph type="sldImg"/>
          </p:nvPr>
        </p:nvSpPr>
        <p:spPr>
          <a:ln/>
        </p:spPr>
      </p:sp>
      <p:sp>
        <p:nvSpPr>
          <p:cNvPr id="113667" name="Rectangle 3">
            <a:extLst>
              <a:ext uri="{FF2B5EF4-FFF2-40B4-BE49-F238E27FC236}">
                <a16:creationId xmlns:a16="http://schemas.microsoft.com/office/drawing/2014/main" id="{C6F77D5D-A563-048E-EFD0-7AB456B227AA}"/>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384842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7E342F-A78B-6F4D-9FE1-E98A14CA5C28}" type="slidenum">
              <a:rPr kumimoji="0" lang="en-US" sz="1200" b="1" u="none" strike="noStrike" kern="1200" cap="none" spc="0" normalizeH="0" baseline="0" noProof="0">
                <a:ln>
                  <a:noFill/>
                </a:ln>
                <a:solidFill>
                  <a:prstClr val="white"/>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104450" name="Rectangle 1026"/>
          <p:cNvSpPr>
            <a:spLocks noGrp="1" noRot="1" noChangeAspect="1" noChangeArrowheads="1" noTextEdit="1"/>
          </p:cNvSpPr>
          <p:nvPr>
            <p:ph type="sldImg"/>
          </p:nvPr>
        </p:nvSpPr>
        <p:spPr>
          <a:ln/>
        </p:spPr>
      </p:sp>
      <p:sp>
        <p:nvSpPr>
          <p:cNvPr id="1044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JO" b="1" dirty="0">
                <a:latin typeface="Arial" panose="020B0604020202020204" pitchFamily="34" charset="0"/>
                <a:ea typeface="ＭＳ Ｐゴシック" charset="0"/>
                <a:cs typeface="ＭＳ Ｐゴシック" charset="0"/>
              </a:rPr>
              <a:t>المترجم: ترجمة</a:t>
            </a:r>
            <a:r>
              <a:rPr lang="ar-JO" b="1" baseline="0" dirty="0">
                <a:latin typeface="Arial" panose="020B0604020202020204" pitchFamily="34" charset="0"/>
                <a:ea typeface="ＭＳ Ｐゴシック" charset="0"/>
                <a:cs typeface="ＭＳ Ｐゴシック" charset="0"/>
              </a:rPr>
              <a:t> فاندايك تترجم كلمة </a:t>
            </a:r>
            <a:r>
              <a:rPr lang="en-US" b="1" baseline="0" dirty="0">
                <a:latin typeface="Arial" panose="020B0604020202020204" pitchFamily="34" charset="0"/>
                <a:ea typeface="ＭＳ Ｐゴシック" charset="0"/>
                <a:cs typeface="ＭＳ Ｐゴシック" charset="0"/>
              </a:rPr>
              <a:t>Pagan </a:t>
            </a:r>
            <a:r>
              <a:rPr lang="ar-JO" b="1" baseline="0" dirty="0">
                <a:latin typeface="Arial" panose="020B0604020202020204" pitchFamily="34" charset="0"/>
                <a:ea typeface="ＭＳ Ｐゴシック" charset="0"/>
                <a:cs typeface="ＭＳ Ｐゴシック" charset="0"/>
              </a:rPr>
              <a:t>بكلمة "الأمم" , بينما الترجمات الأخرى تترجمها ب "الوثنيين" وبشكل عام تشير الى كل الديانات التي لا تعبد يهوه الرب.</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16B1CB-86F4-4D43-8F65-F60C3B79DE8E}"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C2C80-D50B-3140-9DA6-5CED4719FF3F}"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2A0BFD-F147-1341-8ACE-7D3E6226EBAE}"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7C77D-EE0C-E746-A45C-CB473B40BF8B}"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17440F-8678-CA42-A1E1-B49D9E9E4D31}"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EADFF-0B1F-134C-8AC9-EE3407D105AC}"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8C13CD-CE30-A142-B26F-49E225C35CB3}"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EADFF-0B1F-134C-8AC9-EE3407D105AC}"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7885726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C3A83B-908B-BC41-A2CB-6F536656A527}"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9E2B5-5C09-017F-CF79-A347DC51E670}"/>
            </a:ext>
          </a:extLst>
        </p:cNvPr>
        <p:cNvGrpSpPr/>
        <p:nvPr/>
      </p:nvGrpSpPr>
      <p:grpSpPr>
        <a:xfrm>
          <a:off x="0" y="0"/>
          <a:ext cx="0" cy="0"/>
          <a:chOff x="0" y="0"/>
          <a:chExt cx="0" cy="0"/>
        </a:xfrm>
      </p:grpSpPr>
      <p:sp>
        <p:nvSpPr>
          <p:cNvPr id="113665" name="Rectangle 7">
            <a:extLst>
              <a:ext uri="{FF2B5EF4-FFF2-40B4-BE49-F238E27FC236}">
                <a16:creationId xmlns:a16="http://schemas.microsoft.com/office/drawing/2014/main" id="{A72D6988-0830-9AB2-366D-4151E1DE5894}"/>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A28E9D-3A1A-8F42-9E9E-A0B0B7E78B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3666" name="Rectangle 2">
            <a:extLst>
              <a:ext uri="{FF2B5EF4-FFF2-40B4-BE49-F238E27FC236}">
                <a16:creationId xmlns:a16="http://schemas.microsoft.com/office/drawing/2014/main" id="{D40EF131-F959-B632-B55C-99E17C4C6493}"/>
              </a:ext>
            </a:extLst>
          </p:cNvPr>
          <p:cNvSpPr>
            <a:spLocks noGrp="1" noRot="1" noChangeAspect="1" noChangeArrowheads="1"/>
          </p:cNvSpPr>
          <p:nvPr>
            <p:ph type="sldImg"/>
          </p:nvPr>
        </p:nvSpPr>
        <p:spPr>
          <a:ln/>
        </p:spPr>
      </p:sp>
      <p:sp>
        <p:nvSpPr>
          <p:cNvPr id="113667" name="Rectangle 3">
            <a:extLst>
              <a:ext uri="{FF2B5EF4-FFF2-40B4-BE49-F238E27FC236}">
                <a16:creationId xmlns:a16="http://schemas.microsoft.com/office/drawing/2014/main" id="{ACC42315-71C2-A90B-8775-F23C6A9687C9}"/>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2216720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EEDFEB-F0FE-7F42-9AA9-CD8C67AFD652}"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33533D-19D1-A447-BE69-197FFE3B8E34}"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Wayne A. Grudem, </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Why Christians Can Still Prophesy: Scripture Encourages Us to Seek this Gift yet Today,</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Christianity Today</a:t>
            </a:r>
            <a:r>
              <a:rPr lang="en-US" altLang="ja-JP" dirty="0">
                <a:latin typeface="Times New Roman" charset="0"/>
                <a:ea typeface="ＭＳ Ｐゴシック" charset="0"/>
                <a:cs typeface="ＭＳ Ｐゴシック" charset="0"/>
              </a:rPr>
              <a:t> [September 16, 1988] 29; cf. Grudem</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1988 book, </a:t>
            </a:r>
            <a:r>
              <a:rPr lang="en-US" altLang="ja-JP" i="1" dirty="0">
                <a:latin typeface="Times New Roman" charset="0"/>
                <a:ea typeface="ＭＳ Ｐゴシック" charset="0"/>
                <a:cs typeface="ＭＳ Ｐゴシック" charset="0"/>
              </a:rPr>
              <a:t>The Gift of Prophecy.</a:t>
            </a:r>
            <a:endParaRPr lang="en-US" i="1" dirty="0">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D7393D4-5907-F147-B705-2227BC03AC2C}" type="slidenum">
              <a:rPr kumimoji="0" lang="en-US" sz="1200">
                <a:solidFill>
                  <a:prstClr val="black"/>
                </a:solidFill>
              </a:rPr>
              <a:pPr/>
              <a:t>178</a:t>
            </a:fld>
            <a:endParaRPr kumimoji="0" lang="en-US" sz="1200">
              <a:solidFill>
                <a:prstClr val="black"/>
              </a:solidFill>
            </a:endParaRPr>
          </a:p>
        </p:txBody>
      </p:sp>
      <p:sp>
        <p:nvSpPr>
          <p:cNvPr id="308226" name="Rectangle 2"/>
          <p:cNvSpPr>
            <a:spLocks noGrp="1" noRot="1" noChangeAspect="1" noChangeArrowheads="1"/>
          </p:cNvSpPr>
          <p:nvPr>
            <p:ph type="sldImg"/>
          </p:nvPr>
        </p:nvSpPr>
        <p:spPr>
          <a:ln/>
        </p:spPr>
      </p:sp>
      <p:sp>
        <p:nvSpPr>
          <p:cNvPr id="308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10EA32E-B6D1-E44D-9B65-4AD8CFA2401E}" type="slidenum">
              <a:rPr kumimoji="0" lang="en-US" sz="1200">
                <a:solidFill>
                  <a:prstClr val="black"/>
                </a:solidFill>
              </a:rPr>
              <a:pPr/>
              <a:t>179</a:t>
            </a:fld>
            <a:endParaRPr kumimoji="0" lang="en-US" sz="1200">
              <a:solidFill>
                <a:prstClr val="black"/>
              </a:solidFill>
            </a:endParaRPr>
          </a:p>
        </p:txBody>
      </p:sp>
      <p:sp>
        <p:nvSpPr>
          <p:cNvPr id="310274" name="Rectangle 2"/>
          <p:cNvSpPr>
            <a:spLocks noGrp="1" noRot="1" noChangeAspect="1" noChangeArrowheads="1"/>
          </p:cNvSpPr>
          <p:nvPr>
            <p:ph type="sldImg"/>
          </p:nvPr>
        </p:nvSpPr>
        <p:spPr>
          <a:ln/>
        </p:spPr>
      </p:sp>
      <p:sp>
        <p:nvSpPr>
          <p:cNvPr id="3102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86702-F9CD-7996-691F-2DF260BFDA16}"/>
            </a:ext>
          </a:extLst>
        </p:cNvPr>
        <p:cNvGrpSpPr/>
        <p:nvPr/>
      </p:nvGrpSpPr>
      <p:grpSpPr>
        <a:xfrm>
          <a:off x="0" y="0"/>
          <a:ext cx="0" cy="0"/>
          <a:chOff x="0" y="0"/>
          <a:chExt cx="0" cy="0"/>
        </a:xfrm>
      </p:grpSpPr>
      <p:sp>
        <p:nvSpPr>
          <p:cNvPr id="113665" name="Rectangle 7">
            <a:extLst>
              <a:ext uri="{FF2B5EF4-FFF2-40B4-BE49-F238E27FC236}">
                <a16:creationId xmlns:a16="http://schemas.microsoft.com/office/drawing/2014/main" id="{7FE25C35-F256-20E2-F1FF-A1BFBE3038F5}"/>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A28E9D-3A1A-8F42-9E9E-A0B0B7E78B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3666" name="Rectangle 2">
            <a:extLst>
              <a:ext uri="{FF2B5EF4-FFF2-40B4-BE49-F238E27FC236}">
                <a16:creationId xmlns:a16="http://schemas.microsoft.com/office/drawing/2014/main" id="{6CA6B031-B640-6ACF-DD13-D78617C335F8}"/>
              </a:ext>
            </a:extLst>
          </p:cNvPr>
          <p:cNvSpPr>
            <a:spLocks noGrp="1" noRot="1" noChangeAspect="1" noChangeArrowheads="1"/>
          </p:cNvSpPr>
          <p:nvPr>
            <p:ph type="sldImg"/>
          </p:nvPr>
        </p:nvSpPr>
        <p:spPr>
          <a:ln/>
        </p:spPr>
      </p:sp>
      <p:sp>
        <p:nvSpPr>
          <p:cNvPr id="113667" name="Rectangle 3">
            <a:extLst>
              <a:ext uri="{FF2B5EF4-FFF2-40B4-BE49-F238E27FC236}">
                <a16:creationId xmlns:a16="http://schemas.microsoft.com/office/drawing/2014/main" id="{EDCFEC55-7E78-173F-3C01-CB339950D720}"/>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6250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941660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7FA1A6DC-1CA8-EF42-BC2F-C13FBD207421}" type="slidenum">
              <a:rPr kumimoji="0" lang="en-US" sz="1200">
                <a:solidFill>
                  <a:prstClr val="black"/>
                </a:solidFill>
              </a:rPr>
              <a:pPr/>
              <a:t>27</a:t>
            </a:fld>
            <a:endParaRPr kumimoji="0" lang="en-US" sz="1200">
              <a:solidFill>
                <a:prstClr val="black"/>
              </a:solidFill>
            </a:endParaRPr>
          </a:p>
        </p:txBody>
      </p:sp>
      <p:sp>
        <p:nvSpPr>
          <p:cNvPr id="130050" name="Rectangle 1026"/>
          <p:cNvSpPr>
            <a:spLocks noGrp="1" noRot="1" noChangeAspect="1" noChangeArrowheads="1"/>
          </p:cNvSpPr>
          <p:nvPr>
            <p:ph type="sldImg"/>
          </p:nvPr>
        </p:nvSpPr>
        <p:spPr>
          <a:ln/>
        </p:spPr>
      </p:sp>
      <p:sp>
        <p:nvSpPr>
          <p:cNvPr id="13005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35429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6D0AD5-5187-AA45-A793-6D36488FD8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1618" name="Rectangle 2"/>
          <p:cNvSpPr>
            <a:spLocks noGrp="1" noRot="1" noChangeAspect="1" noChangeArrowheads="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3294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581D4A-D0FD-BB42-A1BA-0AE274195E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8242" name="Rectangle 1026"/>
          <p:cNvSpPr>
            <a:spLocks noGrp="1" noRot="1" noChangeAspect="1" noChangeArrowheads="1"/>
          </p:cNvSpPr>
          <p:nvPr>
            <p:ph type="sldImg"/>
          </p:nvPr>
        </p:nvSpPr>
        <p:spPr>
          <a:ln/>
        </p:spPr>
      </p:sp>
      <p:sp>
        <p:nvSpPr>
          <p:cNvPr id="1382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These Jews were three generations removed from the pioneers who braved the long trek from Babylon to the devastated land of Israel to rebuild the ancient temple amidst much opposition.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By now the temple system had been operating for a century—that's long enough for tradition to trump hearts.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As a result, these Jews had grown cold towards God and religiosity had replaced repentance.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1B1A71-9DBA-C641-903D-640234B9741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0290" name="Rectangle 2"/>
          <p:cNvSpPr>
            <a:spLocks noGrp="1" noRot="1" noChangeAspect="1" noChangeArrowheads="1"/>
          </p:cNvSpPr>
          <p:nvPr>
            <p:ph type="sldImg"/>
          </p:nvPr>
        </p:nvSpPr>
        <p:spPr>
          <a:ln/>
        </p:spPr>
      </p:sp>
      <p:sp>
        <p:nvSpPr>
          <p:cNvPr id="140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Into such a</a:t>
            </a:r>
            <a:r>
              <a:rPr lang="en-US" baseline="0">
                <a:latin typeface="Times New Roman" charset="0"/>
                <a:ea typeface="ＭＳ Ｐゴシック" charset="0"/>
                <a:cs typeface="ＭＳ Ｐゴシック" charset="0"/>
              </a:rPr>
              <a:t> die situation, God raised up his spokesman called Malachi.</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267303-33F1-8443-9E44-A7CF113FDC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2338" name="Rectangle 1026"/>
          <p:cNvSpPr>
            <a:spLocks noGrp="1" noRot="1" noChangeAspect="1" noChangeArrowheads="1"/>
          </p:cNvSpPr>
          <p:nvPr>
            <p:ph type="sldImg"/>
          </p:nvPr>
        </p:nvSpPr>
        <p:spPr>
          <a:ln/>
        </p:spPr>
      </p:sp>
      <p:sp>
        <p:nvSpPr>
          <p:cNvPr id="14233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405A58-CE30-7743-91F0-5027C586037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4386" name="Rectangle 1026"/>
          <p:cNvSpPr>
            <a:spLocks noGrp="1" noRot="1" noChangeAspect="1" noChangeArrowheads="1"/>
          </p:cNvSpPr>
          <p:nvPr>
            <p:ph type="sldImg"/>
          </p:nvPr>
        </p:nvSpPr>
        <p:spPr>
          <a:ln/>
        </p:spPr>
      </p:sp>
      <p:sp>
        <p:nvSpPr>
          <p:cNvPr id="14438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78DC39-524F-8F41-9B43-8C194611EF1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6434" name="Rectangle 2"/>
          <p:cNvSpPr>
            <a:spLocks noGrp="1" noRot="1" noChangeAspect="1" noChangeArrowheads="1"/>
          </p:cNvSpPr>
          <p:nvPr>
            <p:ph type="sldImg"/>
          </p:nvPr>
        </p:nvSpPr>
        <p:spPr>
          <a:ln/>
        </p:spPr>
      </p:sp>
      <p:sp>
        <p:nvSpPr>
          <p:cNvPr id="1464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E4D7D7-00F7-0C4C-93C9-78B551E228B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8482" name="Rectangle 2"/>
          <p:cNvSpPr>
            <a:spLocks noGrp="1" noRot="1" noChangeAspect="1" noChangeArrowheads="1"/>
          </p:cNvSpPr>
          <p:nvPr>
            <p:ph type="sldImg"/>
          </p:nvPr>
        </p:nvSpPr>
        <p:spPr>
          <a:ln/>
        </p:spPr>
      </p:sp>
      <p:sp>
        <p:nvSpPr>
          <p:cNvPr id="148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6ABC2AFD-03CE-AA43-A636-6EB714A8714D}" type="slidenum">
              <a:rPr kumimoji="0" lang="en-US" sz="1200"/>
              <a:pPr/>
              <a:t>35</a:t>
            </a:fld>
            <a:endParaRPr kumimoji="0" lang="en-US" sz="1200"/>
          </a:p>
        </p:txBody>
      </p:sp>
      <p:sp>
        <p:nvSpPr>
          <p:cNvPr id="150530" name="Rectangle 2"/>
          <p:cNvSpPr>
            <a:spLocks noGrp="1" noRot="1" noChangeAspect="1" noChangeArrowheads="1"/>
          </p:cNvSpPr>
          <p:nvPr>
            <p:ph type="sldImg"/>
          </p:nvPr>
        </p:nvSpPr>
        <p:spPr>
          <a:ln/>
        </p:spPr>
      </p:sp>
      <p:sp>
        <p:nvSpPr>
          <p:cNvPr id="1505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It’s great to see you here at church today. But why have others not joined us? </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Ask why a person doesn’t go to church, and you’ll soon get the response: “The church is just full of hypocrites.”</a:t>
            </a:r>
            <a:r>
              <a:rPr lang="en-SG" b="1" dirty="0">
                <a:effectLst/>
                <a:latin typeface="Arial" panose="020B0604020202020204" pitchFamily="34" charset="0"/>
                <a:cs typeface="Arial" panose="020B0604020202020204" pitchFamily="34" charset="0"/>
              </a:rPr>
              <a:t> </a:t>
            </a:r>
          </a:p>
          <a:p>
            <a:r>
              <a:rPr lang="en-SG" b="1" dirty="0">
                <a:effectLst/>
                <a:latin typeface="Arial" panose="020B0604020202020204" pitchFamily="34" charset="0"/>
                <a:cs typeface="Arial" panose="020B0604020202020204" pitchFamily="34" charset="0"/>
              </a:rPr>
              <a:t>•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As one person says, “If you don’t walk the talk, it’s probably best not to talk the talk.”</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59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58699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a sense, that is admirable. Hypocrisy is claiming to have moral standards to which one’s actions do not conform. We should be authentic, right?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972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the context of Gr. Drama the term hypocrite was applied to an actor on the theater stage. Since an actor pretends to be someone other than himself, hypocrites was applied metaphorically to a person who ‘acts a part’ in real life, pretending to be better than he actually is, one who simulates goodness. In secular Gr. Literature, therefore, hypocrites may be either neutral or undesirable. In the NT, however, it is always undesirable, signifying one who works a deception by feigned piety."</a:t>
            </a:r>
          </a:p>
          <a:p>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hlinkClick r:id="rId3"/>
              </a:rPr>
              <a:t>http://www.bibleone.net/print_es3.html</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accessed 23 July 2017.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52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In Matthew</a:t>
            </a:r>
            <a:r>
              <a:rPr lang="en-US" b="1" baseline="0" dirty="0">
                <a:latin typeface="Arial" panose="020B0604020202020204" pitchFamily="34" charset="0"/>
                <a:cs typeface="Arial" panose="020B0604020202020204" pitchFamily="34" charset="0"/>
              </a:rPr>
              <a:t> 23, </a:t>
            </a:r>
            <a:r>
              <a:rPr lang="en-US" b="1" dirty="0">
                <a:latin typeface="Arial" panose="020B0604020202020204" pitchFamily="34" charset="0"/>
                <a:cs typeface="Arial" panose="020B0604020202020204" pitchFamily="34" charset="0"/>
              </a:rPr>
              <a:t>Jesus used the term</a:t>
            </a:r>
            <a:r>
              <a:rPr lang="en-US" b="1" baseline="0" dirty="0">
                <a:latin typeface="Arial" panose="020B0604020202020204" pitchFamily="34" charset="0"/>
                <a:cs typeface="Arial" panose="020B0604020202020204" pitchFamily="34" charset="0"/>
              </a:rPr>
              <a:t> "hypocrite" to refer to the religious leaders of his day who looked fine on the outside, but had evil intent inside.</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887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Wycliffe Bible Dictionary concludes</a:t>
            </a:r>
            <a:r>
              <a:rPr kumimoji="1" lang="mr-IN" sz="1200" b="1" kern="1200" dirty="0">
                <a:solidFill>
                  <a:schemeClr val="tx1"/>
                </a:solidFill>
                <a:effectLst/>
                <a:latin typeface="Arial" panose="020B0604020202020204" pitchFamily="34" charset="0"/>
                <a:ea typeface="ＭＳ Ｐゴシック" pitchFamily="-112" charset="-128"/>
                <a:cs typeface="Arial"/>
              </a:rPr>
              <a:t>…</a:t>
            </a:r>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___________</a:t>
            </a:r>
          </a:p>
          <a:p>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J. Harold Greenlee and Allan R. Killen, </a:t>
            </a:r>
            <a:r>
              <a:rPr kumimoji="1" lang="mr-IN" sz="1200" b="1" kern="1200" dirty="0">
                <a:solidFill>
                  <a:schemeClr val="tx1"/>
                </a:solidFill>
                <a:effectLst/>
                <a:latin typeface="Arial" panose="020B0604020202020204" pitchFamily="34" charset="0"/>
                <a:ea typeface="ＭＳ Ｐゴシック" pitchFamily="-112" charset="-128"/>
                <a:cs typeface="Arial"/>
              </a:rPr>
              <a:t>"</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Hypocrisy, Hypocrite,</a:t>
            </a:r>
            <a:r>
              <a:rPr kumimoji="1" lang="mr-IN" sz="1200" b="1" kern="1200" dirty="0">
                <a:solidFill>
                  <a:schemeClr val="tx1"/>
                </a:solidFill>
                <a:effectLst/>
                <a:latin typeface="Arial" panose="020B0604020202020204" pitchFamily="34" charset="0"/>
                <a:ea typeface="ＭＳ Ｐゴシック" pitchFamily="-112" charset="-128"/>
                <a:cs typeface="Arial"/>
              </a:rPr>
              <a:t>"</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Wycliffe Bible Dictionary, eds. Charles F. Pfeiffer, Howard Vos, and John Rea; cited by </a:t>
            </a:r>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hlinkClick r:id="rId3"/>
              </a:rPr>
              <a:t>http://www.bibleone.net/print_es3.html</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accessed 23 July 2017.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298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nature of deception is that the person who is deceived doesn’t know it. </a:t>
            </a:r>
          </a:p>
        </p:txBody>
      </p:sp>
    </p:spTree>
    <p:extLst>
      <p:ext uri="{BB962C8B-B14F-4D97-AF65-F5344CB8AC3E}">
        <p14:creationId xmlns:p14="http://schemas.microsoft.com/office/powerpoint/2010/main" val="1826993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Hypocrisy is being deceived that you aren’t as pure on the inside as you appear on the outside.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God sees us clearly, though. He wants us to live without masks or self-deception.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712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What ways can you be the same on the inside as on the outside?</a:t>
            </a:r>
          </a:p>
        </p:txBody>
      </p:sp>
    </p:spTree>
    <p:extLst>
      <p:ext uri="{BB962C8B-B14F-4D97-AF65-F5344CB8AC3E}">
        <p14:creationId xmlns:p14="http://schemas.microsoft.com/office/powerpoint/2010/main" val="18978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858440-2337-0A45-809C-C75237EA0AE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2098" name="Rectangle 2"/>
          <p:cNvSpPr>
            <a:spLocks noGrp="1" noRot="1" noChangeAspect="1" noChangeArrowheads="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C631EF-1C1F-0D46-AFF9-A38CD4F7697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3906" name="Rectangle 2"/>
          <p:cNvSpPr>
            <a:spLocks noGrp="1" noRot="1" noChangeAspect="1" noChangeArrowheads="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4133EC-D6FD-1648-A42D-CEFF0AC6FF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350366-9C39-2B44-BA15-08F64F23867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85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A5FE58-0AD8-124A-92DD-E32B30A0853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4146" name="Rectangle 1026"/>
          <p:cNvSpPr>
            <a:spLocks noGrp="1" noRot="1" noChangeAspect="1" noChangeArrowheads="1"/>
          </p:cNvSpPr>
          <p:nvPr>
            <p:ph type="sldImg"/>
          </p:nvPr>
        </p:nvSpPr>
        <p:spPr>
          <a:ln/>
        </p:spPr>
      </p:sp>
      <p:sp>
        <p:nvSpPr>
          <p:cNvPr id="13414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E4DD-7457-E746-9F41-EB1A1CC990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What we call the Post-Exilic Period actually had three stages: (1) the rebuilding of the Temple under "HZZ," (2) the deliverance of the Jews under Esther, and (3) the restoration of Jerusalem's walls and worship under "MEN." The Hebrew canon combines Ezra-Nehemiah as a single book to depict these stages, while the book of Esther fits between Ezra 6 and Ezra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OS-15-Ezra-115</a:t>
            </a:r>
          </a:p>
          <a:p>
            <a:r>
              <a:rPr lang="en-US" dirty="0">
                <a:latin typeface="Times New Roman" charset="0"/>
                <a:ea typeface="ＭＳ Ｐゴシック" charset="0"/>
                <a:cs typeface="ＭＳ Ｐゴシック" charset="0"/>
              </a:rPr>
              <a:t>OS-16-Nehemiah-406</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Each of the 12 Minor Prophets tells us more what to BE than what to DO. This is because our "being" leads to our "doing" more than our "doing" leading to our "being." Therefore, the preaching series through the Bible with one sermon each covering one book on the Bible Exposition link has each sermon titled "Be…" (See https://www.biblestudydownloads.org/resource/bible-exposition/).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BE-39-Malachi-16</a:t>
            </a:r>
          </a:p>
          <a:p>
            <a:r>
              <a:rPr lang="en-US" dirty="0">
                <a:latin typeface="Times New Roman" charset="0"/>
                <a:ea typeface="ＭＳ Ｐゴシック" charset="0"/>
                <a:cs typeface="ＭＳ Ｐゴシック" charset="0"/>
              </a:rPr>
              <a:t>OS-39-Malachi-51</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237F31-E202-3944-897E-CD6CE2EFE1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Slides-295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7867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9698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350366-9C39-2B44-BA15-08F64F23867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whole book of Malachi gives this double-pronged strategy to defeat hypocrisy</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r>
              <a:rPr kumimoji="1" lang="en-SG" sz="1200" b="1" kern="1200" baseline="0" dirty="0">
                <a:solidFill>
                  <a:schemeClr val="tx1"/>
                </a:solidFill>
                <a:effectLst/>
                <a:latin typeface="Arial" panose="020B0604020202020204" pitchFamily="34" charset="0"/>
                <a:ea typeface="ＭＳ Ｐゴシック" pitchFamily="-112" charset="-128"/>
                <a:cs typeface="Arial" panose="020B0604020202020204" pitchFamily="34" charset="0"/>
              </a:rPr>
              <a:t> focusing on the present (Mal 1-3) and future (Mal 4).</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555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630649-0FF4-2B47-93AB-360594837C6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1026"/>
          <p:cNvSpPr>
            <a:spLocks noGrp="1" noRot="1" noChangeAspect="1" noChangeArrowheads="1"/>
          </p:cNvSpPr>
          <p:nvPr>
            <p:ph type="sldImg"/>
          </p:nvPr>
        </p:nvSpPr>
        <p:spPr>
          <a:ln/>
        </p:spPr>
      </p:sp>
      <p:sp>
        <p:nvSpPr>
          <p:cNvPr id="15462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Curb hypocrisy by replacing excuses with obedience (Chs. 1–3).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Curb hypocrisy by replacing excuses with obedience (Chs. 1–3).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Appreciate</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God's love, so he affirms that he chose Israel over its neighbor Edom so they would stop rebelling against his love (1:1-5).</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055BE0-2AB8-324B-974D-697F87DE20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75E9F3-E906-0848-BB2E-49EEB5A2FA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F46B5C-EF08-1D42-991D-2E14D5F0BA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F0282D-5F13-D84F-B61A-B440F4EBB9A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14" name="Rectangle 1026"/>
          <p:cNvSpPr>
            <a:spLocks noGrp="1" noRot="1" noChangeAspect="1" noChangeArrowheads="1"/>
          </p:cNvSpPr>
          <p:nvPr>
            <p:ph type="sldImg"/>
          </p:nvPr>
        </p:nvSpPr>
        <p:spPr>
          <a:ln/>
        </p:spPr>
      </p:sp>
      <p:sp>
        <p:nvSpPr>
          <p:cNvPr id="2181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B5B82A8-23D3-894B-B755-917B5F1370E4}" type="slidenum">
              <a:rPr kumimoji="0" lang="en-US" sz="1200">
                <a:solidFill>
                  <a:prstClr val="black"/>
                </a:solidFill>
              </a:rPr>
              <a:pPr/>
              <a:t>68</a:t>
            </a:fld>
            <a:endParaRPr kumimoji="0" lang="en-US" sz="1200">
              <a:solidFill>
                <a:prstClr val="black"/>
              </a:solidFill>
            </a:endParaRPr>
          </a:p>
        </p:txBody>
      </p:sp>
      <p:sp>
        <p:nvSpPr>
          <p:cNvPr id="220162" name="Rectangle 2"/>
          <p:cNvSpPr>
            <a:spLocks noGrp="1" noRot="1" noChangeAspect="1" noChangeArrowheads="1"/>
          </p:cNvSpPr>
          <p:nvPr>
            <p:ph type="sldImg"/>
          </p:nvPr>
        </p:nvSpPr>
        <p:spPr>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00-OT Book Overviews-336, 773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a:t>
            </a:r>
            <a:r>
              <a:rPr lang="ar-SA" dirty="0">
                <a:latin typeface="Times New Roman" charset="0"/>
                <a:ea typeface="ＭＳ Ｐゴシック" charset="0"/>
                <a:cs typeface="ＭＳ Ｐゴシック" charset="0"/>
              </a:rPr>
              <a:t>ملاخي</a:t>
            </a:r>
            <a:r>
              <a:rPr lang="en-US" dirty="0">
                <a:latin typeface="Times New Roman" charset="0"/>
                <a:ea typeface="ＭＳ Ｐゴシック" charset="0"/>
                <a:cs typeface="ＭＳ Ｐゴシック" charset="0"/>
              </a:rPr>
              <a:t>-13, 56</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09F6B1-DFDD-744D-9BF0-BFF3DF4FCDA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B7721B-3ED1-A24F-ABD5-2AF133EAAAF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9EA8DF-B9C8-7D41-8D7A-A6E5A743DF1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 English-131</a:t>
            </a:r>
          </a:p>
          <a:p>
            <a:r>
              <a:rPr lang="en-US" dirty="0">
                <a:latin typeface="Times New Roman" charset="0"/>
                <a:ea typeface="ＭＳ Ｐゴシック" charset="0"/>
                <a:cs typeface="ＭＳ Ｐゴシック" charset="0"/>
              </a:rPr>
              <a:t>OS-01-Gen21-36-slide 47</a:t>
            </a:r>
          </a:p>
          <a:p>
            <a:r>
              <a:rPr lang="en-US" dirty="0">
                <a:latin typeface="Times New Roman" charset="0"/>
                <a:ea typeface="ＭＳ Ｐゴシック" charset="0"/>
                <a:cs typeface="ＭＳ Ｐゴシック" charset="0"/>
              </a:rPr>
              <a:t>OS-39-Malachi-41</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4704-672A-2D43-99AE-4521FEAD31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99BB27-60AE-554D-BCB0-E291311DBC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26AEA5-B097-F447-8E58-40E165E5039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E0A903-C229-8848-A4CA-7FC207EB7D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542EA4-434D-A646-9B33-03CB3D5BBA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790053-7035-8E4D-97EF-1253A94297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98D613-CE86-C44F-B5A2-83C6C514E4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957154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975752-EB9D-2544-A585-D05E8D5523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F0282D-5F13-D84F-B61A-B440F4EBB9A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1026"/>
          <p:cNvSpPr>
            <a:spLocks noGrp="1" noRot="1" noChangeAspect="1" noChangeArrowheads="1"/>
          </p:cNvSpPr>
          <p:nvPr>
            <p:ph type="sldImg"/>
          </p:nvPr>
        </p:nvSpPr>
        <p:spPr>
          <a:ln/>
        </p:spPr>
      </p:sp>
      <p:sp>
        <p:nvSpPr>
          <p:cNvPr id="2181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2E6705-79B4-AB46-BC2B-CEB0B84FCA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D60028CD-BEDC-F044-A9E1-30D926C09049}" type="slidenum">
              <a:rPr kumimoji="0" lang="en-US" sz="1200">
                <a:solidFill>
                  <a:prstClr val="black"/>
                </a:solidFill>
              </a:rPr>
              <a:pPr/>
              <a:t>83</a:t>
            </a:fld>
            <a:endParaRPr kumimoji="0" lang="en-US" sz="1200">
              <a:solidFill>
                <a:prstClr val="black"/>
              </a:solidFill>
            </a:endParaRPr>
          </a:p>
        </p:txBody>
      </p:sp>
      <p:sp>
        <p:nvSpPr>
          <p:cNvPr id="222210" name="Rectangle 2"/>
          <p:cNvSpPr>
            <a:spLocks noGrp="1" noRot="1" noChangeAspect="1" noChangeArrowheads="1"/>
          </p:cNvSpPr>
          <p:nvPr>
            <p:ph type="sldImg"/>
          </p:nvPr>
        </p:nvSpPr>
        <p:spPr>
          <a:ln/>
        </p:spPr>
      </p:sp>
      <p:sp>
        <p:nvSpPr>
          <p:cNvPr id="222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22BAEF-33B0-6845-9DCD-518CC0A9385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BC1471-77B1-B34B-B4A4-7F6B5296DBB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AD3DEA4-1796-BC42-A0FE-BEDFC1580551}" type="slidenum">
              <a:rPr kumimoji="0" lang="en-US" sz="1200">
                <a:solidFill>
                  <a:srgbClr val="000000"/>
                </a:solidFill>
              </a:rPr>
              <a:pPr/>
              <a:t>86</a:t>
            </a:fld>
            <a:endParaRPr kumimoji="0" lang="en-US"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61C9369-36B4-FE4E-8BF1-AF22059C1DB8}" type="slidenum">
              <a:rPr kumimoji="0" lang="en-US" sz="1200">
                <a:solidFill>
                  <a:srgbClr val="000000"/>
                </a:solidFill>
              </a:rPr>
              <a:pPr/>
              <a:t>87</a:t>
            </a:fld>
            <a:endParaRPr kumimoji="0" lang="en-US" sz="1200">
              <a:solidFill>
                <a:srgbClr val="000000"/>
              </a:solidFil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CC783B2-727E-3149-B477-9429C9EE47A6}" type="slidenum">
              <a:rPr kumimoji="0" lang="en-US" sz="1200"/>
              <a:pPr/>
              <a:t>88</a:t>
            </a:fld>
            <a:endParaRPr kumimoji="0" lang="en-US" sz="1200"/>
          </a:p>
        </p:txBody>
      </p:sp>
      <p:sp>
        <p:nvSpPr>
          <p:cNvPr id="226306" name="Rectangle 2"/>
          <p:cNvSpPr>
            <a:spLocks noGrp="1" noRot="1" noChangeAspect="1" noChangeArrowheads="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24898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EBCCEA-5782-184B-A7D6-51FE870535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 few years ago</a:t>
            </a:r>
            <a:r>
              <a:rPr lang="ar-SA" dirty="0">
                <a:latin typeface="Times New Roman" charset="0"/>
                <a:ea typeface="ＭＳ Ｐゴシック" charset="0"/>
                <a:cs typeface="ＭＳ Ｐゴシック" charset="0"/>
              </a:rPr>
              <a:t>و</a:t>
            </a:r>
            <a:r>
              <a:rPr lang="en-US" dirty="0">
                <a:latin typeface="Times New Roman" charset="0"/>
                <a:ea typeface="ＭＳ Ｐゴシック" charset="0"/>
                <a:cs typeface="ＭＳ Ｐゴシック" charset="0"/>
              </a:rPr>
              <a:t> while eating lunch at Singapore Bible College, I saw an old washing machine next to our table.  I asked one of our staff who was eating at my table.  She said, </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Oh, it </a:t>
            </a:r>
            <a:r>
              <a:rPr lang="en-US" dirty="0" err="1">
                <a:latin typeface="Times New Roman" charset="0"/>
                <a:ea typeface="ＭＳ Ｐゴシック" charset="0"/>
                <a:cs typeface="ＭＳ Ｐゴシック" charset="0"/>
              </a:rPr>
              <a:t>wasn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here last night.  Someone dropped it off for the college but none of us knows who did it.  Some Christians see this a a gift to the Lord, but this often happens so people don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have to pay someone to take it away after they get a new one.</a:t>
            </a:r>
            <a:r>
              <a:rPr lang="mr-IN"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3E0464-A183-3B45-A39B-01D53C561E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Can you imagine doing that at the Istana?  </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PM Lee, I appreciate so much what you are doing for the country.  Here</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my old washing machine as a token of my appreciation!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If we </a:t>
            </a:r>
            <a:r>
              <a:rPr lang="en-US" dirty="0" err="1">
                <a:latin typeface="Times New Roman" charset="0"/>
                <a:ea typeface="ＭＳ Ｐゴシック" charset="0"/>
                <a:cs typeface="ＭＳ Ｐゴシック" charset="0"/>
              </a:rPr>
              <a:t>wouldn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do this even to our immediate boss, why do it to our ultimate King?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22BAEF-33B0-6845-9DCD-518CC0A9385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B98680-B35C-C64B-B7AC-5DF48C0BD9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1970" name="Rectangle 2"/>
          <p:cNvSpPr>
            <a:spLocks noGrp="1" noRot="1" noChangeAspect="1" noChangeArrowheads="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545B18-F8F4-E544-B1B8-F89197A385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9FCC93-8BFA-0A4D-AAAD-398E15FBFA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4A13AD-E848-FC43-843A-BDEBA0205F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68159D-009F-8A4B-84E1-A375D4A750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0402" name="Rectangle 2"/>
          <p:cNvSpPr>
            <a:spLocks noGrp="1" noRot="1" noChangeAspect="1" noChangeArrowheads="1"/>
          </p:cNvSpPr>
          <p:nvPr>
            <p:ph type="sldImg"/>
          </p:nvPr>
        </p:nvSpPr>
        <p:spPr>
          <a:ln/>
        </p:spPr>
      </p:sp>
      <p:sp>
        <p:nvSpPr>
          <p:cNvPr id="2304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rtl="1"/>
            <a:r>
              <a:rPr lang="ar-SA" b="1" dirty="0"/>
              <a:t>ملاخي ٢ : ١٦</a:t>
            </a:r>
          </a:p>
          <a:p>
            <a:pPr algn="r" rtl="1"/>
            <a:r>
              <a:rPr lang="ar-SA" dirty="0"/>
              <a:t>١٦ [لأَنَّهُ يَكْرَهُ الطَّلاَقَ] قَالَ الرَّبُّ إِلَهُ إِسْرَائِيلَ [وَأَنْ يُغَطِّيَ أَحَدٌ الظُّلْمَ بِثَوْبِهِ] قَالَ رَبُّ الْجُنُودِ. فَاحْذَرُوا لِرُوحِكُمْ لِئَلاَّ تَغْدُرُوا. </a:t>
            </a:r>
          </a:p>
          <a:p>
            <a:pPr algn="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Live in light of both judgment and reward.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77642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4A13AD-E848-FC43-843A-BDEBA0205F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297360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97747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04956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extLst>
      <p:ext uri="{BB962C8B-B14F-4D97-AF65-F5344CB8AC3E}">
        <p14:creationId xmlns:p14="http://schemas.microsoft.com/office/powerpoint/2010/main" val="34172976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960696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4A13AD-E848-FC43-843A-BDEBA0205F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4.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52826344"/>
      </p:ext>
    </p:extLst>
  </p:cSld>
  <p:clrMapOvr>
    <a:masterClrMapping/>
  </p:clrMapOvr>
  <p:transition spd="med">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2110715"/>
      </p:ext>
    </p:extLst>
  </p:cSld>
  <p:clrMapOvr>
    <a:masterClrMapping/>
  </p:clrMapOvr>
  <p:transition spd="med">
    <p:zoom dir="in"/>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228008"/>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2366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324424"/>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6986834"/>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15111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209716"/>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pPr/>
              <a:t>‹#›</a:t>
            </a:fld>
            <a:endParaRPr lang="en-US" dirty="0"/>
          </a:p>
        </p:txBody>
      </p:sp>
    </p:spTree>
    <p:extLst>
      <p:ext uri="{BB962C8B-B14F-4D97-AF65-F5344CB8AC3E}">
        <p14:creationId xmlns:p14="http://schemas.microsoft.com/office/powerpoint/2010/main" val="17923043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pPr/>
              <a:t>‹#›</a:t>
            </a:fld>
            <a:endParaRPr lang="en-US" dirty="0"/>
          </a:p>
        </p:txBody>
      </p:sp>
    </p:spTree>
    <p:extLst>
      <p:ext uri="{BB962C8B-B14F-4D97-AF65-F5344CB8AC3E}">
        <p14:creationId xmlns:p14="http://schemas.microsoft.com/office/powerpoint/2010/main" val="12384495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pPr/>
              <a:t>‹#›</a:t>
            </a:fld>
            <a:endParaRPr lang="en-US" dirty="0"/>
          </a:p>
        </p:txBody>
      </p:sp>
    </p:spTree>
    <p:extLst>
      <p:ext uri="{BB962C8B-B14F-4D97-AF65-F5344CB8AC3E}">
        <p14:creationId xmlns:p14="http://schemas.microsoft.com/office/powerpoint/2010/main" val="2274629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pPr/>
              <a:t>‹#›</a:t>
            </a:fld>
            <a:endParaRPr lang="en-US" dirty="0"/>
          </a:p>
        </p:txBody>
      </p:sp>
    </p:spTree>
    <p:extLst>
      <p:ext uri="{BB962C8B-B14F-4D97-AF65-F5344CB8AC3E}">
        <p14:creationId xmlns:p14="http://schemas.microsoft.com/office/powerpoint/2010/main" val="4067618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7297347"/>
      </p:ext>
    </p:extLst>
  </p:cSld>
  <p:clrMapOvr>
    <a:masterClrMapping/>
  </p:clrMapOvr>
  <p:transition spd="med">
    <p:zoom dir="in"/>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pPr/>
              <a:t>‹#›</a:t>
            </a:fld>
            <a:endParaRPr lang="en-US" dirty="0"/>
          </a:p>
        </p:txBody>
      </p:sp>
    </p:spTree>
    <p:extLst>
      <p:ext uri="{BB962C8B-B14F-4D97-AF65-F5344CB8AC3E}">
        <p14:creationId xmlns:p14="http://schemas.microsoft.com/office/powerpoint/2010/main" val="2773463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pPr/>
              <a:t>‹#›</a:t>
            </a:fld>
            <a:endParaRPr lang="en-US" dirty="0"/>
          </a:p>
        </p:txBody>
      </p:sp>
    </p:spTree>
    <p:extLst>
      <p:ext uri="{BB962C8B-B14F-4D97-AF65-F5344CB8AC3E}">
        <p14:creationId xmlns:p14="http://schemas.microsoft.com/office/powerpoint/2010/main" val="26287171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pPr/>
              <a:t>‹#›</a:t>
            </a:fld>
            <a:endParaRPr lang="en-US" dirty="0"/>
          </a:p>
        </p:txBody>
      </p:sp>
    </p:spTree>
    <p:extLst>
      <p:ext uri="{BB962C8B-B14F-4D97-AF65-F5344CB8AC3E}">
        <p14:creationId xmlns:p14="http://schemas.microsoft.com/office/powerpoint/2010/main" val="5850170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pPr/>
              <a:t>‹#›</a:t>
            </a:fld>
            <a:endParaRPr lang="en-US" dirty="0"/>
          </a:p>
        </p:txBody>
      </p:sp>
    </p:spTree>
    <p:extLst>
      <p:ext uri="{BB962C8B-B14F-4D97-AF65-F5344CB8AC3E}">
        <p14:creationId xmlns:p14="http://schemas.microsoft.com/office/powerpoint/2010/main" val="2248874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pPr/>
              <a:t>‹#›</a:t>
            </a:fld>
            <a:endParaRPr lang="en-US" dirty="0"/>
          </a:p>
        </p:txBody>
      </p:sp>
    </p:spTree>
    <p:extLst>
      <p:ext uri="{BB962C8B-B14F-4D97-AF65-F5344CB8AC3E}">
        <p14:creationId xmlns:p14="http://schemas.microsoft.com/office/powerpoint/2010/main" val="5004808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pPr/>
              <a:t>‹#›</a:t>
            </a:fld>
            <a:endParaRPr lang="en-US" dirty="0"/>
          </a:p>
        </p:txBody>
      </p:sp>
    </p:spTree>
    <p:extLst>
      <p:ext uri="{BB962C8B-B14F-4D97-AF65-F5344CB8AC3E}">
        <p14:creationId xmlns:p14="http://schemas.microsoft.com/office/powerpoint/2010/main" val="3862533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pPr/>
              <a:t>‹#›</a:t>
            </a:fld>
            <a:endParaRPr lang="en-US" dirty="0"/>
          </a:p>
        </p:txBody>
      </p:sp>
    </p:spTree>
    <p:extLst>
      <p:ext uri="{BB962C8B-B14F-4D97-AF65-F5344CB8AC3E}">
        <p14:creationId xmlns:p14="http://schemas.microsoft.com/office/powerpoint/2010/main" val="35608473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45904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636124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71926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419975" y="0"/>
            <a:ext cx="1730375" cy="6858000"/>
            <a:chOff x="4667" y="0"/>
            <a:chExt cx="1090" cy="4320"/>
          </a:xfrm>
        </p:grpSpPr>
        <p:sp>
          <p:nvSpPr>
            <p:cNvPr id="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6" name="Picture 4" descr="hokusai2"/>
            <p:cNvPicPr>
              <a:picLocks noChangeAspect="1" noChangeArrowheads="1"/>
            </p:cNvPicPr>
            <p:nvPr/>
          </p:nvPicPr>
          <p:blipFill>
            <a:blip r:embed="rId2" cstate="screen">
              <a:extLst>
                <a:ext uri="{28A0092B-C50C-407E-A947-70E740481C1C}">
                  <a14:useLocalDpi xmlns:a14="http://schemas.microsoft.com/office/drawing/2010/main"/>
                </a:ext>
              </a:extLst>
            </a:blip>
            <a:srcRect r="13902" b="31862"/>
            <a:stretch>
              <a:fillRect/>
            </a:stretch>
          </p:blipFill>
          <p:spPr bwMode="auto">
            <a:xfrm>
              <a:off x="4667" y="293"/>
              <a:ext cx="1090" cy="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61125" name="Rectangle 5"/>
          <p:cNvSpPr>
            <a:spLocks noGrp="1" noChangeArrowheads="1"/>
          </p:cNvSpPr>
          <p:nvPr>
            <p:ph type="ctrTitle" sz="quarter"/>
          </p:nvPr>
        </p:nvSpPr>
        <p:spPr>
          <a:xfrm>
            <a:off x="152400" y="990600"/>
            <a:ext cx="7543800" cy="1143000"/>
          </a:xfrm>
        </p:spPr>
        <p:txBody>
          <a:bodyPr/>
          <a:lstStyle>
            <a:lvl1pPr>
              <a:defRPr/>
            </a:lvl1pPr>
          </a:lstStyle>
          <a:p>
            <a:r>
              <a:rPr lang="en-US"/>
              <a:t>Click to edit Master title style</a:t>
            </a:r>
          </a:p>
        </p:txBody>
      </p:sp>
      <p:sp>
        <p:nvSpPr>
          <p:cNvPr id="261126"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 name="Rectangle 7"/>
          <p:cNvSpPr>
            <a:spLocks noGrp="1" noChangeArrowheads="1"/>
          </p:cNvSpPr>
          <p:nvPr>
            <p:ph type="dt" sz="quarter" idx="10"/>
          </p:nvPr>
        </p:nvSpPr>
        <p:spPr>
          <a:xfrm>
            <a:off x="304800" y="6248400"/>
            <a:ext cx="17526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2438400" y="6248400"/>
            <a:ext cx="32004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019800" y="6248400"/>
            <a:ext cx="1600200" cy="457200"/>
          </a:xfrm>
        </p:spPr>
        <p:txBody>
          <a:bodyPr/>
          <a:lstStyle>
            <a:lvl1pPr>
              <a:defRPr/>
            </a:lvl1pPr>
          </a:lstStyle>
          <a:p>
            <a:pPr>
              <a:defRPr/>
            </a:pPr>
            <a:fld id="{A0306D80-A3E7-3E48-BDE2-BDA7A6B79E21}" type="slidenum">
              <a:rPr lang="en-US"/>
              <a:pPr>
                <a:defRPr/>
              </a:pPr>
              <a:t>‹#›</a:t>
            </a:fld>
            <a:endParaRPr lang="en-US"/>
          </a:p>
        </p:txBody>
      </p:sp>
    </p:spTree>
    <p:extLst>
      <p:ext uri="{BB962C8B-B14F-4D97-AF65-F5344CB8AC3E}">
        <p14:creationId xmlns:p14="http://schemas.microsoft.com/office/powerpoint/2010/main" val="30230179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18153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043596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2073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208792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055269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9114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350128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730223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060783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29788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B0D5696-B402-A048-8CCD-D93541C6E977}" type="slidenum">
              <a:rPr lang="en-US"/>
              <a:pPr>
                <a:defRPr/>
              </a:pPr>
              <a:t>‹#›</a:t>
            </a:fld>
            <a:endParaRPr lang="en-US"/>
          </a:p>
        </p:txBody>
      </p:sp>
    </p:spTree>
    <p:extLst>
      <p:ext uri="{BB962C8B-B14F-4D97-AF65-F5344CB8AC3E}">
        <p14:creationId xmlns:p14="http://schemas.microsoft.com/office/powerpoint/2010/main" val="42668457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32531285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16410609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27132410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41188632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6091188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26217879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452510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4368859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28098032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192221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F6F810A-5380-C641-87C4-F0D06A7897CA}" type="slidenum">
              <a:rPr lang="en-US"/>
              <a:pPr>
                <a:defRPr/>
              </a:pPr>
              <a:t>‹#›</a:t>
            </a:fld>
            <a:endParaRPr lang="en-US"/>
          </a:p>
        </p:txBody>
      </p:sp>
    </p:spTree>
    <p:extLst>
      <p:ext uri="{BB962C8B-B14F-4D97-AF65-F5344CB8AC3E}">
        <p14:creationId xmlns:p14="http://schemas.microsoft.com/office/powerpoint/2010/main" val="20795329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9347381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9691358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1828781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477455742"/>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9844906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12907298"/>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880429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888853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0366654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36074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005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2FFA505-F9C0-F34B-A39B-95B274F027C2}" type="slidenum">
              <a:rPr lang="en-US"/>
              <a:pPr>
                <a:defRPr/>
              </a:pPr>
              <a:t>‹#›</a:t>
            </a:fld>
            <a:endParaRPr lang="en-US"/>
          </a:p>
        </p:txBody>
      </p:sp>
    </p:spTree>
    <p:extLst>
      <p:ext uri="{BB962C8B-B14F-4D97-AF65-F5344CB8AC3E}">
        <p14:creationId xmlns:p14="http://schemas.microsoft.com/office/powerpoint/2010/main" val="31831380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1852258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79311844"/>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8823695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973057088"/>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atin typeface="Times New Roman"/>
                <a:ea typeface="+mn-ea"/>
              </a:defRPr>
            </a:lvl1pPr>
          </a:lstStyle>
          <a:p>
            <a:pPr>
              <a:defRPr/>
            </a:pPr>
            <a:endParaRPr lang="en-US"/>
          </a:p>
        </p:txBody>
      </p:sp>
      <p:sp>
        <p:nvSpPr>
          <p:cNvPr id="8" name="Rectangle 7"/>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709070413"/>
      </p:ext>
    </p:extLst>
  </p:cSld>
  <p:clrMapOvr>
    <a:masterClrMapping/>
  </p:clrMapOvr>
  <p:transition spd="med">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239689034"/>
      </p:ext>
    </p:extLst>
  </p:cSld>
  <p:clrMapOvr>
    <a:masterClrMapping/>
  </p:clrMapOvr>
  <p:transition spd="med">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381259062"/>
      </p:ext>
    </p:extLst>
  </p:cSld>
  <p:clrMapOvr>
    <a:masterClrMapping/>
  </p:clrMapOvr>
  <p:transition spd="med">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93247186"/>
      </p:ext>
    </p:extLst>
  </p:cSld>
  <p:clrMapOvr>
    <a:masterClrMapping/>
  </p:clrMapOvr>
  <p:transition spd="med">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766998143"/>
      </p:ext>
    </p:extLst>
  </p:cSld>
  <p:clrMapOvr>
    <a:masterClrMapping/>
  </p:clrMapOvr>
  <p:transition spd="med">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254791343"/>
      </p:ext>
    </p:extLst>
  </p:cSld>
  <p:clrMapOvr>
    <a:masterClrMapping/>
  </p:clrMapOvr>
  <p:transition spd="med">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66BC367-030A-3D47-9FFC-90874EDEE640}" type="slidenum">
              <a:rPr lang="en-US"/>
              <a:pPr>
                <a:defRPr/>
              </a:pPr>
              <a:t>‹#›</a:t>
            </a:fld>
            <a:endParaRPr lang="en-US"/>
          </a:p>
        </p:txBody>
      </p:sp>
    </p:spTree>
    <p:extLst>
      <p:ext uri="{BB962C8B-B14F-4D97-AF65-F5344CB8AC3E}">
        <p14:creationId xmlns:p14="http://schemas.microsoft.com/office/powerpoint/2010/main" val="12802309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725605864"/>
      </p:ext>
    </p:extLst>
  </p:cSld>
  <p:clrMapOvr>
    <a:masterClrMapping/>
  </p:clrMapOvr>
  <p:transition spd="med">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186593021"/>
      </p:ext>
    </p:extLst>
  </p:cSld>
  <p:clrMapOvr>
    <a:masterClrMapping/>
  </p:clrMapOvr>
  <p:transition spd="med">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872653559"/>
      </p:ext>
    </p:extLst>
  </p:cSld>
  <p:clrMapOvr>
    <a:masterClrMapping/>
  </p:clrMapOvr>
  <p:transition spd="med">
    <p:zoom dir="in"/>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788990548"/>
      </p:ext>
    </p:extLst>
  </p:cSld>
  <p:clrMapOvr>
    <a:masterClrMapping/>
  </p:clrMapOvr>
  <p:transition spd="med">
    <p:zoom dir="in"/>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011540646"/>
      </p:ext>
    </p:extLst>
  </p:cSld>
  <p:clrMapOvr>
    <a:masterClrMapping/>
  </p:clrMapOvr>
  <p:transition spd="med">
    <p:zoom dir="in"/>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28508444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11248520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7268729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2/16/24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26501777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2/16/24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895927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5321937-1597-F443-B036-0E1FE74487A0}" type="slidenum">
              <a:rPr lang="en-US"/>
              <a:pPr>
                <a:defRPr/>
              </a:pPr>
              <a:t>‹#›</a:t>
            </a:fld>
            <a:endParaRPr lang="en-US"/>
          </a:p>
        </p:txBody>
      </p:sp>
    </p:spTree>
    <p:extLst>
      <p:ext uri="{BB962C8B-B14F-4D97-AF65-F5344CB8AC3E}">
        <p14:creationId xmlns:p14="http://schemas.microsoft.com/office/powerpoint/2010/main" val="30202914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2/16/24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9561224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2/16/24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2024330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2/16/24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42030276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2/16/24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13381313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41156757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10585492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946792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61640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0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32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193BF526-0467-E248-87FC-AC4941E73951}" type="slidenum">
              <a:rPr lang="en-US"/>
              <a:pPr>
                <a:defRPr/>
              </a:pPr>
              <a:t>‹#›</a:t>
            </a:fld>
            <a:endParaRPr lang="en-US"/>
          </a:p>
        </p:txBody>
      </p:sp>
    </p:spTree>
    <p:extLst>
      <p:ext uri="{BB962C8B-B14F-4D97-AF65-F5344CB8AC3E}">
        <p14:creationId xmlns:p14="http://schemas.microsoft.com/office/powerpoint/2010/main" val="20225621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93157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5949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97569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209000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27099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46105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85667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24866244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25175891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161116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58960F6-C18D-8649-A4B8-F8C8ADAD26E0}" type="slidenum">
              <a:rPr lang="en-US"/>
              <a:pPr>
                <a:defRPr/>
              </a:pPr>
              <a:t>‹#›</a:t>
            </a:fld>
            <a:endParaRPr lang="en-US"/>
          </a:p>
        </p:txBody>
      </p:sp>
    </p:spTree>
    <p:extLst>
      <p:ext uri="{BB962C8B-B14F-4D97-AF65-F5344CB8AC3E}">
        <p14:creationId xmlns:p14="http://schemas.microsoft.com/office/powerpoint/2010/main" val="13182549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20354856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32005122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35233605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23807679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674951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41999018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39395080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41462774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dirty="0"/>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dirty="0"/>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pPr>
                <a:defRPr/>
              </a:pPr>
              <a:t>‹#›</a:t>
            </a:fld>
            <a:endParaRPr lang="en-US" dirty="0"/>
          </a:p>
        </p:txBody>
      </p:sp>
    </p:spTree>
    <p:extLst>
      <p:ext uri="{BB962C8B-B14F-4D97-AF65-F5344CB8AC3E}">
        <p14:creationId xmlns:p14="http://schemas.microsoft.com/office/powerpoint/2010/main" val="3807587410"/>
      </p:ext>
    </p:extLst>
  </p:cSld>
  <p:clrMapOvr>
    <a:masterClrMapping/>
  </p:clrMapOvr>
  <p:transition>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pPr>
                <a:defRPr/>
              </a:pPr>
              <a:t>‹#›</a:t>
            </a:fld>
            <a:endParaRPr lang="en-US" dirty="0"/>
          </a:p>
        </p:txBody>
      </p:sp>
    </p:spTree>
    <p:extLst>
      <p:ext uri="{BB962C8B-B14F-4D97-AF65-F5344CB8AC3E}">
        <p14:creationId xmlns:p14="http://schemas.microsoft.com/office/powerpoint/2010/main" val="300666655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77289236"/>
      </p:ext>
    </p:extLst>
  </p:cSld>
  <p:clrMapOvr>
    <a:masterClrMapping/>
  </p:clrMapOvr>
  <p:transition spd="med">
    <p:zoom dir="in"/>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BAA2D47-94EF-6347-BC43-3A52AFDCEE70}" type="slidenum">
              <a:rPr lang="en-US"/>
              <a:pPr>
                <a:defRPr/>
              </a:pPr>
              <a:t>‹#›</a:t>
            </a:fld>
            <a:endParaRPr lang="en-US"/>
          </a:p>
        </p:txBody>
      </p:sp>
    </p:spTree>
    <p:extLst>
      <p:ext uri="{BB962C8B-B14F-4D97-AF65-F5344CB8AC3E}">
        <p14:creationId xmlns:p14="http://schemas.microsoft.com/office/powerpoint/2010/main" val="4425485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pPr>
                <a:defRPr/>
              </a:pPr>
              <a:t>‹#›</a:t>
            </a:fld>
            <a:endParaRPr lang="en-US" dirty="0"/>
          </a:p>
        </p:txBody>
      </p:sp>
    </p:spTree>
    <p:extLst>
      <p:ext uri="{BB962C8B-B14F-4D97-AF65-F5344CB8AC3E}">
        <p14:creationId xmlns:p14="http://schemas.microsoft.com/office/powerpoint/2010/main" val="1574571321"/>
      </p:ext>
    </p:extLst>
  </p:cSld>
  <p:clrMapOvr>
    <a:masterClrMapping/>
  </p:clrMapOvr>
  <p:transition>
    <p:fade thruBlk="1"/>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pPr>
                <a:defRPr/>
              </a:pPr>
              <a:t>‹#›</a:t>
            </a:fld>
            <a:endParaRPr lang="en-US" dirty="0"/>
          </a:p>
        </p:txBody>
      </p:sp>
    </p:spTree>
    <p:extLst>
      <p:ext uri="{BB962C8B-B14F-4D97-AF65-F5344CB8AC3E}">
        <p14:creationId xmlns:p14="http://schemas.microsoft.com/office/powerpoint/2010/main" val="2601216868"/>
      </p:ext>
    </p:extLst>
  </p:cSld>
  <p:clrMapOvr>
    <a:masterClrMapping/>
  </p:clrMapOvr>
  <p:transition>
    <p:fade thruBlk="1"/>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pPr>
                <a:defRPr/>
              </a:pPr>
              <a:t>‹#›</a:t>
            </a:fld>
            <a:endParaRPr lang="en-US" dirty="0"/>
          </a:p>
        </p:txBody>
      </p:sp>
    </p:spTree>
    <p:extLst>
      <p:ext uri="{BB962C8B-B14F-4D97-AF65-F5344CB8AC3E}">
        <p14:creationId xmlns:p14="http://schemas.microsoft.com/office/powerpoint/2010/main" val="883127011"/>
      </p:ext>
    </p:extLst>
  </p:cSld>
  <p:clrMapOvr>
    <a:masterClrMapping/>
  </p:clrMapOvr>
  <p:transition>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pPr>
                <a:defRPr/>
              </a:pPr>
              <a:t>‹#›</a:t>
            </a:fld>
            <a:endParaRPr lang="en-US" dirty="0"/>
          </a:p>
        </p:txBody>
      </p:sp>
    </p:spTree>
    <p:extLst>
      <p:ext uri="{BB962C8B-B14F-4D97-AF65-F5344CB8AC3E}">
        <p14:creationId xmlns:p14="http://schemas.microsoft.com/office/powerpoint/2010/main" val="2909476944"/>
      </p:ext>
    </p:extLst>
  </p:cSld>
  <p:clrMapOvr>
    <a:masterClrMapping/>
  </p:clrMapOvr>
  <p:transitio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pPr>
                <a:defRPr/>
              </a:pPr>
              <a:t>‹#›</a:t>
            </a:fld>
            <a:endParaRPr lang="en-US" dirty="0"/>
          </a:p>
        </p:txBody>
      </p:sp>
    </p:spTree>
    <p:extLst>
      <p:ext uri="{BB962C8B-B14F-4D97-AF65-F5344CB8AC3E}">
        <p14:creationId xmlns:p14="http://schemas.microsoft.com/office/powerpoint/2010/main" val="1240681848"/>
      </p:ext>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pPr>
                <a:defRPr/>
              </a:pPr>
              <a:t>‹#›</a:t>
            </a:fld>
            <a:endParaRPr lang="en-US" dirty="0"/>
          </a:p>
        </p:txBody>
      </p:sp>
    </p:spTree>
    <p:extLst>
      <p:ext uri="{BB962C8B-B14F-4D97-AF65-F5344CB8AC3E}">
        <p14:creationId xmlns:p14="http://schemas.microsoft.com/office/powerpoint/2010/main" val="2213414398"/>
      </p:ext>
    </p:extLst>
  </p:cSld>
  <p:clrMapOvr>
    <a:masterClrMapping/>
  </p:clrMapOvr>
  <p:transitio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pPr>
                <a:defRPr/>
              </a:pPr>
              <a:t>‹#›</a:t>
            </a:fld>
            <a:endParaRPr lang="en-US" dirty="0"/>
          </a:p>
        </p:txBody>
      </p:sp>
    </p:spTree>
    <p:extLst>
      <p:ext uri="{BB962C8B-B14F-4D97-AF65-F5344CB8AC3E}">
        <p14:creationId xmlns:p14="http://schemas.microsoft.com/office/powerpoint/2010/main" val="2959534915"/>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pPr>
                <a:defRPr/>
              </a:pPr>
              <a:t>‹#›</a:t>
            </a:fld>
            <a:endParaRPr lang="en-US" dirty="0"/>
          </a:p>
        </p:txBody>
      </p:sp>
    </p:spTree>
    <p:extLst>
      <p:ext uri="{BB962C8B-B14F-4D97-AF65-F5344CB8AC3E}">
        <p14:creationId xmlns:p14="http://schemas.microsoft.com/office/powerpoint/2010/main" val="3044072069"/>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pPr>
                <a:defRPr/>
              </a:pPr>
              <a:t>‹#›</a:t>
            </a:fld>
            <a:endParaRPr lang="en-US" dirty="0"/>
          </a:p>
        </p:txBody>
      </p:sp>
    </p:spTree>
    <p:extLst>
      <p:ext uri="{BB962C8B-B14F-4D97-AF65-F5344CB8AC3E}">
        <p14:creationId xmlns:p14="http://schemas.microsoft.com/office/powerpoint/2010/main" val="1589391528"/>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3040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a:lvl1pPr>
          </a:lstStyle>
          <a:p>
            <a:pPr>
              <a:defRPr/>
            </a:pPr>
            <a:fld id="{FEC9CBB7-C24B-164C-82B4-B2313448A1C8}" type="slidenum">
              <a:rPr lang="en-US"/>
              <a:pPr>
                <a:defRPr/>
              </a:pPr>
              <a:t>‹#›</a:t>
            </a:fld>
            <a:endParaRPr lang="en-US" dirty="0"/>
          </a:p>
        </p:txBody>
      </p:sp>
    </p:spTree>
    <p:extLst>
      <p:ext uri="{BB962C8B-B14F-4D97-AF65-F5344CB8AC3E}">
        <p14:creationId xmlns:p14="http://schemas.microsoft.com/office/powerpoint/2010/main" val="2992326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C27031B-2859-4D4B-8580-4698B5ECD090}" type="slidenum">
              <a:rPr lang="en-US"/>
              <a:pPr>
                <a:defRPr/>
              </a:pPr>
              <a:t>‹#›</a:t>
            </a:fld>
            <a:endParaRPr lang="en-US"/>
          </a:p>
        </p:txBody>
      </p:sp>
    </p:spTree>
    <p:extLst>
      <p:ext uri="{BB962C8B-B14F-4D97-AF65-F5344CB8AC3E}">
        <p14:creationId xmlns:p14="http://schemas.microsoft.com/office/powerpoint/2010/main" val="1844738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859D0D7-EF03-AE49-9735-9044C4AC18E6}" type="slidenum">
              <a:rPr lang="en-US"/>
              <a:pPr>
                <a:defRPr/>
              </a:pPr>
              <a:t>‹#›</a:t>
            </a:fld>
            <a:endParaRPr lang="en-US" dirty="0"/>
          </a:p>
        </p:txBody>
      </p:sp>
    </p:spTree>
    <p:extLst>
      <p:ext uri="{BB962C8B-B14F-4D97-AF65-F5344CB8AC3E}">
        <p14:creationId xmlns:p14="http://schemas.microsoft.com/office/powerpoint/2010/main" val="29369422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5E65380-6B4F-6044-92C8-36C75920EB99}" type="slidenum">
              <a:rPr lang="en-US"/>
              <a:pPr>
                <a:defRPr/>
              </a:pPr>
              <a:t>‹#›</a:t>
            </a:fld>
            <a:endParaRPr lang="en-US" dirty="0"/>
          </a:p>
        </p:txBody>
      </p:sp>
    </p:spTree>
    <p:extLst>
      <p:ext uri="{BB962C8B-B14F-4D97-AF65-F5344CB8AC3E}">
        <p14:creationId xmlns:p14="http://schemas.microsoft.com/office/powerpoint/2010/main" val="31891453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464196F-71E0-114D-9075-CC71FA59B8BC}" type="slidenum">
              <a:rPr lang="en-US"/>
              <a:pPr>
                <a:defRPr/>
              </a:pPr>
              <a:t>‹#›</a:t>
            </a:fld>
            <a:endParaRPr lang="en-US" dirty="0"/>
          </a:p>
        </p:txBody>
      </p:sp>
    </p:spTree>
    <p:extLst>
      <p:ext uri="{BB962C8B-B14F-4D97-AF65-F5344CB8AC3E}">
        <p14:creationId xmlns:p14="http://schemas.microsoft.com/office/powerpoint/2010/main" val="31741493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8BDA325-2AFF-B44A-9689-98D721CB864B}" type="slidenum">
              <a:rPr lang="en-US"/>
              <a:pPr>
                <a:defRPr/>
              </a:pPr>
              <a:t>‹#›</a:t>
            </a:fld>
            <a:endParaRPr lang="en-US" dirty="0"/>
          </a:p>
        </p:txBody>
      </p:sp>
    </p:spTree>
    <p:extLst>
      <p:ext uri="{BB962C8B-B14F-4D97-AF65-F5344CB8AC3E}">
        <p14:creationId xmlns:p14="http://schemas.microsoft.com/office/powerpoint/2010/main" val="34425477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F13EE2D-5C0E-594A-AF6E-FBB9BCE69F78}" type="slidenum">
              <a:rPr lang="en-US"/>
              <a:pPr>
                <a:defRPr/>
              </a:pPr>
              <a:t>‹#›</a:t>
            </a:fld>
            <a:endParaRPr lang="en-US" dirty="0"/>
          </a:p>
        </p:txBody>
      </p:sp>
    </p:spTree>
    <p:extLst>
      <p:ext uri="{BB962C8B-B14F-4D97-AF65-F5344CB8AC3E}">
        <p14:creationId xmlns:p14="http://schemas.microsoft.com/office/powerpoint/2010/main" val="8079413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31873A5-EE30-124B-96FD-98FA322A60F4}" type="slidenum">
              <a:rPr lang="en-US"/>
              <a:pPr>
                <a:defRPr/>
              </a:pPr>
              <a:t>‹#›</a:t>
            </a:fld>
            <a:endParaRPr lang="en-US" dirty="0"/>
          </a:p>
        </p:txBody>
      </p:sp>
    </p:spTree>
    <p:extLst>
      <p:ext uri="{BB962C8B-B14F-4D97-AF65-F5344CB8AC3E}">
        <p14:creationId xmlns:p14="http://schemas.microsoft.com/office/powerpoint/2010/main" val="23988323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8DA7C0-DB6A-7244-97EF-421B59B0F366}" type="slidenum">
              <a:rPr lang="en-US"/>
              <a:pPr>
                <a:defRPr/>
              </a:pPr>
              <a:t>‹#›</a:t>
            </a:fld>
            <a:endParaRPr lang="en-US" dirty="0"/>
          </a:p>
        </p:txBody>
      </p:sp>
    </p:spTree>
    <p:extLst>
      <p:ext uri="{BB962C8B-B14F-4D97-AF65-F5344CB8AC3E}">
        <p14:creationId xmlns:p14="http://schemas.microsoft.com/office/powerpoint/2010/main" val="2353092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3AB9AA5-C221-6647-852E-8FC0F68712D8}" type="slidenum">
              <a:rPr lang="en-US"/>
              <a:pPr>
                <a:defRPr/>
              </a:pPr>
              <a:t>‹#›</a:t>
            </a:fld>
            <a:endParaRPr lang="en-US" dirty="0"/>
          </a:p>
        </p:txBody>
      </p:sp>
    </p:spTree>
    <p:extLst>
      <p:ext uri="{BB962C8B-B14F-4D97-AF65-F5344CB8AC3E}">
        <p14:creationId xmlns:p14="http://schemas.microsoft.com/office/powerpoint/2010/main" val="30621344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70AF3AF-D2F0-474F-83BC-C1F2D6DD6EF6}" type="slidenum">
              <a:rPr lang="en-US"/>
              <a:pPr>
                <a:defRPr/>
              </a:pPr>
              <a:t>‹#›</a:t>
            </a:fld>
            <a:endParaRPr lang="en-US" dirty="0"/>
          </a:p>
        </p:txBody>
      </p:sp>
    </p:spTree>
    <p:extLst>
      <p:ext uri="{BB962C8B-B14F-4D97-AF65-F5344CB8AC3E}">
        <p14:creationId xmlns:p14="http://schemas.microsoft.com/office/powerpoint/2010/main" val="17766227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6D85E6-2EF1-464A-B5B0-AC828B926CF5}" type="slidenum">
              <a:rPr lang="en-US"/>
              <a:pPr>
                <a:defRPr/>
              </a:pPr>
              <a:t>‹#›</a:t>
            </a:fld>
            <a:endParaRPr lang="en-US" dirty="0"/>
          </a:p>
        </p:txBody>
      </p:sp>
    </p:spTree>
    <p:extLst>
      <p:ext uri="{BB962C8B-B14F-4D97-AF65-F5344CB8AC3E}">
        <p14:creationId xmlns:p14="http://schemas.microsoft.com/office/powerpoint/2010/main" val="962164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72150" y="609600"/>
            <a:ext cx="18478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609600"/>
            <a:ext cx="53911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925C54-BF99-1A4D-9BB5-D1BEAD4AF6CD}" type="slidenum">
              <a:rPr lang="en-US"/>
              <a:pPr>
                <a:defRPr/>
              </a:pPr>
              <a:t>‹#›</a:t>
            </a:fld>
            <a:endParaRPr lang="en-US"/>
          </a:p>
        </p:txBody>
      </p:sp>
    </p:spTree>
    <p:extLst>
      <p:ext uri="{BB962C8B-B14F-4D97-AF65-F5344CB8AC3E}">
        <p14:creationId xmlns:p14="http://schemas.microsoft.com/office/powerpoint/2010/main" val="35724775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1269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269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5D8BD2F8-193E-A141-BA30-FD05F0F8E56B}" type="slidenum">
              <a:rPr lang="en-US"/>
              <a:pPr>
                <a:defRPr/>
              </a:pPr>
              <a:t>‹#›</a:t>
            </a:fld>
            <a:endParaRPr lang="en-US"/>
          </a:p>
        </p:txBody>
      </p:sp>
    </p:spTree>
    <p:extLst>
      <p:ext uri="{BB962C8B-B14F-4D97-AF65-F5344CB8AC3E}">
        <p14:creationId xmlns:p14="http://schemas.microsoft.com/office/powerpoint/2010/main" val="20956972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583F6F6F-3757-6947-9BBF-2B64B6AD5BF9}" type="slidenum">
              <a:rPr lang="en-US"/>
              <a:pPr>
                <a:defRPr/>
              </a:pPr>
              <a:t>‹#›</a:t>
            </a:fld>
            <a:endParaRPr lang="en-US"/>
          </a:p>
        </p:txBody>
      </p:sp>
    </p:spTree>
    <p:extLst>
      <p:ext uri="{BB962C8B-B14F-4D97-AF65-F5344CB8AC3E}">
        <p14:creationId xmlns:p14="http://schemas.microsoft.com/office/powerpoint/2010/main" val="28758336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C6EAADBC-A7AC-734C-B249-DCECD420CA5E}" type="slidenum">
              <a:rPr lang="en-US"/>
              <a:pPr>
                <a:defRPr/>
              </a:pPr>
              <a:t>‹#›</a:t>
            </a:fld>
            <a:endParaRPr lang="en-US"/>
          </a:p>
        </p:txBody>
      </p:sp>
    </p:spTree>
    <p:extLst>
      <p:ext uri="{BB962C8B-B14F-4D97-AF65-F5344CB8AC3E}">
        <p14:creationId xmlns:p14="http://schemas.microsoft.com/office/powerpoint/2010/main" val="672840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5A85CC3C-811C-5F4B-83F6-72C00E184B49}" type="slidenum">
              <a:rPr lang="en-US"/>
              <a:pPr>
                <a:defRPr/>
              </a:pPr>
              <a:t>‹#›</a:t>
            </a:fld>
            <a:endParaRPr lang="en-US"/>
          </a:p>
        </p:txBody>
      </p:sp>
    </p:spTree>
    <p:extLst>
      <p:ext uri="{BB962C8B-B14F-4D97-AF65-F5344CB8AC3E}">
        <p14:creationId xmlns:p14="http://schemas.microsoft.com/office/powerpoint/2010/main" val="6841122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7"/>
          <p:cNvSpPr>
            <a:spLocks noGrp="1" noChangeArrowheads="1"/>
          </p:cNvSpPr>
          <p:nvPr>
            <p:ph type="dt" sz="half" idx="10"/>
          </p:nvPr>
        </p:nvSpPr>
        <p:spPr>
          <a:ln/>
        </p:spPr>
        <p:txBody>
          <a:bodyPr/>
          <a:lstStyle>
            <a:lvl1pPr>
              <a:defRPr/>
            </a:lvl1pPr>
          </a:lstStyle>
          <a:p>
            <a:pPr>
              <a:defRPr/>
            </a:pPr>
            <a:endParaRPr lang="en-US"/>
          </a:p>
        </p:txBody>
      </p:sp>
      <p:sp>
        <p:nvSpPr>
          <p:cNvPr id="8" name="Rectangle 1048"/>
          <p:cNvSpPr>
            <a:spLocks noGrp="1" noChangeArrowheads="1"/>
          </p:cNvSpPr>
          <p:nvPr>
            <p:ph type="ftr" sz="quarter" idx="11"/>
          </p:nvPr>
        </p:nvSpPr>
        <p:spPr>
          <a:ln/>
        </p:spPr>
        <p:txBody>
          <a:bodyPr/>
          <a:lstStyle>
            <a:lvl1pPr>
              <a:defRPr/>
            </a:lvl1pPr>
          </a:lstStyle>
          <a:p>
            <a:pPr>
              <a:defRPr/>
            </a:pPr>
            <a:endParaRPr lang="en-US"/>
          </a:p>
        </p:txBody>
      </p:sp>
      <p:sp>
        <p:nvSpPr>
          <p:cNvPr id="9" name="Rectangle 1049"/>
          <p:cNvSpPr>
            <a:spLocks noGrp="1" noChangeArrowheads="1"/>
          </p:cNvSpPr>
          <p:nvPr>
            <p:ph type="sldNum" sz="quarter" idx="12"/>
          </p:nvPr>
        </p:nvSpPr>
        <p:spPr>
          <a:ln/>
        </p:spPr>
        <p:txBody>
          <a:bodyPr/>
          <a:lstStyle>
            <a:lvl1pPr>
              <a:defRPr/>
            </a:lvl1pPr>
          </a:lstStyle>
          <a:p>
            <a:pPr>
              <a:defRPr/>
            </a:pPr>
            <a:fld id="{46A93A29-957C-9048-BEB8-9812893F5904}" type="slidenum">
              <a:rPr lang="en-US"/>
              <a:pPr>
                <a:defRPr/>
              </a:pPr>
              <a:t>‹#›</a:t>
            </a:fld>
            <a:endParaRPr lang="en-US"/>
          </a:p>
        </p:txBody>
      </p:sp>
    </p:spTree>
    <p:extLst>
      <p:ext uri="{BB962C8B-B14F-4D97-AF65-F5344CB8AC3E}">
        <p14:creationId xmlns:p14="http://schemas.microsoft.com/office/powerpoint/2010/main" val="1995465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7"/>
          <p:cNvSpPr>
            <a:spLocks noGrp="1" noChangeArrowheads="1"/>
          </p:cNvSpPr>
          <p:nvPr>
            <p:ph type="dt" sz="half" idx="10"/>
          </p:nvPr>
        </p:nvSpPr>
        <p:spPr>
          <a:ln/>
        </p:spPr>
        <p:txBody>
          <a:bodyPr/>
          <a:lstStyle>
            <a:lvl1pPr>
              <a:defRPr/>
            </a:lvl1pPr>
          </a:lstStyle>
          <a:p>
            <a:pPr>
              <a:defRPr/>
            </a:pPr>
            <a:endParaRPr lang="en-US"/>
          </a:p>
        </p:txBody>
      </p:sp>
      <p:sp>
        <p:nvSpPr>
          <p:cNvPr id="4" name="Rectangle 1048"/>
          <p:cNvSpPr>
            <a:spLocks noGrp="1" noChangeArrowheads="1"/>
          </p:cNvSpPr>
          <p:nvPr>
            <p:ph type="ftr" sz="quarter" idx="11"/>
          </p:nvPr>
        </p:nvSpPr>
        <p:spPr>
          <a:ln/>
        </p:spPr>
        <p:txBody>
          <a:bodyPr/>
          <a:lstStyle>
            <a:lvl1pPr>
              <a:defRPr/>
            </a:lvl1pPr>
          </a:lstStyle>
          <a:p>
            <a:pPr>
              <a:defRPr/>
            </a:pPr>
            <a:endParaRPr lang="en-US"/>
          </a:p>
        </p:txBody>
      </p:sp>
      <p:sp>
        <p:nvSpPr>
          <p:cNvPr id="5" name="Rectangle 1049"/>
          <p:cNvSpPr>
            <a:spLocks noGrp="1" noChangeArrowheads="1"/>
          </p:cNvSpPr>
          <p:nvPr>
            <p:ph type="sldNum" sz="quarter" idx="12"/>
          </p:nvPr>
        </p:nvSpPr>
        <p:spPr>
          <a:ln/>
        </p:spPr>
        <p:txBody>
          <a:bodyPr/>
          <a:lstStyle>
            <a:lvl1pPr>
              <a:defRPr/>
            </a:lvl1pPr>
          </a:lstStyle>
          <a:p>
            <a:pPr>
              <a:defRPr/>
            </a:pPr>
            <a:fld id="{9596AA3D-F1A5-D648-98B2-19673B32BDC6}" type="slidenum">
              <a:rPr lang="en-US"/>
              <a:pPr>
                <a:defRPr/>
              </a:pPr>
              <a:t>‹#›</a:t>
            </a:fld>
            <a:endParaRPr lang="en-US"/>
          </a:p>
        </p:txBody>
      </p:sp>
    </p:spTree>
    <p:extLst>
      <p:ext uri="{BB962C8B-B14F-4D97-AF65-F5344CB8AC3E}">
        <p14:creationId xmlns:p14="http://schemas.microsoft.com/office/powerpoint/2010/main" val="7921338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7"/>
          <p:cNvSpPr>
            <a:spLocks noGrp="1" noChangeArrowheads="1"/>
          </p:cNvSpPr>
          <p:nvPr>
            <p:ph type="dt" sz="half" idx="10"/>
          </p:nvPr>
        </p:nvSpPr>
        <p:spPr>
          <a:ln/>
        </p:spPr>
        <p:txBody>
          <a:bodyPr/>
          <a:lstStyle>
            <a:lvl1pPr>
              <a:defRPr/>
            </a:lvl1pPr>
          </a:lstStyle>
          <a:p>
            <a:pPr>
              <a:defRPr/>
            </a:pPr>
            <a:endParaRPr lang="en-US"/>
          </a:p>
        </p:txBody>
      </p:sp>
      <p:sp>
        <p:nvSpPr>
          <p:cNvPr id="3" name="Rectangle 1048"/>
          <p:cNvSpPr>
            <a:spLocks noGrp="1" noChangeArrowheads="1"/>
          </p:cNvSpPr>
          <p:nvPr>
            <p:ph type="ftr" sz="quarter" idx="11"/>
          </p:nvPr>
        </p:nvSpPr>
        <p:spPr>
          <a:ln/>
        </p:spPr>
        <p:txBody>
          <a:bodyPr/>
          <a:lstStyle>
            <a:lvl1pPr>
              <a:defRPr/>
            </a:lvl1pPr>
          </a:lstStyle>
          <a:p>
            <a:pPr>
              <a:defRPr/>
            </a:pPr>
            <a:endParaRPr lang="en-US"/>
          </a:p>
        </p:txBody>
      </p:sp>
      <p:sp>
        <p:nvSpPr>
          <p:cNvPr id="4" name="Rectangle 1049"/>
          <p:cNvSpPr>
            <a:spLocks noGrp="1" noChangeArrowheads="1"/>
          </p:cNvSpPr>
          <p:nvPr>
            <p:ph type="sldNum" sz="quarter" idx="12"/>
          </p:nvPr>
        </p:nvSpPr>
        <p:spPr>
          <a:ln/>
        </p:spPr>
        <p:txBody>
          <a:bodyPr/>
          <a:lstStyle>
            <a:lvl1pPr>
              <a:defRPr/>
            </a:lvl1pPr>
          </a:lstStyle>
          <a:p>
            <a:pPr>
              <a:defRPr/>
            </a:pPr>
            <a:fld id="{944A1BB0-9796-E941-B1C8-89DA234C94D1}" type="slidenum">
              <a:rPr lang="en-US"/>
              <a:pPr>
                <a:defRPr/>
              </a:pPr>
              <a:t>‹#›</a:t>
            </a:fld>
            <a:endParaRPr lang="en-US"/>
          </a:p>
        </p:txBody>
      </p:sp>
    </p:spTree>
    <p:extLst>
      <p:ext uri="{BB962C8B-B14F-4D97-AF65-F5344CB8AC3E}">
        <p14:creationId xmlns:p14="http://schemas.microsoft.com/office/powerpoint/2010/main" val="40974049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40411529-79F9-4345-B981-56FC23A74166}" type="slidenum">
              <a:rPr lang="en-US"/>
              <a:pPr>
                <a:defRPr/>
              </a:pPr>
              <a:t>‹#›</a:t>
            </a:fld>
            <a:endParaRPr lang="en-US"/>
          </a:p>
        </p:txBody>
      </p:sp>
    </p:spTree>
    <p:extLst>
      <p:ext uri="{BB962C8B-B14F-4D97-AF65-F5344CB8AC3E}">
        <p14:creationId xmlns:p14="http://schemas.microsoft.com/office/powerpoint/2010/main" val="17817220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98A277F4-57C4-8944-8FDF-FF296B82C4D6}" type="slidenum">
              <a:rPr lang="en-US"/>
              <a:pPr>
                <a:defRPr/>
              </a:pPr>
              <a:t>‹#›</a:t>
            </a:fld>
            <a:endParaRPr lang="en-US"/>
          </a:p>
        </p:txBody>
      </p:sp>
    </p:spTree>
    <p:extLst>
      <p:ext uri="{BB962C8B-B14F-4D97-AF65-F5344CB8AC3E}">
        <p14:creationId xmlns:p14="http://schemas.microsoft.com/office/powerpoint/2010/main" val="9827547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486152D1-730B-F549-9698-403F83B2AD4D}" type="slidenum">
              <a:rPr lang="en-US"/>
              <a:pPr>
                <a:defRPr/>
              </a:pPr>
              <a:t>‹#›</a:t>
            </a:fld>
            <a:endParaRPr lang="en-US"/>
          </a:p>
        </p:txBody>
      </p:sp>
    </p:spTree>
    <p:extLst>
      <p:ext uri="{BB962C8B-B14F-4D97-AF65-F5344CB8AC3E}">
        <p14:creationId xmlns:p14="http://schemas.microsoft.com/office/powerpoint/2010/main" val="2143843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4085573599"/>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4A2A2CC3-AEDB-734C-942B-76D77EC75DB2}" type="slidenum">
              <a:rPr lang="en-US"/>
              <a:pPr>
                <a:defRPr/>
              </a:pPr>
              <a:t>‹#›</a:t>
            </a:fld>
            <a:endParaRPr lang="en-US"/>
          </a:p>
        </p:txBody>
      </p:sp>
    </p:spTree>
    <p:extLst>
      <p:ext uri="{BB962C8B-B14F-4D97-AF65-F5344CB8AC3E}">
        <p14:creationId xmlns:p14="http://schemas.microsoft.com/office/powerpoint/2010/main" val="13133757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617242"/>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20806"/>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307533"/>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826675"/>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136690"/>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984847"/>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446495"/>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697676"/>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67024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2307714687"/>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84345"/>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357998"/>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smtClean="0"/>
              <a:pPr>
                <a:defRPr/>
              </a:pPr>
              <a:t>‹#›</a:t>
            </a:fld>
            <a:endParaRPr lang="en-GB" dirty="0"/>
          </a:p>
        </p:txBody>
      </p:sp>
    </p:spTree>
    <p:extLst>
      <p:ext uri="{BB962C8B-B14F-4D97-AF65-F5344CB8AC3E}">
        <p14:creationId xmlns:p14="http://schemas.microsoft.com/office/powerpoint/2010/main" val="569931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3363548385"/>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3647968107"/>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111653643"/>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1440843079"/>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3459372742"/>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4272439"/>
      </p:ext>
    </p:extLst>
  </p:cSld>
  <p:clrMapOvr>
    <a:masterClrMapping/>
  </p:clrMapOvr>
  <p:transition spd="med">
    <p:zoom dir="in"/>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2800810005"/>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4224876785"/>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2354778118"/>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1306709173"/>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CDA85EEC-6E1E-A74F-90C0-2A7F15A71245}" type="slidenum">
              <a:rPr lang="en-US" smtClean="0"/>
              <a:pPr>
                <a:defRPr/>
              </a:pPr>
              <a:t>‹#›</a:t>
            </a:fld>
            <a:endParaRPr lang="en-US" dirty="0"/>
          </a:p>
        </p:txBody>
      </p:sp>
    </p:spTree>
    <p:extLst>
      <p:ext uri="{BB962C8B-B14F-4D97-AF65-F5344CB8AC3E}">
        <p14:creationId xmlns:p14="http://schemas.microsoft.com/office/powerpoint/2010/main" val="3072765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F30F7A5F-5DE0-B44D-902E-8399D73CCB02}" type="slidenum">
              <a:rPr lang="en-US" smtClean="0"/>
              <a:pPr>
                <a:defRPr/>
              </a:pPr>
              <a:t>‹#›</a:t>
            </a:fld>
            <a:endParaRPr lang="en-US" dirty="0"/>
          </a:p>
        </p:txBody>
      </p:sp>
    </p:spTree>
    <p:extLst>
      <p:ext uri="{BB962C8B-B14F-4D97-AF65-F5344CB8AC3E}">
        <p14:creationId xmlns:p14="http://schemas.microsoft.com/office/powerpoint/2010/main" val="952179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557D94FA-C378-0C48-9B58-5B3F10FC5CCE}" type="slidenum">
              <a:rPr lang="en-US" smtClean="0"/>
              <a:pPr>
                <a:defRPr/>
              </a:pPr>
              <a:t>‹#›</a:t>
            </a:fld>
            <a:endParaRPr lang="en-US" dirty="0"/>
          </a:p>
        </p:txBody>
      </p:sp>
    </p:spTree>
    <p:extLst>
      <p:ext uri="{BB962C8B-B14F-4D97-AF65-F5344CB8AC3E}">
        <p14:creationId xmlns:p14="http://schemas.microsoft.com/office/powerpoint/2010/main" val="2936801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7" name="Footer Placeholder 6"/>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8" name="Slide Number Placeholder 7"/>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75A96A7C-4D78-1B43-A10F-E5AF9C6B036F}" type="slidenum">
              <a:rPr lang="en-US" smtClean="0"/>
              <a:pPr>
                <a:defRPr/>
              </a:pPr>
              <a:t>‹#›</a:t>
            </a:fld>
            <a:endParaRPr lang="en-US" dirty="0"/>
          </a:p>
        </p:txBody>
      </p:sp>
    </p:spTree>
    <p:extLst>
      <p:ext uri="{BB962C8B-B14F-4D97-AF65-F5344CB8AC3E}">
        <p14:creationId xmlns:p14="http://schemas.microsoft.com/office/powerpoint/2010/main" val="1618366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9987A7D0-5C49-294A-8091-2FB7AAEF18A8}" type="slidenum">
              <a:rPr lang="en-US" smtClean="0"/>
              <a:pPr>
                <a:defRPr/>
              </a:pPr>
              <a:t>‹#›</a:t>
            </a:fld>
            <a:endParaRPr lang="en-US" dirty="0"/>
          </a:p>
        </p:txBody>
      </p:sp>
    </p:spTree>
    <p:extLst>
      <p:ext uri="{BB962C8B-B14F-4D97-AF65-F5344CB8AC3E}">
        <p14:creationId xmlns:p14="http://schemas.microsoft.com/office/powerpoint/2010/main" val="711103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828B2600-1DB3-C24C-B0BA-8DC4C2C3EFEA}" type="slidenum">
              <a:rPr lang="en-US" smtClean="0"/>
              <a:pPr>
                <a:defRPr/>
              </a:pPr>
              <a:t>‹#›</a:t>
            </a:fld>
            <a:endParaRPr lang="en-US" dirty="0"/>
          </a:p>
        </p:txBody>
      </p:sp>
    </p:spTree>
    <p:extLst>
      <p:ext uri="{BB962C8B-B14F-4D97-AF65-F5344CB8AC3E}">
        <p14:creationId xmlns:p14="http://schemas.microsoft.com/office/powerpoint/2010/main" val="4156741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721151"/>
      </p:ext>
    </p:extLst>
  </p:cSld>
  <p:clrMapOvr>
    <a:masterClrMapping/>
  </p:clrMapOvr>
  <p:transition spd="med">
    <p:zoom dir="in"/>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D954F83C-6470-3343-8A0E-7EC1C60B958B}" type="slidenum">
              <a:rPr lang="en-US" smtClean="0"/>
              <a:pPr>
                <a:defRPr/>
              </a:pPr>
              <a:t>‹#›</a:t>
            </a:fld>
            <a:endParaRPr lang="en-US" dirty="0"/>
          </a:p>
        </p:txBody>
      </p:sp>
    </p:spTree>
    <p:extLst>
      <p:ext uri="{BB962C8B-B14F-4D97-AF65-F5344CB8AC3E}">
        <p14:creationId xmlns:p14="http://schemas.microsoft.com/office/powerpoint/2010/main" val="4172107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05234735-7266-1344-B5B8-9FC4D7D264B3}" type="slidenum">
              <a:rPr lang="en-US"/>
              <a:pPr>
                <a:defRPr/>
              </a:pPr>
              <a:t>‹#›</a:t>
            </a:fld>
            <a:endParaRPr lang="en-US"/>
          </a:p>
        </p:txBody>
      </p:sp>
    </p:spTree>
    <p:extLst>
      <p:ext uri="{BB962C8B-B14F-4D97-AF65-F5344CB8AC3E}">
        <p14:creationId xmlns:p14="http://schemas.microsoft.com/office/powerpoint/2010/main" val="1852498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34E0A4DC-6492-4C49-9D25-A4B7D059A46E}" type="slidenum">
              <a:rPr lang="en-US"/>
              <a:pPr>
                <a:defRPr/>
              </a:pPr>
              <a:t>‹#›</a:t>
            </a:fld>
            <a:endParaRPr lang="en-US"/>
          </a:p>
        </p:txBody>
      </p:sp>
    </p:spTree>
    <p:extLst>
      <p:ext uri="{BB962C8B-B14F-4D97-AF65-F5344CB8AC3E}">
        <p14:creationId xmlns:p14="http://schemas.microsoft.com/office/powerpoint/2010/main" val="3758113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7D548AAD-2C32-3A4A-92C1-320D513A3C6C}" type="slidenum">
              <a:rPr lang="en-US"/>
              <a:pPr>
                <a:defRPr/>
              </a:pPr>
              <a:t>‹#›</a:t>
            </a:fld>
            <a:endParaRPr lang="en-US"/>
          </a:p>
        </p:txBody>
      </p:sp>
    </p:spTree>
    <p:extLst>
      <p:ext uri="{BB962C8B-B14F-4D97-AF65-F5344CB8AC3E}">
        <p14:creationId xmlns:p14="http://schemas.microsoft.com/office/powerpoint/2010/main" val="315875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97FF38A8-D308-2844-BB46-F83A52D4AAC4}" type="slidenum">
              <a:rPr lang="en-US"/>
              <a:pPr>
                <a:defRPr/>
              </a:pPr>
              <a:t>‹#›</a:t>
            </a:fld>
            <a:endParaRPr lang="en-US"/>
          </a:p>
        </p:txBody>
      </p:sp>
    </p:spTree>
    <p:extLst>
      <p:ext uri="{BB962C8B-B14F-4D97-AF65-F5344CB8AC3E}">
        <p14:creationId xmlns:p14="http://schemas.microsoft.com/office/powerpoint/2010/main" val="181500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C5D3BC49-6E7D-2746-84E9-005D0CB56DFE}" type="slidenum">
              <a:rPr lang="en-US"/>
              <a:pPr>
                <a:defRPr/>
              </a:pPr>
              <a:t>‹#›</a:t>
            </a:fld>
            <a:endParaRPr lang="en-US"/>
          </a:p>
        </p:txBody>
      </p:sp>
    </p:spTree>
    <p:extLst>
      <p:ext uri="{BB962C8B-B14F-4D97-AF65-F5344CB8AC3E}">
        <p14:creationId xmlns:p14="http://schemas.microsoft.com/office/powerpoint/2010/main" val="3108662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ea typeface="+mn-ea"/>
                <a:cs typeface="+mn-cs"/>
              </a:defRPr>
            </a:lvl1pPr>
          </a:lstStyle>
          <a:p>
            <a:pPr>
              <a:defRPr/>
            </a:pPr>
            <a:endParaRPr lang="en-US"/>
          </a:p>
        </p:txBody>
      </p:sp>
      <p:sp>
        <p:nvSpPr>
          <p:cNvPr id="6" name="Footer Placeholder 5"/>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vl1pPr>
          </a:lstStyle>
          <a:p>
            <a:pPr>
              <a:defRPr/>
            </a:pPr>
            <a:fld id="{86954E3C-AD12-EC47-95D0-1287BDC2E74A}" type="slidenum">
              <a:rPr lang="en-US"/>
              <a:pPr>
                <a:defRPr/>
              </a:pPr>
              <a:t>‹#›</a:t>
            </a:fld>
            <a:endParaRPr lang="en-US"/>
          </a:p>
        </p:txBody>
      </p:sp>
    </p:spTree>
    <p:extLst>
      <p:ext uri="{BB962C8B-B14F-4D97-AF65-F5344CB8AC3E}">
        <p14:creationId xmlns:p14="http://schemas.microsoft.com/office/powerpoint/2010/main" val="3147941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vl1pPr>
          </a:lstStyle>
          <a:p>
            <a:pPr>
              <a:defRPr/>
            </a:pPr>
            <a:fld id="{ECF2BDB1-01CA-2242-816B-5DF86AAD864C}" type="slidenum">
              <a:rPr lang="en-US"/>
              <a:pPr>
                <a:defRPr/>
              </a:pPr>
              <a:t>‹#›</a:t>
            </a:fld>
            <a:endParaRPr lang="en-US"/>
          </a:p>
        </p:txBody>
      </p:sp>
    </p:spTree>
    <p:extLst>
      <p:ext uri="{BB962C8B-B14F-4D97-AF65-F5344CB8AC3E}">
        <p14:creationId xmlns:p14="http://schemas.microsoft.com/office/powerpoint/2010/main" val="3468097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7838299C-CCBD-1C4D-BBA2-880CF6ED79A7}" type="slidenum">
              <a:rPr lang="en-US" smtClean="0"/>
              <a:pPr>
                <a:defRPr/>
              </a:pPr>
              <a:t>‹#›</a:t>
            </a:fld>
            <a:endParaRPr lang="en-US" dirty="0"/>
          </a:p>
        </p:txBody>
      </p:sp>
    </p:spTree>
    <p:extLst>
      <p:ext uri="{BB962C8B-B14F-4D97-AF65-F5344CB8AC3E}">
        <p14:creationId xmlns:p14="http://schemas.microsoft.com/office/powerpoint/2010/main" val="263817389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090D8638-2F88-DA42-9A3D-B7DAAA5B8974}" type="slidenum">
              <a:rPr lang="en-US" smtClean="0"/>
              <a:pPr>
                <a:defRPr/>
              </a:pPr>
              <a:t>‹#›</a:t>
            </a:fld>
            <a:endParaRPr lang="en-US" dirty="0"/>
          </a:p>
        </p:txBody>
      </p:sp>
    </p:spTree>
    <p:extLst>
      <p:ext uri="{BB962C8B-B14F-4D97-AF65-F5344CB8AC3E}">
        <p14:creationId xmlns:p14="http://schemas.microsoft.com/office/powerpoint/2010/main" val="45718975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5977309"/>
      </p:ext>
    </p:extLst>
  </p:cSld>
  <p:clrMapOvr>
    <a:masterClrMapping/>
  </p:clrMapOvr>
  <p:transition spd="med">
    <p:zoom dir="in"/>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1B5839D5-1FE1-D041-8B8D-565105FF8871}" type="slidenum">
              <a:rPr lang="en-US" smtClean="0"/>
              <a:pPr>
                <a:defRPr/>
              </a:pPr>
              <a:t>‹#›</a:t>
            </a:fld>
            <a:endParaRPr lang="en-US" dirty="0"/>
          </a:p>
        </p:txBody>
      </p:sp>
    </p:spTree>
    <p:extLst>
      <p:ext uri="{BB962C8B-B14F-4D97-AF65-F5344CB8AC3E}">
        <p14:creationId xmlns:p14="http://schemas.microsoft.com/office/powerpoint/2010/main" val="187053018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23C55080-D4BD-0C49-9D8C-A005305210B2}" type="slidenum">
              <a:rPr lang="en-US" smtClean="0"/>
              <a:pPr>
                <a:defRPr/>
              </a:pPr>
              <a:t>‹#›</a:t>
            </a:fld>
            <a:endParaRPr lang="en-US" dirty="0"/>
          </a:p>
        </p:txBody>
      </p:sp>
    </p:spTree>
    <p:extLst>
      <p:ext uri="{BB962C8B-B14F-4D97-AF65-F5344CB8AC3E}">
        <p14:creationId xmlns:p14="http://schemas.microsoft.com/office/powerpoint/2010/main" val="382315186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7296CC65-3FBF-3240-B247-A324CC7BA6BC}" type="slidenum">
              <a:rPr lang="en-US" smtClean="0"/>
              <a:pPr>
                <a:defRPr/>
              </a:pPr>
              <a:t>‹#›</a:t>
            </a:fld>
            <a:endParaRPr lang="en-US" dirty="0"/>
          </a:p>
        </p:txBody>
      </p:sp>
    </p:spTree>
    <p:extLst>
      <p:ext uri="{BB962C8B-B14F-4D97-AF65-F5344CB8AC3E}">
        <p14:creationId xmlns:p14="http://schemas.microsoft.com/office/powerpoint/2010/main" val="176097746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D7F8F405-B9B8-C141-8D55-F6C3288B2446}" type="slidenum">
              <a:rPr lang="en-US" smtClean="0"/>
              <a:pPr>
                <a:defRPr/>
              </a:pPr>
              <a:t>‹#›</a:t>
            </a:fld>
            <a:endParaRPr lang="en-US" dirty="0"/>
          </a:p>
        </p:txBody>
      </p:sp>
    </p:spTree>
    <p:extLst>
      <p:ext uri="{BB962C8B-B14F-4D97-AF65-F5344CB8AC3E}">
        <p14:creationId xmlns:p14="http://schemas.microsoft.com/office/powerpoint/2010/main" val="130730689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72FFD09F-9FD3-FD43-BA4E-CACBF987A4F2}" type="slidenum">
              <a:rPr lang="en-US" smtClean="0"/>
              <a:pPr>
                <a:defRPr/>
              </a:pPr>
              <a:t>‹#›</a:t>
            </a:fld>
            <a:endParaRPr lang="en-US" dirty="0"/>
          </a:p>
        </p:txBody>
      </p:sp>
    </p:spTree>
    <p:extLst>
      <p:ext uri="{BB962C8B-B14F-4D97-AF65-F5344CB8AC3E}">
        <p14:creationId xmlns:p14="http://schemas.microsoft.com/office/powerpoint/2010/main" val="142249549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61451DC7-41F7-914F-ACED-27EB4D9156E3}" type="slidenum">
              <a:rPr lang="en-US" smtClean="0"/>
              <a:pPr>
                <a:defRPr/>
              </a:pPr>
              <a:t>‹#›</a:t>
            </a:fld>
            <a:endParaRPr lang="en-US" dirty="0"/>
          </a:p>
        </p:txBody>
      </p:sp>
    </p:spTree>
    <p:extLst>
      <p:ext uri="{BB962C8B-B14F-4D97-AF65-F5344CB8AC3E}">
        <p14:creationId xmlns:p14="http://schemas.microsoft.com/office/powerpoint/2010/main" val="56325846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E476BBF3-10CD-4B43-B789-8DA1CEBD878E}" type="slidenum">
              <a:rPr lang="en-US" smtClean="0"/>
              <a:pPr>
                <a:defRPr/>
              </a:pPr>
              <a:t>‹#›</a:t>
            </a:fld>
            <a:endParaRPr lang="en-US" dirty="0"/>
          </a:p>
        </p:txBody>
      </p:sp>
    </p:spTree>
    <p:extLst>
      <p:ext uri="{BB962C8B-B14F-4D97-AF65-F5344CB8AC3E}">
        <p14:creationId xmlns:p14="http://schemas.microsoft.com/office/powerpoint/2010/main" val="83164230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EFCD2EDB-7B35-F140-9CF8-7AA168EB26BA}" type="slidenum">
              <a:rPr lang="en-US" smtClean="0"/>
              <a:pPr>
                <a:defRPr/>
              </a:pPr>
              <a:t>‹#›</a:t>
            </a:fld>
            <a:endParaRPr lang="en-US" dirty="0"/>
          </a:p>
        </p:txBody>
      </p:sp>
    </p:spTree>
    <p:extLst>
      <p:ext uri="{BB962C8B-B14F-4D97-AF65-F5344CB8AC3E}">
        <p14:creationId xmlns:p14="http://schemas.microsoft.com/office/powerpoint/2010/main" val="31972494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A984E045-B24D-A948-8069-FEDEA3FEB0E2}" type="slidenum">
              <a:rPr lang="en-US" smtClean="0"/>
              <a:pPr>
                <a:defRPr/>
              </a:pPr>
              <a:t>‹#›</a:t>
            </a:fld>
            <a:endParaRPr lang="en-US" dirty="0"/>
          </a:p>
        </p:txBody>
      </p:sp>
    </p:spTree>
    <p:extLst>
      <p:ext uri="{BB962C8B-B14F-4D97-AF65-F5344CB8AC3E}">
        <p14:creationId xmlns:p14="http://schemas.microsoft.com/office/powerpoint/2010/main" val="75840272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8895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6350681"/>
      </p:ext>
    </p:extLst>
  </p:cSld>
  <p:clrMapOvr>
    <a:masterClrMapping/>
  </p:clrMapOvr>
  <p:transition spd="med">
    <p:zoom dir="in"/>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76053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18414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67977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350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41915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922577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6988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79627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606519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85005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1892628"/>
      </p:ext>
    </p:extLst>
  </p:cSld>
  <p:clrMapOvr>
    <a:masterClrMapping/>
  </p:clrMapOvr>
  <p:transition spd="med">
    <p:zoom dir="in"/>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358117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54280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345811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04205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134908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943732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2/16/24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654182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2/16/24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37124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2/16/24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76285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3285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046145"/>
      </p:ext>
    </p:extLst>
  </p:cSld>
  <p:clrMapOvr>
    <a:masterClrMapping/>
  </p:clrMapOvr>
  <p:transition spd="med">
    <p:zoom dir="in"/>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6848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73190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82403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900825"/>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571349"/>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04079104"/>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715364"/>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8"/>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0653838"/>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19205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0569064"/>
      </p:ext>
    </p:extLst>
  </p:cSld>
  <p:clrMapOvr>
    <a:masterClrMapping/>
  </p:clrMapOvr>
  <p:transition spd="med">
    <p:zoom dir="in"/>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9341403"/>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5621870"/>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465840"/>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178174"/>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kumimoji="0"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kumimoji="0"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kumimoji="0"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kumimoji="0"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kumimoji="0"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kumimoji="0"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kumimoji="0"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50194219"/>
      </p:ext>
    </p:extLst>
  </p:cSld>
  <p:clrMapOvr>
    <a:masterClrMapping/>
  </p:clrMapOvr>
  <p:transition spd="med">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3340423"/>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9860451"/>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933782"/>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032959"/>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178933"/>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1.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12.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3.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4.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42.xml"/><Relationship Id="rId1"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8.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9.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5.jpe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0.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1.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6.pn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6" Type="http://schemas.openxmlformats.org/officeDocument/2006/relationships/image" Target="../media/image9.png"/><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image" Target="../media/image8.png"/><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7.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10.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17" Type="http://schemas.openxmlformats.org/officeDocument/2006/relationships/image" Target="../media/image14.png"/><Relationship Id="rId2" Type="http://schemas.openxmlformats.org/officeDocument/2006/relationships/slideLayout" Target="../slideLayouts/slideLayout210.xml"/><Relationship Id="rId16" Type="http://schemas.openxmlformats.org/officeDocument/2006/relationships/image" Target="../media/image13.png"/><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image" Target="../media/image12.png"/><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6.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113"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kumimoji="0" lang="en-US"/>
              <a:pPr>
                <a:defRPr/>
              </a:pPr>
              <a:t>‹#›</a:t>
            </a:fld>
            <a:endParaRPr kumimoji="0" lang="en-US"/>
          </a:p>
        </p:txBody>
      </p:sp>
    </p:spTree>
    <p:extLst>
      <p:ext uri="{BB962C8B-B14F-4D97-AF65-F5344CB8AC3E}">
        <p14:creationId xmlns:p14="http://schemas.microsoft.com/office/powerpoint/2010/main" val="41045009"/>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 id="21474851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eaLnBrk="1" hangingPunct="1">
              <a:defRPr/>
            </a:pPr>
            <a:fld id="{C16A198B-9034-4749-8A8D-B90A5F5B90A3}" type="datetimeFigureOut">
              <a:rPr kumimoji="0" lang="en-US" smtClean="0">
                <a:latin typeface="Calibri" charset="0"/>
              </a:rPr>
              <a:pPr eaLnBrk="1" hangingPunct="1">
                <a:defRPr/>
              </a:pPr>
              <a:t>2/16/24</a:t>
            </a:fld>
            <a:endParaRPr kumimoji="0"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eaLnBrk="1" hangingPunct="1">
              <a:defRPr/>
            </a:pPr>
            <a:fld id="{FA356419-7718-C74B-9C0F-E2D2C7D5AD85}" type="slidenum">
              <a:rPr kumimoji="0" lang="en-US" smtClean="0">
                <a:latin typeface="Calibri" charset="0"/>
              </a:rPr>
              <a:pPr eaLnBrk="1" hangingPunct="1">
                <a:defRPr/>
              </a:pPr>
              <a:t>‹#›</a:t>
            </a:fld>
            <a:endParaRPr kumimoji="0" lang="en-US" dirty="0">
              <a:latin typeface="Calibri" charset="0"/>
            </a:endParaRPr>
          </a:p>
        </p:txBody>
      </p:sp>
    </p:spTree>
    <p:extLst>
      <p:ext uri="{BB962C8B-B14F-4D97-AF65-F5344CB8AC3E}">
        <p14:creationId xmlns:p14="http://schemas.microsoft.com/office/powerpoint/2010/main" val="668050701"/>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kumimoji="0"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kumimoji="0"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kumimoji="0"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kumimoji="0"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kumimoji="0"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607345549"/>
      </p:ext>
    </p:extLst>
  </p:cSld>
  <p:clrMap bg1="dk2" tx1="lt1" bg2="dk1" tx2="lt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 id="214748523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180531"/>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kumimoji="0"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kumimoji="0"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kumimoji="0" lang="en-US" smtClean="0">
                <a:solidFill>
                  <a:srgbClr val="000000"/>
                </a:solidFill>
              </a:rPr>
              <a:pPr/>
              <a:t>‹#›</a:t>
            </a:fld>
            <a:endParaRPr kumimoji="0" lang="en-US" dirty="0">
              <a:solidFill>
                <a:srgbClr val="000000"/>
              </a:solidFill>
            </a:endParaRPr>
          </a:p>
        </p:txBody>
      </p:sp>
    </p:spTree>
    <p:extLst>
      <p:ext uri="{BB962C8B-B14F-4D97-AF65-F5344CB8AC3E}">
        <p14:creationId xmlns:p14="http://schemas.microsoft.com/office/powerpoint/2010/main" val="425224512"/>
      </p:ext>
    </p:extLst>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54075466"/>
      </p:ext>
    </p:extLst>
  </p:cSld>
  <p:clrMap bg1="lt1" tx1="dk1" bg2="lt2" tx2="dk2" accent1="accent1" accent2="accent2" accent3="accent3" accent4="accent4" accent5="accent5" accent6="accent6" hlink="hlink" folHlink="folHlink"/>
  <p:sldLayoutIdLst>
    <p:sldLayoutId id="2147485331" r:id="rId1"/>
    <p:sldLayoutId id="2147485332" r:id="rId2"/>
    <p:sldLayoutId id="2147485333" r:id="rId3"/>
    <p:sldLayoutId id="2147485334" r:id="rId4"/>
    <p:sldLayoutId id="2147485335" r:id="rId5"/>
    <p:sldLayoutId id="2147485336" r:id="rId6"/>
    <p:sldLayoutId id="2147485337" r:id="rId7"/>
    <p:sldLayoutId id="2147485338" r:id="rId8"/>
    <p:sldLayoutId id="2147485339" r:id="rId9"/>
    <p:sldLayoutId id="2147485340" r:id="rId10"/>
    <p:sldLayoutId id="2147485341" r:id="rId11"/>
    <p:sldLayoutId id="2147485342" r:id="rId12"/>
    <p:sldLayoutId id="214748534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1313231050"/>
      </p:ext>
    </p:extLst>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748201874"/>
      </p:ext>
    </p:extLst>
  </p:cSld>
  <p:clrMap bg1="lt1" tx1="dk1" bg2="lt2" tx2="dk2" accent1="accent1" accent2="accent2" accent3="accent3" accent4="accent4" accent5="accent5" accent6="accent6" hlink="hlink" folHlink="folHlink"/>
  <p:sldLayoutIdLst>
    <p:sldLayoutId id="2147485357" r:id="rId1"/>
    <p:sldLayoutId id="2147485358"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16/02/24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111480200"/>
      </p:ext>
    </p:extLst>
  </p:cSld>
  <p:clrMap bg1="lt1" tx1="dk1" bg2="lt2" tx2="dk2" accent1="accent1" accent2="accent2" accent3="accent3" accent4="accent4" accent5="accent5" accent6="accent6" hlink="hlink" folHlink="folHlink"/>
  <p:sldLayoutIdLst>
    <p:sldLayoutId id="2147485360" r:id="rId1"/>
    <p:sldLayoutId id="2147485361" r:id="rId2"/>
    <p:sldLayoutId id="2147485362" r:id="rId3"/>
    <p:sldLayoutId id="2147485363" r:id="rId4"/>
    <p:sldLayoutId id="2147485364" r:id="rId5"/>
    <p:sldLayoutId id="2147485365" r:id="rId6"/>
    <p:sldLayoutId id="2147485366" r:id="rId7"/>
    <p:sldLayoutId id="2147485367" r:id="rId8"/>
    <p:sldLayoutId id="2147485368" r:id="rId9"/>
    <p:sldLayoutId id="2147485369" r:id="rId10"/>
    <p:sldLayoutId id="214748537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l" rtl="0" eaLnBrk="0" hangingPunct="0">
              <a:defRPr kumimoji="1" sz="1400" smtClean="0">
                <a:solidFill>
                  <a:srgbClr val="FFFFFF"/>
                </a:solidFill>
                <a:latin typeface="Times New Roman" pitchFamily="18" charset="0"/>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rtl="0" eaLnBrk="0" hangingPunct="0">
              <a:defRPr kumimoji="1" sz="1400" smtClean="0">
                <a:solidFill>
                  <a:srgbClr val="FFFFFF"/>
                </a:solidFill>
                <a:latin typeface="Times New Roman" pitchFamily="18" charset="0"/>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rtl="0" eaLnBrk="0" hangingPunct="0">
              <a:defRPr kumimoji="1" sz="1400" smtClean="0">
                <a:solidFill>
                  <a:srgbClr val="FFFFFF"/>
                </a:solidFill>
                <a:latin typeface="Times New Roman" pitchFamily="18" charset="0"/>
              </a:defRPr>
            </a:lvl1pPr>
          </a:lstStyle>
          <a:p>
            <a:pPr>
              <a:defRPr/>
            </a:pPr>
            <a:endParaRPr lang="en-US"/>
          </a:p>
        </p:txBody>
      </p:sp>
    </p:spTree>
    <p:extLst>
      <p:ext uri="{BB962C8B-B14F-4D97-AF65-F5344CB8AC3E}">
        <p14:creationId xmlns:p14="http://schemas.microsoft.com/office/powerpoint/2010/main" val="368265997"/>
      </p:ext>
    </p:extLst>
  </p:cSld>
  <p:clrMap bg1="dk2" tx1="lt1" bg2="dk1" tx2="lt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i="0">
          <a:solidFill>
            <a:schemeClr val="tx1"/>
          </a:solidFill>
          <a:latin typeface="Arial" panose="020B0604020202020204" pitchFamily="34" charset="0"/>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MS PGothic" pitchFamily="34"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7419975" y="0"/>
            <a:ext cx="1730375" cy="6858000"/>
            <a:chOff x="4667" y="0"/>
            <a:chExt cx="1090" cy="4320"/>
          </a:xfrm>
        </p:grpSpPr>
        <p:sp>
          <p:nvSpPr>
            <p:cNvPr id="50184"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50185" name="Picture 4" descr="hokusai2"/>
            <p:cNvPicPr>
              <a:picLocks noChangeAspect="1" noChangeArrowheads="1"/>
            </p:cNvPicPr>
            <p:nvPr/>
          </p:nvPicPr>
          <p:blipFill>
            <a:blip r:embed="rId13" cstate="screen">
              <a:extLst>
                <a:ext uri="{28A0092B-C50C-407E-A947-70E740481C1C}">
                  <a14:useLocalDpi xmlns:a14="http://schemas.microsoft.com/office/drawing/2010/main"/>
                </a:ext>
              </a:extLst>
            </a:blip>
            <a:srcRect r="13902" b="31862"/>
            <a:stretch>
              <a:fillRect/>
            </a:stretch>
          </p:blipFill>
          <p:spPr bwMode="auto">
            <a:xfrm>
              <a:off x="4667" y="293"/>
              <a:ext cx="1090" cy="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5"/>
          <p:cNvSpPr>
            <a:spLocks noGrp="1" noChangeArrowheads="1"/>
          </p:cNvSpPr>
          <p:nvPr>
            <p:ph type="title"/>
          </p:nvPr>
        </p:nvSpPr>
        <p:spPr bwMode="auto">
          <a:xfrm>
            <a:off x="228600" y="609600"/>
            <a:ext cx="7391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6"/>
          <p:cNvSpPr>
            <a:spLocks noGrp="1" noChangeArrowheads="1"/>
          </p:cNvSpPr>
          <p:nvPr>
            <p:ph type="body" idx="1"/>
          </p:nvPr>
        </p:nvSpPr>
        <p:spPr bwMode="auto">
          <a:xfrm>
            <a:off x="228600" y="1981200"/>
            <a:ext cx="7391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3" name="Rectangle 7"/>
          <p:cNvSpPr>
            <a:spLocks noGrp="1" noChangeArrowheads="1"/>
          </p:cNvSpPr>
          <p:nvPr>
            <p:ph type="dt" sz="half" idx="2"/>
          </p:nvPr>
        </p:nvSpPr>
        <p:spPr bwMode="auto">
          <a:xfrm>
            <a:off x="228600" y="6248400"/>
            <a:ext cx="1828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60104" name="Rectangle 8"/>
          <p:cNvSpPr>
            <a:spLocks noGrp="1" noChangeArrowheads="1"/>
          </p:cNvSpPr>
          <p:nvPr>
            <p:ph type="ftr" sz="quarter" idx="3"/>
          </p:nvPr>
        </p:nvSpPr>
        <p:spPr bwMode="auto">
          <a:xfrm>
            <a:off x="2514600" y="624840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60105" name="Rectangle 9"/>
          <p:cNvSpPr>
            <a:spLocks noGrp="1" noChangeArrowheads="1"/>
          </p:cNvSpPr>
          <p:nvPr>
            <p:ph type="sldNum" sz="quarter" idx="4"/>
          </p:nvPr>
        </p:nvSpPr>
        <p:spPr bwMode="auto">
          <a:xfrm>
            <a:off x="6096000" y="62484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2F65A6A2-99F3-6C4E-8C2A-8174CCC37A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17"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Font typeface="Wingdings" charset="0"/>
        <a:buChar char="©"/>
        <a:defRPr sz="3200" i="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Font typeface="Wingdings" charset="0"/>
        <a:buChar char="©"/>
        <a:defRPr sz="2800" i="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bg2"/>
        </a:buClr>
        <a:buFont typeface="Wingdings" charset="0"/>
        <a:buChar char="©"/>
        <a:defRPr sz="2400" i="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i="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i="1">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2/16/24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1185072031"/>
      </p:ext>
    </p:extLst>
  </p:cSld>
  <p:clrMap bg1="dk2" tx1="lt1" bg2="dk1" tx2="lt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5021173"/>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888788355"/>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a:defRPr/>
            </a:pPr>
            <a:endParaRPr lang="en-US" dirty="0"/>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dirty="0"/>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a:defRPr/>
            </a:pPr>
            <a:fld id="{009F7E4D-9E2A-0243-9D6B-3C450602AD42}" type="slidenum">
              <a:rPr lang="en-US"/>
              <a:pPr>
                <a:defRPr/>
              </a:pPr>
              <a:t>‹#›</a:t>
            </a:fld>
            <a:endParaRPr lang="en-US" dirty="0"/>
          </a:p>
        </p:txBody>
      </p:sp>
    </p:spTree>
    <p:extLst>
      <p:ext uri="{BB962C8B-B14F-4D97-AF65-F5344CB8AC3E}">
        <p14:creationId xmlns:p14="http://schemas.microsoft.com/office/powerpoint/2010/main" val="773896467"/>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Expbann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9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1" i="0">
                <a:solidFill>
                  <a:schemeClr val="tx2"/>
                </a:solidFill>
                <a:latin typeface="Arial" panose="020B0604020202020204" pitchFamily="34" charset="0"/>
                <a:ea typeface="+mn-ea"/>
                <a:cs typeface="+mn-cs"/>
              </a:defRPr>
            </a:lvl1pPr>
          </a:lstStyle>
          <a:p>
            <a:pPr>
              <a:defRPr/>
            </a:pPr>
            <a:endParaRPr lang="en-US" dirty="0"/>
          </a:p>
        </p:txBody>
      </p:sp>
      <p:sp>
        <p:nvSpPr>
          <p:cNvPr id="229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b="1" i="0">
                <a:solidFill>
                  <a:schemeClr val="tx2"/>
                </a:solidFill>
                <a:latin typeface="Arial" panose="020B0604020202020204" pitchFamily="34" charset="0"/>
                <a:ea typeface="+mn-ea"/>
                <a:cs typeface="+mn-cs"/>
              </a:defRPr>
            </a:lvl1pPr>
          </a:lstStyle>
          <a:p>
            <a:pPr>
              <a:defRPr/>
            </a:pPr>
            <a:endParaRPr lang="en-US" dirty="0"/>
          </a:p>
        </p:txBody>
      </p:sp>
      <p:sp>
        <p:nvSpPr>
          <p:cNvPr id="229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defRPr>
            </a:lvl1pPr>
          </a:lstStyle>
          <a:p>
            <a:pPr>
              <a:defRPr/>
            </a:pPr>
            <a:fld id="{F77C5020-B702-5246-9B24-6B74E7EC14C5}" type="slidenum">
              <a:rPr lang="en-US"/>
              <a:pPr>
                <a:defRPr/>
              </a:pPr>
              <a:t>‹#›</a:t>
            </a:fld>
            <a:endParaRPr lang="en-US" dirty="0"/>
          </a:p>
        </p:txBody>
      </p:sp>
      <p:pic>
        <p:nvPicPr>
          <p:cNvPr id="13319" name="Picture 7" descr="EXPHORS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741447"/>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8839200" cy="6858000"/>
            <a:chOff x="0" y="0"/>
            <a:chExt cx="5568" cy="4320"/>
          </a:xfrm>
        </p:grpSpPr>
        <p:grpSp>
          <p:nvGrpSpPr>
            <p:cNvPr id="25608" name="Group 1027"/>
            <p:cNvGrpSpPr>
              <a:grpSpLocks/>
            </p:cNvGrpSpPr>
            <p:nvPr userDrawn="1"/>
          </p:nvGrpSpPr>
          <p:grpSpPr bwMode="auto">
            <a:xfrm>
              <a:off x="0" y="0"/>
              <a:ext cx="3216" cy="3072"/>
              <a:chOff x="0" y="0"/>
              <a:chExt cx="2928" cy="2784"/>
            </a:xfrm>
          </p:grpSpPr>
          <p:sp>
            <p:nvSpPr>
              <p:cNvPr id="25621" name="Oval 1028"/>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2" name="Oval 1029"/>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3" name="Oval 1030"/>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4" name="Oval 1031"/>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5" name="Oval 1032"/>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25609" name="Group 1033"/>
            <p:cNvGrpSpPr>
              <a:grpSpLocks/>
            </p:cNvGrpSpPr>
            <p:nvPr userDrawn="1"/>
          </p:nvGrpSpPr>
          <p:grpSpPr bwMode="auto">
            <a:xfrm>
              <a:off x="2016" y="2016"/>
              <a:ext cx="2448" cy="2304"/>
              <a:chOff x="0" y="0"/>
              <a:chExt cx="2928" cy="2784"/>
            </a:xfrm>
          </p:grpSpPr>
          <p:sp>
            <p:nvSpPr>
              <p:cNvPr id="25616" name="Oval 103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7" name="Oval 1035"/>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8" name="Oval 1036"/>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9" name="Oval 1037"/>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0" name="Oval 1038"/>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25610" name="Group 1039"/>
            <p:cNvGrpSpPr>
              <a:grpSpLocks/>
            </p:cNvGrpSpPr>
            <p:nvPr userDrawn="1"/>
          </p:nvGrpSpPr>
          <p:grpSpPr bwMode="auto">
            <a:xfrm>
              <a:off x="2832" y="96"/>
              <a:ext cx="2736" cy="2592"/>
              <a:chOff x="0" y="0"/>
              <a:chExt cx="2928" cy="2784"/>
            </a:xfrm>
          </p:grpSpPr>
          <p:sp>
            <p:nvSpPr>
              <p:cNvPr id="25611" name="Oval 104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2" name="Oval 1041"/>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3" name="Oval 1042"/>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4" name="Oval 1043"/>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5" name="Oval 104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5603" name="Rectangle 104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104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71" name="Rectangle 104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a:latin typeface="Times New Roman" pitchFamily="-112" charset="0"/>
                <a:ea typeface="+mn-ea"/>
                <a:cs typeface="+mn-cs"/>
              </a:defRPr>
            </a:lvl1pPr>
          </a:lstStyle>
          <a:p>
            <a:pPr>
              <a:defRPr/>
            </a:pPr>
            <a:endParaRPr lang="en-US"/>
          </a:p>
        </p:txBody>
      </p:sp>
      <p:sp>
        <p:nvSpPr>
          <p:cNvPr id="411672" name="Rectangle 10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a:latin typeface="Times New Roman" pitchFamily="-112" charset="0"/>
                <a:ea typeface="+mn-ea"/>
                <a:cs typeface="+mn-cs"/>
              </a:defRPr>
            </a:lvl1pPr>
          </a:lstStyle>
          <a:p>
            <a:pPr>
              <a:defRPr/>
            </a:pPr>
            <a:endParaRPr lang="en-US"/>
          </a:p>
        </p:txBody>
      </p:sp>
      <p:sp>
        <p:nvSpPr>
          <p:cNvPr id="411673" name="Rectangle 104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a:lvl1pPr>
          </a:lstStyle>
          <a:p>
            <a:pPr>
              <a:defRPr/>
            </a:pPr>
            <a:fld id="{439C0895-FC6B-0349-8F7A-B2F3115AD6AD}" type="slidenum">
              <a:rPr lang="en-US"/>
              <a:pPr>
                <a:defRPr/>
              </a:pPr>
              <a:t>‹#›</a:t>
            </a:fld>
            <a:endParaRPr lang="en-US"/>
          </a:p>
        </p:txBody>
      </p:sp>
    </p:spTree>
    <p:extLst>
      <p:ext uri="{BB962C8B-B14F-4D97-AF65-F5344CB8AC3E}">
        <p14:creationId xmlns:p14="http://schemas.microsoft.com/office/powerpoint/2010/main" val="3801332472"/>
      </p:ext>
    </p:extLst>
  </p:cSld>
  <p:clrMap bg1="dk2" tx1="lt1" bg2="dk1" tx2="lt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kumimoji="0"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kumimoji="0"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kumimoji="0" lang="en-US">
                <a:solidFill>
                  <a:srgbClr val="000000"/>
                </a:solidFill>
              </a:rPr>
              <a:pPr>
                <a:defRPr/>
              </a:pPr>
              <a:t>‹#›</a:t>
            </a:fld>
            <a:endParaRPr kumimoji="0" lang="en-US">
              <a:solidFill>
                <a:srgbClr val="000000"/>
              </a:solidFill>
            </a:endParaRPr>
          </a:p>
        </p:txBody>
      </p:sp>
    </p:spTree>
    <p:extLst>
      <p:ext uri="{BB962C8B-B14F-4D97-AF65-F5344CB8AC3E}">
        <p14:creationId xmlns:p14="http://schemas.microsoft.com/office/powerpoint/2010/main" val="783346408"/>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185299134"/>
      </p:ext>
    </p:extLst>
  </p:cSld>
  <p:clrMap bg1="lt1" tx1="dk1" bg2="lt2" tx2="dk2" accent1="accent1" accent2="accent2" accent3="accent3" accent4="accent4" accent5="accent5" accent6="accent6" hlink="hlink" folHlink="folHlink"/>
  <p:sldLayoutIdLst>
    <p:sldLayoutId id="214748548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000000"/>
                </a:solidFill>
                <a:latin typeface="Arial" panose="020B0604020202020204" pitchFamily="34" charset="0"/>
                <a:cs typeface="Arial" panose="020B0604020202020204" pitchFamily="34" charset="0"/>
              </a:defRPr>
            </a:lvl1pPr>
          </a:lstStyle>
          <a:p>
            <a:pPr>
              <a:defRPr/>
            </a:pPr>
            <a:fld id="{8A316BBD-68F2-7845-8F4F-DAC469F680B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 id="2147485123" r:id="rId6"/>
    <p:sldLayoutId id="2147485124" r:id="rId7"/>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kumimoji="0"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b="1" i="0">
                <a:solidFill>
                  <a:srgbClr val="000000"/>
                </a:solidFill>
                <a:latin typeface="Arial" panose="020B0604020202020204" pitchFamily="34" charset="0"/>
              </a:defRPr>
            </a:lvl1pPr>
          </a:lstStyle>
          <a:p>
            <a:pPr>
              <a:defRPr/>
            </a:pPr>
            <a:fld id="{247AEA84-355F-3D47-A92F-E89E4E9D35A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125" r:id="rId1"/>
    <p:sldLayoutId id="214748512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463634"/>
                </a:solidFill>
              </a:defRPr>
            </a:lvl1pPr>
          </a:lstStyle>
          <a:p>
            <a:pPr>
              <a:defRPr/>
            </a:pPr>
            <a:fld id="{B9F49030-D36B-D540-B31B-93359CDA69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28" r:id="rId1"/>
    <p:sldLayoutId id="2147485129" r:id="rId2"/>
  </p:sldLayoutIdLst>
  <p:txStyles>
    <p:titleStyle>
      <a:lvl1pPr algn="ctr" rtl="0" eaLnBrk="0" fontAlgn="base" hangingPunct="0">
        <a:spcBef>
          <a:spcPct val="0"/>
        </a:spcBef>
        <a:spcAft>
          <a:spcPct val="0"/>
        </a:spcAft>
        <a:defRPr sz="4400" i="1">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685800" y="117475"/>
            <a:ext cx="8456613" cy="6738938"/>
            <a:chOff x="432" y="74"/>
            <a:chExt cx="5327" cy="4245"/>
          </a:xfrm>
        </p:grpSpPr>
        <p:sp>
          <p:nvSpPr>
            <p:cNvPr id="9114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0" lang="en-US" b="1" i="0" dirty="0">
                <a:solidFill>
                  <a:srgbClr val="FFFFFF"/>
                </a:solidFill>
                <a:latin typeface="Arial" panose="020B0604020202020204" pitchFamily="34" charset="0"/>
              </a:endParaRPr>
            </a:p>
          </p:txBody>
        </p:sp>
        <p:grpSp>
          <p:nvGrpSpPr>
            <p:cNvPr id="91145" name="Group 4"/>
            <p:cNvGrpSpPr>
              <a:grpSpLocks/>
            </p:cNvGrpSpPr>
            <p:nvPr/>
          </p:nvGrpSpPr>
          <p:grpSpPr bwMode="auto">
            <a:xfrm>
              <a:off x="2859" y="4250"/>
              <a:ext cx="2729" cy="41"/>
              <a:chOff x="2859" y="4250"/>
              <a:chExt cx="2729" cy="41"/>
            </a:xfrm>
          </p:grpSpPr>
          <p:sp>
            <p:nvSpPr>
              <p:cNvPr id="9115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grpSp>
        <p:sp>
          <p:nvSpPr>
            <p:cNvPr id="9114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4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4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4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grpSp>
      <p:sp>
        <p:nvSpPr>
          <p:cNvPr id="911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11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kumimoji="0" sz="1400">
                <a:solidFill>
                  <a:srgbClr val="FFFFFF"/>
                </a:solidFill>
                <a:latin typeface="+mn-lt"/>
                <a:ea typeface="ＭＳ Ｐゴシック" pitchFamily="-112" charset="-128"/>
                <a:cs typeface="ＭＳ Ｐゴシック" pitchFamily="-112" charset="-128"/>
              </a:defRPr>
            </a:lvl1pPr>
          </a:lstStyle>
          <a:p>
            <a:pPr>
              <a:defRPr/>
            </a:pPr>
            <a:endParaRPr lang="en-US"/>
          </a:p>
        </p:txBody>
      </p:sp>
      <p:sp>
        <p:nvSpPr>
          <p:cNvPr id="327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kumimoji="0" sz="1400">
                <a:solidFill>
                  <a:srgbClr val="FFFFFF"/>
                </a:solidFill>
                <a:latin typeface="+mn-lt"/>
                <a:ea typeface="ＭＳ Ｐゴシック" pitchFamily="-112" charset="-128"/>
                <a:cs typeface="ＭＳ Ｐゴシック" pitchFamily="-112" charset="-128"/>
              </a:defRPr>
            </a:lvl1pPr>
          </a:lstStyle>
          <a:p>
            <a:pPr>
              <a:defRPr/>
            </a:pPr>
            <a:endParaRPr lang="en-US"/>
          </a:p>
        </p:txBody>
      </p:sp>
      <p:sp>
        <p:nvSpPr>
          <p:cNvPr id="327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kumimoji="0" sz="1400">
                <a:solidFill>
                  <a:srgbClr val="FFFFFF"/>
                </a:solidFill>
              </a:defRPr>
            </a:lvl1pPr>
          </a:lstStyle>
          <a:p>
            <a:pPr>
              <a:defRPr/>
            </a:pPr>
            <a:fld id="{71B2C406-B449-5343-8457-667B3C8F78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30" r:id="rId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cs typeface="ＭＳ Ｐゴシック"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6303963" y="0"/>
            <a:ext cx="2840037" cy="3254375"/>
            <a:chOff x="3115" y="0"/>
            <a:chExt cx="2170" cy="2486"/>
          </a:xfrm>
        </p:grpSpPr>
        <p:grpSp>
          <p:nvGrpSpPr>
            <p:cNvPr id="93192" name="Group 3"/>
            <p:cNvGrpSpPr>
              <a:grpSpLocks/>
            </p:cNvGrpSpPr>
            <p:nvPr/>
          </p:nvGrpSpPr>
          <p:grpSpPr bwMode="auto">
            <a:xfrm>
              <a:off x="4080" y="1910"/>
              <a:ext cx="768" cy="576"/>
              <a:chOff x="0" y="0"/>
              <a:chExt cx="768" cy="576"/>
            </a:xfrm>
          </p:grpSpPr>
          <p:sp>
            <p:nvSpPr>
              <p:cNvPr id="9332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sp>
            <p:nvSpPr>
              <p:cNvPr id="9332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grpSp>
        <p:grpSp>
          <p:nvGrpSpPr>
            <p:cNvPr id="93193" name="Group 6"/>
            <p:cNvGrpSpPr>
              <a:grpSpLocks/>
            </p:cNvGrpSpPr>
            <p:nvPr/>
          </p:nvGrpSpPr>
          <p:grpSpPr bwMode="auto">
            <a:xfrm>
              <a:off x="4257" y="1103"/>
              <a:ext cx="768" cy="576"/>
              <a:chOff x="0" y="0"/>
              <a:chExt cx="768" cy="576"/>
            </a:xfrm>
          </p:grpSpPr>
          <p:sp>
            <p:nvSpPr>
              <p:cNvPr id="9332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sp>
            <p:nvSpPr>
              <p:cNvPr id="9332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grpSp>
        <p:grpSp>
          <p:nvGrpSpPr>
            <p:cNvPr id="93194" name="Group 9"/>
            <p:cNvGrpSpPr>
              <a:grpSpLocks/>
            </p:cNvGrpSpPr>
            <p:nvPr/>
          </p:nvGrpSpPr>
          <p:grpSpPr bwMode="auto">
            <a:xfrm>
              <a:off x="3134" y="0"/>
              <a:ext cx="768" cy="576"/>
              <a:chOff x="0" y="0"/>
              <a:chExt cx="768" cy="576"/>
            </a:xfrm>
          </p:grpSpPr>
          <p:sp>
            <p:nvSpPr>
              <p:cNvPr id="9332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sp>
            <p:nvSpPr>
              <p:cNvPr id="9332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grpSp>
        <p:grpSp>
          <p:nvGrpSpPr>
            <p:cNvPr id="93195" name="Group 12"/>
            <p:cNvGrpSpPr>
              <a:grpSpLocks/>
            </p:cNvGrpSpPr>
            <p:nvPr/>
          </p:nvGrpSpPr>
          <p:grpSpPr bwMode="auto">
            <a:xfrm>
              <a:off x="3115" y="0"/>
              <a:ext cx="2170" cy="1702"/>
              <a:chOff x="3115" y="0"/>
              <a:chExt cx="2170" cy="1702"/>
            </a:xfrm>
          </p:grpSpPr>
          <p:grpSp>
            <p:nvGrpSpPr>
              <p:cNvPr id="93196" name="Group 13"/>
              <p:cNvGrpSpPr>
                <a:grpSpLocks/>
              </p:cNvGrpSpPr>
              <p:nvPr/>
            </p:nvGrpSpPr>
            <p:grpSpPr bwMode="auto">
              <a:xfrm>
                <a:off x="3640" y="308"/>
                <a:ext cx="1145" cy="844"/>
                <a:chOff x="1265" y="814"/>
                <a:chExt cx="2919" cy="2151"/>
              </a:xfrm>
            </p:grpSpPr>
            <p:sp>
              <p:nvSpPr>
                <p:cNvPr id="9331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sp>
              <p:nvSpPr>
                <p:cNvPr id="9331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grpSp>
          <p:grpSp>
            <p:nvGrpSpPr>
              <p:cNvPr id="93197" name="Group 16"/>
              <p:cNvGrpSpPr>
                <a:grpSpLocks/>
              </p:cNvGrpSpPr>
              <p:nvPr/>
            </p:nvGrpSpPr>
            <p:grpSpPr bwMode="auto">
              <a:xfrm>
                <a:off x="3115" y="0"/>
                <a:ext cx="2145" cy="1702"/>
                <a:chOff x="3115" y="0"/>
                <a:chExt cx="2145" cy="1702"/>
              </a:xfrm>
            </p:grpSpPr>
            <p:grpSp>
              <p:nvGrpSpPr>
                <p:cNvPr id="93220" name="Group 17"/>
                <p:cNvGrpSpPr>
                  <a:grpSpLocks/>
                </p:cNvGrpSpPr>
                <p:nvPr/>
              </p:nvGrpSpPr>
              <p:grpSpPr bwMode="auto">
                <a:xfrm>
                  <a:off x="4505" y="589"/>
                  <a:ext cx="493" cy="912"/>
                  <a:chOff x="3471" y="1530"/>
                  <a:chExt cx="1258" cy="2327"/>
                </a:xfrm>
              </p:grpSpPr>
              <p:sp>
                <p:nvSpPr>
                  <p:cNvPr id="93316" name="Freeform 18"/>
                  <p:cNvSpPr>
                    <a:spLocks/>
                  </p:cNvSpPr>
                  <p:nvPr/>
                </p:nvSpPr>
                <p:spPr bwMode="hidden">
                  <a:xfrm rot="2711884">
                    <a:off x="2770" y="2235"/>
                    <a:ext cx="1714" cy="313"/>
                  </a:xfrm>
                  <a:custGeom>
                    <a:avLst/>
                    <a:gdLst>
                      <a:gd name="T0" fmla="*/ 0 w 2736"/>
                      <a:gd name="T1" fmla="*/ 18 h 504"/>
                      <a:gd name="T2" fmla="*/ 33 w 2736"/>
                      <a:gd name="T3" fmla="*/ 6 h 504"/>
                      <a:gd name="T4" fmla="*/ 68 w 2736"/>
                      <a:gd name="T5" fmla="*/ 1 h 504"/>
                      <a:gd name="T6" fmla="*/ 103 w 2736"/>
                      <a:gd name="T7" fmla="*/ 1 h 504"/>
                      <a:gd name="T8" fmla="*/ 103 w 2736"/>
                      <a:gd name="T9" fmla="*/ 4 h 504"/>
                      <a:gd name="T10" fmla="*/ 66 w 2736"/>
                      <a:gd name="T11" fmla="*/ 4 h 504"/>
                      <a:gd name="T12" fmla="*/ 24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317" name="Freeform 19"/>
                  <p:cNvSpPr>
                    <a:spLocks/>
                  </p:cNvSpPr>
                  <p:nvPr/>
                </p:nvSpPr>
                <p:spPr bwMode="hidden">
                  <a:xfrm rot="2711884">
                    <a:off x="4022" y="3146"/>
                    <a:ext cx="919" cy="486"/>
                  </a:xfrm>
                  <a:custGeom>
                    <a:avLst/>
                    <a:gdLst>
                      <a:gd name="T0" fmla="*/ 1 w 1769"/>
                      <a:gd name="T1" fmla="*/ 1 h 791"/>
                      <a:gd name="T2" fmla="*/ 5 w 1769"/>
                      <a:gd name="T3" fmla="*/ 2 h 791"/>
                      <a:gd name="T4" fmla="*/ 12 w 1769"/>
                      <a:gd name="T5" fmla="*/ 7 h 791"/>
                      <a:gd name="T6" fmla="*/ 17 w 1769"/>
                      <a:gd name="T7" fmla="*/ 14 h 791"/>
                      <a:gd name="T8" fmla="*/ 18 w 1769"/>
                      <a:gd name="T9" fmla="*/ 20 h 791"/>
                      <a:gd name="T10" fmla="*/ 17 w 1769"/>
                      <a:gd name="T11" fmla="*/ 26 h 791"/>
                      <a:gd name="T12" fmla="*/ 16 w 1769"/>
                      <a:gd name="T13" fmla="*/ 21 h 791"/>
                      <a:gd name="T14" fmla="*/ 14 w 1769"/>
                      <a:gd name="T15" fmla="*/ 15 h 791"/>
                      <a:gd name="T16" fmla="*/ 11 w 1769"/>
                      <a:gd name="T17" fmla="*/ 10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1" name="Group 20"/>
                <p:cNvGrpSpPr>
                  <a:grpSpLocks/>
                </p:cNvGrpSpPr>
                <p:nvPr/>
              </p:nvGrpSpPr>
              <p:grpSpPr bwMode="auto">
                <a:xfrm>
                  <a:off x="4267" y="781"/>
                  <a:ext cx="966" cy="522"/>
                  <a:chOff x="2864" y="2019"/>
                  <a:chExt cx="2463" cy="1332"/>
                </a:xfrm>
              </p:grpSpPr>
              <p:sp>
                <p:nvSpPr>
                  <p:cNvPr id="93314" name="Freeform 21"/>
                  <p:cNvSpPr>
                    <a:spLocks/>
                  </p:cNvSpPr>
                  <p:nvPr/>
                </p:nvSpPr>
                <p:spPr bwMode="hidden">
                  <a:xfrm rot="2104081">
                    <a:off x="2865" y="2019"/>
                    <a:ext cx="1812" cy="347"/>
                  </a:xfrm>
                  <a:custGeom>
                    <a:avLst/>
                    <a:gdLst>
                      <a:gd name="T0" fmla="*/ 0 w 2736"/>
                      <a:gd name="T1" fmla="*/ 37 h 504"/>
                      <a:gd name="T2" fmla="*/ 48 w 2736"/>
                      <a:gd name="T3" fmla="*/ 12 h 504"/>
                      <a:gd name="T4" fmla="*/ 99 w 2736"/>
                      <a:gd name="T5" fmla="*/ 2 h 504"/>
                      <a:gd name="T6" fmla="*/ 153 w 2736"/>
                      <a:gd name="T7" fmla="*/ 2 h 504"/>
                      <a:gd name="T8" fmla="*/ 152 w 2736"/>
                      <a:gd name="T9" fmla="*/ 8 h 504"/>
                      <a:gd name="T10" fmla="*/ 99 w 2736"/>
                      <a:gd name="T11" fmla="*/ 8 h 504"/>
                      <a:gd name="T12" fmla="*/ 36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5" name="Freeform 22"/>
                  <p:cNvSpPr>
                    <a:spLocks/>
                  </p:cNvSpPr>
                  <p:nvPr/>
                </p:nvSpPr>
                <p:spPr bwMode="hidden">
                  <a:xfrm rot="2104081">
                    <a:off x="4352" y="2805"/>
                    <a:ext cx="974" cy="545"/>
                  </a:xfrm>
                  <a:custGeom>
                    <a:avLst/>
                    <a:gdLst>
                      <a:gd name="T0" fmla="*/ 1 w 1769"/>
                      <a:gd name="T1" fmla="*/ 1 h 791"/>
                      <a:gd name="T2" fmla="*/ 8 w 1769"/>
                      <a:gd name="T3" fmla="*/ 4 h 791"/>
                      <a:gd name="T4" fmla="*/ 18 w 1769"/>
                      <a:gd name="T5" fmla="*/ 14 h 791"/>
                      <a:gd name="T6" fmla="*/ 25 w 1769"/>
                      <a:gd name="T7" fmla="*/ 32 h 791"/>
                      <a:gd name="T8" fmla="*/ 27 w 1769"/>
                      <a:gd name="T9" fmla="*/ 45 h 791"/>
                      <a:gd name="T10" fmla="*/ 26 w 1769"/>
                      <a:gd name="T11" fmla="*/ 58 h 791"/>
                      <a:gd name="T12" fmla="*/ 24 w 1769"/>
                      <a:gd name="T13" fmla="*/ 47 h 791"/>
                      <a:gd name="T14" fmla="*/ 21 w 1769"/>
                      <a:gd name="T15" fmla="*/ 34 h 791"/>
                      <a:gd name="T16" fmla="*/ 17 w 1769"/>
                      <a:gd name="T17" fmla="*/ 22 h 791"/>
                      <a:gd name="T18" fmla="*/ 9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2" name="Group 23"/>
                <p:cNvGrpSpPr>
                  <a:grpSpLocks/>
                </p:cNvGrpSpPr>
                <p:nvPr/>
              </p:nvGrpSpPr>
              <p:grpSpPr bwMode="auto">
                <a:xfrm>
                  <a:off x="4280" y="707"/>
                  <a:ext cx="971" cy="417"/>
                  <a:chOff x="2897" y="1832"/>
                  <a:chExt cx="2477" cy="1064"/>
                </a:xfrm>
              </p:grpSpPr>
              <p:sp>
                <p:nvSpPr>
                  <p:cNvPr id="93312" name="Freeform 24"/>
                  <p:cNvSpPr>
                    <a:spLocks/>
                  </p:cNvSpPr>
                  <p:nvPr/>
                </p:nvSpPr>
                <p:spPr bwMode="hidden">
                  <a:xfrm rot="1582915">
                    <a:off x="2896" y="1832"/>
                    <a:ext cx="1736" cy="303"/>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3" name="Freeform 25"/>
                  <p:cNvSpPr>
                    <a:spLocks/>
                  </p:cNvSpPr>
                  <p:nvPr/>
                </p:nvSpPr>
                <p:spPr bwMode="hidden">
                  <a:xfrm rot="1582915">
                    <a:off x="4443" y="2420"/>
                    <a:ext cx="931" cy="477"/>
                  </a:xfrm>
                  <a:custGeom>
                    <a:avLst/>
                    <a:gdLst>
                      <a:gd name="T0" fmla="*/ 1 w 1769"/>
                      <a:gd name="T1" fmla="*/ 1 h 791"/>
                      <a:gd name="T2" fmla="*/ 5 w 1769"/>
                      <a:gd name="T3" fmla="*/ 2 h 791"/>
                      <a:gd name="T4" fmla="*/ 13 w 1769"/>
                      <a:gd name="T5" fmla="*/ 6 h 791"/>
                      <a:gd name="T6" fmla="*/ 18 w 1769"/>
                      <a:gd name="T7" fmla="*/ 13 h 791"/>
                      <a:gd name="T8" fmla="*/ 19 w 1769"/>
                      <a:gd name="T9" fmla="*/ 17 h 791"/>
                      <a:gd name="T10" fmla="*/ 19 w 1769"/>
                      <a:gd name="T11" fmla="*/ 23 h 791"/>
                      <a:gd name="T12" fmla="*/ 18 w 1769"/>
                      <a:gd name="T13" fmla="*/ 19 h 791"/>
                      <a:gd name="T14" fmla="*/ 15 w 1769"/>
                      <a:gd name="T15" fmla="*/ 13 h 791"/>
                      <a:gd name="T16" fmla="*/ 13 w 1769"/>
                      <a:gd name="T17" fmla="*/ 8 h 791"/>
                      <a:gd name="T18" fmla="*/ 7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3" name="Group 26"/>
                <p:cNvGrpSpPr>
                  <a:grpSpLocks/>
                </p:cNvGrpSpPr>
                <p:nvPr/>
              </p:nvGrpSpPr>
              <p:grpSpPr bwMode="auto">
                <a:xfrm>
                  <a:off x="4291" y="630"/>
                  <a:ext cx="969" cy="364"/>
                  <a:chOff x="2924" y="1636"/>
                  <a:chExt cx="2472" cy="927"/>
                </a:xfrm>
              </p:grpSpPr>
              <p:sp>
                <p:nvSpPr>
                  <p:cNvPr id="93310" name="Freeform 27"/>
                  <p:cNvSpPr>
                    <a:spLocks/>
                  </p:cNvSpPr>
                  <p:nvPr/>
                </p:nvSpPr>
                <p:spPr bwMode="hidden">
                  <a:xfrm rot="1080363">
                    <a:off x="2916" y="1628"/>
                    <a:ext cx="1677" cy="334"/>
                  </a:xfrm>
                  <a:custGeom>
                    <a:avLst/>
                    <a:gdLst>
                      <a:gd name="T0" fmla="*/ 0 w 2736"/>
                      <a:gd name="T1" fmla="*/ 28 h 504"/>
                      <a:gd name="T2" fmla="*/ 28 w 2736"/>
                      <a:gd name="T3" fmla="*/ 9 h 504"/>
                      <a:gd name="T4" fmla="*/ 58 w 2736"/>
                      <a:gd name="T5" fmla="*/ 1 h 504"/>
                      <a:gd name="T6" fmla="*/ 89 w 2736"/>
                      <a:gd name="T7" fmla="*/ 1 h 504"/>
                      <a:gd name="T8" fmla="*/ 88 w 2736"/>
                      <a:gd name="T9" fmla="*/ 6 h 504"/>
                      <a:gd name="T10" fmla="*/ 58 w 2736"/>
                      <a:gd name="T11" fmla="*/ 6 h 504"/>
                      <a:gd name="T12" fmla="*/ 2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1" name="Freeform 28"/>
                  <p:cNvSpPr>
                    <a:spLocks/>
                  </p:cNvSpPr>
                  <p:nvPr/>
                </p:nvSpPr>
                <p:spPr bwMode="hidden">
                  <a:xfrm rot="1080363">
                    <a:off x="4488" y="2030"/>
                    <a:ext cx="900" cy="525"/>
                  </a:xfrm>
                  <a:custGeom>
                    <a:avLst/>
                    <a:gdLst>
                      <a:gd name="T0" fmla="*/ 1 w 1769"/>
                      <a:gd name="T1" fmla="*/ 1 h 791"/>
                      <a:gd name="T2" fmla="*/ 5 w 1769"/>
                      <a:gd name="T3" fmla="*/ 3 h 791"/>
                      <a:gd name="T4" fmla="*/ 10 w 1769"/>
                      <a:gd name="T5" fmla="*/ 11 h 791"/>
                      <a:gd name="T6" fmla="*/ 14 w 1769"/>
                      <a:gd name="T7" fmla="*/ 25 h 791"/>
                      <a:gd name="T8" fmla="*/ 16 w 1769"/>
                      <a:gd name="T9" fmla="*/ 35 h 791"/>
                      <a:gd name="T10" fmla="*/ 15 w 1769"/>
                      <a:gd name="T11" fmla="*/ 45 h 791"/>
                      <a:gd name="T12" fmla="*/ 14 w 1769"/>
                      <a:gd name="T13" fmla="*/ 36 h 791"/>
                      <a:gd name="T14" fmla="*/ 12 w 1769"/>
                      <a:gd name="T15" fmla="*/ 25 h 791"/>
                      <a:gd name="T16" fmla="*/ 10 w 1769"/>
                      <a:gd name="T17" fmla="*/ 17 h 791"/>
                      <a:gd name="T18" fmla="*/ 5 w 1769"/>
                      <a:gd name="T19" fmla="*/ 9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4" name="Group 29"/>
                <p:cNvGrpSpPr>
                  <a:grpSpLocks/>
                </p:cNvGrpSpPr>
                <p:nvPr/>
              </p:nvGrpSpPr>
              <p:grpSpPr bwMode="auto">
                <a:xfrm>
                  <a:off x="4304" y="543"/>
                  <a:ext cx="918" cy="258"/>
                  <a:chOff x="2958" y="1414"/>
                  <a:chExt cx="2342" cy="657"/>
                </a:xfrm>
              </p:grpSpPr>
              <p:sp>
                <p:nvSpPr>
                  <p:cNvPr id="93308" name="Freeform 30"/>
                  <p:cNvSpPr>
                    <a:spLocks/>
                  </p:cNvSpPr>
                  <p:nvPr/>
                </p:nvSpPr>
                <p:spPr bwMode="hidden">
                  <a:xfrm rot="463793">
                    <a:off x="2957" y="1415"/>
                    <a:ext cx="1544" cy="312"/>
                  </a:xfrm>
                  <a:custGeom>
                    <a:avLst/>
                    <a:gdLst>
                      <a:gd name="T0" fmla="*/ 0 w 2736"/>
                      <a:gd name="T1" fmla="*/ 17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9" name="Freeform 31"/>
                  <p:cNvSpPr>
                    <a:spLocks/>
                  </p:cNvSpPr>
                  <p:nvPr/>
                </p:nvSpPr>
                <p:spPr bwMode="hidden">
                  <a:xfrm rot="463793">
                    <a:off x="4470" y="1581"/>
                    <a:ext cx="829" cy="482"/>
                  </a:xfrm>
                  <a:custGeom>
                    <a:avLst/>
                    <a:gdLst>
                      <a:gd name="T0" fmla="*/ 0 w 1769"/>
                      <a:gd name="T1" fmla="*/ 1 h 791"/>
                      <a:gd name="T2" fmla="*/ 2 w 1769"/>
                      <a:gd name="T3" fmla="*/ 2 h 791"/>
                      <a:gd name="T4" fmla="*/ 6 w 1769"/>
                      <a:gd name="T5" fmla="*/ 6 h 791"/>
                      <a:gd name="T6" fmla="*/ 8 w 1769"/>
                      <a:gd name="T7" fmla="*/ 13 h 791"/>
                      <a:gd name="T8" fmla="*/ 9 w 1769"/>
                      <a:gd name="T9" fmla="*/ 19 h 791"/>
                      <a:gd name="T10" fmla="*/ 8 w 1769"/>
                      <a:gd name="T11" fmla="*/ 24 h 791"/>
                      <a:gd name="T12" fmla="*/ 8 w 1769"/>
                      <a:gd name="T13" fmla="*/ 19 h 791"/>
                      <a:gd name="T14" fmla="*/ 7 w 1769"/>
                      <a:gd name="T15" fmla="*/ 14 h 791"/>
                      <a:gd name="T16" fmla="*/ 6 w 1769"/>
                      <a:gd name="T17" fmla="*/ 9 h 791"/>
                      <a:gd name="T18" fmla="*/ 3 w 1769"/>
                      <a:gd name="T19" fmla="*/ 5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5" name="Group 32"/>
                <p:cNvGrpSpPr>
                  <a:grpSpLocks/>
                </p:cNvGrpSpPr>
                <p:nvPr/>
              </p:nvGrpSpPr>
              <p:grpSpPr bwMode="auto">
                <a:xfrm>
                  <a:off x="4314" y="487"/>
                  <a:ext cx="843" cy="134"/>
                  <a:chOff x="2983" y="1269"/>
                  <a:chExt cx="2150" cy="343"/>
                </a:xfrm>
              </p:grpSpPr>
              <p:sp>
                <p:nvSpPr>
                  <p:cNvPr id="93306" name="Freeform 33"/>
                  <p:cNvSpPr>
                    <a:spLocks/>
                  </p:cNvSpPr>
                  <p:nvPr/>
                </p:nvSpPr>
                <p:spPr bwMode="hidden">
                  <a:xfrm rot="-84182">
                    <a:off x="2982" y="1286"/>
                    <a:ext cx="1404" cy="220"/>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7" name="Freeform 34"/>
                  <p:cNvSpPr>
                    <a:spLocks/>
                  </p:cNvSpPr>
                  <p:nvPr/>
                </p:nvSpPr>
                <p:spPr bwMode="hidden">
                  <a:xfrm rot="-84182">
                    <a:off x="4377" y="1261"/>
                    <a:ext cx="755" cy="351"/>
                  </a:xfrm>
                  <a:custGeom>
                    <a:avLst/>
                    <a:gdLst>
                      <a:gd name="T0" fmla="*/ 0 w 1769"/>
                      <a:gd name="T1" fmla="*/ 0 h 791"/>
                      <a:gd name="T2" fmla="*/ 1 w 1769"/>
                      <a:gd name="T3" fmla="*/ 0 h 791"/>
                      <a:gd name="T4" fmla="*/ 3 w 1769"/>
                      <a:gd name="T5" fmla="*/ 1 h 791"/>
                      <a:gd name="T6" fmla="*/ 4 w 1769"/>
                      <a:gd name="T7" fmla="*/ 2 h 791"/>
                      <a:gd name="T8" fmla="*/ 5 w 1769"/>
                      <a:gd name="T9" fmla="*/ 2 h 791"/>
                      <a:gd name="T10" fmla="*/ 4 w 1769"/>
                      <a:gd name="T11" fmla="*/ 3 h 791"/>
                      <a:gd name="T12" fmla="*/ 4 w 1769"/>
                      <a:gd name="T13" fmla="*/ 2 h 791"/>
                      <a:gd name="T14" fmla="*/ 4 w 1769"/>
                      <a:gd name="T15" fmla="*/ 2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6" name="Group 35"/>
                <p:cNvGrpSpPr>
                  <a:grpSpLocks/>
                </p:cNvGrpSpPr>
                <p:nvPr/>
              </p:nvGrpSpPr>
              <p:grpSpPr bwMode="auto">
                <a:xfrm>
                  <a:off x="4296" y="349"/>
                  <a:ext cx="737" cy="167"/>
                  <a:chOff x="2938" y="917"/>
                  <a:chExt cx="1879" cy="427"/>
                </a:xfrm>
              </p:grpSpPr>
              <p:sp>
                <p:nvSpPr>
                  <p:cNvPr id="93304" name="Freeform 36"/>
                  <p:cNvSpPr>
                    <a:spLocks/>
                  </p:cNvSpPr>
                  <p:nvPr/>
                </p:nvSpPr>
                <p:spPr bwMode="hidden">
                  <a:xfrm rot="-802576">
                    <a:off x="2930" y="1128"/>
                    <a:ext cx="1240" cy="208"/>
                  </a:xfrm>
                  <a:custGeom>
                    <a:avLst/>
                    <a:gdLst>
                      <a:gd name="T0" fmla="*/ 0 w 2736"/>
                      <a:gd name="T1" fmla="*/ 1 h 504"/>
                      <a:gd name="T2" fmla="*/ 4 w 2736"/>
                      <a:gd name="T3" fmla="*/ 0 h 504"/>
                      <a:gd name="T4" fmla="*/ 7 w 2736"/>
                      <a:gd name="T5" fmla="*/ 0 h 504"/>
                      <a:gd name="T6" fmla="*/ 11 w 2736"/>
                      <a:gd name="T7" fmla="*/ 0 h 504"/>
                      <a:gd name="T8" fmla="*/ 11 w 2736"/>
                      <a:gd name="T9" fmla="*/ 0 h 504"/>
                      <a:gd name="T10" fmla="*/ 7 w 2736"/>
                      <a:gd name="T11" fmla="*/ 0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5" name="Freeform 37"/>
                  <p:cNvSpPr>
                    <a:spLocks/>
                  </p:cNvSpPr>
                  <p:nvPr/>
                </p:nvSpPr>
                <p:spPr bwMode="hidden">
                  <a:xfrm rot="-802576">
                    <a:off x="4148" y="918"/>
                    <a:ext cx="668" cy="335"/>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2 h 791"/>
                      <a:gd name="T12" fmla="*/ 2 w 1769"/>
                      <a:gd name="T13" fmla="*/ 1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7" name="Group 38"/>
                <p:cNvGrpSpPr>
                  <a:grpSpLocks/>
                </p:cNvGrpSpPr>
                <p:nvPr/>
              </p:nvGrpSpPr>
              <p:grpSpPr bwMode="auto">
                <a:xfrm>
                  <a:off x="3394" y="637"/>
                  <a:ext cx="493" cy="912"/>
                  <a:chOff x="637" y="1653"/>
                  <a:chExt cx="1257" cy="2326"/>
                </a:xfrm>
              </p:grpSpPr>
              <p:sp>
                <p:nvSpPr>
                  <p:cNvPr id="93302" name="Freeform 39"/>
                  <p:cNvSpPr>
                    <a:spLocks/>
                  </p:cNvSpPr>
                  <p:nvPr/>
                </p:nvSpPr>
                <p:spPr bwMode="hidden">
                  <a:xfrm rot="18888116" flipH="1">
                    <a:off x="875" y="2351"/>
                    <a:ext cx="1723"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69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3" name="Freeform 40"/>
                  <p:cNvSpPr>
                    <a:spLocks/>
                  </p:cNvSpPr>
                  <p:nvPr/>
                </p:nvSpPr>
                <p:spPr bwMode="hidden">
                  <a:xfrm rot="18888116" flipH="1">
                    <a:off x="419" y="3271"/>
                    <a:ext cx="925" cy="489"/>
                  </a:xfrm>
                  <a:custGeom>
                    <a:avLst/>
                    <a:gdLst>
                      <a:gd name="T0" fmla="*/ 1 w 1769"/>
                      <a:gd name="T1" fmla="*/ 1 h 791"/>
                      <a:gd name="T2" fmla="*/ 5 w 1769"/>
                      <a:gd name="T3" fmla="*/ 2 h 791"/>
                      <a:gd name="T4" fmla="*/ 13 w 1769"/>
                      <a:gd name="T5" fmla="*/ 7 h 791"/>
                      <a:gd name="T6" fmla="*/ 17 w 1769"/>
                      <a:gd name="T7" fmla="*/ 15 h 791"/>
                      <a:gd name="T8" fmla="*/ 19 w 1769"/>
                      <a:gd name="T9" fmla="*/ 20 h 791"/>
                      <a:gd name="T10" fmla="*/ 18 w 1769"/>
                      <a:gd name="T11" fmla="*/ 27 h 791"/>
                      <a:gd name="T12" fmla="*/ 17 w 1769"/>
                      <a:gd name="T13" fmla="*/ 22 h 791"/>
                      <a:gd name="T14" fmla="*/ 15 w 1769"/>
                      <a:gd name="T15" fmla="*/ 15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8" name="Group 41"/>
                <p:cNvGrpSpPr>
                  <a:grpSpLocks/>
                </p:cNvGrpSpPr>
                <p:nvPr/>
              </p:nvGrpSpPr>
              <p:grpSpPr bwMode="auto">
                <a:xfrm>
                  <a:off x="3142" y="850"/>
                  <a:ext cx="966" cy="522"/>
                  <a:chOff x="-5" y="2196"/>
                  <a:chExt cx="2463" cy="1332"/>
                </a:xfrm>
              </p:grpSpPr>
              <p:sp>
                <p:nvSpPr>
                  <p:cNvPr id="93300" name="Freeform 42"/>
                  <p:cNvSpPr>
                    <a:spLocks/>
                  </p:cNvSpPr>
                  <p:nvPr/>
                </p:nvSpPr>
                <p:spPr bwMode="hidden">
                  <a:xfrm rot="19495919" flipH="1">
                    <a:off x="644" y="2196"/>
                    <a:ext cx="1806" cy="347"/>
                  </a:xfrm>
                  <a:custGeom>
                    <a:avLst/>
                    <a:gdLst>
                      <a:gd name="T0" fmla="*/ 0 w 2736"/>
                      <a:gd name="T1" fmla="*/ 37 h 504"/>
                      <a:gd name="T2" fmla="*/ 47 w 2736"/>
                      <a:gd name="T3" fmla="*/ 12 h 504"/>
                      <a:gd name="T4" fmla="*/ 97 w 2736"/>
                      <a:gd name="T5" fmla="*/ 2 h 504"/>
                      <a:gd name="T6" fmla="*/ 149 w 2736"/>
                      <a:gd name="T7" fmla="*/ 2 h 504"/>
                      <a:gd name="T8" fmla="*/ 149 w 2736"/>
                      <a:gd name="T9" fmla="*/ 8 h 504"/>
                      <a:gd name="T10" fmla="*/ 96 w 2736"/>
                      <a:gd name="T11" fmla="*/ 8 h 504"/>
                      <a:gd name="T12" fmla="*/ 36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1" name="Freeform 43"/>
                  <p:cNvSpPr>
                    <a:spLocks/>
                  </p:cNvSpPr>
                  <p:nvPr/>
                </p:nvSpPr>
                <p:spPr bwMode="hidden">
                  <a:xfrm rot="19495919" flipH="1">
                    <a:off x="-6" y="2982"/>
                    <a:ext cx="968" cy="545"/>
                  </a:xfrm>
                  <a:custGeom>
                    <a:avLst/>
                    <a:gdLst>
                      <a:gd name="T0" fmla="*/ 1 w 1769"/>
                      <a:gd name="T1" fmla="*/ 1 h 791"/>
                      <a:gd name="T2" fmla="*/ 7 w 1769"/>
                      <a:gd name="T3" fmla="*/ 4 h 791"/>
                      <a:gd name="T4" fmla="*/ 17 w 1769"/>
                      <a:gd name="T5" fmla="*/ 14 h 791"/>
                      <a:gd name="T6" fmla="*/ 24 w 1769"/>
                      <a:gd name="T7" fmla="*/ 32 h 791"/>
                      <a:gd name="T8" fmla="*/ 26 w 1769"/>
                      <a:gd name="T9" fmla="*/ 45 h 791"/>
                      <a:gd name="T10" fmla="*/ 25 w 1769"/>
                      <a:gd name="T11" fmla="*/ 58 h 791"/>
                      <a:gd name="T12" fmla="*/ 24 w 1769"/>
                      <a:gd name="T13" fmla="*/ 47 h 791"/>
                      <a:gd name="T14" fmla="*/ 20 w 1769"/>
                      <a:gd name="T15" fmla="*/ 34 h 791"/>
                      <a:gd name="T16" fmla="*/ 16 w 1769"/>
                      <a:gd name="T17" fmla="*/ 22 h 791"/>
                      <a:gd name="T18" fmla="*/ 8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9" name="Group 44"/>
                <p:cNvGrpSpPr>
                  <a:grpSpLocks/>
                </p:cNvGrpSpPr>
                <p:nvPr/>
              </p:nvGrpSpPr>
              <p:grpSpPr bwMode="auto">
                <a:xfrm>
                  <a:off x="3124" y="777"/>
                  <a:ext cx="971" cy="417"/>
                  <a:chOff x="-52" y="2009"/>
                  <a:chExt cx="2477" cy="1064"/>
                </a:xfrm>
              </p:grpSpPr>
              <p:sp>
                <p:nvSpPr>
                  <p:cNvPr id="93298" name="Freeform 45"/>
                  <p:cNvSpPr>
                    <a:spLocks/>
                  </p:cNvSpPr>
                  <p:nvPr/>
                </p:nvSpPr>
                <p:spPr bwMode="hidden">
                  <a:xfrm rot="20017085" flipH="1">
                    <a:off x="689" y="2010"/>
                    <a:ext cx="1736" cy="303"/>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9" name="Freeform 46"/>
                  <p:cNvSpPr>
                    <a:spLocks/>
                  </p:cNvSpPr>
                  <p:nvPr/>
                </p:nvSpPr>
                <p:spPr bwMode="hidden">
                  <a:xfrm rot="20017085" flipH="1">
                    <a:off x="-53" y="2598"/>
                    <a:ext cx="931" cy="467"/>
                  </a:xfrm>
                  <a:custGeom>
                    <a:avLst/>
                    <a:gdLst>
                      <a:gd name="T0" fmla="*/ 1 w 1769"/>
                      <a:gd name="T1" fmla="*/ 1 h 791"/>
                      <a:gd name="T2" fmla="*/ 5 w 1769"/>
                      <a:gd name="T3" fmla="*/ 1 h 791"/>
                      <a:gd name="T4" fmla="*/ 13 w 1769"/>
                      <a:gd name="T5" fmla="*/ 5 h 791"/>
                      <a:gd name="T6" fmla="*/ 18 w 1769"/>
                      <a:gd name="T7" fmla="*/ 11 h 791"/>
                      <a:gd name="T8" fmla="*/ 19 w 1769"/>
                      <a:gd name="T9" fmla="*/ 15 h 791"/>
                      <a:gd name="T10" fmla="*/ 19 w 1769"/>
                      <a:gd name="T11" fmla="*/ 20 h 791"/>
                      <a:gd name="T12" fmla="*/ 18 w 1769"/>
                      <a:gd name="T13" fmla="*/ 16 h 791"/>
                      <a:gd name="T14" fmla="*/ 15 w 1769"/>
                      <a:gd name="T15" fmla="*/ 11 h 791"/>
                      <a:gd name="T16" fmla="*/ 13 w 1769"/>
                      <a:gd name="T17" fmla="*/ 7 h 791"/>
                      <a:gd name="T18" fmla="*/ 7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0" name="Group 47"/>
                <p:cNvGrpSpPr>
                  <a:grpSpLocks/>
                </p:cNvGrpSpPr>
                <p:nvPr/>
              </p:nvGrpSpPr>
              <p:grpSpPr bwMode="auto">
                <a:xfrm>
                  <a:off x="3115" y="700"/>
                  <a:ext cx="969" cy="363"/>
                  <a:chOff x="-74" y="1813"/>
                  <a:chExt cx="2472" cy="927"/>
                </a:xfrm>
              </p:grpSpPr>
              <p:sp>
                <p:nvSpPr>
                  <p:cNvPr id="93296" name="Freeform 48"/>
                  <p:cNvSpPr>
                    <a:spLocks/>
                  </p:cNvSpPr>
                  <p:nvPr/>
                </p:nvSpPr>
                <p:spPr bwMode="hidden">
                  <a:xfrm rot="20519637" flipH="1">
                    <a:off x="721" y="1812"/>
                    <a:ext cx="1677" cy="328"/>
                  </a:xfrm>
                  <a:custGeom>
                    <a:avLst/>
                    <a:gdLst>
                      <a:gd name="T0" fmla="*/ 0 w 2736"/>
                      <a:gd name="T1" fmla="*/ 25 h 504"/>
                      <a:gd name="T2" fmla="*/ 28 w 2736"/>
                      <a:gd name="T3" fmla="*/ 8 h 504"/>
                      <a:gd name="T4" fmla="*/ 58 w 2736"/>
                      <a:gd name="T5" fmla="*/ 1 h 504"/>
                      <a:gd name="T6" fmla="*/ 89 w 2736"/>
                      <a:gd name="T7" fmla="*/ 1 h 504"/>
                      <a:gd name="T8" fmla="*/ 88 w 2736"/>
                      <a:gd name="T9" fmla="*/ 5 h 504"/>
                      <a:gd name="T10" fmla="*/ 58 w 2736"/>
                      <a:gd name="T11" fmla="*/ 5 h 504"/>
                      <a:gd name="T12" fmla="*/ 21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7" name="Freeform 49"/>
                  <p:cNvSpPr>
                    <a:spLocks/>
                  </p:cNvSpPr>
                  <p:nvPr/>
                </p:nvSpPr>
                <p:spPr bwMode="hidden">
                  <a:xfrm rot="20519637" flipH="1">
                    <a:off x="-74" y="2212"/>
                    <a:ext cx="900" cy="520"/>
                  </a:xfrm>
                  <a:custGeom>
                    <a:avLst/>
                    <a:gdLst>
                      <a:gd name="T0" fmla="*/ 1 w 1769"/>
                      <a:gd name="T1" fmla="*/ 1 h 791"/>
                      <a:gd name="T2" fmla="*/ 5 w 1769"/>
                      <a:gd name="T3" fmla="*/ 3 h 791"/>
                      <a:gd name="T4" fmla="*/ 10 w 1769"/>
                      <a:gd name="T5" fmla="*/ 11 h 791"/>
                      <a:gd name="T6" fmla="*/ 14 w 1769"/>
                      <a:gd name="T7" fmla="*/ 23 h 791"/>
                      <a:gd name="T8" fmla="*/ 16 w 1769"/>
                      <a:gd name="T9" fmla="*/ 32 h 791"/>
                      <a:gd name="T10" fmla="*/ 15 w 1769"/>
                      <a:gd name="T11" fmla="*/ 42 h 791"/>
                      <a:gd name="T12" fmla="*/ 14 w 1769"/>
                      <a:gd name="T13" fmla="*/ 34 h 791"/>
                      <a:gd name="T14" fmla="*/ 12 w 1769"/>
                      <a:gd name="T15" fmla="*/ 24 h 791"/>
                      <a:gd name="T16" fmla="*/ 10 w 1769"/>
                      <a:gd name="T17" fmla="*/ 16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1" name="Group 50"/>
                <p:cNvGrpSpPr>
                  <a:grpSpLocks/>
                </p:cNvGrpSpPr>
                <p:nvPr/>
              </p:nvGrpSpPr>
              <p:grpSpPr bwMode="auto">
                <a:xfrm>
                  <a:off x="3153" y="613"/>
                  <a:ext cx="918" cy="257"/>
                  <a:chOff x="22" y="1591"/>
                  <a:chExt cx="2342" cy="657"/>
                </a:xfrm>
              </p:grpSpPr>
              <p:sp>
                <p:nvSpPr>
                  <p:cNvPr id="93294" name="Freeform 51"/>
                  <p:cNvSpPr>
                    <a:spLocks/>
                  </p:cNvSpPr>
                  <p:nvPr/>
                </p:nvSpPr>
                <p:spPr bwMode="hidden">
                  <a:xfrm rot="21136207" flipH="1">
                    <a:off x="819" y="1583"/>
                    <a:ext cx="1544" cy="313"/>
                  </a:xfrm>
                  <a:custGeom>
                    <a:avLst/>
                    <a:gdLst>
                      <a:gd name="T0" fmla="*/ 0 w 2736"/>
                      <a:gd name="T1" fmla="*/ 18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5" name="Freeform 52"/>
                  <p:cNvSpPr>
                    <a:spLocks/>
                  </p:cNvSpPr>
                  <p:nvPr/>
                </p:nvSpPr>
                <p:spPr bwMode="hidden">
                  <a:xfrm rot="21136207" flipH="1">
                    <a:off x="21" y="1757"/>
                    <a:ext cx="829" cy="490"/>
                  </a:xfrm>
                  <a:custGeom>
                    <a:avLst/>
                    <a:gdLst>
                      <a:gd name="T0" fmla="*/ 0 w 1769"/>
                      <a:gd name="T1" fmla="*/ 1 h 791"/>
                      <a:gd name="T2" fmla="*/ 2 w 1769"/>
                      <a:gd name="T3" fmla="*/ 2 h 791"/>
                      <a:gd name="T4" fmla="*/ 6 w 1769"/>
                      <a:gd name="T5" fmla="*/ 7 h 791"/>
                      <a:gd name="T6" fmla="*/ 8 w 1769"/>
                      <a:gd name="T7" fmla="*/ 15 h 791"/>
                      <a:gd name="T8" fmla="*/ 9 w 1769"/>
                      <a:gd name="T9" fmla="*/ 22 h 791"/>
                      <a:gd name="T10" fmla="*/ 8 w 1769"/>
                      <a:gd name="T11" fmla="*/ 28 h 791"/>
                      <a:gd name="T12" fmla="*/ 8 w 1769"/>
                      <a:gd name="T13" fmla="*/ 22 h 791"/>
                      <a:gd name="T14" fmla="*/ 7 w 1769"/>
                      <a:gd name="T15" fmla="*/ 16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2" name="Group 53"/>
                <p:cNvGrpSpPr>
                  <a:grpSpLocks/>
                </p:cNvGrpSpPr>
                <p:nvPr/>
              </p:nvGrpSpPr>
              <p:grpSpPr bwMode="auto">
                <a:xfrm>
                  <a:off x="3218" y="556"/>
                  <a:ext cx="843" cy="134"/>
                  <a:chOff x="189" y="1446"/>
                  <a:chExt cx="2150" cy="343"/>
                </a:xfrm>
              </p:grpSpPr>
              <p:sp>
                <p:nvSpPr>
                  <p:cNvPr id="93292" name="Freeform 54"/>
                  <p:cNvSpPr>
                    <a:spLocks/>
                  </p:cNvSpPr>
                  <p:nvPr/>
                </p:nvSpPr>
                <p:spPr bwMode="hidden">
                  <a:xfrm rot="84182" flipH="1">
                    <a:off x="935" y="1463"/>
                    <a:ext cx="1404" cy="220"/>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3" name="Freeform 55"/>
                  <p:cNvSpPr>
                    <a:spLocks/>
                  </p:cNvSpPr>
                  <p:nvPr/>
                </p:nvSpPr>
                <p:spPr bwMode="hidden">
                  <a:xfrm rot="84182" flipH="1">
                    <a:off x="189" y="1438"/>
                    <a:ext cx="755" cy="351"/>
                  </a:xfrm>
                  <a:custGeom>
                    <a:avLst/>
                    <a:gdLst>
                      <a:gd name="T0" fmla="*/ 0 w 1769"/>
                      <a:gd name="T1" fmla="*/ 0 h 791"/>
                      <a:gd name="T2" fmla="*/ 1 w 1769"/>
                      <a:gd name="T3" fmla="*/ 0 h 791"/>
                      <a:gd name="T4" fmla="*/ 3 w 1769"/>
                      <a:gd name="T5" fmla="*/ 1 h 791"/>
                      <a:gd name="T6" fmla="*/ 4 w 1769"/>
                      <a:gd name="T7" fmla="*/ 2 h 791"/>
                      <a:gd name="T8" fmla="*/ 5 w 1769"/>
                      <a:gd name="T9" fmla="*/ 2 h 791"/>
                      <a:gd name="T10" fmla="*/ 4 w 1769"/>
                      <a:gd name="T11" fmla="*/ 3 h 791"/>
                      <a:gd name="T12" fmla="*/ 4 w 1769"/>
                      <a:gd name="T13" fmla="*/ 2 h 791"/>
                      <a:gd name="T14" fmla="*/ 4 w 1769"/>
                      <a:gd name="T15" fmla="*/ 2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3" name="Group 56"/>
                <p:cNvGrpSpPr>
                  <a:grpSpLocks/>
                </p:cNvGrpSpPr>
                <p:nvPr/>
              </p:nvGrpSpPr>
              <p:grpSpPr bwMode="auto">
                <a:xfrm>
                  <a:off x="3342" y="418"/>
                  <a:ext cx="737" cy="167"/>
                  <a:chOff x="505" y="1094"/>
                  <a:chExt cx="1879" cy="427"/>
                </a:xfrm>
              </p:grpSpPr>
              <p:sp>
                <p:nvSpPr>
                  <p:cNvPr id="93290" name="Freeform 57"/>
                  <p:cNvSpPr>
                    <a:spLocks/>
                  </p:cNvSpPr>
                  <p:nvPr/>
                </p:nvSpPr>
                <p:spPr bwMode="hidden">
                  <a:xfrm rot="802576" flipH="1">
                    <a:off x="1151" y="1306"/>
                    <a:ext cx="1234" cy="214"/>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1" name="Freeform 58"/>
                  <p:cNvSpPr>
                    <a:spLocks/>
                  </p:cNvSpPr>
                  <p:nvPr/>
                </p:nvSpPr>
                <p:spPr bwMode="hidden">
                  <a:xfrm rot="802576" flipH="1">
                    <a:off x="505" y="1095"/>
                    <a:ext cx="662" cy="335"/>
                  </a:xfrm>
                  <a:custGeom>
                    <a:avLst/>
                    <a:gdLst>
                      <a:gd name="T0" fmla="*/ 0 w 1769"/>
                      <a:gd name="T1" fmla="*/ 0 h 791"/>
                      <a:gd name="T2" fmla="*/ 0 w 1769"/>
                      <a:gd name="T3" fmla="*/ 0 h 791"/>
                      <a:gd name="T4" fmla="*/ 1 w 1769"/>
                      <a:gd name="T5" fmla="*/ 0 h 791"/>
                      <a:gd name="T6" fmla="*/ 1 w 1769"/>
                      <a:gd name="T7" fmla="*/ 1 h 791"/>
                      <a:gd name="T8" fmla="*/ 2 w 1769"/>
                      <a:gd name="T9" fmla="*/ 1 h 791"/>
                      <a:gd name="T10" fmla="*/ 1 w 1769"/>
                      <a:gd name="T11" fmla="*/ 2 h 791"/>
                      <a:gd name="T12" fmla="*/ 1 w 1769"/>
                      <a:gd name="T13" fmla="*/ 1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4" name="Group 59"/>
                <p:cNvGrpSpPr>
                  <a:grpSpLocks/>
                </p:cNvGrpSpPr>
                <p:nvPr/>
              </p:nvGrpSpPr>
              <p:grpSpPr bwMode="auto">
                <a:xfrm>
                  <a:off x="3386" y="341"/>
                  <a:ext cx="725" cy="218"/>
                  <a:chOff x="616" y="899"/>
                  <a:chExt cx="1850" cy="554"/>
                </a:xfrm>
              </p:grpSpPr>
              <p:sp>
                <p:nvSpPr>
                  <p:cNvPr id="93288" name="Freeform 60"/>
                  <p:cNvSpPr>
                    <a:spLocks/>
                  </p:cNvSpPr>
                  <p:nvPr/>
                </p:nvSpPr>
                <p:spPr bwMode="hidden">
                  <a:xfrm rot="1277471" flipH="1">
                    <a:off x="1231" y="1237"/>
                    <a:ext cx="1235" cy="216"/>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9" name="Freeform 61"/>
                  <p:cNvSpPr>
                    <a:spLocks/>
                  </p:cNvSpPr>
                  <p:nvPr/>
                </p:nvSpPr>
                <p:spPr bwMode="hidden">
                  <a:xfrm rot="1277471" flipH="1">
                    <a:off x="615" y="898"/>
                    <a:ext cx="662" cy="339"/>
                  </a:xfrm>
                  <a:custGeom>
                    <a:avLst/>
                    <a:gdLst>
                      <a:gd name="T0" fmla="*/ 0 w 1769"/>
                      <a:gd name="T1" fmla="*/ 0 h 791"/>
                      <a:gd name="T2" fmla="*/ 0 w 1769"/>
                      <a:gd name="T3" fmla="*/ 0 h 791"/>
                      <a:gd name="T4" fmla="*/ 1 w 1769"/>
                      <a:gd name="T5" fmla="*/ 0 h 791"/>
                      <a:gd name="T6" fmla="*/ 1 w 1769"/>
                      <a:gd name="T7" fmla="*/ 1 h 791"/>
                      <a:gd name="T8" fmla="*/ 2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5" name="Group 62"/>
                <p:cNvGrpSpPr>
                  <a:grpSpLocks/>
                </p:cNvGrpSpPr>
                <p:nvPr/>
              </p:nvGrpSpPr>
              <p:grpSpPr bwMode="auto">
                <a:xfrm>
                  <a:off x="3472" y="231"/>
                  <a:ext cx="693" cy="291"/>
                  <a:chOff x="3472" y="231"/>
                  <a:chExt cx="693" cy="291"/>
                </a:xfrm>
              </p:grpSpPr>
              <p:sp>
                <p:nvSpPr>
                  <p:cNvPr id="9328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7" name="Freeform 64"/>
                  <p:cNvSpPr>
                    <a:spLocks/>
                  </p:cNvSpPr>
                  <p:nvPr/>
                </p:nvSpPr>
                <p:spPr bwMode="hidden">
                  <a:xfrm rot="2028410" flipH="1">
                    <a:off x="3472" y="228"/>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6" name="Group 65"/>
                <p:cNvGrpSpPr>
                  <a:grpSpLocks/>
                </p:cNvGrpSpPr>
                <p:nvPr/>
              </p:nvGrpSpPr>
              <p:grpSpPr bwMode="auto">
                <a:xfrm>
                  <a:off x="3554" y="118"/>
                  <a:ext cx="664" cy="349"/>
                  <a:chOff x="3554" y="118"/>
                  <a:chExt cx="664" cy="349"/>
                </a:xfrm>
              </p:grpSpPr>
              <p:sp>
                <p:nvSpPr>
                  <p:cNvPr id="9328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7" name="Group 68"/>
                <p:cNvGrpSpPr>
                  <a:grpSpLocks/>
                </p:cNvGrpSpPr>
                <p:nvPr/>
              </p:nvGrpSpPr>
              <p:grpSpPr bwMode="auto">
                <a:xfrm>
                  <a:off x="3784" y="30"/>
                  <a:ext cx="305" cy="593"/>
                  <a:chOff x="1633" y="104"/>
                  <a:chExt cx="778" cy="1512"/>
                </a:xfrm>
              </p:grpSpPr>
              <p:sp>
                <p:nvSpPr>
                  <p:cNvPr id="93282" name="Freeform 69"/>
                  <p:cNvSpPr>
                    <a:spLocks/>
                  </p:cNvSpPr>
                  <p:nvPr/>
                </p:nvSpPr>
                <p:spPr bwMode="hidden">
                  <a:xfrm rot="3473776" flipH="1">
                    <a:off x="1752" y="958"/>
                    <a:ext cx="1101" cy="217"/>
                  </a:xfrm>
                  <a:custGeom>
                    <a:avLst/>
                    <a:gdLst>
                      <a:gd name="T0" fmla="*/ 0 w 2736"/>
                      <a:gd name="T1" fmla="*/ 1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3" name="Freeform 70"/>
                  <p:cNvSpPr>
                    <a:spLocks/>
                  </p:cNvSpPr>
                  <p:nvPr/>
                </p:nvSpPr>
                <p:spPr bwMode="hidden">
                  <a:xfrm rot="3473776" flipH="1">
                    <a:off x="1505" y="231"/>
                    <a:ext cx="591" cy="337"/>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8" name="Group 71"/>
                <p:cNvGrpSpPr>
                  <a:grpSpLocks/>
                </p:cNvGrpSpPr>
                <p:nvPr/>
              </p:nvGrpSpPr>
              <p:grpSpPr bwMode="auto">
                <a:xfrm>
                  <a:off x="3903" y="0"/>
                  <a:ext cx="248" cy="601"/>
                  <a:chOff x="1935" y="28"/>
                  <a:chExt cx="634" cy="1534"/>
                </a:xfrm>
              </p:grpSpPr>
              <p:sp>
                <p:nvSpPr>
                  <p:cNvPr id="93280" name="Freeform 72"/>
                  <p:cNvSpPr>
                    <a:spLocks/>
                  </p:cNvSpPr>
                  <p:nvPr/>
                </p:nvSpPr>
                <p:spPr bwMode="hidden">
                  <a:xfrm rot="4126480" flipH="1">
                    <a:off x="1936" y="921"/>
                    <a:ext cx="1052" cy="214"/>
                  </a:xfrm>
                  <a:custGeom>
                    <a:avLst/>
                    <a:gdLst>
                      <a:gd name="T0" fmla="*/ 0 w 2736"/>
                      <a:gd name="T1" fmla="*/ 1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0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9" name="Group 74"/>
                <p:cNvGrpSpPr>
                  <a:grpSpLocks/>
                </p:cNvGrpSpPr>
                <p:nvPr/>
              </p:nvGrpSpPr>
              <p:grpSpPr bwMode="auto">
                <a:xfrm>
                  <a:off x="4251" y="252"/>
                  <a:ext cx="723" cy="222"/>
                  <a:chOff x="2822" y="672"/>
                  <a:chExt cx="1845" cy="566"/>
                </a:xfrm>
              </p:grpSpPr>
              <p:sp>
                <p:nvSpPr>
                  <p:cNvPr id="93278" name="Freeform 75"/>
                  <p:cNvSpPr>
                    <a:spLocks/>
                  </p:cNvSpPr>
                  <p:nvPr/>
                </p:nvSpPr>
                <p:spPr bwMode="hidden">
                  <a:xfrm rot="-1325434">
                    <a:off x="2814" y="1022"/>
                    <a:ext cx="1232" cy="216"/>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9" name="Freeform 76"/>
                  <p:cNvSpPr>
                    <a:spLocks/>
                  </p:cNvSpPr>
                  <p:nvPr/>
                </p:nvSpPr>
                <p:spPr bwMode="hidden">
                  <a:xfrm rot="-1325434">
                    <a:off x="4003" y="673"/>
                    <a:ext cx="656" cy="337"/>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0" name="Group 77"/>
                <p:cNvGrpSpPr>
                  <a:grpSpLocks/>
                </p:cNvGrpSpPr>
                <p:nvPr/>
              </p:nvGrpSpPr>
              <p:grpSpPr bwMode="auto">
                <a:xfrm>
                  <a:off x="4196" y="163"/>
                  <a:ext cx="699" cy="282"/>
                  <a:chOff x="2683" y="445"/>
                  <a:chExt cx="1781" cy="717"/>
                </a:xfrm>
              </p:grpSpPr>
              <p:sp>
                <p:nvSpPr>
                  <p:cNvPr id="93276" name="Freeform 78"/>
                  <p:cNvSpPr>
                    <a:spLocks/>
                  </p:cNvSpPr>
                  <p:nvPr/>
                </p:nvSpPr>
                <p:spPr bwMode="hidden">
                  <a:xfrm rot="-1921064">
                    <a:off x="2682" y="946"/>
                    <a:ext cx="1227" cy="216"/>
                  </a:xfrm>
                  <a:custGeom>
                    <a:avLst/>
                    <a:gdLst>
                      <a:gd name="T0" fmla="*/ 0 w 2736"/>
                      <a:gd name="T1" fmla="*/ 1 h 504"/>
                      <a:gd name="T2" fmla="*/ 3 w 2736"/>
                      <a:gd name="T3" fmla="*/ 0 h 504"/>
                      <a:gd name="T4" fmla="*/ 6 w 2736"/>
                      <a:gd name="T5" fmla="*/ 0 h 504"/>
                      <a:gd name="T6" fmla="*/ 10 w 2736"/>
                      <a:gd name="T7" fmla="*/ 0 h 504"/>
                      <a:gd name="T8" fmla="*/ 10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7" name="Freeform 79"/>
                  <p:cNvSpPr>
                    <a:spLocks/>
                  </p:cNvSpPr>
                  <p:nvPr/>
                </p:nvSpPr>
                <p:spPr bwMode="hidden">
                  <a:xfrm rot="-1921064">
                    <a:off x="3801" y="444"/>
                    <a:ext cx="655" cy="339"/>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9324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4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93243" name="Group 82"/>
                <p:cNvGrpSpPr>
                  <a:grpSpLocks/>
                </p:cNvGrpSpPr>
                <p:nvPr/>
              </p:nvGrpSpPr>
              <p:grpSpPr bwMode="auto">
                <a:xfrm>
                  <a:off x="4242" y="5"/>
                  <a:ext cx="251" cy="596"/>
                  <a:chOff x="2800" y="41"/>
                  <a:chExt cx="640" cy="1520"/>
                </a:xfrm>
              </p:grpSpPr>
              <p:sp>
                <p:nvSpPr>
                  <p:cNvPr id="93274" name="Freeform 83"/>
                  <p:cNvSpPr>
                    <a:spLocks/>
                  </p:cNvSpPr>
                  <p:nvPr/>
                </p:nvSpPr>
                <p:spPr bwMode="hidden">
                  <a:xfrm rot="-3857755">
                    <a:off x="2365" y="933"/>
                    <a:ext cx="1055" cy="18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1 h 791"/>
                      <a:gd name="T12" fmla="*/ 1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4" name="Group 85"/>
                <p:cNvGrpSpPr>
                  <a:grpSpLocks/>
                </p:cNvGrpSpPr>
                <p:nvPr/>
              </p:nvGrpSpPr>
              <p:grpSpPr bwMode="auto">
                <a:xfrm>
                  <a:off x="4295" y="53"/>
                  <a:ext cx="398" cy="574"/>
                  <a:chOff x="2934" y="163"/>
                  <a:chExt cx="1017" cy="1464"/>
                </a:xfrm>
              </p:grpSpPr>
              <p:sp>
                <p:nvSpPr>
                  <p:cNvPr id="93272" name="Freeform 86"/>
                  <p:cNvSpPr>
                    <a:spLocks/>
                  </p:cNvSpPr>
                  <p:nvPr/>
                </p:nvSpPr>
                <p:spPr bwMode="hidden">
                  <a:xfrm rot="-2777260">
                    <a:off x="2493" y="915"/>
                    <a:ext cx="1154" cy="270"/>
                  </a:xfrm>
                  <a:custGeom>
                    <a:avLst/>
                    <a:gdLst>
                      <a:gd name="T0" fmla="*/ 0 w 2736"/>
                      <a:gd name="T1" fmla="*/ 6 h 504"/>
                      <a:gd name="T2" fmla="*/ 2 w 2736"/>
                      <a:gd name="T3" fmla="*/ 2 h 504"/>
                      <a:gd name="T4" fmla="*/ 4 w 2736"/>
                      <a:gd name="T5" fmla="*/ 1 h 504"/>
                      <a:gd name="T6" fmla="*/ 6 w 2736"/>
                      <a:gd name="T7" fmla="*/ 1 h 504"/>
                      <a:gd name="T8" fmla="*/ 6 w 2736"/>
                      <a:gd name="T9" fmla="*/ 2 h 504"/>
                      <a:gd name="T10" fmla="*/ 4 w 2736"/>
                      <a:gd name="T11" fmla="*/ 2 h 504"/>
                      <a:gd name="T12" fmla="*/ 2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3" name="Freeform 87"/>
                  <p:cNvSpPr>
                    <a:spLocks/>
                  </p:cNvSpPr>
                  <p:nvPr/>
                </p:nvSpPr>
                <p:spPr bwMode="hidden">
                  <a:xfrm rot="-2777260">
                    <a:off x="3431" y="262"/>
                    <a:ext cx="619" cy="422"/>
                  </a:xfrm>
                  <a:custGeom>
                    <a:avLst/>
                    <a:gdLst>
                      <a:gd name="T0" fmla="*/ 0 w 1769"/>
                      <a:gd name="T1" fmla="*/ 1 h 791"/>
                      <a:gd name="T2" fmla="*/ 0 w 1769"/>
                      <a:gd name="T3" fmla="*/ 1 h 791"/>
                      <a:gd name="T4" fmla="*/ 1 w 1769"/>
                      <a:gd name="T5" fmla="*/ 3 h 791"/>
                      <a:gd name="T6" fmla="*/ 1 w 1769"/>
                      <a:gd name="T7" fmla="*/ 5 h 791"/>
                      <a:gd name="T8" fmla="*/ 1 w 1769"/>
                      <a:gd name="T9" fmla="*/ 7 h 791"/>
                      <a:gd name="T10" fmla="*/ 1 w 1769"/>
                      <a:gd name="T11" fmla="*/ 10 h 791"/>
                      <a:gd name="T12" fmla="*/ 1 w 1769"/>
                      <a:gd name="T13" fmla="*/ 7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5" name="Group 88"/>
                <p:cNvGrpSpPr>
                  <a:grpSpLocks/>
                </p:cNvGrpSpPr>
                <p:nvPr/>
              </p:nvGrpSpPr>
              <p:grpSpPr bwMode="auto">
                <a:xfrm>
                  <a:off x="4215" y="2"/>
                  <a:ext cx="95" cy="567"/>
                  <a:chOff x="2730" y="32"/>
                  <a:chExt cx="243" cy="1448"/>
                </a:xfrm>
              </p:grpSpPr>
              <p:sp>
                <p:nvSpPr>
                  <p:cNvPr id="93270" name="Freeform 89"/>
                  <p:cNvSpPr>
                    <a:spLocks/>
                  </p:cNvSpPr>
                  <p:nvPr/>
                </p:nvSpPr>
                <p:spPr bwMode="hidden">
                  <a:xfrm rot="-4903748">
                    <a:off x="2297" y="959"/>
                    <a:ext cx="954" cy="87"/>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6" name="Group 91"/>
                <p:cNvGrpSpPr>
                  <a:grpSpLocks/>
                </p:cNvGrpSpPr>
                <p:nvPr/>
              </p:nvGrpSpPr>
              <p:grpSpPr bwMode="auto">
                <a:xfrm>
                  <a:off x="3514" y="683"/>
                  <a:ext cx="425" cy="960"/>
                  <a:chOff x="943" y="1769"/>
                  <a:chExt cx="1085" cy="2450"/>
                </a:xfrm>
              </p:grpSpPr>
              <p:sp>
                <p:nvSpPr>
                  <p:cNvPr id="93268" name="Freeform 92"/>
                  <p:cNvSpPr>
                    <a:spLocks/>
                  </p:cNvSpPr>
                  <p:nvPr/>
                </p:nvSpPr>
                <p:spPr bwMode="hidden">
                  <a:xfrm rot="18335692" flipH="1">
                    <a:off x="1009" y="2474"/>
                    <a:ext cx="1724" cy="313"/>
                  </a:xfrm>
                  <a:custGeom>
                    <a:avLst/>
                    <a:gdLst>
                      <a:gd name="T0" fmla="*/ 0 w 2736"/>
                      <a:gd name="T1" fmla="*/ 18 h 504"/>
                      <a:gd name="T2" fmla="*/ 34 w 2736"/>
                      <a:gd name="T3" fmla="*/ 6 h 504"/>
                      <a:gd name="T4" fmla="*/ 70 w 2736"/>
                      <a:gd name="T5" fmla="*/ 1 h 504"/>
                      <a:gd name="T6" fmla="*/ 108 w 2736"/>
                      <a:gd name="T7" fmla="*/ 1 h 504"/>
                      <a:gd name="T8" fmla="*/ 107 w 2736"/>
                      <a:gd name="T9" fmla="*/ 4 h 504"/>
                      <a:gd name="T10" fmla="*/ 70 w 2736"/>
                      <a:gd name="T11" fmla="*/ 4 h 504"/>
                      <a:gd name="T12" fmla="*/ 26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9" name="Freeform 93"/>
                  <p:cNvSpPr>
                    <a:spLocks/>
                  </p:cNvSpPr>
                  <p:nvPr/>
                </p:nvSpPr>
                <p:spPr bwMode="hidden">
                  <a:xfrm rot="18335692" flipH="1">
                    <a:off x="725" y="3503"/>
                    <a:ext cx="925" cy="489"/>
                  </a:xfrm>
                  <a:custGeom>
                    <a:avLst/>
                    <a:gdLst>
                      <a:gd name="T0" fmla="*/ 1 w 1769"/>
                      <a:gd name="T1" fmla="*/ 1 h 791"/>
                      <a:gd name="T2" fmla="*/ 5 w 1769"/>
                      <a:gd name="T3" fmla="*/ 2 h 791"/>
                      <a:gd name="T4" fmla="*/ 13 w 1769"/>
                      <a:gd name="T5" fmla="*/ 7 h 791"/>
                      <a:gd name="T6" fmla="*/ 17 w 1769"/>
                      <a:gd name="T7" fmla="*/ 15 h 791"/>
                      <a:gd name="T8" fmla="*/ 19 w 1769"/>
                      <a:gd name="T9" fmla="*/ 20 h 791"/>
                      <a:gd name="T10" fmla="*/ 18 w 1769"/>
                      <a:gd name="T11" fmla="*/ 27 h 791"/>
                      <a:gd name="T12" fmla="*/ 17 w 1769"/>
                      <a:gd name="T13" fmla="*/ 22 h 791"/>
                      <a:gd name="T14" fmla="*/ 15 w 1769"/>
                      <a:gd name="T15" fmla="*/ 15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7" name="Group 94"/>
                <p:cNvGrpSpPr>
                  <a:grpSpLocks/>
                </p:cNvGrpSpPr>
                <p:nvPr/>
              </p:nvGrpSpPr>
              <p:grpSpPr bwMode="auto">
                <a:xfrm>
                  <a:off x="3715" y="748"/>
                  <a:ext cx="300" cy="930"/>
                  <a:chOff x="1455" y="1936"/>
                  <a:chExt cx="766" cy="2373"/>
                </a:xfrm>
              </p:grpSpPr>
              <p:sp>
                <p:nvSpPr>
                  <p:cNvPr id="93266" name="Freeform 95"/>
                  <p:cNvSpPr>
                    <a:spLocks/>
                  </p:cNvSpPr>
                  <p:nvPr/>
                </p:nvSpPr>
                <p:spPr bwMode="hidden">
                  <a:xfrm rot="17542885" flipH="1">
                    <a:off x="1268" y="2577"/>
                    <a:ext cx="1594" cy="313"/>
                  </a:xfrm>
                  <a:custGeom>
                    <a:avLst/>
                    <a:gdLst>
                      <a:gd name="T0" fmla="*/ 0 w 2736"/>
                      <a:gd name="T1" fmla="*/ 18 h 504"/>
                      <a:gd name="T2" fmla="*/ 20 w 2736"/>
                      <a:gd name="T3" fmla="*/ 6 h 504"/>
                      <a:gd name="T4" fmla="*/ 40 w 2736"/>
                      <a:gd name="T5" fmla="*/ 1 h 504"/>
                      <a:gd name="T6" fmla="*/ 62 w 2736"/>
                      <a:gd name="T7" fmla="*/ 1 h 504"/>
                      <a:gd name="T8" fmla="*/ 62 w 2736"/>
                      <a:gd name="T9" fmla="*/ 4 h 504"/>
                      <a:gd name="T10" fmla="*/ 40 w 2736"/>
                      <a:gd name="T11" fmla="*/ 4 h 504"/>
                      <a:gd name="T12" fmla="*/ 15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7" name="Freeform 96"/>
                  <p:cNvSpPr>
                    <a:spLocks/>
                  </p:cNvSpPr>
                  <p:nvPr/>
                </p:nvSpPr>
                <p:spPr bwMode="hidden">
                  <a:xfrm rot="17542885" flipH="1">
                    <a:off x="1277" y="3632"/>
                    <a:ext cx="848" cy="489"/>
                  </a:xfrm>
                  <a:custGeom>
                    <a:avLst/>
                    <a:gdLst>
                      <a:gd name="T0" fmla="*/ 0 w 1769"/>
                      <a:gd name="T1" fmla="*/ 1 h 791"/>
                      <a:gd name="T2" fmla="*/ 3 w 1769"/>
                      <a:gd name="T3" fmla="*/ 2 h 791"/>
                      <a:gd name="T4" fmla="*/ 7 w 1769"/>
                      <a:gd name="T5" fmla="*/ 7 h 791"/>
                      <a:gd name="T6" fmla="*/ 10 w 1769"/>
                      <a:gd name="T7" fmla="*/ 15 h 791"/>
                      <a:gd name="T8" fmla="*/ 11 w 1769"/>
                      <a:gd name="T9" fmla="*/ 20 h 791"/>
                      <a:gd name="T10" fmla="*/ 10 w 1769"/>
                      <a:gd name="T11" fmla="*/ 27 h 791"/>
                      <a:gd name="T12" fmla="*/ 9 w 1769"/>
                      <a:gd name="T13" fmla="*/ 22 h 791"/>
                      <a:gd name="T14" fmla="*/ 8 w 1769"/>
                      <a:gd name="T15" fmla="*/ 15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8" name="Group 97"/>
                <p:cNvGrpSpPr>
                  <a:grpSpLocks/>
                </p:cNvGrpSpPr>
                <p:nvPr/>
              </p:nvGrpSpPr>
              <p:grpSpPr bwMode="auto">
                <a:xfrm rot="88588">
                  <a:off x="3923" y="769"/>
                  <a:ext cx="180" cy="913"/>
                  <a:chOff x="1956" y="1990"/>
                  <a:chExt cx="492" cy="2604"/>
                </a:xfrm>
              </p:grpSpPr>
              <p:sp>
                <p:nvSpPr>
                  <p:cNvPr id="93264" name="Freeform 98"/>
                  <p:cNvSpPr>
                    <a:spLocks/>
                  </p:cNvSpPr>
                  <p:nvPr/>
                </p:nvSpPr>
                <p:spPr bwMode="hidden">
                  <a:xfrm rot="16782062" flipH="1">
                    <a:off x="1431" y="2685"/>
                    <a:ext cx="1712" cy="302"/>
                  </a:xfrm>
                  <a:custGeom>
                    <a:avLst/>
                    <a:gdLst>
                      <a:gd name="T0" fmla="*/ 0 w 2736"/>
                      <a:gd name="T1" fmla="*/ 14 h 504"/>
                      <a:gd name="T2" fmla="*/ 33 w 2736"/>
                      <a:gd name="T3" fmla="*/ 5 h 504"/>
                      <a:gd name="T4" fmla="*/ 66 w 2736"/>
                      <a:gd name="T5" fmla="*/ 1 h 504"/>
                      <a:gd name="T6" fmla="*/ 103 w 2736"/>
                      <a:gd name="T7" fmla="*/ 1 h 504"/>
                      <a:gd name="T8" fmla="*/ 102 w 2736"/>
                      <a:gd name="T9" fmla="*/ 3 h 504"/>
                      <a:gd name="T10" fmla="*/ 66 w 2736"/>
                      <a:gd name="T11" fmla="*/ 3 h 504"/>
                      <a:gd name="T12" fmla="*/ 2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5" name="Freeform 99"/>
                  <p:cNvSpPr>
                    <a:spLocks/>
                  </p:cNvSpPr>
                  <p:nvPr/>
                </p:nvSpPr>
                <p:spPr bwMode="hidden">
                  <a:xfrm rot="16782062" flipH="1">
                    <a:off x="1723" y="3891"/>
                    <a:ext cx="917" cy="471"/>
                  </a:xfrm>
                  <a:custGeom>
                    <a:avLst/>
                    <a:gdLst>
                      <a:gd name="T0" fmla="*/ 1 w 1769"/>
                      <a:gd name="T1" fmla="*/ 1 h 791"/>
                      <a:gd name="T2" fmla="*/ 5 w 1769"/>
                      <a:gd name="T3" fmla="*/ 1 h 791"/>
                      <a:gd name="T4" fmla="*/ 11 w 1769"/>
                      <a:gd name="T5" fmla="*/ 5 h 791"/>
                      <a:gd name="T6" fmla="*/ 16 w 1769"/>
                      <a:gd name="T7" fmla="*/ 11 h 791"/>
                      <a:gd name="T8" fmla="*/ 18 w 1769"/>
                      <a:gd name="T9" fmla="*/ 16 h 791"/>
                      <a:gd name="T10" fmla="*/ 17 w 1769"/>
                      <a:gd name="T11" fmla="*/ 21 h 791"/>
                      <a:gd name="T12" fmla="*/ 16 w 1769"/>
                      <a:gd name="T13" fmla="*/ 17 h 791"/>
                      <a:gd name="T14" fmla="*/ 14 w 1769"/>
                      <a:gd name="T15" fmla="*/ 12 h 791"/>
                      <a:gd name="T16" fmla="*/ 11 w 1769"/>
                      <a:gd name="T17" fmla="*/ 8 h 791"/>
                      <a:gd name="T18" fmla="*/ 6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9" name="Group 100"/>
                <p:cNvGrpSpPr>
                  <a:grpSpLocks/>
                </p:cNvGrpSpPr>
                <p:nvPr/>
              </p:nvGrpSpPr>
              <p:grpSpPr bwMode="auto">
                <a:xfrm>
                  <a:off x="4451" y="662"/>
                  <a:ext cx="442" cy="951"/>
                  <a:chOff x="3334" y="1717"/>
                  <a:chExt cx="1125" cy="2426"/>
                </a:xfrm>
              </p:grpSpPr>
              <p:sp>
                <p:nvSpPr>
                  <p:cNvPr id="93262" name="Freeform 101"/>
                  <p:cNvSpPr>
                    <a:spLocks/>
                  </p:cNvSpPr>
                  <p:nvPr/>
                </p:nvSpPr>
                <p:spPr bwMode="hidden">
                  <a:xfrm rot="3144576">
                    <a:off x="2627" y="2423"/>
                    <a:ext cx="1723"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69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63" name="Freeform 102"/>
                  <p:cNvSpPr>
                    <a:spLocks/>
                  </p:cNvSpPr>
                  <p:nvPr/>
                </p:nvSpPr>
                <p:spPr bwMode="hidden">
                  <a:xfrm rot="3144576">
                    <a:off x="3752" y="3435"/>
                    <a:ext cx="925" cy="491"/>
                  </a:xfrm>
                  <a:custGeom>
                    <a:avLst/>
                    <a:gdLst>
                      <a:gd name="T0" fmla="*/ 1 w 1769"/>
                      <a:gd name="T1" fmla="*/ 1 h 791"/>
                      <a:gd name="T2" fmla="*/ 5 w 1769"/>
                      <a:gd name="T3" fmla="*/ 2 h 791"/>
                      <a:gd name="T4" fmla="*/ 13 w 1769"/>
                      <a:gd name="T5" fmla="*/ 7 h 791"/>
                      <a:gd name="T6" fmla="*/ 17 w 1769"/>
                      <a:gd name="T7" fmla="*/ 16 h 791"/>
                      <a:gd name="T8" fmla="*/ 19 w 1769"/>
                      <a:gd name="T9" fmla="*/ 22 h 791"/>
                      <a:gd name="T10" fmla="*/ 18 w 1769"/>
                      <a:gd name="T11" fmla="*/ 28 h 791"/>
                      <a:gd name="T12" fmla="*/ 17 w 1769"/>
                      <a:gd name="T13" fmla="*/ 22 h 791"/>
                      <a:gd name="T14" fmla="*/ 15 w 1769"/>
                      <a:gd name="T15" fmla="*/ 16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0" name="Group 103"/>
                <p:cNvGrpSpPr>
                  <a:grpSpLocks/>
                </p:cNvGrpSpPr>
                <p:nvPr/>
              </p:nvGrpSpPr>
              <p:grpSpPr bwMode="auto">
                <a:xfrm>
                  <a:off x="4391" y="721"/>
                  <a:ext cx="347" cy="951"/>
                  <a:chOff x="3181" y="1866"/>
                  <a:chExt cx="883" cy="2426"/>
                </a:xfrm>
              </p:grpSpPr>
              <p:sp>
                <p:nvSpPr>
                  <p:cNvPr id="93260" name="Freeform 104"/>
                  <p:cNvSpPr>
                    <a:spLocks/>
                  </p:cNvSpPr>
                  <p:nvPr/>
                </p:nvSpPr>
                <p:spPr bwMode="hidden">
                  <a:xfrm rot="3745735">
                    <a:off x="2506" y="2533"/>
                    <a:ext cx="1649" cy="299"/>
                  </a:xfrm>
                  <a:custGeom>
                    <a:avLst/>
                    <a:gdLst>
                      <a:gd name="T0" fmla="*/ 0 w 2736"/>
                      <a:gd name="T1" fmla="*/ 13 h 504"/>
                      <a:gd name="T2" fmla="*/ 25 w 2736"/>
                      <a:gd name="T3" fmla="*/ 4 h 504"/>
                      <a:gd name="T4" fmla="*/ 51 w 2736"/>
                      <a:gd name="T5" fmla="*/ 1 h 504"/>
                      <a:gd name="T6" fmla="*/ 79 w 2736"/>
                      <a:gd name="T7" fmla="*/ 1 h 504"/>
                      <a:gd name="T8" fmla="*/ 78 w 2736"/>
                      <a:gd name="T9" fmla="*/ 2 h 504"/>
                      <a:gd name="T10" fmla="*/ 51 w 2736"/>
                      <a:gd name="T11" fmla="*/ 2 h 504"/>
                      <a:gd name="T12" fmla="*/ 19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61" name="Freeform 105"/>
                  <p:cNvSpPr>
                    <a:spLocks/>
                  </p:cNvSpPr>
                  <p:nvPr/>
                </p:nvSpPr>
                <p:spPr bwMode="hidden">
                  <a:xfrm rot="3745735">
                    <a:off x="3387" y="3606"/>
                    <a:ext cx="885" cy="469"/>
                  </a:xfrm>
                  <a:custGeom>
                    <a:avLst/>
                    <a:gdLst>
                      <a:gd name="T0" fmla="*/ 1 w 1769"/>
                      <a:gd name="T1" fmla="*/ 1 h 791"/>
                      <a:gd name="T2" fmla="*/ 4 w 1769"/>
                      <a:gd name="T3" fmla="*/ 1 h 791"/>
                      <a:gd name="T4" fmla="*/ 10 w 1769"/>
                      <a:gd name="T5" fmla="*/ 5 h 791"/>
                      <a:gd name="T6" fmla="*/ 13 w 1769"/>
                      <a:gd name="T7" fmla="*/ 11 h 791"/>
                      <a:gd name="T8" fmla="*/ 14 w 1769"/>
                      <a:gd name="T9" fmla="*/ 15 h 791"/>
                      <a:gd name="T10" fmla="*/ 14 w 1769"/>
                      <a:gd name="T11" fmla="*/ 20 h 791"/>
                      <a:gd name="T12" fmla="*/ 13 w 1769"/>
                      <a:gd name="T13" fmla="*/ 16 h 791"/>
                      <a:gd name="T14" fmla="*/ 11 w 1769"/>
                      <a:gd name="T15" fmla="*/ 12 h 791"/>
                      <a:gd name="T16" fmla="*/ 9 w 1769"/>
                      <a:gd name="T17" fmla="*/ 8 h 791"/>
                      <a:gd name="T18" fmla="*/ 5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1" name="Group 106"/>
                <p:cNvGrpSpPr>
                  <a:grpSpLocks/>
                </p:cNvGrpSpPr>
                <p:nvPr/>
              </p:nvGrpSpPr>
              <p:grpSpPr bwMode="auto">
                <a:xfrm>
                  <a:off x="4323" y="767"/>
                  <a:ext cx="243" cy="935"/>
                  <a:chOff x="3006" y="1983"/>
                  <a:chExt cx="619" cy="2386"/>
                </a:xfrm>
              </p:grpSpPr>
              <p:sp>
                <p:nvSpPr>
                  <p:cNvPr id="93258" name="Freeform 107"/>
                  <p:cNvSpPr>
                    <a:spLocks/>
                  </p:cNvSpPr>
                  <p:nvPr/>
                </p:nvSpPr>
                <p:spPr bwMode="hidden">
                  <a:xfrm rot="4286818">
                    <a:off x="2328" y="2653"/>
                    <a:ext cx="1600" cy="244"/>
                  </a:xfrm>
                  <a:custGeom>
                    <a:avLst/>
                    <a:gdLst>
                      <a:gd name="T0" fmla="*/ 0 w 2736"/>
                      <a:gd name="T1" fmla="*/ 3 h 504"/>
                      <a:gd name="T2" fmla="*/ 20 w 2736"/>
                      <a:gd name="T3" fmla="*/ 1 h 504"/>
                      <a:gd name="T4" fmla="*/ 42 w 2736"/>
                      <a:gd name="T5" fmla="*/ 0 h 504"/>
                      <a:gd name="T6" fmla="*/ 64 w 2736"/>
                      <a:gd name="T7" fmla="*/ 0 h 504"/>
                      <a:gd name="T8" fmla="*/ 64 w 2736"/>
                      <a:gd name="T9" fmla="*/ 0 h 504"/>
                      <a:gd name="T10" fmla="*/ 41 w 2736"/>
                      <a:gd name="T11" fmla="*/ 0 h 504"/>
                      <a:gd name="T12" fmla="*/ 1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9" name="Freeform 108"/>
                  <p:cNvSpPr>
                    <a:spLocks/>
                  </p:cNvSpPr>
                  <p:nvPr/>
                </p:nvSpPr>
                <p:spPr bwMode="hidden">
                  <a:xfrm rot="4286818">
                    <a:off x="3001" y="3738"/>
                    <a:ext cx="860" cy="386"/>
                  </a:xfrm>
                  <a:custGeom>
                    <a:avLst/>
                    <a:gdLst>
                      <a:gd name="T0" fmla="*/ 0 w 1769"/>
                      <a:gd name="T1" fmla="*/ 0 h 791"/>
                      <a:gd name="T2" fmla="*/ 3 w 1769"/>
                      <a:gd name="T3" fmla="*/ 0 h 791"/>
                      <a:gd name="T4" fmla="*/ 8 w 1769"/>
                      <a:gd name="T5" fmla="*/ 1 h 791"/>
                      <a:gd name="T6" fmla="*/ 10 w 1769"/>
                      <a:gd name="T7" fmla="*/ 3 h 791"/>
                      <a:gd name="T8" fmla="*/ 11 w 1769"/>
                      <a:gd name="T9" fmla="*/ 4 h 791"/>
                      <a:gd name="T10" fmla="*/ 11 w 1769"/>
                      <a:gd name="T11" fmla="*/ 5 h 791"/>
                      <a:gd name="T12" fmla="*/ 10 w 1769"/>
                      <a:gd name="T13" fmla="*/ 4 h 791"/>
                      <a:gd name="T14" fmla="*/ 9 w 1769"/>
                      <a:gd name="T15" fmla="*/ 3 h 791"/>
                      <a:gd name="T16" fmla="*/ 7 w 1769"/>
                      <a:gd name="T17" fmla="*/ 2 h 791"/>
                      <a:gd name="T18" fmla="*/ 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52" name="Group 109"/>
                <p:cNvGrpSpPr>
                  <a:grpSpLocks/>
                </p:cNvGrpSpPr>
                <p:nvPr/>
              </p:nvGrpSpPr>
              <p:grpSpPr bwMode="auto">
                <a:xfrm>
                  <a:off x="4249" y="813"/>
                  <a:ext cx="159" cy="870"/>
                  <a:chOff x="2819" y="2101"/>
                  <a:chExt cx="405" cy="2219"/>
                </a:xfrm>
              </p:grpSpPr>
              <p:sp>
                <p:nvSpPr>
                  <p:cNvPr id="93256" name="Freeform 110"/>
                  <p:cNvSpPr>
                    <a:spLocks/>
                  </p:cNvSpPr>
                  <p:nvPr/>
                </p:nvSpPr>
                <p:spPr bwMode="hidden">
                  <a:xfrm rot="4898956">
                    <a:off x="2211" y="2708"/>
                    <a:ext cx="1463" cy="247"/>
                  </a:xfrm>
                  <a:custGeom>
                    <a:avLst/>
                    <a:gdLst>
                      <a:gd name="T0" fmla="*/ 0 w 2736"/>
                      <a:gd name="T1" fmla="*/ 3 h 504"/>
                      <a:gd name="T2" fmla="*/ 11 w 2736"/>
                      <a:gd name="T3" fmla="*/ 1 h 504"/>
                      <a:gd name="T4" fmla="*/ 22 w 2736"/>
                      <a:gd name="T5" fmla="*/ 0 h 504"/>
                      <a:gd name="T6" fmla="*/ 34 w 2736"/>
                      <a:gd name="T7" fmla="*/ 0 h 504"/>
                      <a:gd name="T8" fmla="*/ 34 w 2736"/>
                      <a:gd name="T9" fmla="*/ 0 h 504"/>
                      <a:gd name="T10" fmla="*/ 22 w 2736"/>
                      <a:gd name="T11" fmla="*/ 0 h 504"/>
                      <a:gd name="T12" fmla="*/ 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7" name="Freeform 111"/>
                  <p:cNvSpPr>
                    <a:spLocks/>
                  </p:cNvSpPr>
                  <p:nvPr/>
                </p:nvSpPr>
                <p:spPr bwMode="hidden">
                  <a:xfrm rot="4898956">
                    <a:off x="2637" y="3724"/>
                    <a:ext cx="789" cy="386"/>
                  </a:xfrm>
                  <a:custGeom>
                    <a:avLst/>
                    <a:gdLst>
                      <a:gd name="T0" fmla="*/ 0 w 1769"/>
                      <a:gd name="T1" fmla="*/ 0 h 791"/>
                      <a:gd name="T2" fmla="*/ 2 w 1769"/>
                      <a:gd name="T3" fmla="*/ 0 h 791"/>
                      <a:gd name="T4" fmla="*/ 4 w 1769"/>
                      <a:gd name="T5" fmla="*/ 1 h 791"/>
                      <a:gd name="T6" fmla="*/ 6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53" name="Group 112"/>
                <p:cNvGrpSpPr>
                  <a:grpSpLocks/>
                </p:cNvGrpSpPr>
                <p:nvPr/>
              </p:nvGrpSpPr>
              <p:grpSpPr bwMode="auto">
                <a:xfrm>
                  <a:off x="4045" y="826"/>
                  <a:ext cx="167" cy="857"/>
                  <a:chOff x="2287" y="2135"/>
                  <a:chExt cx="426" cy="2185"/>
                </a:xfrm>
              </p:grpSpPr>
              <p:sp>
                <p:nvSpPr>
                  <p:cNvPr id="93254" name="Freeform 113"/>
                  <p:cNvSpPr>
                    <a:spLocks/>
                  </p:cNvSpPr>
                  <p:nvPr/>
                </p:nvSpPr>
                <p:spPr bwMode="hidden">
                  <a:xfrm rot="5755659">
                    <a:off x="1903" y="2758"/>
                    <a:ext cx="1432" cy="186"/>
                  </a:xfrm>
                  <a:custGeom>
                    <a:avLst/>
                    <a:gdLst>
                      <a:gd name="T0" fmla="*/ 0 w 2736"/>
                      <a:gd name="T1" fmla="*/ 0 h 504"/>
                      <a:gd name="T2" fmla="*/ 9 w 2736"/>
                      <a:gd name="T3" fmla="*/ 0 h 504"/>
                      <a:gd name="T4" fmla="*/ 19 w 2736"/>
                      <a:gd name="T5" fmla="*/ 0 h 504"/>
                      <a:gd name="T6" fmla="*/ 29 w 2736"/>
                      <a:gd name="T7" fmla="*/ 0 h 504"/>
                      <a:gd name="T8" fmla="*/ 29 w 2736"/>
                      <a:gd name="T9" fmla="*/ 0 h 504"/>
                      <a:gd name="T10" fmla="*/ 19 w 2736"/>
                      <a:gd name="T11" fmla="*/ 0 h 504"/>
                      <a:gd name="T12" fmla="*/ 7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5" name="Freeform 114"/>
                  <p:cNvSpPr>
                    <a:spLocks/>
                  </p:cNvSpPr>
                  <p:nvPr/>
                </p:nvSpPr>
                <p:spPr bwMode="hidden">
                  <a:xfrm rot="5755659">
                    <a:off x="2051" y="3781"/>
                    <a:ext cx="767" cy="294"/>
                  </a:xfrm>
                  <a:custGeom>
                    <a:avLst/>
                    <a:gdLst>
                      <a:gd name="T0" fmla="*/ 0 w 1769"/>
                      <a:gd name="T1" fmla="*/ 0 h 791"/>
                      <a:gd name="T2" fmla="*/ 1 w 1769"/>
                      <a:gd name="T3" fmla="*/ 0 h 791"/>
                      <a:gd name="T4" fmla="*/ 3 w 1769"/>
                      <a:gd name="T5" fmla="*/ 0 h 791"/>
                      <a:gd name="T6" fmla="*/ 5 w 1769"/>
                      <a:gd name="T7" fmla="*/ 0 h 791"/>
                      <a:gd name="T8" fmla="*/ 5 w 1769"/>
                      <a:gd name="T9" fmla="*/ 0 h 791"/>
                      <a:gd name="T10" fmla="*/ 5 w 1769"/>
                      <a:gd name="T11" fmla="*/ 1 h 791"/>
                      <a:gd name="T12" fmla="*/ 4 w 1769"/>
                      <a:gd name="T13" fmla="*/ 0 h 791"/>
                      <a:gd name="T14" fmla="*/ 4 w 1769"/>
                      <a:gd name="T15" fmla="*/ 0 h 791"/>
                      <a:gd name="T16" fmla="*/ 3 w 1769"/>
                      <a:gd name="T17" fmla="*/ 0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9319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199" name="Arc 116"/>
              <p:cNvSpPr>
                <a:spLocks/>
              </p:cNvSpPr>
              <p:nvPr/>
            </p:nvSpPr>
            <p:spPr bwMode="hidden">
              <a:xfrm flipH="1">
                <a:off x="3527" y="725"/>
                <a:ext cx="832" cy="901"/>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2" name="Arc 119"/>
              <p:cNvSpPr>
                <a:spLocks/>
              </p:cNvSpPr>
              <p:nvPr/>
            </p:nvSpPr>
            <p:spPr bwMode="hidden">
              <a:xfrm flipH="1">
                <a:off x="3267" y="628"/>
                <a:ext cx="791" cy="92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0" name="Arc 127"/>
              <p:cNvSpPr>
                <a:spLocks/>
              </p:cNvSpPr>
              <p:nvPr/>
            </p:nvSpPr>
            <p:spPr bwMode="hidden">
              <a:xfrm flipH="1">
                <a:off x="3426" y="122"/>
                <a:ext cx="724" cy="901"/>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2" name="Freeform 129"/>
              <p:cNvSpPr>
                <a:spLocks/>
              </p:cNvSpPr>
              <p:nvPr/>
            </p:nvSpPr>
            <p:spPr bwMode="hidden">
              <a:xfrm flipH="1">
                <a:off x="3307" y="981"/>
                <a:ext cx="426" cy="598"/>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7 w 776"/>
                  <a:gd name="T15" fmla="*/ 0 h 2368"/>
                  <a:gd name="T16" fmla="*/ 5 w 776"/>
                  <a:gd name="T17" fmla="*/ 0 h 2368"/>
                  <a:gd name="T18" fmla="*/ 8 w 776"/>
                  <a:gd name="T19" fmla="*/ 0 h 2368"/>
                  <a:gd name="T20" fmla="*/ 7 w 776"/>
                  <a:gd name="T21" fmla="*/ 0 h 2368"/>
                  <a:gd name="T22" fmla="*/ 9 w 776"/>
                  <a:gd name="T23" fmla="*/ 0 h 2368"/>
                  <a:gd name="T24" fmla="*/ 9 w 776"/>
                  <a:gd name="T25" fmla="*/ 0 h 2368"/>
                  <a:gd name="T26" fmla="*/ 10 w 776"/>
                  <a:gd name="T27" fmla="*/ 0 h 2368"/>
                  <a:gd name="T28" fmla="*/ 9 w 776"/>
                  <a:gd name="T29" fmla="*/ 0 h 2368"/>
                  <a:gd name="T30" fmla="*/ 11 w 776"/>
                  <a:gd name="T31" fmla="*/ 0 h 2368"/>
                  <a:gd name="T32" fmla="*/ 10 w 776"/>
                  <a:gd name="T33" fmla="*/ 0 h 2368"/>
                  <a:gd name="T34" fmla="*/ 11 w 776"/>
                  <a:gd name="T35" fmla="*/ 0 h 2368"/>
                  <a:gd name="T36" fmla="*/ 10 w 776"/>
                  <a:gd name="T37" fmla="*/ 0 h 2368"/>
                  <a:gd name="T38" fmla="*/ 12 w 776"/>
                  <a:gd name="T39" fmla="*/ 0 h 2368"/>
                  <a:gd name="T40" fmla="*/ 11 w 776"/>
                  <a:gd name="T41" fmla="*/ 0 h 2368"/>
                  <a:gd name="T42" fmla="*/ 12 w 776"/>
                  <a:gd name="T43" fmla="*/ 0 h 2368"/>
                  <a:gd name="T44" fmla="*/ 11 w 776"/>
                  <a:gd name="T45" fmla="*/ 0 h 2368"/>
                  <a:gd name="T46" fmla="*/ 1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5" name="Freeform 132"/>
              <p:cNvSpPr>
                <a:spLocks/>
              </p:cNvSpPr>
              <p:nvPr/>
            </p:nvSpPr>
            <p:spPr bwMode="hidden">
              <a:xfrm>
                <a:off x="4841" y="894"/>
                <a:ext cx="395" cy="628"/>
              </a:xfrm>
              <a:custGeom>
                <a:avLst/>
                <a:gdLst>
                  <a:gd name="T0" fmla="*/ 0 w 776"/>
                  <a:gd name="T1" fmla="*/ 0 h 2368"/>
                  <a:gd name="T2" fmla="*/ 2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4 w 776"/>
                  <a:gd name="T15" fmla="*/ 0 h 2368"/>
                  <a:gd name="T16" fmla="*/ 4 w 776"/>
                  <a:gd name="T17" fmla="*/ 0 h 2368"/>
                  <a:gd name="T18" fmla="*/ 5 w 776"/>
                  <a:gd name="T19" fmla="*/ 0 h 2368"/>
                  <a:gd name="T20" fmla="*/ 4 w 776"/>
                  <a:gd name="T21" fmla="*/ 0 h 2368"/>
                  <a:gd name="T22" fmla="*/ 5 w 776"/>
                  <a:gd name="T23" fmla="*/ 0 h 2368"/>
                  <a:gd name="T24" fmla="*/ 5 w 776"/>
                  <a:gd name="T25" fmla="*/ 0 h 2368"/>
                  <a:gd name="T26" fmla="*/ 6 w 776"/>
                  <a:gd name="T27" fmla="*/ 0 h 2368"/>
                  <a:gd name="T28" fmla="*/ 6 w 776"/>
                  <a:gd name="T29" fmla="*/ 0 h 2368"/>
                  <a:gd name="T30" fmla="*/ 6 w 776"/>
                  <a:gd name="T31" fmla="*/ 0 h 2368"/>
                  <a:gd name="T32" fmla="*/ 6 w 776"/>
                  <a:gd name="T33" fmla="*/ 0 h 2368"/>
                  <a:gd name="T34" fmla="*/ 6 w 776"/>
                  <a:gd name="T35" fmla="*/ 0 h 2368"/>
                  <a:gd name="T36" fmla="*/ 6 w 776"/>
                  <a:gd name="T37" fmla="*/ 0 h 2368"/>
                  <a:gd name="T38" fmla="*/ 7 w 776"/>
                  <a:gd name="T39" fmla="*/ 0 h 2368"/>
                  <a:gd name="T40" fmla="*/ 6 w 776"/>
                  <a:gd name="T41" fmla="*/ 0 h 2368"/>
                  <a:gd name="T42" fmla="*/ 7 w 776"/>
                  <a:gd name="T43" fmla="*/ 0 h 2368"/>
                  <a:gd name="T44" fmla="*/ 6 w 776"/>
                  <a:gd name="T45" fmla="*/ 0 h 2368"/>
                  <a:gd name="T46" fmla="*/ 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6" name="Freeform 133"/>
              <p:cNvSpPr>
                <a:spLocks/>
              </p:cNvSpPr>
              <p:nvPr/>
            </p:nvSpPr>
            <p:spPr bwMode="hidden">
              <a:xfrm>
                <a:off x="4636" y="576"/>
                <a:ext cx="594" cy="417"/>
              </a:xfrm>
              <a:custGeom>
                <a:avLst/>
                <a:gdLst>
                  <a:gd name="T0" fmla="*/ 0 w 776"/>
                  <a:gd name="T1" fmla="*/ 0 h 2368"/>
                  <a:gd name="T2" fmla="*/ 38 w 776"/>
                  <a:gd name="T3" fmla="*/ 0 h 2368"/>
                  <a:gd name="T4" fmla="*/ 15 w 776"/>
                  <a:gd name="T5" fmla="*/ 0 h 2368"/>
                  <a:gd name="T6" fmla="*/ 52 w 776"/>
                  <a:gd name="T7" fmla="*/ 0 h 2368"/>
                  <a:gd name="T8" fmla="*/ 30 w 776"/>
                  <a:gd name="T9" fmla="*/ 0 h 2368"/>
                  <a:gd name="T10" fmla="*/ 59 w 776"/>
                  <a:gd name="T11" fmla="*/ 0 h 2368"/>
                  <a:gd name="T12" fmla="*/ 44 w 776"/>
                  <a:gd name="T13" fmla="*/ 0 h 2368"/>
                  <a:gd name="T14" fmla="*/ 73 w 776"/>
                  <a:gd name="T15" fmla="*/ 0 h 2368"/>
                  <a:gd name="T16" fmla="*/ 59 w 776"/>
                  <a:gd name="T17" fmla="*/ 0 h 2368"/>
                  <a:gd name="T18" fmla="*/ 81 w 776"/>
                  <a:gd name="T19" fmla="*/ 0 h 2368"/>
                  <a:gd name="T20" fmla="*/ 73 w 776"/>
                  <a:gd name="T21" fmla="*/ 0 h 2368"/>
                  <a:gd name="T22" fmla="*/ 89 w 776"/>
                  <a:gd name="T23" fmla="*/ 0 h 2368"/>
                  <a:gd name="T24" fmla="*/ 89 w 776"/>
                  <a:gd name="T25" fmla="*/ 0 h 2368"/>
                  <a:gd name="T26" fmla="*/ 103 w 776"/>
                  <a:gd name="T27" fmla="*/ 0 h 2368"/>
                  <a:gd name="T28" fmla="*/ 96 w 776"/>
                  <a:gd name="T29" fmla="*/ 0 h 2368"/>
                  <a:gd name="T30" fmla="*/ 111 w 776"/>
                  <a:gd name="T31" fmla="*/ 0 h 2368"/>
                  <a:gd name="T32" fmla="*/ 103 w 776"/>
                  <a:gd name="T33" fmla="*/ 0 h 2368"/>
                  <a:gd name="T34" fmla="*/ 111 w 776"/>
                  <a:gd name="T35" fmla="*/ 0 h 2368"/>
                  <a:gd name="T36" fmla="*/ 103 w 776"/>
                  <a:gd name="T37" fmla="*/ 0 h 2368"/>
                  <a:gd name="T38" fmla="*/ 118 w 776"/>
                  <a:gd name="T39" fmla="*/ 0 h 2368"/>
                  <a:gd name="T40" fmla="*/ 111 w 776"/>
                  <a:gd name="T41" fmla="*/ 0 h 2368"/>
                  <a:gd name="T42" fmla="*/ 118 w 776"/>
                  <a:gd name="T43" fmla="*/ 0 h 2368"/>
                  <a:gd name="T44" fmla="*/ 111 w 776"/>
                  <a:gd name="T45" fmla="*/ 0 h 2368"/>
                  <a:gd name="T46" fmla="*/ 118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7"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9318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61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FFCC00"/>
                </a:solidFill>
                <a:latin typeface="+mn-lt"/>
                <a:ea typeface="ＭＳ Ｐゴシック" pitchFamily="-112" charset="-128"/>
                <a:cs typeface="ＭＳ Ｐゴシック" pitchFamily="-112" charset="-128"/>
              </a:defRPr>
            </a:lvl1pPr>
          </a:lstStyle>
          <a:p>
            <a:pPr>
              <a:defRPr/>
            </a:pPr>
            <a:endParaRPr lang="en-US"/>
          </a:p>
        </p:txBody>
      </p:sp>
      <p:sp>
        <p:nvSpPr>
          <p:cNvPr id="14862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FFCC00"/>
                </a:solidFill>
                <a:latin typeface="+mn-lt"/>
                <a:ea typeface="ＭＳ Ｐゴシック" pitchFamily="-112" charset="-128"/>
                <a:cs typeface="ＭＳ Ｐゴシック" pitchFamily="-112" charset="-128"/>
              </a:defRPr>
            </a:lvl1pPr>
          </a:lstStyle>
          <a:p>
            <a:pPr>
              <a:defRPr/>
            </a:pPr>
            <a:endParaRPr lang="en-US"/>
          </a:p>
        </p:txBody>
      </p:sp>
      <p:sp>
        <p:nvSpPr>
          <p:cNvPr id="14862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FFCC00"/>
                </a:solidFill>
                <a:latin typeface="Arial Black" charset="0"/>
              </a:defRPr>
            </a:lvl1pPr>
          </a:lstStyle>
          <a:p>
            <a:pPr>
              <a:defRPr/>
            </a:pPr>
            <a:fld id="{82964B48-9DAA-7948-976D-4834B61F62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31" r:id="rId1"/>
    <p:sldLayoutId id="2147485132"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96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kumimoji="0" lang="en-US">
                <a:solidFill>
                  <a:srgbClr val="FFFFFF"/>
                </a:solidFill>
              </a:endParaRPr>
            </a:p>
          </p:txBody>
        </p:sp>
        <p:sp>
          <p:nvSpPr>
            <p:cNvPr id="96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kumimoji="0" lang="en-US">
                <a:solidFill>
                  <a:srgbClr val="FFFFFF"/>
                </a:solidFill>
              </a:endParaRPr>
            </a:p>
          </p:txBody>
        </p:sp>
        <p:sp>
          <p:nvSpPr>
            <p:cNvPr id="96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kumimoji="0"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000" b="1" i="0" baseline="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1" i="0" baseline="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b="1" i="0" baseline="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A960697C-73BD-F54A-B869-8BB29E27120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0.xml"/><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2.xml"/><Relationship Id="rId1" Type="http://schemas.openxmlformats.org/officeDocument/2006/relationships/slideLayout" Target="../slideLayouts/slideLayout117.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3.xml"/><Relationship Id="rId1" Type="http://schemas.openxmlformats.org/officeDocument/2006/relationships/slideLayout" Target="../slideLayouts/slideLayout117.xml"/></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4.xml"/><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6.xml"/><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9.xml"/><Relationship Id="rId1" Type="http://schemas.openxmlformats.org/officeDocument/2006/relationships/themeOverride" Target="../theme/themeOverride10.xml"/><Relationship Id="rId4" Type="http://schemas.openxmlformats.org/officeDocument/2006/relationships/image" Target="../media/image8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59.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59.xml"/><Relationship Id="rId1" Type="http://schemas.openxmlformats.org/officeDocument/2006/relationships/themeOverride" Target="../theme/themeOverride12.xml"/><Relationship Id="rId4" Type="http://schemas.openxmlformats.org/officeDocument/2006/relationships/image" Target="../media/image84.png"/></Relationships>
</file>

<file path=ppt/slides/_rels/slide1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0.xml"/><Relationship Id="rId1" Type="http://schemas.openxmlformats.org/officeDocument/2006/relationships/slideLayout" Target="../slideLayouts/slideLayout59.xml"/></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1.xml"/><Relationship Id="rId1" Type="http://schemas.openxmlformats.org/officeDocument/2006/relationships/slideLayout" Target="../slideLayouts/slideLayout59.xml"/></Relationships>
</file>

<file path=ppt/slides/_rels/slide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2.xml"/><Relationship Id="rId1" Type="http://schemas.openxmlformats.org/officeDocument/2006/relationships/slideLayout" Target="../slideLayouts/slideLayout59.xml"/></Relationships>
</file>

<file path=ppt/slides/_rels/slide1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3.xml"/><Relationship Id="rId1" Type="http://schemas.openxmlformats.org/officeDocument/2006/relationships/slideLayout" Target="../slideLayouts/slideLayout59.xml"/></Relationships>
</file>

<file path=ppt/slides/_rels/slide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4.xml"/><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5.xml"/><Relationship Id="rId1" Type="http://schemas.openxmlformats.org/officeDocument/2006/relationships/slideLayout" Target="../slideLayouts/slideLayout59.xml"/></Relationships>
</file>

<file path=ppt/slides/_rels/slide1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6.xml"/><Relationship Id="rId1" Type="http://schemas.openxmlformats.org/officeDocument/2006/relationships/slideLayout" Target="../slideLayouts/slideLayout5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65.xml"/><Relationship Id="rId4" Type="http://schemas.openxmlformats.org/officeDocument/2006/relationships/image" Target="../media/image26.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58.xml"/><Relationship Id="rId1" Type="http://schemas.openxmlformats.org/officeDocument/2006/relationships/themeOverride" Target="../theme/themeOverride13.xml"/><Relationship Id="rId4" Type="http://schemas.openxmlformats.org/officeDocument/2006/relationships/image" Target="../media/image91.png"/></Relationships>
</file>

<file path=ppt/slides/_rels/slide1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2.xml"/><Relationship Id="rId1" Type="http://schemas.openxmlformats.org/officeDocument/2006/relationships/slideLayout" Target="../slideLayouts/slideLayout59.xml"/></Relationships>
</file>

<file path=ppt/slides/_rels/slide1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141.xml"/><Relationship Id="rId1" Type="http://schemas.openxmlformats.org/officeDocument/2006/relationships/themeOverride" Target="../theme/themeOverride14.xml"/></Relationships>
</file>

<file path=ppt/slides/_rels/slide1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3.xml"/><Relationship Id="rId1" Type="http://schemas.openxmlformats.org/officeDocument/2006/relationships/slideLayout" Target="../slideLayouts/slideLayout13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42.xml"/></Relationships>
</file>

<file path=ppt/slides/_rels/slide1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6.xml"/><Relationship Id="rId1" Type="http://schemas.openxmlformats.org/officeDocument/2006/relationships/slideLayout" Target="../slideLayouts/slideLayout29.xml"/><Relationship Id="rId4" Type="http://schemas.openxmlformats.org/officeDocument/2006/relationships/image" Target="../media/image97.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1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2.xml"/></Relationships>
</file>

<file path=ppt/slides/_rels/slide1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9.xml"/></Relationships>
</file>

<file path=ppt/slides/_rels/slide1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7.xml"/><Relationship Id="rId1" Type="http://schemas.openxmlformats.org/officeDocument/2006/relationships/slideLayout" Target="../slideLayouts/slideLayout59.xml"/></Relationships>
</file>

<file path=ppt/slides/_rels/slide1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8.xml"/><Relationship Id="rId1" Type="http://schemas.openxmlformats.org/officeDocument/2006/relationships/slideLayout" Target="../slideLayouts/slideLayout59.xml"/></Relationships>
</file>

<file path=ppt/slides/_rels/slide1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9.xml"/><Relationship Id="rId1" Type="http://schemas.openxmlformats.org/officeDocument/2006/relationships/slideLayout" Target="../slideLayouts/slideLayout59.xml"/></Relationships>
</file>

<file path=ppt/slides/_rels/slide1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0.xml"/><Relationship Id="rId1" Type="http://schemas.openxmlformats.org/officeDocument/2006/relationships/slideLayout" Target="../slideLayouts/slideLayout59.xml"/></Relationships>
</file>

<file path=ppt/slides/_rels/slide1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1.xml"/><Relationship Id="rId1" Type="http://schemas.openxmlformats.org/officeDocument/2006/relationships/slideLayout" Target="../slideLayouts/slideLayout59.xml"/></Relationships>
</file>

<file path=ppt/slides/_rels/slide1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2.xml"/><Relationship Id="rId1" Type="http://schemas.openxmlformats.org/officeDocument/2006/relationships/slideLayout" Target="../slideLayouts/slideLayout5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6.xml"/><Relationship Id="rId1" Type="http://schemas.openxmlformats.org/officeDocument/2006/relationships/slideLayout" Target="../slideLayouts/slideLayout59.xml"/><Relationship Id="rId4" Type="http://schemas.openxmlformats.org/officeDocument/2006/relationships/image" Target="../media/image10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xml"/><Relationship Id="rId1" Type="http://schemas.openxmlformats.org/officeDocument/2006/relationships/themeOverride" Target="../theme/themeOverride1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0.xml"/><Relationship Id="rId1" Type="http://schemas.openxmlformats.org/officeDocument/2006/relationships/slideLayout" Target="../slideLayouts/slideLayout18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1.xml"/><Relationship Id="rId1" Type="http://schemas.openxmlformats.org/officeDocument/2006/relationships/slideLayout" Target="../slideLayouts/slideLayout193.xml"/></Relationships>
</file>

<file path=ppt/slides/_rels/slide1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2.xml"/><Relationship Id="rId1" Type="http://schemas.openxmlformats.org/officeDocument/2006/relationships/slideLayout" Target="../slideLayouts/slideLayout193.xml"/></Relationships>
</file>

<file path=ppt/slides/_rels/slide1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3.xml"/><Relationship Id="rId1" Type="http://schemas.openxmlformats.org/officeDocument/2006/relationships/slideLayout" Target="../slideLayouts/slideLayout19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4.xml"/><Relationship Id="rId1" Type="http://schemas.openxmlformats.org/officeDocument/2006/relationships/slideLayout" Target="../slideLayouts/slideLayout193.xml"/></Relationships>
</file>

<file path=ppt/slides/_rels/slide1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5.xml"/><Relationship Id="rId1" Type="http://schemas.openxmlformats.org/officeDocument/2006/relationships/slideLayout" Target="../slideLayouts/slideLayout193.xml"/></Relationships>
</file>

<file path=ppt/slides/_rels/slide1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6.xml"/><Relationship Id="rId1" Type="http://schemas.openxmlformats.org/officeDocument/2006/relationships/slideLayout" Target="../slideLayouts/slideLayout193.xml"/></Relationships>
</file>

<file path=ppt/slides/_rels/slide1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7.xml"/><Relationship Id="rId1" Type="http://schemas.openxmlformats.org/officeDocument/2006/relationships/slideLayout" Target="../slideLayouts/slideLayout193.xml"/><Relationship Id="rId4" Type="http://schemas.openxmlformats.org/officeDocument/2006/relationships/image" Target="../media/image107.jpeg"/></Relationships>
</file>

<file path=ppt/slides/_rels/slide1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8.xml"/><Relationship Id="rId1" Type="http://schemas.openxmlformats.org/officeDocument/2006/relationships/slideLayout" Target="../slideLayouts/slideLayout193.xml"/></Relationships>
</file>

<file path=ppt/slides/_rels/slide1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9.xml"/><Relationship Id="rId1" Type="http://schemas.openxmlformats.org/officeDocument/2006/relationships/slideLayout" Target="../slideLayouts/slideLayout193.xml"/></Relationships>
</file>

<file path=ppt/slides/_rels/slide1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0.xml"/><Relationship Id="rId1" Type="http://schemas.openxmlformats.org/officeDocument/2006/relationships/slideLayout" Target="../slideLayouts/slideLayout19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1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4.xml"/><Relationship Id="rId1" Type="http://schemas.openxmlformats.org/officeDocument/2006/relationships/slideLayout" Target="../slideLayouts/slideLayout59.xml"/><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59.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9.xml"/><Relationship Id="rId1" Type="http://schemas.openxmlformats.org/officeDocument/2006/relationships/themeOverride" Target="../theme/themeOverride3.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9.xml"/><Relationship Id="rId1" Type="http://schemas.openxmlformats.org/officeDocument/2006/relationships/themeOverride" Target="../theme/themeOverride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9.xml"/><Relationship Id="rId1" Type="http://schemas.openxmlformats.org/officeDocument/2006/relationships/themeOverride" Target="../theme/themeOverride5.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9.xml"/><Relationship Id="rId1" Type="http://schemas.openxmlformats.org/officeDocument/2006/relationships/themeOverride" Target="../theme/themeOverride6.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9.xml"/><Relationship Id="rId1" Type="http://schemas.openxmlformats.org/officeDocument/2006/relationships/themeOverride" Target="../theme/themeOverride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hemeOverride" Target="../theme/themeOverride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0.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165.xml"/><Relationship Id="rId4" Type="http://schemas.openxmlformats.org/officeDocument/2006/relationships/image" Target="../media/image26.jpe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7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3.xml"/><Relationship Id="rId1" Type="http://schemas.openxmlformats.org/officeDocument/2006/relationships/slideLayout" Target="../slideLayouts/slideLayout43.xml"/><Relationship Id="rId5" Type="http://schemas.openxmlformats.org/officeDocument/2006/relationships/image" Target="../media/image57.jpe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35.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9.xml"/><Relationship Id="rId1" Type="http://schemas.openxmlformats.org/officeDocument/2006/relationships/slideLayout" Target="../slideLayouts/slideLayout40.xml"/><Relationship Id="rId4" Type="http://schemas.openxmlformats.org/officeDocument/2006/relationships/image" Target="../media/image63.jpeg"/></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40.xm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7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5.xml"/><Relationship Id="rId1" Type="http://schemas.openxmlformats.org/officeDocument/2006/relationships/themeOverride" Target="../theme/themeOverride9.xml"/><Relationship Id="rId4" Type="http://schemas.openxmlformats.org/officeDocument/2006/relationships/image" Target="../media/image66.jpeg"/></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0.xml"/><Relationship Id="rId1" Type="http://schemas.openxmlformats.org/officeDocument/2006/relationships/slideLayout" Target="../slideLayouts/slideLayout46.xml"/><Relationship Id="rId4" Type="http://schemas.openxmlformats.org/officeDocument/2006/relationships/image" Target="../media/image70.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2.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1.xml"/><Relationship Id="rId1" Type="http://schemas.openxmlformats.org/officeDocument/2006/relationships/slideLayout" Target="../slideLayouts/slideLayout41.xml"/><Relationship Id="rId4" Type="http://schemas.openxmlformats.org/officeDocument/2006/relationships/image" Target="../media/image72.png"/></Relationships>
</file>

<file path=ppt/slides/_rels/slide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2.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3.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4.xml"/><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sword"/>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784001" y="28866"/>
            <a:ext cx="4876800" cy="6858000"/>
          </a:xfrm>
          <a:prstGeom prst="rect">
            <a:avLst/>
          </a:prstGeom>
          <a:solidFill>
            <a:schemeClr val="bg2"/>
          </a:solidFill>
          <a:ln w="9525">
            <a:noFill/>
            <a:miter lim="800000"/>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ctr" latinLnBrk="0" hangingPunct="0">
              <a:lnSpc>
                <a:spcPct val="150000"/>
              </a:lnSpc>
              <a:spcBef>
                <a:spcPct val="0"/>
              </a:spcBef>
              <a:spcAft>
                <a:spcPct val="0"/>
              </a:spcAft>
              <a:buClrTx/>
              <a:buSzTx/>
              <a:buFontTx/>
              <a:buNone/>
              <a:tabLst/>
              <a:defRPr/>
            </a:pPr>
            <a:endParaRPr kumimoji="1" lang="en-US" sz="80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110594" name="Rectangle 3"/>
          <p:cNvSpPr>
            <a:spLocks noGrp="1" noChangeArrowheads="1"/>
          </p:cNvSpPr>
          <p:nvPr>
            <p:ph type="ctrTitle" idx="4294967295"/>
          </p:nvPr>
        </p:nvSpPr>
        <p:spPr>
          <a:xfrm>
            <a:off x="2784001" y="991055"/>
            <a:ext cx="4876800" cy="2258738"/>
          </a:xfrm>
          <a:noFill/>
        </p:spPr>
        <p:txBody>
          <a:bodyPr/>
          <a:lstStyle/>
          <a:p>
            <a:pPr algn="ctr" fontAlgn="ctr">
              <a:lnSpc>
                <a:spcPct val="150000"/>
              </a:lnSpc>
            </a:pPr>
            <a:r>
              <a:rPr lang="ar-JO" sz="8000" b="1" dirty="0">
                <a:solidFill>
                  <a:schemeClr val="tx1"/>
                </a:solidFill>
                <a:effectLst/>
                <a:latin typeface="Arial" panose="020B0604020202020204" pitchFamily="34" charset="0"/>
                <a:ea typeface="Accordance" panose="00000400000000000000" pitchFamily="2" charset="-78"/>
                <a:cs typeface="Arial" panose="020B0604020202020204" pitchFamily="34" charset="0"/>
              </a:rPr>
              <a:t>ملاخي</a:t>
            </a:r>
            <a:endParaRPr lang="en-US" sz="8000" b="1" dirty="0">
              <a:solidFill>
                <a:schemeClr val="tx1"/>
              </a:solidFill>
              <a:effectLst/>
              <a:latin typeface="Arial" panose="020B0604020202020204" pitchFamily="34" charset="0"/>
              <a:ea typeface="Accordance" panose="00000400000000000000" pitchFamily="2" charset="-78"/>
              <a:cs typeface="Arial" panose="020B0604020202020204" pitchFamily="34" charset="0"/>
            </a:endParaRPr>
          </a:p>
        </p:txBody>
      </p:sp>
      <p:sp>
        <p:nvSpPr>
          <p:cNvPr id="5" name="Text Box 5"/>
          <p:cNvSpPr txBox="1">
            <a:spLocks noChangeArrowheads="1"/>
          </p:cNvSpPr>
          <p:nvPr/>
        </p:nvSpPr>
        <p:spPr bwMode="auto">
          <a:xfrm>
            <a:off x="0" y="6165850"/>
            <a:ext cx="7660801"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1"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1"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1"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1"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419170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additive="base">
                                        <p:cTn id="7" dur="500"/>
                                        <p:tgtEl>
                                          <p:spTgt spid="110594"/>
                                        </p:tgtEl>
                                        <p:attrNameLst>
                                          <p:attrName>ppt_y</p:attrName>
                                        </p:attrNameLst>
                                      </p:cBhvr>
                                      <p:tavLst>
                                        <p:tav tm="0">
                                          <p:val>
                                            <p:strVal val="#ppt_y+#ppt_h*1.125000"/>
                                          </p:val>
                                        </p:tav>
                                        <p:tav tm="100000">
                                          <p:val>
                                            <p:strVal val="#ppt_y"/>
                                          </p:val>
                                        </p:tav>
                                      </p:tavLst>
                                    </p:anim>
                                    <p:animEffect transition="in" filter="wipe(up)">
                                      <p:cBhvr>
                                        <p:cTn id="8" dur="500"/>
                                        <p:tgtEl>
                                          <p:spTgt spid="110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35" name="Rectangle 579"/>
          <p:cNvSpPr>
            <a:spLocks noGrp="1" noChangeArrowheads="1"/>
          </p:cNvSpPr>
          <p:nvPr>
            <p:ph type="title"/>
          </p:nvPr>
        </p:nvSpPr>
        <p:spPr/>
        <p:txBody>
          <a:bodyPr/>
          <a:lstStyle/>
          <a:p>
            <a:pPr>
              <a:defRPr/>
            </a:pPr>
            <a:r>
              <a:rPr lang="en-US" b="1" dirty="0">
                <a:latin typeface="Arial" panose="020B0604020202020204" pitchFamily="34" charset="0"/>
                <a:ea typeface="ＭＳ Ｐゴシック" charset="0"/>
                <a:cs typeface="Arial" panose="020B0604020202020204" pitchFamily="34" charset="0"/>
              </a:rPr>
              <a:t>Book Chart</a:t>
            </a:r>
          </a:p>
        </p:txBody>
      </p:sp>
      <p:sp>
        <p:nvSpPr>
          <p:cNvPr id="151554" name="Rectangle 580"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250437" name="Group 581"/>
          <p:cNvGraphicFramePr>
            <a:graphicFrameLocks noGrp="1"/>
          </p:cNvGraphicFramePr>
          <p:nvPr>
            <p:extLst>
              <p:ext uri="{D42A27DB-BD31-4B8C-83A1-F6EECF244321}">
                <p14:modId xmlns:p14="http://schemas.microsoft.com/office/powerpoint/2010/main" val="883936445"/>
              </p:ext>
            </p:extLst>
          </p:nvPr>
        </p:nvGraphicFramePr>
        <p:xfrm>
          <a:off x="0" y="-36065"/>
          <a:ext cx="9144000" cy="6930129"/>
        </p:xfrm>
        <a:graphic>
          <a:graphicData uri="http://schemas.openxmlformats.org/drawingml/2006/table">
            <a:tbl>
              <a:tblPr/>
              <a:tblGrid>
                <a:gridCol w="1132500">
                  <a:extLst>
                    <a:ext uri="{9D8B030D-6E8A-4147-A177-3AD203B41FA5}">
                      <a16:colId xmlns:a16="http://schemas.microsoft.com/office/drawing/2014/main" val="20000"/>
                    </a:ext>
                  </a:extLst>
                </a:gridCol>
                <a:gridCol w="2830525">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370975">
                  <a:extLst>
                    <a:ext uri="{9D8B030D-6E8A-4147-A177-3AD203B41FA5}">
                      <a16:colId xmlns:a16="http://schemas.microsoft.com/office/drawing/2014/main" val="20003"/>
                    </a:ext>
                  </a:extLst>
                </a:gridCol>
                <a:gridCol w="915025">
                  <a:extLst>
                    <a:ext uri="{9D8B030D-6E8A-4147-A177-3AD203B41FA5}">
                      <a16:colId xmlns:a16="http://schemas.microsoft.com/office/drawing/2014/main" val="20004"/>
                    </a:ext>
                  </a:extLst>
                </a:gridCol>
                <a:gridCol w="989975">
                  <a:extLst>
                    <a:ext uri="{9D8B030D-6E8A-4147-A177-3AD203B41FA5}">
                      <a16:colId xmlns:a16="http://schemas.microsoft.com/office/drawing/2014/main" val="20005"/>
                    </a:ext>
                  </a:extLst>
                </a:gridCol>
              </a:tblGrid>
              <a:tr h="452169">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2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التحذير من الدينونة للمنافق</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6523">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الإصحاحات 1-3</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الإصحاح 4</a:t>
                      </a:r>
                      <a:endParaRPr kumimoji="1" lang="en-US"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6523">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التوبيخ الحالي للخطايا السبعة</a:t>
                      </a:r>
                      <a:endParaRPr kumimoji="1" lang="en-US"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بركة مستقبلية</a:t>
                      </a:r>
                      <a:endParaRPr kumimoji="1" lang="en-US"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16523">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تلوّث الأمة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وعد للأمة</a:t>
                      </a:r>
                      <a:endParaRPr kumimoji="1" lang="en-US"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330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 – 3: 18</a:t>
                      </a:r>
                      <a:endParaRPr kumimoji="1" lang="en-US" altLang="zh-CN"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أسئلة إسرائيل السبعة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إجابات الله السبعة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يوم الدينونة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طاعة القانون</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عناية إيليا</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4666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1: 1-5</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بم أحببتنا</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اختيار</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4: 1-3</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4:4</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4: 5-6</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93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1: 6 – 2: 9</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بم احتقرنا اسمك</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ذبائح مرفوضة</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693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2: 10-16</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لماذا تحتقر قرابيننا</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طلاق</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693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17 – 3: 7</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أين إله العدل</a:t>
                      </a:r>
                      <a:endParaRPr kumimoji="1" lang="en-US" altLang="zh-CN"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المسيح سيدين</a:t>
                      </a:r>
                      <a:endParaRPr kumimoji="1" lang="en-US" altLang="zh-CN"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693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3: 7-8</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كيف نتوب؟</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توقفوا عن سلبي</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693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3: 8-12</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بم سلبناك</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الامتناع عن العشور</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693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3: 13-18</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ماذا قلنا عليك؟</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دوافع مادّية</a:t>
                      </a:r>
                      <a:endParaRPr kumimoji="1" lang="en-US" altLang="zh-CN" sz="40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16523">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أورشليم 425 ق.م</a:t>
                      </a:r>
                      <a:endParaRPr kumimoji="1" lang="en-US"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33" name="Rectangle 4"/>
          <p:cNvSpPr>
            <a:spLocks noChangeArrowheads="1"/>
          </p:cNvSpPr>
          <p:nvPr/>
        </p:nvSpPr>
        <p:spPr bwMode="auto">
          <a:xfrm>
            <a:off x="0" y="2714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634" name="Rectangle 349"/>
          <p:cNvSpPr>
            <a:spLocks noChangeArrowheads="1"/>
          </p:cNvSpPr>
          <p:nvPr/>
        </p:nvSpPr>
        <p:spPr bwMode="auto">
          <a:xfrm>
            <a:off x="0" y="61293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635" name="Text Box 564"/>
          <p:cNvSpPr txBox="1">
            <a:spLocks noChangeArrowheads="1"/>
          </p:cNvSpPr>
          <p:nvPr/>
        </p:nvSpPr>
        <p:spPr bwMode="auto">
          <a:xfrm>
            <a:off x="853122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659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0518" name="WordArt 662"/>
          <p:cNvSpPr>
            <a:spLocks noChangeArrowheads="1" noChangeShapeType="1" noTextEdit="1"/>
          </p:cNvSpPr>
          <p:nvPr/>
        </p:nvSpPr>
        <p:spPr bwMode="auto">
          <a:xfrm>
            <a:off x="685800" y="2713177"/>
            <a:ext cx="7916686" cy="2057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التحذير من دينونة المنافق</a:t>
            </a:r>
            <a:endParaRPr kumimoji="1"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9" name="Rectangle 2"/>
          <p:cNvSpPr txBox="1">
            <a:spLocks noChangeArrowheads="1"/>
          </p:cNvSpPr>
          <p:nvPr/>
        </p:nvSpPr>
        <p:spPr bwMode="auto">
          <a:xfrm>
            <a:off x="6300315" y="5764118"/>
            <a:ext cx="2582981" cy="7070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56521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518"/>
                                        </p:tgtEl>
                                        <p:attrNameLst>
                                          <p:attrName>style.visibility</p:attrName>
                                        </p:attrNameLst>
                                      </p:cBhvr>
                                      <p:to>
                                        <p:strVal val="visible"/>
                                      </p:to>
                                    </p:set>
                                    <p:anim calcmode="lin" valueType="num">
                                      <p:cBhvr>
                                        <p:cTn id="7" dur="1000" fill="hold"/>
                                        <p:tgtEl>
                                          <p:spTgt spid="250518"/>
                                        </p:tgtEl>
                                        <p:attrNameLst>
                                          <p:attrName>ppt_w</p:attrName>
                                        </p:attrNameLst>
                                      </p:cBhvr>
                                      <p:tavLst>
                                        <p:tav tm="0">
                                          <p:val>
                                            <p:fltVal val="0"/>
                                          </p:val>
                                        </p:tav>
                                        <p:tav tm="100000">
                                          <p:val>
                                            <p:strVal val="#ppt_w"/>
                                          </p:val>
                                        </p:tav>
                                      </p:tavLst>
                                    </p:anim>
                                    <p:anim calcmode="lin" valueType="num">
                                      <p:cBhvr>
                                        <p:cTn id="8" dur="1000" fill="hold"/>
                                        <p:tgtEl>
                                          <p:spTgt spid="250518"/>
                                        </p:tgtEl>
                                        <p:attrNameLst>
                                          <p:attrName>ppt_h</p:attrName>
                                        </p:attrNameLst>
                                      </p:cBhvr>
                                      <p:tavLst>
                                        <p:tav tm="0">
                                          <p:val>
                                            <p:fltVal val="0"/>
                                          </p:val>
                                        </p:tav>
                                        <p:tav tm="100000">
                                          <p:val>
                                            <p:strVal val="#ppt_h"/>
                                          </p:val>
                                        </p:tav>
                                      </p:tavLst>
                                    </p:anim>
                                    <p:anim calcmode="lin" valueType="num">
                                      <p:cBhvr>
                                        <p:cTn id="9" dur="1000" fill="hold"/>
                                        <p:tgtEl>
                                          <p:spTgt spid="2505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18" grpId="0" animBg="1"/>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8659" y="-171400"/>
            <a:ext cx="9143999" cy="1080120"/>
          </a:xfrm>
          <a:effectLst/>
        </p:spPr>
        <p:txBody>
          <a:bodyPr/>
          <a:lstStyle/>
          <a:p>
            <a:pPr>
              <a:defRPr/>
            </a:pPr>
            <a:r>
              <a:rPr lang="ar-JO" dirty="0">
                <a:solidFill>
                  <a:schemeClr val="tx2"/>
                </a:solidFill>
                <a:effectLst>
                  <a:glow rad="127000">
                    <a:schemeClr val="bg1"/>
                  </a:glow>
                </a:effectLst>
                <a:ea typeface="ＭＳ Ｐゴシック" charset="0"/>
              </a:rPr>
              <a:t>أنا أكره الطلاق (ملاخي 2: 16)</a:t>
            </a:r>
            <a:endParaRPr lang="en-US" dirty="0">
              <a:solidFill>
                <a:schemeClr val="tx2"/>
              </a:solidFill>
              <a:effectLst>
                <a:glow rad="127000">
                  <a:schemeClr val="bg1"/>
                </a:glow>
              </a:effectLst>
              <a:ea typeface="ＭＳ Ｐゴシック" charset="0"/>
            </a:endParaRPr>
          </a:p>
        </p:txBody>
      </p:sp>
      <p:pic>
        <p:nvPicPr>
          <p:cNvPr id="3" name="Picture 2"/>
          <p:cNvPicPr>
            <a:picLocks noChangeAspect="1"/>
          </p:cNvPicPr>
          <p:nvPr/>
        </p:nvPicPr>
        <p:blipFill>
          <a:blip r:embed="rId3"/>
          <a:stretch>
            <a:fillRect/>
          </a:stretch>
        </p:blipFill>
        <p:spPr>
          <a:xfrm>
            <a:off x="0" y="792088"/>
            <a:ext cx="9170512" cy="6093296"/>
          </a:xfrm>
          <a:prstGeom prst="rect">
            <a:avLst/>
          </a:prstGeom>
        </p:spPr>
      </p:pic>
    </p:spTree>
    <p:extLst>
      <p:ext uri="{BB962C8B-B14F-4D97-AF65-F5344CB8AC3E}">
        <p14:creationId xmlns:p14="http://schemas.microsoft.com/office/powerpoint/2010/main" val="93900770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المحبة 1: 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الكرامة 1: 6-2: 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التجاوب مع عهد محبة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الإمتياز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الواجب 2: 10-16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مقدمة 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المشاكل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6-3: 12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الماضي 1: 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الحاضر 1: 6-2: 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الرجاء 2: 17-3: 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المستقبل 2: 17-4: 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91436" y="-5015"/>
            <a:ext cx="4572000" cy="120176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الزواج</a:t>
            </a:r>
            <a:endParaRPr lang="en-US" sz="5400" dirty="0">
              <a:effectLst>
                <a:glow rad="127000">
                  <a:schemeClr val="tx1"/>
                </a:glow>
              </a:effectLst>
              <a:ea typeface="ＭＳ Ｐゴシック" charset="0"/>
            </a:endParaRPr>
          </a:p>
        </p:txBody>
      </p:sp>
      <p:pic>
        <p:nvPicPr>
          <p:cNvPr id="20482" name="Picture 2" descr="Related image">
            <a:extLst>
              <a:ext uri="{FF2B5EF4-FFF2-40B4-BE49-F238E27FC236}">
                <a16:creationId xmlns:a16="http://schemas.microsoft.com/office/drawing/2014/main" id="{04E075D5-8BCF-3043-9ACB-6C7534B7D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4149"/>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F79F1D5-17CA-F55C-9C0A-F4BABF899D19}"/>
              </a:ext>
            </a:extLst>
          </p:cNvPr>
          <p:cNvSpPr txBox="1">
            <a:spLocks noChangeArrowheads="1"/>
          </p:cNvSpPr>
          <p:nvPr/>
        </p:nvSpPr>
        <p:spPr bwMode="auto">
          <a:xfrm>
            <a:off x="4615187" y="1194393"/>
            <a:ext cx="4572000" cy="5474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2800" kern="0" dirty="0">
                <a:effectLst>
                  <a:glow rad="127000">
                    <a:schemeClr val="tx1"/>
                  </a:glow>
                </a:effectLst>
                <a:ea typeface="ＭＳ Ｐゴシック" charset="0"/>
              </a:rPr>
              <a:t>إذا كنت تريد أن يدوم شيء ما إلى الأبد، فعليك أن تتعامل معه بشكل مختلف. أنت تحفظه وتحميه، أنت لا تسيء استخدامه أبداً، لا تعرضه للعناصر، أنت لا تجعل الأمر شائعاً أو عادياً.</a:t>
            </a:r>
          </a:p>
          <a:p>
            <a:pPr>
              <a:defRPr/>
            </a:pPr>
            <a:r>
              <a:rPr kumimoji="0" lang="ar-JO" sz="2800" kern="0" dirty="0">
                <a:effectLst>
                  <a:glow rad="127000">
                    <a:schemeClr val="tx1"/>
                  </a:glow>
                </a:effectLst>
                <a:ea typeface="ＭＳ Ｐゴシック" charset="0"/>
              </a:rPr>
              <a:t> إذا أصبح مشوهاً فأنت تقوم بتلميعه بمحبة حتى يلمع كالجديد، يصبح مميزاً لأنك جعلته كذلك، ويزداد جمالًا وقيمة مع مرور الوقت.</a:t>
            </a:r>
            <a:endParaRPr kumimoji="0" lang="en-US" sz="2800" kern="0" dirty="0">
              <a:effectLst>
                <a:glow rad="127000">
                  <a:schemeClr val="tx1"/>
                </a:glow>
              </a:effectLst>
              <a:ea typeface="ＭＳ Ｐゴシック" charset="0"/>
            </a:endParaRPr>
          </a:p>
        </p:txBody>
      </p:sp>
    </p:spTree>
    <p:extLst>
      <p:ext uri="{BB962C8B-B14F-4D97-AF65-F5344CB8AC3E}">
        <p14:creationId xmlns:p14="http://schemas.microsoft.com/office/powerpoint/2010/main" val="5149704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BC131-6312-C74E-AB58-879470EEFF0E}"/>
              </a:ext>
            </a:extLst>
          </p:cNvPr>
          <p:cNvGrpSpPr/>
          <p:nvPr/>
        </p:nvGrpSpPr>
        <p:grpSpPr>
          <a:xfrm>
            <a:off x="-2" y="0"/>
            <a:ext cx="9143999" cy="6541476"/>
            <a:chOff x="-2" y="0"/>
            <a:chExt cx="9143999" cy="6541476"/>
          </a:xfrm>
        </p:grpSpPr>
        <p:pic>
          <p:nvPicPr>
            <p:cNvPr id="16386" name="Picture 2" descr="https://usercontent2.hubstatic.com/8416629_f520.jpg">
              <a:extLst>
                <a:ext uri="{FF2B5EF4-FFF2-40B4-BE49-F238E27FC236}">
                  <a16:creationId xmlns:a16="http://schemas.microsoft.com/office/drawing/2014/main" id="{B5F9DFBE-6E67-5541-A34C-E416FAD20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3999" cy="6541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FD5F4E-3587-C744-A093-7A4BF2F6B1B9}"/>
                </a:ext>
              </a:extLst>
            </p:cNvPr>
            <p:cNvSpPr/>
            <p:nvPr/>
          </p:nvSpPr>
          <p:spPr bwMode="auto">
            <a:xfrm>
              <a:off x="324545" y="4941168"/>
              <a:ext cx="7991871"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653137"/>
            <a:ext cx="8532441" cy="2182638"/>
          </a:xfrm>
          <a:noFill/>
          <a:effectLst/>
        </p:spPr>
        <p:txBody>
          <a:bodyPr/>
          <a:lstStyle/>
          <a:p>
            <a:pPr>
              <a:defRPr/>
            </a:pPr>
            <a:r>
              <a:rPr lang="ar-JO" sz="3600" dirty="0">
                <a:solidFill>
                  <a:schemeClr val="tx2"/>
                </a:solidFill>
                <a:effectLst>
                  <a:glow rad="127000">
                    <a:schemeClr val="bg1"/>
                  </a:glow>
                </a:effectLst>
                <a:ea typeface="ＭＳ Ｐゴシック" charset="0"/>
              </a:rPr>
              <a:t>سوف أتركك يا جيلبرت، تستطيع الإحتفاظ بالصحن،</a:t>
            </a:r>
            <a:br>
              <a:rPr lang="en-US"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 لكني سآخذ الماء وكل الأحجار الملونة.</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96524067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0BD2D0-F940-C444-8FB3-4403E586740C}"/>
              </a:ext>
            </a:extLst>
          </p:cNvPr>
          <p:cNvGrpSpPr/>
          <p:nvPr/>
        </p:nvGrpSpPr>
        <p:grpSpPr>
          <a:xfrm>
            <a:off x="0" y="0"/>
            <a:ext cx="4899025" cy="6858000"/>
            <a:chOff x="0" y="0"/>
            <a:chExt cx="4899025" cy="6858000"/>
          </a:xfrm>
        </p:grpSpPr>
        <p:pic>
          <p:nvPicPr>
            <p:cNvPr id="15362" name="Picture 2" descr="https://usercontent1.hubstatic.com/8416732.jpg">
              <a:extLst>
                <a:ext uri="{FF2B5EF4-FFF2-40B4-BE49-F238E27FC236}">
                  <a16:creationId xmlns:a16="http://schemas.microsoft.com/office/drawing/2014/main" id="{23F2A461-FAE1-CB4B-8F1F-E155686CC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99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F72BA283-0E5C-2D46-A4E3-A1927E77E269}"/>
                </a:ext>
              </a:extLst>
            </p:cNvPr>
            <p:cNvSpPr/>
            <p:nvPr/>
          </p:nvSpPr>
          <p:spPr bwMode="auto">
            <a:xfrm>
              <a:off x="251520" y="476672"/>
              <a:ext cx="4320480" cy="2340000"/>
            </a:xfrm>
            <a:prstGeom prst="wedgeRoundRectCallout">
              <a:avLst>
                <a:gd name="adj1" fmla="val -12015"/>
                <a:gd name="adj2" fmla="val 62500"/>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39640" y="48260"/>
            <a:ext cx="4404359" cy="2329180"/>
          </a:xfrm>
          <a:effectLst/>
        </p:spPr>
        <p:txBody>
          <a:bodyPr/>
          <a:lstStyle/>
          <a:p>
            <a:pPr>
              <a:defRPr/>
            </a:pPr>
            <a:r>
              <a:rPr lang="ar-JO" sz="3600" dirty="0">
                <a:solidFill>
                  <a:schemeClr val="tx2"/>
                </a:solidFill>
                <a:effectLst>
                  <a:glow rad="127000">
                    <a:schemeClr val="bg1"/>
                  </a:glow>
                </a:effectLst>
                <a:ea typeface="ＭＳ Ｐゴシック" charset="0"/>
              </a:rPr>
              <a:t>إعلان</a:t>
            </a:r>
            <a:br>
              <a:rPr lang="ar-JO"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الزواج</a:t>
            </a:r>
            <a:endParaRPr lang="en-US" sz="36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978B6EDE-064E-7941-8201-D997A4EE9610}"/>
              </a:ext>
            </a:extLst>
          </p:cNvPr>
          <p:cNvSpPr txBox="1">
            <a:spLocks noChangeArrowheads="1"/>
          </p:cNvSpPr>
          <p:nvPr/>
        </p:nvSpPr>
        <p:spPr bwMode="auto">
          <a:xfrm>
            <a:off x="247332" y="365601"/>
            <a:ext cx="4404359" cy="241532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28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أنا الآن أعلنكما زوجاً وزوجة</a:t>
            </a:r>
          </a:p>
          <a:p>
            <a:pPr>
              <a:defRPr/>
            </a:pPr>
            <a:r>
              <a:rPr kumimoji="0" lang="ar-JO" sz="28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عليكما أن تقوما بتحديث </a:t>
            </a:r>
          </a:p>
          <a:p>
            <a:pPr>
              <a:defRPr/>
            </a:pPr>
            <a:r>
              <a:rPr kumimoji="0" lang="ar-JO" sz="28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حالة الفيسبوك</a:t>
            </a:r>
            <a:endParaRPr kumimoji="0" lang="en-US" sz="28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203072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descr="https://shepherdingtruth.files.wordpress.com/2013/02/slide1forgiveness.png?w=300">
            <a:extLst>
              <a:ext uri="{FF2B5EF4-FFF2-40B4-BE49-F238E27FC236}">
                <a16:creationId xmlns:a16="http://schemas.microsoft.com/office/drawing/2014/main" id="{0311D15D-F513-3146-8FAE-7380BD4E4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482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راقب كلماتك</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73797623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https://usercontent2.hubstatic.com/8416707_f520.jpg">
            <a:extLst>
              <a:ext uri="{FF2B5EF4-FFF2-40B4-BE49-F238E27FC236}">
                <a16:creationId xmlns:a16="http://schemas.microsoft.com/office/drawing/2014/main" id="{CCE69088-C5BF-054B-8362-74C9148CF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7"/>
          <a:stretch/>
        </p:blipFill>
        <p:spPr bwMode="auto">
          <a:xfrm>
            <a:off x="187890" y="0"/>
            <a:ext cx="8632582" cy="6744783"/>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6512" y="6165304"/>
            <a:ext cx="9143999" cy="648072"/>
          </a:xfrm>
          <a:solidFill>
            <a:schemeClr val="bg1"/>
          </a:solidFill>
          <a:effectLst/>
        </p:spPr>
        <p:txBody>
          <a:bodyPr/>
          <a:lstStyle/>
          <a:p>
            <a:pPr>
              <a:defRPr/>
            </a:pPr>
            <a:r>
              <a:rPr lang="ar-JO" dirty="0">
                <a:solidFill>
                  <a:schemeClr val="tx2"/>
                </a:solidFill>
                <a:effectLst>
                  <a:glow rad="127000">
                    <a:schemeClr val="bg1"/>
                  </a:glow>
                </a:effectLst>
                <a:ea typeface="ＭＳ Ｐゴシック" charset="0"/>
              </a:rPr>
              <a:t>ارفعوا الأطفال معاً</a:t>
            </a:r>
            <a:endParaRPr lang="en-US" dirty="0">
              <a:solidFill>
                <a:schemeClr val="tx2"/>
              </a:solidFill>
              <a:effectLst>
                <a:glow rad="127000">
                  <a:schemeClr val="bg1"/>
                </a:glow>
              </a:effectLst>
              <a:ea typeface="ＭＳ Ｐゴシック" charset="0"/>
            </a:endParaRPr>
          </a:p>
        </p:txBody>
      </p:sp>
      <p:sp>
        <p:nvSpPr>
          <p:cNvPr id="5" name="Rectangle 2">
            <a:extLst>
              <a:ext uri="{FF2B5EF4-FFF2-40B4-BE49-F238E27FC236}">
                <a16:creationId xmlns:a16="http://schemas.microsoft.com/office/drawing/2014/main" id="{51D96AAB-A3B3-A24F-A6D4-ADAE887978E3}"/>
              </a:ext>
            </a:extLst>
          </p:cNvPr>
          <p:cNvSpPr txBox="1">
            <a:spLocks noChangeArrowheads="1"/>
          </p:cNvSpPr>
          <p:nvPr/>
        </p:nvSpPr>
        <p:spPr bwMode="auto">
          <a:xfrm>
            <a:off x="78700" y="22852"/>
            <a:ext cx="2981132" cy="9578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24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هكذا يرى الأب</a:t>
            </a:r>
            <a:endParaRPr kumimoji="0" lang="en-US" sz="24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4D704C2-69EB-9247-99C4-FCD44676967C}"/>
              </a:ext>
            </a:extLst>
          </p:cNvPr>
          <p:cNvSpPr txBox="1">
            <a:spLocks noChangeArrowheads="1"/>
          </p:cNvSpPr>
          <p:nvPr/>
        </p:nvSpPr>
        <p:spPr bwMode="auto">
          <a:xfrm>
            <a:off x="3017843" y="22852"/>
            <a:ext cx="2981132" cy="9578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24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هكذا يرى الطفل</a:t>
            </a:r>
            <a:endParaRPr kumimoji="0" lang="en-US" sz="24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F992B00C-21C1-C04B-A4C9-AA92507373AA}"/>
              </a:ext>
            </a:extLst>
          </p:cNvPr>
          <p:cNvSpPr txBox="1">
            <a:spLocks noChangeArrowheads="1"/>
          </p:cNvSpPr>
          <p:nvPr/>
        </p:nvSpPr>
        <p:spPr bwMode="auto">
          <a:xfrm>
            <a:off x="5869900" y="22852"/>
            <a:ext cx="2981132" cy="9578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24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هكذا ترى الأم</a:t>
            </a:r>
            <a:endParaRPr kumimoji="0" lang="en-US" sz="24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044949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تكبح الرياء؟</a:t>
            </a:r>
            <a:endParaRPr lang="en-US" sz="4800" dirty="0">
              <a:effectLst>
                <a:glow rad="127000">
                  <a:schemeClr val="tx1"/>
                </a:glow>
              </a:effectLst>
              <a:ea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44314343"/>
              </p:ext>
            </p:extLst>
          </p:nvPr>
        </p:nvGraphicFramePr>
        <p:xfrm>
          <a:off x="23664" y="908720"/>
          <a:ext cx="9120336" cy="379903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2: 10-16</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الإنتظار</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2: 17-3: 7أ</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أين</a:t>
                      </a:r>
                      <a:r>
                        <a:rPr lang="ar-JO" sz="2400" b="1" i="0" baseline="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 إله العدل</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138137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3260"/>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الآيات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986118"/>
            <a:ext cx="9144000" cy="4799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لقد أتعبتم الرب بكلامكم وقلتم بم أتعبناك بقولكم كل من يفعل الشر فهو صالح في عيني الرب وهو يسر بهم أو أين إله العدل هأنذا أرسل ملاكي فيهيئ الطريق أمامي ويأتي بغتة إلى هيكله السيد الذي تطلبونه وملاك العهد الذي تسرون به هوذا يأتي قال رب الجنود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90330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 2: 17-3: 1</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91385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المحبة 1: 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الكرامة 1: 6-2: 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التجاوب مع عهد محبة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الإمتياز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الواجب 2: 10-16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مقدمة 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المشاكل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6-3: 12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الماضي 1: 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الحاضر 1: 6-2: 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الرجاء 2: 17-3: 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المستقبل 2: 17-4: 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ext Box 10"/>
          <p:cNvSpPr txBox="1">
            <a:spLocks noChangeArrowheads="1"/>
          </p:cNvSpPr>
          <p:nvPr/>
        </p:nvSpPr>
        <p:spPr bwMode="auto">
          <a:xfrm rot="16953486">
            <a:off x="4584700" y="2851150"/>
            <a:ext cx="33305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الطاعة 3: 7-12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ملاخي</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6444" t="5378" r="26333" b="19739"/>
          <a:stretch/>
        </p:blipFill>
        <p:spPr>
          <a:xfrm rot="5400000">
            <a:off x="-208217" y="1059117"/>
            <a:ext cx="5534532" cy="5118100"/>
          </a:xfrm>
          <a:prstGeom prst="rect">
            <a:avLst/>
          </a:prstGeom>
        </p:spPr>
      </p:pic>
      <p:sp>
        <p:nvSpPr>
          <p:cNvPr id="16" name="TextBox 3"/>
          <p:cNvSpPr txBox="1">
            <a:spLocks noChangeArrowheads="1"/>
          </p:cNvSpPr>
          <p:nvPr/>
        </p:nvSpPr>
        <p:spPr bwMode="auto">
          <a:xfrm>
            <a:off x="3680108" y="1246893"/>
            <a:ext cx="5303404" cy="255454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يوبخ الرب ويذكر</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تعديات الكهنة</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سالب الله ملعون</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فجر يوم جديد</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kumimoji="0"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ملاخي ٣</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8745617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تكبح الرياء؟</a:t>
            </a:r>
            <a:endParaRPr lang="en-US" sz="4800" dirty="0">
              <a:effectLst>
                <a:glow rad="127000">
                  <a:schemeClr val="tx1"/>
                </a:glow>
              </a:effectLst>
              <a:ea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55359410"/>
              </p:ext>
            </p:extLst>
          </p:nvPr>
        </p:nvGraphicFramePr>
        <p:xfrm>
          <a:off x="23664" y="908720"/>
          <a:ext cx="9120336" cy="453055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2: 10-16</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الإنتظار</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2: 17-3: 7أ</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التوبة</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3: 7ب-8أ</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أين</a:t>
                      </a: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 إله العدل</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baseline="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كيف نرجع</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توقفوا عن سلبي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7505912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Text Box 3"/>
          <p:cNvSpPr txBox="1">
            <a:spLocks noChangeArrowheads="1"/>
          </p:cNvSpPr>
          <p:nvPr/>
        </p:nvSpPr>
        <p:spPr bwMode="auto">
          <a:xfrm>
            <a:off x="685800" y="1524000"/>
            <a:ext cx="8458200" cy="403187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marL="447675" indent="-447675">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أتعبتموني</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بم اتعبناك؟</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ليس فقط بمحاولة جعل الشر خيراً ولكن بقولكم أني أسر بالشر لأني لم أصنع دينونة مباشرة</a:t>
            </a:r>
            <a:r>
              <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447675" marR="0" lvl="0" indent="-447675" algn="r" defTabSz="914400" rtl="1"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النبوة ضد شعب يهوذا بخصوص عدم الأمانة تجاه العهد هم أشرار وظالمين لكن يوم الرب سيدين كل صانعي الشر وسيدينهم</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8596" name="Rectangle 4"/>
          <p:cNvSpPr>
            <a:spLocks noGrp="1" noChangeArrowheads="1"/>
          </p:cNvSpPr>
          <p:nvPr>
            <p:ph type="title" idx="4294967295"/>
          </p:nvPr>
        </p:nvSpPr>
        <p:spPr>
          <a:xfrm>
            <a:off x="5796136" y="-1035496"/>
            <a:ext cx="1676400" cy="533400"/>
          </a:xfrm>
        </p:spPr>
        <p:txBody>
          <a:bodyPr/>
          <a:lstStyle/>
          <a:p>
            <a:pPr algn="r">
              <a:defRPr/>
            </a:pPr>
            <a:r>
              <a:rPr lang="en-US" sz="2000" b="1" dirty="0">
                <a:solidFill>
                  <a:schemeClr val="bg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2:17–3:5</a:t>
            </a:r>
            <a:endParaRPr lang="en-US" sz="3200" b="1" dirty="0">
              <a:solidFill>
                <a:schemeClr val="bg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0" y="304800"/>
            <a:ext cx="9144000" cy="1200329"/>
          </a:xfrm>
          <a:prstGeom prst="rect">
            <a:avLst/>
          </a:prstGeom>
          <a:solidFill>
            <a:srgbClr val="000000"/>
          </a:solidFill>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5. الجدل الرابع (2: 17-3: 5) :</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جدل حول عدل الله</a:t>
            </a:r>
            <a:endParaRPr kumimoji="1"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Arial" charset="0"/>
              <a:cs typeface="Arial" panose="020B0604020202020204" pitchFamily="34"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تكبح الرياء؟</a:t>
            </a:r>
            <a:endParaRPr lang="en-US" sz="4800" dirty="0">
              <a:effectLst>
                <a:glow rad="127000">
                  <a:schemeClr val="tx1"/>
                </a:glow>
              </a:effectLst>
              <a:ea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87748827"/>
              </p:ext>
            </p:extLst>
          </p:nvPr>
        </p:nvGraphicFramePr>
        <p:xfrm>
          <a:off x="23664" y="908720"/>
          <a:ext cx="9120336" cy="526207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2: 10-16</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الإنتظار</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2: 17-3: 7أ</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التوبة</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3: 7ب-8أ</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العطاء</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3: 8ب-12</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أين</a:t>
                      </a: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 إله العدل</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كيف نرجع</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baseline="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بم سلبناك؟</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توقفوا عن سلبي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لا عشور وهذا يهينني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8781094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304800" y="1600200"/>
            <a:ext cx="8534400" cy="353943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360363" indent="-360363">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360363" marR="0" lvl="0" indent="-360363" algn="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لقد سلبتموني</a:t>
            </a:r>
          </a:p>
          <a:p>
            <a:pPr marL="360363" marR="0" lvl="0" indent="-360363" algn="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بم سلبناك؟</a:t>
            </a:r>
          </a:p>
          <a:p>
            <a:pPr marL="360363" marR="0" lvl="0" indent="-360363" algn="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العشور غير المدفوعة</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60363" marR="0" lvl="0" indent="-360363" algn="r" defTabSz="914400" rtl="1"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60363" marR="0" lvl="0" indent="-360363" algn="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النبوة ضد شعب يهوذا بخصوص عدم أمانتهم للعهد : فشلوا في تقديم العشور والتقدمات المناسبة لله مع الوعد بالبركة للأمناء (عند مجيء يوم الرب)</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7570" name="Rectangle 3"/>
          <p:cNvSpPr>
            <a:spLocks noGrp="1" noChangeArrowheads="1"/>
          </p:cNvSpPr>
          <p:nvPr>
            <p:ph type="title" idx="4294967295"/>
          </p:nvPr>
        </p:nvSpPr>
        <p:spPr>
          <a:xfrm>
            <a:off x="7092280" y="-771435"/>
            <a:ext cx="13716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en-US" sz="2400" b="1" dirty="0">
                <a:solidFill>
                  <a:srgbClr val="000000"/>
                </a:solidFill>
                <a:effectLst/>
                <a:latin typeface="Arial" panose="020B0604020202020204" pitchFamily="34" charset="0"/>
                <a:ea typeface="ＭＳ Ｐゴシック" charset="0"/>
                <a:cs typeface="Arial" panose="020B0604020202020204" pitchFamily="34" charset="0"/>
              </a:rPr>
              <a:t>3:6-12</a:t>
            </a:r>
          </a:p>
        </p:txBody>
      </p:sp>
      <p:sp>
        <p:nvSpPr>
          <p:cNvPr id="237571" name="TextBox 3"/>
          <p:cNvSpPr txBox="1">
            <a:spLocks noChangeArrowheads="1"/>
          </p:cNvSpPr>
          <p:nvPr/>
        </p:nvSpPr>
        <p:spPr bwMode="auto">
          <a:xfrm>
            <a:off x="152400" y="304800"/>
            <a:ext cx="8491566"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34988" indent="-534988">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534988" marR="0" lvl="0" indent="-534988" algn="r" defTabSz="914400" rtl="0" eaLnBrk="0" fontAlgn="base" latinLnBrk="0" hangingPunct="0">
              <a:lnSpc>
                <a:spcPct val="100000"/>
              </a:lnSpc>
              <a:spcBef>
                <a:spcPct val="0"/>
              </a:spcBef>
              <a:spcAft>
                <a:spcPct val="0"/>
              </a:spcAft>
              <a:buClrTx/>
              <a:buSzTx/>
              <a:buFontTx/>
              <a:buNone/>
              <a:tabLst/>
              <a:defRPr/>
            </a:pPr>
            <a:r>
              <a:rPr kumimoji="1"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الجدل الخامس (3: 6-12) </a:t>
            </a:r>
          </a:p>
          <a:p>
            <a:pPr marL="534988" marR="0" lvl="0" indent="-534988" algn="r" defTabSz="914400" rtl="0" eaLnBrk="0" fontAlgn="base" latinLnBrk="0" hangingPunct="0">
              <a:lnSpc>
                <a:spcPct val="100000"/>
              </a:lnSpc>
              <a:spcBef>
                <a:spcPct val="0"/>
              </a:spcBef>
              <a:spcAft>
                <a:spcPct val="0"/>
              </a:spcAft>
              <a:buClrTx/>
              <a:buSzTx/>
              <a:buFontTx/>
              <a:buNone/>
              <a:tabLst/>
              <a:defRPr/>
            </a:pPr>
            <a:r>
              <a:rPr kumimoji="1"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جدل حول الإعتراف</a:t>
            </a:r>
            <a:endParaRPr kumimoji="1"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solidFill>
            <a:schemeClr val="tx1"/>
          </a:solidFill>
          <a:effectLst/>
        </p:spPr>
        <p:txBody>
          <a:bodyPr/>
          <a:lstStyle/>
          <a:p>
            <a:pPr>
              <a:defRPr/>
            </a:pPr>
            <a:r>
              <a:rPr lang="en-US" dirty="0">
                <a:solidFill>
                  <a:srgbClr val="FFFFFF"/>
                </a:solidFill>
                <a:effectLst/>
                <a:ea typeface="ＭＳ Ｐゴシック" charset="0"/>
              </a:rPr>
              <a:t>Malachi 3:10</a:t>
            </a:r>
          </a:p>
        </p:txBody>
      </p:sp>
      <p:pic>
        <p:nvPicPr>
          <p:cNvPr id="2" name="Picture 1"/>
          <p:cNvPicPr>
            <a:picLocks noChangeAspect="1"/>
          </p:cNvPicPr>
          <p:nvPr/>
        </p:nvPicPr>
        <p:blipFill rotWithShape="1">
          <a:blip r:embed="rId4"/>
          <a:srcRect t="3549"/>
          <a:stretch/>
        </p:blipFill>
        <p:spPr>
          <a:xfrm>
            <a:off x="203200" y="0"/>
            <a:ext cx="8726330" cy="66145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5096" y="5517232"/>
            <a:ext cx="9143999" cy="1224136"/>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هاتوا جميع العشور إلى الخزنة ليكون في بيتي طعام وجربوني بهذا قال رب الجنود إن كنت لا أفتح لكم كوى السماوات وأفيض عليكم بركة حتى لا توسع (ملاخي 3: 10)</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7673237"/>
      </p:ext>
    </p:extLst>
  </p:cSld>
  <p:clrMapOvr>
    <a:overrideClrMapping bg1="lt1" tx1="dk1" bg2="lt2" tx2="dk2" accent1="accent1" accent2="accent2" accent3="accent3" accent4="accent4" accent5="accent5" accent6="accent6" hlink="hlink" folHlink="folHlink"/>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المحبة 1: 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الكرامة 1: 6-2: 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التجاوب مع عهد محبة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الإمتياز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الواجب 2: 10-16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مقدمة 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المشاكل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6-3: 12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الماضي 1: 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الحاضر 1: 6-2: 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الرجاء 2: 17-3: 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المستقبل 2: 17-4: 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ext Box 10"/>
          <p:cNvSpPr txBox="1">
            <a:spLocks noChangeArrowheads="1"/>
          </p:cNvSpPr>
          <p:nvPr/>
        </p:nvSpPr>
        <p:spPr bwMode="auto">
          <a:xfrm rot="16953486">
            <a:off x="4584700" y="2851150"/>
            <a:ext cx="33305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الطاعة 3: 7-12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Text Box 27"/>
          <p:cNvSpPr txBox="1">
            <a:spLocks noChangeArrowheads="1"/>
          </p:cNvSpPr>
          <p:nvPr/>
        </p:nvSpPr>
        <p:spPr bwMode="auto">
          <a:xfrm>
            <a:off x="7086600" y="381000"/>
            <a:ext cx="16002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13-4: 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3" name="Text Box 6"/>
          <p:cNvSpPr txBox="1">
            <a:spLocks noChangeArrowheads="1"/>
          </p:cNvSpPr>
          <p:nvPr/>
        </p:nvSpPr>
        <p:spPr bwMode="auto">
          <a:xfrm rot="17003057">
            <a:off x="5368926" y="2822575"/>
            <a:ext cx="3530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الإحترام 3: 13-4: 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تكبح الرياء؟</a:t>
            </a:r>
            <a:endParaRPr lang="en-US" sz="4800" dirty="0">
              <a:effectLst>
                <a:glow rad="127000">
                  <a:schemeClr val="tx1"/>
                </a:glow>
              </a:effectLst>
              <a:ea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80150448"/>
              </p:ext>
            </p:extLst>
          </p:nvPr>
        </p:nvGraphicFramePr>
        <p:xfrm>
          <a:off x="23664" y="908720"/>
          <a:ext cx="9120336" cy="599359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2: 10-16</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الإنتظار</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2: 17-3: 7أ</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التوبة</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3: 7ب-8أ</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العطاء</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3: 8ب-12</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الإحترام</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3: 13-18</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أين</a:t>
                      </a: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 إله العدل</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كيف نرجع</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سلبناك؟</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baseline="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أقوالكم اشتدت علي</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توقفوا عن سلبي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لا عشور وهذا يهينني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دافعكم للعطاء هو الأخذ</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248732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381000" y="1752600"/>
            <a:ext cx="8553450" cy="2677656"/>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360363" indent="-360363">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360363" marR="0" lvl="0" indent="-360363" algn="r" defTabSz="914400" rtl="1" eaLnBrk="0" fontAlgn="base" latinLnBrk="0" hangingPunct="0">
              <a:lnSpc>
                <a:spcPct val="100000"/>
              </a:lnSpc>
              <a:spcBef>
                <a:spcPct val="0"/>
              </a:spcBef>
              <a:spcAft>
                <a:spcPct val="0"/>
              </a:spcAft>
              <a:buClrTx/>
              <a:buSzTx/>
              <a:buFontTx/>
              <a:buNone/>
              <a:tabLst/>
              <a:defRPr/>
            </a:pPr>
            <a:r>
              <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أقوالكم اشتدت علي</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60363" marR="0" lvl="0" indent="-360363" algn="r" defTabSz="914400" rtl="1" eaLnBrk="0" fontAlgn="base" latinLnBrk="0" hangingPunct="0">
              <a:lnSpc>
                <a:spcPct val="100000"/>
              </a:lnSpc>
              <a:spcBef>
                <a:spcPct val="0"/>
              </a:spcBef>
              <a:spcAft>
                <a:spcPct val="0"/>
              </a:spcAft>
              <a:buClrTx/>
              <a:buSzTx/>
              <a:buFontTx/>
              <a:buChar char="-"/>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ماذا قلنا عليك؟</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60363" marR="0" lvl="0" indent="-360363" algn="r" defTabSz="914400" rtl="1" eaLnBrk="0" fontAlgn="base" latinLnBrk="0" hangingPunct="0">
              <a:lnSpc>
                <a:spcPct val="100000"/>
              </a:lnSpc>
              <a:spcBef>
                <a:spcPct val="0"/>
              </a:spcBef>
              <a:spcAft>
                <a:spcPct val="0"/>
              </a:spcAft>
              <a:buClrTx/>
              <a:buSzTx/>
              <a:buFontTx/>
              <a:buChar char="-"/>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بقولكم أنه باطل أن تخدموني إلا إذا باركتكم بازدهار فوري</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60363" marR="0" lvl="0" indent="-360363" algn="l" defTabSz="914400" rtl="0" eaLnBrk="0" fontAlgn="base" latinLnBrk="0" hangingPunct="0">
              <a:lnSpc>
                <a:spcPct val="100000"/>
              </a:lnSpc>
              <a:spcBef>
                <a:spcPct val="0"/>
              </a:spcBef>
              <a:spcAft>
                <a:spcPct val="0"/>
              </a:spcAft>
              <a:buClrTx/>
              <a:buSzTx/>
              <a:buFontTx/>
              <a:buNone/>
              <a:tabLst/>
              <a:defRPr/>
            </a:pP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60363" marR="0" lvl="0" indent="-360363" algn="r" defTabSz="914400" rtl="1" eaLnBrk="0" fontAlgn="base" latinLnBrk="0" hangingPunct="0">
              <a:lnSpc>
                <a:spcPct val="100000"/>
              </a:lnSpc>
              <a:spcBef>
                <a:spcPct val="0"/>
              </a:spcBef>
              <a:spcAft>
                <a:spcPct val="0"/>
              </a:spcAft>
              <a:buClrTx/>
              <a:buSzTx/>
              <a:buFontTx/>
              <a:buChar char="-"/>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النبوة ضد شعب يهوذا بخصوص عدم أمانتهم للعهد : فشلوا في مخافة وإكرام الله ويتضمن تحذير من مجيء يوم الرب</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1666" name="Rectangle 3"/>
          <p:cNvSpPr>
            <a:spLocks noGrp="1" noChangeArrowheads="1"/>
          </p:cNvSpPr>
          <p:nvPr>
            <p:ph type="title" idx="4294967295"/>
          </p:nvPr>
        </p:nvSpPr>
        <p:spPr>
          <a:xfrm>
            <a:off x="6516216" y="-1025703"/>
            <a:ext cx="19050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en-US" sz="2000" b="1" dirty="0">
                <a:solidFill>
                  <a:srgbClr val="000000"/>
                </a:solidFill>
                <a:effectLst/>
                <a:latin typeface="Arial" panose="020B0604020202020204" pitchFamily="34" charset="0"/>
                <a:ea typeface="ＭＳ Ｐゴシック" charset="0"/>
                <a:cs typeface="Arial" panose="020B0604020202020204" pitchFamily="34" charset="0"/>
              </a:rPr>
              <a:t>3:13-18</a:t>
            </a:r>
          </a:p>
        </p:txBody>
      </p:sp>
      <p:sp>
        <p:nvSpPr>
          <p:cNvPr id="241667" name="TextBox 3"/>
          <p:cNvSpPr txBox="1">
            <a:spLocks noChangeArrowheads="1"/>
          </p:cNvSpPr>
          <p:nvPr/>
        </p:nvSpPr>
        <p:spPr bwMode="auto">
          <a:xfrm>
            <a:off x="317500" y="228600"/>
            <a:ext cx="8469342" cy="10772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47675" indent="-447675">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447675" marR="0" lvl="0" indent="-447675" algn="r" defTabSz="914400" rtl="0" eaLnBrk="0" fontAlgn="base" latinLnBrk="0" hangingPunct="0">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الجدل السادس (3: 13-18)</a:t>
            </a:r>
          </a:p>
          <a:p>
            <a:pPr marL="447675" marR="0" lvl="0" indent="-447675" algn="r" defTabSz="914400" rtl="0" eaLnBrk="0" fontAlgn="base" latinLnBrk="0" hangingPunct="0">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جدل حول الكلام ضد الله</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bwMode="auto">
          <a:xfrm>
            <a:off x="0" y="476672"/>
            <a:ext cx="9144000" cy="5904656"/>
          </a:xfrm>
          <a:prstGeom prst="rect">
            <a:avLst/>
          </a:prstGeom>
          <a:solidFill>
            <a:schemeClr val="accent1">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1" y="584324"/>
            <a:ext cx="8280920" cy="4716884"/>
          </a:xfrm>
          <a:effectLst/>
        </p:spPr>
        <p:txBody>
          <a:bodyPr/>
          <a:lstStyle/>
          <a:p>
            <a:pPr algn="r">
              <a:lnSpc>
                <a:spcPct val="70000"/>
              </a:lnSpc>
              <a:defRPr/>
            </a:pPr>
            <a:r>
              <a:rPr lang="ar-JO" sz="9600" dirty="0">
                <a:solidFill>
                  <a:srgbClr val="FFFFFF"/>
                </a:solidFill>
                <a:effectLst/>
                <a:ea typeface="ＭＳ Ｐゴシック" charset="0"/>
              </a:rPr>
              <a:t>هذه الكنيسة     ليست مليئة بالمرائين</a:t>
            </a:r>
            <a:endParaRPr lang="en-US" sz="9600" dirty="0">
              <a:solidFill>
                <a:srgbClr val="FFFFFF"/>
              </a:solidFill>
              <a:effectLst/>
              <a:ea typeface="ＭＳ Ｐゴシック" charset="0"/>
            </a:endParaRPr>
          </a:p>
        </p:txBody>
      </p:sp>
      <p:sp>
        <p:nvSpPr>
          <p:cNvPr id="5" name="Rectangle 2"/>
          <p:cNvSpPr txBox="1">
            <a:spLocks noChangeArrowheads="1"/>
          </p:cNvSpPr>
          <p:nvPr/>
        </p:nvSpPr>
        <p:spPr bwMode="auto">
          <a:xfrm>
            <a:off x="-36512" y="4869160"/>
            <a:ext cx="9143999"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هناك دائماً مكان للمزيد</a:t>
            </a:r>
            <a:endParaRPr kumimoji="1"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96554" y="5517232"/>
            <a:ext cx="8280920"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رومية 3: 10 ليس بار ولا واحد</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781550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490" y="-27384"/>
            <a:ext cx="9190210" cy="6120680"/>
          </a:xfrm>
          <a:prstGeom prst="rect">
            <a:avLst/>
          </a:prstGeom>
        </p:spPr>
      </p:pic>
      <p:sp>
        <p:nvSpPr>
          <p:cNvPr id="8" name="Rectangle 2"/>
          <p:cNvSpPr txBox="1">
            <a:spLocks noChangeArrowheads="1"/>
          </p:cNvSpPr>
          <p:nvPr/>
        </p:nvSpPr>
        <p:spPr bwMode="auto">
          <a:xfrm>
            <a:off x="4958530" y="2177480"/>
            <a:ext cx="4185469"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97728" y="-233654"/>
            <a:ext cx="4788023" cy="3024336"/>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كن</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 صادقاً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869281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ar-JO" sz="5400" dirty="0">
                <a:solidFill>
                  <a:srgbClr val="FFFFFF"/>
                </a:solidFill>
                <a:effectLst/>
                <a:ea typeface="ＭＳ Ｐゴシック" charset="0"/>
              </a:rPr>
              <a:t>من أنت، حقاً؟</a:t>
            </a:r>
            <a:endParaRPr lang="en-US" sz="5400" dirty="0">
              <a:solidFill>
                <a:srgbClr val="FFFFFF"/>
              </a:solidFill>
              <a:effectLst/>
              <a:ea typeface="ＭＳ Ｐゴシック" charset="0"/>
            </a:endParaRPr>
          </a:p>
        </p:txBody>
      </p:sp>
      <p:pic>
        <p:nvPicPr>
          <p:cNvPr id="5" name="Picture 4"/>
          <p:cNvPicPr>
            <a:picLocks noChangeAspect="1"/>
          </p:cNvPicPr>
          <p:nvPr/>
        </p:nvPicPr>
        <p:blipFill>
          <a:blip r:embed="rId4"/>
          <a:stretch>
            <a:fillRect/>
          </a:stretch>
        </p:blipFill>
        <p:spPr>
          <a:xfrm>
            <a:off x="539552" y="1484784"/>
            <a:ext cx="8352928" cy="4982448"/>
          </a:xfrm>
          <a:prstGeom prst="rect">
            <a:avLst/>
          </a:prstGeom>
        </p:spPr>
      </p:pic>
      <p:sp>
        <p:nvSpPr>
          <p:cNvPr id="6" name="Rectangle 2"/>
          <p:cNvSpPr txBox="1">
            <a:spLocks noChangeArrowheads="1"/>
          </p:cNvSpPr>
          <p:nvPr/>
        </p:nvSpPr>
        <p:spPr bwMode="auto">
          <a:xfrm>
            <a:off x="899592" y="5373216"/>
            <a:ext cx="7704856" cy="1080120"/>
          </a:xfrm>
          <a:prstGeom prst="rect">
            <a:avLst/>
          </a:prstGeom>
          <a:solidFill>
            <a:srgbClr val="4EB7D8"/>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6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أزمة هوية</a:t>
            </a:r>
            <a:endParaRPr kumimoji="1" lang="en-US" sz="6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15032748"/>
      </p:ext>
    </p:extLst>
  </p:cSld>
  <p:clrMapOvr>
    <a:overrideClrMapping bg1="lt1" tx1="dk1" bg2="lt2" tx2="dk2" accent1="accent1" accent2="accent2" accent3="accent3" accent4="accent4" accent5="accent5" accent6="accent6" hlink="hlink" folHlink="folHlink"/>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140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624"/>
            <a:ext cx="4355976" cy="1728192"/>
          </a:xfrm>
          <a:effectLst/>
        </p:spPr>
        <p:txBody>
          <a:bodyPr anchor="t"/>
          <a:lstStyle/>
          <a:p>
            <a:pPr>
              <a:lnSpc>
                <a:spcPct val="90000"/>
              </a:lnSpc>
              <a:defRPr/>
            </a:pPr>
            <a:r>
              <a:rPr lang="ar-JO" dirty="0">
                <a:solidFill>
                  <a:schemeClr val="tx1"/>
                </a:solidFill>
                <a:ea typeface="ＭＳ Ｐゴシック" charset="0"/>
              </a:rPr>
              <a:t>لو كان الأمر مهماً بالنسبة لك فستجد </a:t>
            </a:r>
            <a:r>
              <a:rPr lang="ar-JO" dirty="0">
                <a:solidFill>
                  <a:srgbClr val="800000"/>
                </a:solidFill>
                <a:ea typeface="ＭＳ Ｐゴシック" charset="0"/>
              </a:rPr>
              <a:t>طريقة</a:t>
            </a:r>
            <a:endParaRPr lang="en-US" sz="2800" dirty="0">
              <a:solidFill>
                <a:srgbClr val="000000"/>
              </a:solidFill>
              <a:effectLst/>
              <a:ea typeface="ＭＳ Ｐゴシック" charset="0"/>
            </a:endParaRPr>
          </a:p>
        </p:txBody>
      </p:sp>
      <p:sp>
        <p:nvSpPr>
          <p:cNvPr id="6" name="Rectangle 2"/>
          <p:cNvSpPr txBox="1">
            <a:spLocks noChangeArrowheads="1"/>
          </p:cNvSpPr>
          <p:nvPr/>
        </p:nvSpPr>
        <p:spPr bwMode="auto">
          <a:xfrm>
            <a:off x="5652120" y="44624"/>
            <a:ext cx="3491880"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1"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وإذا لم يكن كذلك فستجد </a:t>
            </a:r>
            <a:r>
              <a:rPr kumimoji="1" lang="ar-JO" sz="4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عذرا</a:t>
            </a:r>
            <a:r>
              <a:rPr kumimoji="1"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1"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09757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60648"/>
            <a:ext cx="9143999" cy="1512168"/>
          </a:xfrm>
          <a:effectLst/>
        </p:spPr>
        <p:txBody>
          <a:bodyPr/>
          <a:lstStyle/>
          <a:p>
            <a:pPr>
              <a:defRPr/>
            </a:pPr>
            <a:r>
              <a:rPr lang="ar-JO" dirty="0">
                <a:solidFill>
                  <a:schemeClr val="tx2"/>
                </a:solidFill>
                <a:effectLst>
                  <a:glow rad="127000">
                    <a:schemeClr val="bg1"/>
                  </a:glow>
                </a:effectLst>
                <a:ea typeface="ＭＳ Ｐゴシック" charset="0"/>
              </a:rPr>
              <a:t>في بعض الأحيان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لا نقترب حتى إلى خط البداية</a:t>
            </a:r>
            <a:endParaRPr lang="en-US" dirty="0">
              <a:solidFill>
                <a:schemeClr val="tx2"/>
              </a:solidFill>
              <a:effectLst>
                <a:glow rad="127000">
                  <a:schemeClr val="bg1"/>
                </a:glow>
              </a:effectLst>
              <a:ea typeface="ＭＳ Ｐゴシック" charset="0"/>
            </a:endParaRPr>
          </a:p>
        </p:txBody>
      </p:sp>
      <p:pic>
        <p:nvPicPr>
          <p:cNvPr id="5" name="Picture 4"/>
          <p:cNvPicPr>
            <a:picLocks noChangeAspect="1"/>
          </p:cNvPicPr>
          <p:nvPr/>
        </p:nvPicPr>
        <p:blipFill>
          <a:blip r:embed="rId3"/>
          <a:stretch>
            <a:fillRect/>
          </a:stretch>
        </p:blipFill>
        <p:spPr>
          <a:xfrm>
            <a:off x="0" y="2050114"/>
            <a:ext cx="9201695" cy="4807886"/>
          </a:xfrm>
          <a:prstGeom prst="rect">
            <a:avLst/>
          </a:prstGeom>
        </p:spPr>
      </p:pic>
    </p:spTree>
    <p:extLst>
      <p:ext uri="{BB962C8B-B14F-4D97-AF65-F5344CB8AC3E}">
        <p14:creationId xmlns:p14="http://schemas.microsoft.com/office/powerpoint/2010/main" val="292357417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5" y="1052736"/>
            <a:ext cx="9217024" cy="60486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35490"/>
            <a:ext cx="9143999" cy="1080120"/>
          </a:xfrm>
          <a:effectLst/>
        </p:spPr>
        <p:txBody>
          <a:bodyPr/>
          <a:lstStyle/>
          <a:p>
            <a:pPr>
              <a:defRPr/>
            </a:pPr>
            <a:r>
              <a:rPr lang="ar-JO" dirty="0">
                <a:solidFill>
                  <a:schemeClr val="tx2"/>
                </a:solidFill>
                <a:effectLst>
                  <a:glow rad="127000">
                    <a:schemeClr val="bg1"/>
                  </a:glow>
                </a:effectLst>
                <a:ea typeface="ＭＳ Ｐゴシック" charset="0"/>
              </a:rPr>
              <a:t>ليس لدي وقت</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23126782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يا رب خذ جميع أعذاري</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899592" y="1052736"/>
            <a:ext cx="7391400" cy="5384800"/>
          </a:xfrm>
          <a:prstGeom prst="rect">
            <a:avLst/>
          </a:prstGeom>
        </p:spPr>
      </p:pic>
    </p:spTree>
    <p:extLst>
      <p:ext uri="{BB962C8B-B14F-4D97-AF65-F5344CB8AC3E}">
        <p14:creationId xmlns:p14="http://schemas.microsoft.com/office/powerpoint/2010/main" val="257191645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dirty="0">
                <a:solidFill>
                  <a:srgbClr val="3F5B7E"/>
                </a:solidFill>
                <a:effectLst>
                  <a:glow rad="127000">
                    <a:schemeClr val="bg1"/>
                  </a:glow>
                </a:effectLst>
                <a:ea typeface="ＭＳ Ｐゴシック" charset="0"/>
              </a:rPr>
              <a:t>كيف يمكنك أن تكون ....؟</a:t>
            </a:r>
            <a:endParaRPr lang="en-US" sz="6000" dirty="0">
              <a:solidFill>
                <a:srgbClr val="3F5B7E"/>
              </a:solidFill>
              <a:effectLst>
                <a:glow rad="127000">
                  <a:schemeClr val="bg1"/>
                </a:glow>
              </a:effectLst>
              <a:ea typeface="ＭＳ Ｐゴシック" charset="0"/>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60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طريقتين لتجنب الرياء</a:t>
            </a:r>
            <a:endParaRPr kumimoji="1" lang="en-US" sz="60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8627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كيف يمكنك أن تكون صادقاً؟</a:t>
            </a:r>
            <a:endParaRPr kumimoji="1" lang="en-US"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3800" dirty="0">
                <a:effectLst/>
                <a:ea typeface="ＭＳ Ｐゴシック" charset="0"/>
              </a:rPr>
              <a:t>أوقف</a:t>
            </a:r>
            <a:br>
              <a:rPr lang="ar-JO" sz="13800" dirty="0">
                <a:effectLst/>
                <a:ea typeface="ＭＳ Ｐゴシック" charset="0"/>
              </a:rPr>
            </a:br>
            <a:r>
              <a:rPr lang="en-US" sz="13800" dirty="0">
                <a:effectLst/>
                <a:ea typeface="ＭＳ Ｐゴシック" charset="0"/>
              </a:rPr>
              <a:t> </a:t>
            </a:r>
            <a:r>
              <a:rPr lang="ar-JO" sz="5400" dirty="0">
                <a:effectLst/>
                <a:ea typeface="ＭＳ Ｐゴシック" charset="0"/>
              </a:rPr>
              <a:t>تقديم الأعذار</a:t>
            </a:r>
            <a:endParaRPr lang="en-US" sz="5400"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ملاخي 1-3</a:t>
            </a:r>
            <a:endParaRPr kumimoji="0" lang="en-US"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46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فكر في </a:t>
            </a:r>
            <a:r>
              <a:rPr lang="ar-JO" sz="4800" dirty="0">
                <a:solidFill>
                  <a:srgbClr val="FFFF00"/>
                </a:solidFill>
                <a:effectLst>
                  <a:glow rad="127000">
                    <a:schemeClr val="tx1"/>
                  </a:glow>
                </a:effectLst>
                <a:ea typeface="ＭＳ Ｐゴシック" charset="0"/>
              </a:rPr>
              <a:t>مستقبلك</a:t>
            </a:r>
            <a:endParaRPr lang="en-US" sz="4800" dirty="0">
              <a:solidFill>
                <a:srgbClr val="FFFF00"/>
              </a:solidFill>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 4</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4277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kumimoji="0"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ملاخي</a:t>
            </a:r>
            <a:r>
              <a:rPr lang="en-US" sz="8800" dirty="0">
                <a:ea typeface="Osaka" charset="0"/>
                <a:cs typeface="Arial" panose="020B0604020202020204" pitchFamily="34" charset="0"/>
              </a:rPr>
              <a:t> </a:t>
            </a:r>
            <a:r>
              <a:rPr lang="ar-SA" sz="8800" dirty="0">
                <a:ea typeface="Osaka" charset="0"/>
                <a:cs typeface="Arial" panose="020B0604020202020204" pitchFamily="34" charset="0"/>
              </a:rPr>
              <a:t>٤</a:t>
            </a:r>
            <a:r>
              <a:rPr lang="en-US" sz="8800" dirty="0">
                <a:ea typeface="Osaka" charset="0"/>
                <a:cs typeface="Arial" panose="020B0604020202020204" pitchFamily="34" charset="0"/>
              </a:rPr>
              <a:t> </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877479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المحبة 1: 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الكرامة 1: 6-2: 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التجاوب مع عهد محبة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الإمتياز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الواجب 2: 10-16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مقدمة 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المشاكل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6-3: 12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الماضي 1: 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الحاضر 1: 6-2: 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الرجاء 2: 17-3: 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المستقبل 2: 17-4: 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ext Box 10"/>
          <p:cNvSpPr txBox="1">
            <a:spLocks noChangeArrowheads="1"/>
          </p:cNvSpPr>
          <p:nvPr/>
        </p:nvSpPr>
        <p:spPr bwMode="auto">
          <a:xfrm rot="16953486">
            <a:off x="4584700" y="2851150"/>
            <a:ext cx="33305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الطاعة 3: 7-12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Text Box 27"/>
          <p:cNvSpPr txBox="1">
            <a:spLocks noChangeArrowheads="1"/>
          </p:cNvSpPr>
          <p:nvPr/>
        </p:nvSpPr>
        <p:spPr bwMode="auto">
          <a:xfrm>
            <a:off x="7086600" y="381000"/>
            <a:ext cx="16002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13-4: 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3" name="Text Box 6"/>
          <p:cNvSpPr txBox="1">
            <a:spLocks noChangeArrowheads="1"/>
          </p:cNvSpPr>
          <p:nvPr/>
        </p:nvSpPr>
        <p:spPr bwMode="auto">
          <a:xfrm rot="17003057">
            <a:off x="5368926" y="2822575"/>
            <a:ext cx="3530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الإحترام 3: 13-4: 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4" name="Text Box 24"/>
          <p:cNvSpPr txBox="1">
            <a:spLocks noChangeArrowheads="1"/>
          </p:cNvSpPr>
          <p:nvPr/>
        </p:nvSpPr>
        <p:spPr bwMode="auto">
          <a:xfrm rot="17003057">
            <a:off x="6130926" y="2813050"/>
            <a:ext cx="3530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الخلاصة 4: 4-6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 name="Text Box 39"/>
          <p:cNvSpPr txBox="1">
            <a:spLocks noChangeArrowheads="1"/>
          </p:cNvSpPr>
          <p:nvPr/>
        </p:nvSpPr>
        <p:spPr bwMode="auto">
          <a:xfrm>
            <a:off x="533400" y="4840288"/>
            <a:ext cx="3505200" cy="7286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تذكر الناموس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1-2: 16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 name="Text Box 40"/>
          <p:cNvSpPr txBox="1">
            <a:spLocks noChangeArrowheads="1"/>
          </p:cNvSpPr>
          <p:nvPr/>
        </p:nvSpPr>
        <p:spPr bwMode="auto">
          <a:xfrm>
            <a:off x="4267200" y="4840288"/>
            <a:ext cx="3505200" cy="7201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اتكل على الوعود</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17-4: 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P spid="45" grpId="0" autoUpdateAnimBg="0"/>
      <p:bldP spid="4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idx="4294967295"/>
          </p:nvPr>
        </p:nvSpPr>
        <p:spPr>
          <a:xfrm>
            <a:off x="3124200" y="304800"/>
            <a:ext cx="3429000" cy="609600"/>
          </a:xfrm>
        </p:spPr>
        <p:txBody>
          <a:bodyPr/>
          <a:lstStyle/>
          <a:p>
            <a:pPr algn="r">
              <a:defRPr/>
            </a:pPr>
            <a:r>
              <a:rPr lang="en-US" sz="2800" b="1" dirty="0">
                <a:latin typeface="Arial" panose="020B0604020202020204" pitchFamily="34" charset="0"/>
                <a:ea typeface="ＭＳ Ｐゴシック" charset="0"/>
                <a:cs typeface="Arial" panose="020B0604020202020204" pitchFamily="34" charset="0"/>
              </a:rPr>
              <a:t>Appendices (ch. 4)</a:t>
            </a:r>
          </a:p>
        </p:txBody>
      </p:sp>
      <p:sp>
        <p:nvSpPr>
          <p:cNvPr id="245762" name="Rectangle 3"/>
          <p:cNvSpPr>
            <a:spLocks noChangeArrowheads="1"/>
          </p:cNvSpPr>
          <p:nvPr/>
        </p:nvSpPr>
        <p:spPr bwMode="auto">
          <a:xfrm>
            <a:off x="0" y="152400"/>
            <a:ext cx="6629400" cy="990600"/>
          </a:xfrm>
          <a:prstGeom prst="rect">
            <a:avLst/>
          </a:prstGeom>
          <a:solidFill>
            <a:srgbClr val="000000"/>
          </a:solidFill>
          <a:ln w="12700" cap="sq">
            <a:solidFill>
              <a:schemeClr val="tx1"/>
            </a:solidFill>
            <a:round/>
            <a:headEnd type="none" w="sm" len="sm"/>
            <a:tailEnd type="none" w="sm" len="sm"/>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1666" name="Text Box 2"/>
          <p:cNvSpPr txBox="1">
            <a:spLocks noChangeArrowheads="1"/>
          </p:cNvSpPr>
          <p:nvPr/>
        </p:nvSpPr>
        <p:spPr bwMode="auto">
          <a:xfrm>
            <a:off x="593725" y="304800"/>
            <a:ext cx="8154739" cy="5509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t>8. الخلاصة (إصحاح 4)</a:t>
            </a:r>
            <a:endPar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t> تلخيص موضوعين رئيسيين</a:t>
            </a:r>
            <a:endPar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endPar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t> الحاجة لحفظ ناموس موسى</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t>( المواضيع الجدلية الرئيسية 1-3)</a:t>
            </a:r>
            <a:endPar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457200" marR="0" lvl="1" indent="0" algn="ctr" defTabSz="914400" rtl="0" eaLnBrk="0" fontAlgn="base" latinLnBrk="0" hangingPunct="0">
              <a:lnSpc>
                <a:spcPct val="100000"/>
              </a:lnSpc>
              <a:spcBef>
                <a:spcPct val="0"/>
              </a:spcBef>
              <a:spcAft>
                <a:spcPct val="0"/>
              </a:spcAft>
              <a:buClrTx/>
              <a:buSzTx/>
              <a:buFontTx/>
              <a:buNone/>
              <a:tabLst/>
              <a:defRPr/>
            </a:pPr>
            <a:br>
              <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1" lang="ar-JO"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t>و</a:t>
            </a:r>
            <a:endPar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endPar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Char char="-"/>
              <a:tabLst/>
              <a:defRPr/>
            </a:pPr>
            <a:r>
              <a:rPr kumimoji="1" lang="ar-JO"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t> الحاجة للإستعداد لمجيء يوم الرب</a:t>
            </a:r>
            <a:br>
              <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1" lang="ar-JO"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t>(المواضيع الجدلية الرئيسية 4-7</a:t>
            </a:r>
            <a:r>
              <a:rPr kumimoji="1" lang="en-US" sz="3200" b="1"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p:txBody>
          <a:bodyPr/>
          <a:lstStyle/>
          <a:p>
            <a:pPr>
              <a:defRPr/>
            </a:pPr>
            <a:r>
              <a:rPr lang="en-US" b="1" dirty="0">
                <a:latin typeface="Arial" panose="020B0604020202020204" pitchFamily="34" charset="0"/>
                <a:ea typeface="ＭＳ Ｐゴシック" charset="0"/>
                <a:cs typeface="Arial" panose="020B0604020202020204" pitchFamily="34" charset="0"/>
              </a:rPr>
              <a:t>Malachi 4:2a</a:t>
            </a:r>
          </a:p>
        </p:txBody>
      </p:sp>
      <p:sp>
        <p:nvSpPr>
          <p:cNvPr id="247810" name="Rectangle 3"/>
          <p:cNvSpPr>
            <a:spLocks noGrp="1" noChangeArrowheads="1"/>
          </p:cNvSpPr>
          <p:nvPr>
            <p:ph type="subTitle" idx="1"/>
          </p:nvPr>
        </p:nvSpPr>
        <p:spPr/>
        <p:txBody>
          <a:bodyPr/>
          <a:lstStyle/>
          <a:p>
            <a:pPr>
              <a:buFont typeface="Wingdings" charset="0"/>
              <a:buNone/>
            </a:pPr>
            <a:endParaRPr lang="en-US" b="1" dirty="0">
              <a:latin typeface="Arial" panose="020B0604020202020204" pitchFamily="34" charset="0"/>
              <a:ea typeface="ＭＳ Ｐゴシック" charset="0"/>
              <a:cs typeface="Arial" panose="020B0604020202020204" pitchFamily="34" charset="0"/>
            </a:endParaRPr>
          </a:p>
        </p:txBody>
      </p:sp>
      <p:pic>
        <p:nvPicPr>
          <p:cNvPr id="247811" name="Picture 4"/>
          <p:cNvPicPr>
            <a:picLocks noChangeAspect="1" noChangeArrowheads="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47812" name="Rectangle 4"/>
          <p:cNvSpPr>
            <a:spLocks noChangeArrowheads="1"/>
          </p:cNvSpPr>
          <p:nvPr/>
        </p:nvSpPr>
        <p:spPr bwMode="auto">
          <a:xfrm>
            <a:off x="1116013" y="260350"/>
            <a:ext cx="7858125" cy="2500313"/>
          </a:xfrm>
          <a:prstGeom prst="rect">
            <a:avLst/>
          </a:prstGeom>
          <a:solidFill>
            <a:srgbClr val="000090"/>
          </a:solidFill>
          <a:ln w="12700" cap="sq">
            <a:solidFill>
              <a:schemeClr val="tx1"/>
            </a:solidFill>
            <a:round/>
            <a:headEnd type="none" w="sm" len="sm"/>
            <a:tailEnd type="none" w="sm" len="sm"/>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ولكم </a:t>
            </a:r>
            <a:r>
              <a:rPr lang="ar-JO" sz="3200" b="1" dirty="0">
                <a:solidFill>
                  <a:srgbClr val="FFFFFF"/>
                </a:solidFill>
                <a:latin typeface="Arial" panose="020B0604020202020204" pitchFamily="34" charset="0"/>
                <a:cs typeface="Arial" panose="020B0604020202020204" pitchFamily="34" charset="0"/>
              </a:rPr>
              <a:t>أ</a:t>
            </a:r>
            <a:r>
              <a:rPr kumimoji="1"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يها المتقون اسمي تشرق شمس البر والشفاء في أجنحتها</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ملاخي ٤: ٢</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60325"/>
            <a:ext cx="81661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0882" name="Rectangle 2"/>
          <p:cNvSpPr>
            <a:spLocks noGrp="1" noChangeArrowheads="1"/>
          </p:cNvSpPr>
          <p:nvPr>
            <p:ph type="ctrTitle"/>
          </p:nvPr>
        </p:nvSpPr>
        <p:spPr>
          <a:xfrm>
            <a:off x="5943600" y="6096000"/>
            <a:ext cx="2514600" cy="533400"/>
          </a:xfrm>
        </p:spPr>
        <p:txBody>
          <a:bodyPr/>
          <a:lstStyle/>
          <a:p>
            <a:pPr algn="r">
              <a:defRPr/>
            </a:pPr>
            <a:r>
              <a:rPr lang="ar-JO" sz="2800" b="1" dirty="0">
                <a:solidFill>
                  <a:schemeClr val="bg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ملاخي 4: 2ب</a:t>
            </a:r>
            <a:endParaRPr lang="en-US" sz="28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47" y="4658"/>
            <a:ext cx="9155847" cy="6088638"/>
          </a:xfrm>
          <a:prstGeom prst="rect">
            <a:avLst/>
          </a:prstGeom>
        </p:spPr>
      </p:pic>
      <p:sp>
        <p:nvSpPr>
          <p:cNvPr id="250882" name="Rectangle 2"/>
          <p:cNvSpPr>
            <a:spLocks noGrp="1" noChangeArrowheads="1"/>
          </p:cNvSpPr>
          <p:nvPr>
            <p:ph type="ctrTitle"/>
          </p:nvPr>
        </p:nvSpPr>
        <p:spPr>
          <a:xfrm>
            <a:off x="0" y="6207968"/>
            <a:ext cx="9144000" cy="533400"/>
          </a:xfrm>
        </p:spPr>
        <p:txBody>
          <a:bodyPr/>
          <a:lstStyle/>
          <a:p>
            <a:pPr algn="r">
              <a:defRPr/>
            </a:pPr>
            <a:r>
              <a:rPr lang="ar-JO" sz="3200" dirty="0">
                <a:solidFill>
                  <a:schemeClr val="tx1"/>
                </a:solidFill>
                <a:effectLst/>
                <a:ea typeface="ＭＳ Ｐゴシック" charset="0"/>
                <a:cs typeface="Arial" panose="020B0604020202020204" pitchFamily="34" charset="0"/>
              </a:rPr>
              <a:t>ملاخي ٤: ٢ب</a:t>
            </a:r>
            <a:endParaRPr lang="en-US" sz="3200" dirty="0">
              <a:solidFill>
                <a:schemeClr val="tx1"/>
              </a:solidFill>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251520" y="620688"/>
            <a:ext cx="3666728" cy="252028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فتخرجون وتنشأون كعجول الصيرة</a:t>
            </a:r>
            <a:endParaRPr kumimoji="1"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5316922"/>
      </p:ext>
    </p:extLst>
  </p:cSld>
  <p:clrMapOvr>
    <a:overrideClrMapping bg1="dk2" tx1="lt1" bg2="dk1" tx2="lt2" accent1="accent1" accent2="accent2" accent3="accent3" accent4="accent4" accent5="accent5" accent6="accent6" hlink="hlink" folHlink="folHlink"/>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604662"/>
            <a:ext cx="9143999" cy="6370319"/>
          </a:xfrm>
          <a:prstGeom prst="rect">
            <a:avLst/>
          </a:prstGeom>
        </p:spPr>
      </p:pic>
      <p:sp>
        <p:nvSpPr>
          <p:cNvPr id="900098" name="Rectangle 2"/>
          <p:cNvSpPr>
            <a:spLocks noGrp="1" noChangeArrowheads="1"/>
          </p:cNvSpPr>
          <p:nvPr>
            <p:ph type="ctrTitle"/>
          </p:nvPr>
        </p:nvSpPr>
        <p:spPr>
          <a:xfrm>
            <a:off x="0" y="-27384"/>
            <a:ext cx="9143999" cy="864096"/>
          </a:xfrm>
          <a:effectLst/>
        </p:spPr>
        <p:txBody>
          <a:bodyPr/>
          <a:lstStyle/>
          <a:p>
            <a:pPr>
              <a:defRPr/>
            </a:pPr>
            <a:r>
              <a:rPr lang="ar-JO" sz="4800" dirty="0">
                <a:solidFill>
                  <a:schemeClr val="tx2"/>
                </a:solidFill>
                <a:effectLst>
                  <a:glow rad="127000">
                    <a:schemeClr val="bg1"/>
                  </a:glow>
                </a:effectLst>
                <a:ea typeface="ＭＳ Ｐゴシック" charset="0"/>
              </a:rPr>
              <a:t>العشرة الكبار (ملاخي ٤: ٤)</a:t>
            </a:r>
            <a:endParaRPr lang="en-US" sz="48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91375570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kumimoji="0" lang="ar-SA" altLang="ja-JP" sz="3200" b="1" dirty="0">
                <a:solidFill>
                  <a:srgbClr val="FFFFFF"/>
                </a:solidFill>
                <a:effectLst>
                  <a:glow rad="152400">
                    <a:srgbClr val="000000"/>
                  </a:glow>
                </a:effectLst>
                <a:latin typeface="Arial" panose="020B0604020202020204" pitchFamily="34" charset="0"/>
                <a:cs typeface="Arial" panose="020B0604020202020204" pitchFamily="34" charset="0"/>
              </a:rPr>
              <a:t>ملاخي ٤ : ٥-٦</a:t>
            </a:r>
          </a:p>
          <a:p>
            <a:pPr algn="ctr" eaLnBrk="1" hangingPunct="1">
              <a:defRPr/>
            </a:pPr>
            <a:endParaRPr kumimoji="0" lang="en-US" altLang="ja-JP" sz="1600" b="1" dirty="0">
              <a:solidFill>
                <a:srgbClr val="FFFFFF"/>
              </a:solidFill>
              <a:effectLst>
                <a:glow rad="152400">
                  <a:srgbClr val="000000"/>
                </a:glow>
              </a:effectLst>
              <a:latin typeface="Arial" panose="020B0604020202020204" pitchFamily="34" charset="0"/>
              <a:cs typeface="Arial" panose="020B0604020202020204" pitchFamily="34" charset="0"/>
            </a:endParaRPr>
          </a:p>
          <a:p>
            <a:pPr algn="ctr" eaLnBrk="1" hangingPunct="1">
              <a:defRPr/>
            </a:pPr>
            <a:r>
              <a:rPr kumimoji="0" lang="ar-SA" altLang="ja-JP" sz="3200" b="1" dirty="0">
                <a:solidFill>
                  <a:srgbClr val="FFFFFF"/>
                </a:solidFill>
                <a:effectLst>
                  <a:glow rad="152400">
                    <a:srgbClr val="000000"/>
                  </a:glow>
                </a:effectLst>
                <a:latin typeface="Arial" panose="020B0604020202020204" pitchFamily="34" charset="0"/>
                <a:cs typeface="Arial" panose="020B0604020202020204" pitchFamily="34" charset="0"/>
              </a:rPr>
              <a:t> 5 هأنذا أرسل إليكم إيليا النبي قبل مجيء يوم الرب اليوم العظيم والمخوف</a:t>
            </a:r>
            <a:r>
              <a:rPr kumimoji="0" lang="ar-JO" altLang="ja-JP" sz="3200" b="1" dirty="0">
                <a:solidFill>
                  <a:srgbClr val="FFFFFF"/>
                </a:solidFill>
                <a:effectLst>
                  <a:glow rad="152400">
                    <a:srgbClr val="000000"/>
                  </a:glow>
                </a:effectLst>
                <a:latin typeface="Arial" panose="020B0604020202020204" pitchFamily="34" charset="0"/>
                <a:cs typeface="Arial" panose="020B0604020202020204" pitchFamily="34" charset="0"/>
              </a:rPr>
              <a:t> 6 </a:t>
            </a:r>
            <a:r>
              <a:rPr kumimoji="0" lang="ar-SA" altLang="ja-JP" sz="3200" b="1" dirty="0">
                <a:solidFill>
                  <a:srgbClr val="FFFFFF"/>
                </a:solidFill>
                <a:effectLst>
                  <a:glow rad="152400">
                    <a:srgbClr val="000000"/>
                  </a:glow>
                </a:effectLst>
                <a:latin typeface="Arial" panose="020B0604020202020204" pitchFamily="34"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dirty="0">
                <a:solidFill>
                  <a:srgbClr val="FFFFFF"/>
                </a:solidFill>
                <a:effectLst>
                  <a:glow rad="241300">
                    <a:srgbClr val="000000">
                      <a:alpha val="75000"/>
                    </a:srgbClr>
                  </a:glow>
                </a:effectLst>
                <a:latin typeface="Arial" panose="020B0604020202020204" pitchFamily="34" charset="0"/>
                <a:cs typeface="Arial" panose="020B0604020202020204" pitchFamily="34" charset="0"/>
              </a:rPr>
              <a:t>مقتبس من مارك ل. بيلي، كلية دالاس اللاهوتية ملاحظات صفية، 1986</a:t>
            </a:r>
            <a:endParaRPr kumimoji="0" lang="en-US"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نب</a:t>
            </a: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و</a:t>
            </a: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هذا العصر</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العصر القادم</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ملكوت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 مجيء المسيح الاول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الرفض</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الحكم على إسرائيل</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البركة للأمم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مجيء الثاني</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استقبال</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الحكم على الأمم</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استعادة إسرائيل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أسرار المملكة</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متى 13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١-٢)</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45224"/>
            <a:ext cx="810101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b="1" dirty="0">
                <a:solidFill>
                  <a:srgbClr val="FFFFFF"/>
                </a:solidFill>
                <a:latin typeface="Arial" panose="020B0604020202020204" pitchFamily="34" charset="0"/>
                <a:cs typeface="Arial" panose="020B0604020202020204" pitchFamily="34" charset="0"/>
              </a:rPr>
              <a:t>إ</a:t>
            </a: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dirty="0">
                <a:solidFill>
                  <a:srgbClr val="FFFFFF"/>
                </a:solidFill>
                <a:latin typeface="Arial" panose="020B0604020202020204" pitchFamily="34" charset="0"/>
                <a:cs typeface="Arial" panose="020B0604020202020204" pitchFamily="34" charset="0"/>
              </a:rPr>
              <a:t>آه لأن ذلك اليوم عظيم وليس مثله، وهو وقت ضيق على يعقوب ولكنه سيخلص منه.</a:t>
            </a: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٦-٢١)</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(١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تس ٤: ١٣-١٨)</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6427" y="1698487"/>
            <a:ext cx="1803997"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٣-٥)</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٣٨-٣٩)</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486526" y="4726748"/>
            <a:ext cx="233459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٧-١٠</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dirty="0">
                <a:solidFill>
                  <a:schemeClr val="bg1"/>
                </a:solidFill>
              </a:rPr>
              <a:t>نظرة عامة على المستقبل</a:t>
            </a:r>
            <a:endParaRPr lang="en-US" sz="5400" dirty="0"/>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7" y="836712"/>
            <a:ext cx="2073301"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١١-١٤</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53158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armorofgod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9" name="Text Box 3"/>
          <p:cNvSpPr txBox="1">
            <a:spLocks noChangeArrowheads="1"/>
          </p:cNvSpPr>
          <p:nvPr/>
        </p:nvSpPr>
        <p:spPr bwMode="auto">
          <a:xfrm>
            <a:off x="304800" y="-152400"/>
            <a:ext cx="4724400" cy="6740307"/>
          </a:xfrm>
          <a:prstGeom prst="rect">
            <a:avLst/>
          </a:prstGeom>
          <a:noFill/>
          <a:ln w="12700" cap="sq">
            <a:noFill/>
            <a:miter lim="800000"/>
            <a:headEnd type="none" w="sm" len="sm"/>
            <a:tailEnd type="none" w="sm" len="sm"/>
          </a:ln>
          <a:effectLst/>
        </p:spPr>
        <p:txBody>
          <a:bodyPr>
            <a:spAutoFit/>
          </a:bodyPr>
          <a:lstStyle>
            <a:defPPr>
              <a:defRPr lang="en-US"/>
            </a:defPPr>
            <a:lvl1pPr algn="ctr">
              <a:defRPr kumimoji="0" sz="7200" b="1">
                <a:effectLst>
                  <a:glow rad="266700">
                    <a:schemeClr val="bg2"/>
                  </a:glow>
                </a:effectLst>
                <a:latin typeface="Storybook" charset="0"/>
                <a:ea typeface="MS PGothic" charset="0"/>
                <a:cs typeface="MS PGothic" charset="0"/>
              </a:defRPr>
            </a:lvl1pPr>
            <a:lvl2pPr marL="37931725" indent="-37474525">
              <a:defRPr sz="2800" b="1">
                <a:latin typeface="Arial" charset="0"/>
                <a:ea typeface="MS PGothic" charset="0"/>
                <a:cs typeface="MS PGothic" charset="0"/>
              </a:defRPr>
            </a:lvl2pPr>
            <a:lvl3pPr>
              <a:defRPr b="1">
                <a:latin typeface="Arial" charset="0"/>
                <a:ea typeface="MS PGothic" charset="0"/>
                <a:cs typeface="MS PGothic" charset="0"/>
              </a:defRPr>
            </a:lvl3pPr>
            <a:lvl4pPr>
              <a:defRPr sz="2000" b="1">
                <a:latin typeface="Arial" charset="0"/>
                <a:ea typeface="MS PGothic" charset="0"/>
                <a:cs typeface="MS PGothic" charset="0"/>
              </a:defRPr>
            </a:lvl4pPr>
            <a:lvl5pPr>
              <a:defRPr sz="2000" b="1">
                <a:latin typeface="Arial" charset="0"/>
                <a:ea typeface="MS PGothic" charset="0"/>
                <a:cs typeface="MS PGothic" charset="0"/>
              </a:defRPr>
            </a:lvl5pPr>
            <a:lvl6pPr>
              <a:defRPr sz="2000" b="1">
                <a:latin typeface="Arial" charset="0"/>
                <a:ea typeface="MS PGothic" charset="0"/>
                <a:cs typeface="MS PGothic" charset="0"/>
              </a:defRPr>
            </a:lvl6pPr>
            <a:lvl7pPr>
              <a:defRPr sz="2000" b="1">
                <a:latin typeface="Arial" charset="0"/>
                <a:ea typeface="MS PGothic" charset="0"/>
                <a:cs typeface="MS PGothic" charset="0"/>
              </a:defRPr>
            </a:lvl7pPr>
            <a:lvl8pPr>
              <a:defRPr sz="2000" b="1">
                <a:latin typeface="Arial" charset="0"/>
                <a:ea typeface="MS PGothic" charset="0"/>
                <a:cs typeface="MS PGothic" charset="0"/>
              </a:defRPr>
            </a:lvl8pPr>
            <a:lvl9pPr>
              <a:defRPr sz="2000" b="1">
                <a:latin typeface="Arial"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كن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مستعداً</a:t>
            </a:r>
            <a:endParaRPr kumimoji="0" lang="en-US"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احفظ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الإيمان</a:t>
            </a:r>
            <a:endParaRPr kumimoji="0" lang="en-US"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أطع</a:t>
            </a:r>
            <a:endParaRPr kumimoji="0" lang="en-US"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تب</a:t>
            </a:r>
            <a:endParaRPr kumimoji="0" lang="en-US" sz="720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p:txBody>
      </p:sp>
      <p:sp>
        <p:nvSpPr>
          <p:cNvPr id="290820" name="Rectangle 4"/>
          <p:cNvSpPr>
            <a:spLocks noGrp="1" noChangeArrowheads="1"/>
          </p:cNvSpPr>
          <p:nvPr>
            <p:ph type="title" idx="4294967295"/>
          </p:nvPr>
        </p:nvSpPr>
        <p:spPr>
          <a:xfrm>
            <a:off x="5334000" y="6019800"/>
            <a:ext cx="3657600" cy="838200"/>
          </a:xfrm>
        </p:spPr>
        <p:txBody>
          <a:bodyPr/>
          <a:lstStyle/>
          <a:p>
            <a:pPr algn="ctr">
              <a:defRPr/>
            </a:pPr>
            <a:r>
              <a:rPr lang="ar-SA" b="1" dirty="0">
                <a:solidFill>
                  <a:schemeClr val="tx1"/>
                </a:solidFill>
                <a:latin typeface="Arial" panose="020B0604020202020204" pitchFamily="34" charset="0"/>
                <a:ea typeface="ＭＳ Ｐゴシック" charset="0"/>
                <a:cs typeface="Arial" panose="020B0604020202020204" pitchFamily="34" charset="0"/>
              </a:rPr>
              <a:t>التطبيقات</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MIDGI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3150" y="0"/>
            <a:ext cx="4286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1843" name="Picture 3"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163" y="2174875"/>
            <a:ext cx="8526462"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AutoShape 4"/>
          <p:cNvSpPr>
            <a:spLocks noChangeArrowheads="1"/>
          </p:cNvSpPr>
          <p:nvPr/>
        </p:nvSpPr>
        <p:spPr bwMode="auto">
          <a:xfrm flipV="1">
            <a:off x="7391400" y="4667250"/>
            <a:ext cx="838200" cy="1981200"/>
          </a:xfrm>
          <a:prstGeom prst="downArrow">
            <a:avLst>
              <a:gd name="adj1" fmla="val 50000"/>
              <a:gd name="adj2" fmla="val 59091"/>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1845" name="Text Box 5"/>
          <p:cNvSpPr txBox="1">
            <a:spLocks noChangeArrowheads="1"/>
          </p:cNvSpPr>
          <p:nvPr/>
        </p:nvSpPr>
        <p:spPr bwMode="auto">
          <a:xfrm>
            <a:off x="4038600" y="2514600"/>
            <a:ext cx="45720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12   11 10 9   8 7 6 5   4 3 2 1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3957" name="Rectangle 6"/>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3958" name="Rectangle 7"/>
          <p:cNvSpPr>
            <a:spLocks noGrp="1" noChangeArrowheads="1"/>
          </p:cNvSpPr>
          <p:nvPr>
            <p:ph type="title" idx="4294967295"/>
          </p:nvPr>
        </p:nvSpPr>
        <p:spPr>
          <a:xfrm>
            <a:off x="6705600" y="0"/>
            <a:ext cx="2438400" cy="2057400"/>
          </a:xfrm>
        </p:spPr>
        <p:txBody>
          <a:bodyPr/>
          <a:lstStyle/>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ملاخي آخر    الإثني عشر</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3"/>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8" fill="hold" grpId="0" nodeType="afterEffect">
                                  <p:stCondLst>
                                    <p:cond delay="2500"/>
                                  </p:stCondLst>
                                  <p:childTnLst>
                                    <p:set>
                                      <p:cBhvr>
                                        <p:cTn id="9" dur="1" fill="hold">
                                          <p:stCondLst>
                                            <p:cond delay="0"/>
                                          </p:stCondLst>
                                        </p:cTn>
                                        <p:tgtEl>
                                          <p:spTgt spid="291844"/>
                                        </p:tgtEl>
                                        <p:attrNameLst>
                                          <p:attrName>style.visibility</p:attrName>
                                        </p:attrNameLst>
                                      </p:cBhvr>
                                      <p:to>
                                        <p:strVal val="visible"/>
                                      </p:to>
                                    </p:set>
                                    <p:anim calcmode="lin" valueType="num">
                                      <p:cBhvr additive="base">
                                        <p:cTn id="10" dur="5000" fill="hold"/>
                                        <p:tgtEl>
                                          <p:spTgt spid="291844"/>
                                        </p:tgtEl>
                                        <p:attrNameLst>
                                          <p:attrName>ppt_x</p:attrName>
                                        </p:attrNameLst>
                                      </p:cBhvr>
                                      <p:tavLst>
                                        <p:tav tm="0">
                                          <p:val>
                                            <p:strVal val="0-#ppt_w/2"/>
                                          </p:val>
                                        </p:tav>
                                        <p:tav tm="100000">
                                          <p:val>
                                            <p:strVal val="#ppt_x"/>
                                          </p:val>
                                        </p:tav>
                                      </p:tavLst>
                                    </p:anim>
                                    <p:anim calcmode="lin" valueType="num">
                                      <p:cBhvr additive="base">
                                        <p:cTn id="11" dur="5000" fill="hold"/>
                                        <p:tgtEl>
                                          <p:spTgt spid="291844"/>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8000"/>
                            </p:stCondLst>
                            <p:childTnLst>
                              <p:par>
                                <p:cTn id="13" presetID="22" presetClass="entr" presetSubtype="8" fill="hold" grpId="0" nodeType="afterEffect">
                                  <p:stCondLst>
                                    <p:cond delay="1000"/>
                                  </p:stCondLst>
                                  <p:childTnLst>
                                    <p:set>
                                      <p:cBhvr>
                                        <p:cTn id="14" dur="1" fill="hold">
                                          <p:stCondLst>
                                            <p:cond delay="0"/>
                                          </p:stCondLst>
                                        </p:cTn>
                                        <p:tgtEl>
                                          <p:spTgt spid="291845"/>
                                        </p:tgtEl>
                                        <p:attrNameLst>
                                          <p:attrName>style.visibility</p:attrName>
                                        </p:attrNameLst>
                                      </p:cBhvr>
                                      <p:to>
                                        <p:strVal val="visible"/>
                                      </p:to>
                                    </p:set>
                                    <p:animEffect transition="in" filter="wipe(left)">
                                      <p:cBhvr>
                                        <p:cTn id="15" dur="5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animBg="1"/>
      <p:bldP spid="29184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dirty="0">
                <a:solidFill>
                  <a:srgbClr val="3F5B7E"/>
                </a:solidFill>
                <a:effectLst>
                  <a:glow rad="127000">
                    <a:schemeClr val="bg1"/>
                  </a:glow>
                </a:effectLst>
                <a:ea typeface="ＭＳ Ｐゴシック" charset="0"/>
              </a:rPr>
              <a:t>كيف يمكن أن تكون...؟</a:t>
            </a:r>
            <a:endParaRPr lang="en-US" sz="6000" dirty="0">
              <a:solidFill>
                <a:srgbClr val="3F5B7E"/>
              </a:solidFill>
              <a:effectLst>
                <a:glow rad="127000">
                  <a:schemeClr val="bg1"/>
                </a:glow>
              </a:effectLst>
              <a:ea typeface="ＭＳ Ｐゴシック" charset="0"/>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60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طريقتين لتجنب الرياء</a:t>
            </a:r>
            <a:endParaRPr kumimoji="1" lang="en-US" sz="60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9550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بيان الملكوت في ملاخي</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483877"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على يهوذا أن يتوبوا عن الرياء (1-3) للبركة في المملكة المسيانية (4)</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4292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83568" y="2184729"/>
            <a:ext cx="7814897"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يوبخ الرب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الرياء</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عند يهود ما بعد السبي من خلال إجابة أسئلتهم الدفاعية حتى يستعدوا للدينونة القادمة والبركة من خلال ترك خطاياهم والعودة له</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البيان الموجز</a:t>
            </a:r>
            <a:b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ملاخي</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659</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3549032"/>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dirty="0">
                <a:solidFill>
                  <a:srgbClr val="3F5B7E"/>
                </a:solidFill>
                <a:effectLst>
                  <a:glow rad="127000">
                    <a:schemeClr val="bg1"/>
                  </a:glow>
                </a:effectLst>
                <a:ea typeface="ＭＳ Ｐゴシック" charset="0"/>
              </a:rPr>
              <a:t>كيف يمكنك أن تكون ...؟</a:t>
            </a:r>
            <a:endParaRPr lang="en-US" sz="6000" dirty="0">
              <a:solidFill>
                <a:srgbClr val="3F5B7E"/>
              </a:solidFill>
              <a:effectLst>
                <a:glow rad="127000">
                  <a:schemeClr val="bg1"/>
                </a:glow>
              </a:effectLst>
              <a:ea typeface="ＭＳ Ｐゴシック" charset="0"/>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60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طريقتين لتجنب الرياء</a:t>
            </a:r>
            <a:endParaRPr kumimoji="1" lang="en-US" sz="60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4325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45269"/>
            <a:ext cx="9144000" cy="5240115"/>
          </a:xfrm>
          <a:prstGeom prst="rect">
            <a:avLst/>
          </a:prstGeom>
        </p:spPr>
      </p:pic>
      <p:sp>
        <p:nvSpPr>
          <p:cNvPr id="900098" name="Rectangle 2"/>
          <p:cNvSpPr>
            <a:spLocks noGrp="1" noChangeArrowheads="1"/>
          </p:cNvSpPr>
          <p:nvPr>
            <p:ph type="ctrTitle"/>
          </p:nvPr>
        </p:nvSpPr>
        <p:spPr>
          <a:xfrm>
            <a:off x="0" y="427403"/>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ملاخي</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556792"/>
            <a:ext cx="3059832"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أوقف    تقديم   الأعذار</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904656" y="1556792"/>
            <a:ext cx="3203848" cy="33123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فكر         في    مستقبلك</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915816" y="1916832"/>
            <a:ext cx="3059832"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17274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426169"/>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كيف يمكنك أن تكون صادقاً؟</a:t>
            </a:r>
            <a:endParaRPr kumimoji="1" lang="en-US"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3800" dirty="0">
                <a:effectLst/>
                <a:ea typeface="ＭＳ Ｐゴシック" charset="0"/>
              </a:rPr>
              <a:t>أوقف</a:t>
            </a:r>
            <a:br>
              <a:rPr lang="ar-JO" sz="13800" dirty="0">
                <a:effectLst/>
                <a:ea typeface="ＭＳ Ｐゴシック" charset="0"/>
              </a:rPr>
            </a:br>
            <a:r>
              <a:rPr lang="en-US" sz="13800" dirty="0">
                <a:effectLst/>
                <a:ea typeface="ＭＳ Ｐゴシック" charset="0"/>
              </a:rPr>
              <a:t> </a:t>
            </a:r>
            <a:r>
              <a:rPr lang="ar-JO" sz="5400" dirty="0">
                <a:effectLst/>
                <a:ea typeface="ＭＳ Ｐゴシック" charset="0"/>
              </a:rPr>
              <a:t>تقديم الأعذار</a:t>
            </a:r>
            <a:endParaRPr lang="en-US" sz="5400"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ملاخي 1-3</a:t>
            </a:r>
            <a:endParaRPr kumimoji="0" lang="en-US"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6861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فكر في </a:t>
            </a:r>
            <a:r>
              <a:rPr lang="ar-JO" sz="4800" dirty="0">
                <a:solidFill>
                  <a:srgbClr val="FFFF00"/>
                </a:solidFill>
                <a:effectLst>
                  <a:glow rad="127000">
                    <a:schemeClr val="tx1"/>
                  </a:glow>
                </a:effectLst>
                <a:ea typeface="ＭＳ Ｐゴシック" charset="0"/>
              </a:rPr>
              <a:t>مستقبلك</a:t>
            </a:r>
            <a:endParaRPr lang="en-US" sz="4800" dirty="0">
              <a:solidFill>
                <a:srgbClr val="FFFF00"/>
              </a:solidFill>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 4</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8748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9143999" cy="1080120"/>
          </a:xfrm>
          <a:effectLst/>
        </p:spPr>
        <p:txBody>
          <a:bodyPr/>
          <a:lstStyle/>
          <a:p>
            <a:pPr>
              <a:defRPr/>
            </a:pPr>
            <a:r>
              <a:rPr lang="ar-JO" dirty="0">
                <a:solidFill>
                  <a:srgbClr val="FFFFFF"/>
                </a:solidFill>
                <a:effectLst/>
                <a:ea typeface="ＭＳ Ｐゴシック" charset="0"/>
              </a:rPr>
              <a:t>الرياء</a:t>
            </a:r>
            <a:endParaRPr lang="en-US" dirty="0">
              <a:solidFill>
                <a:srgbClr val="FFFFFF"/>
              </a:solidFill>
              <a:effectLst/>
              <a:ea typeface="ＭＳ Ｐゴシック" charset="0"/>
            </a:endParaRPr>
          </a:p>
        </p:txBody>
      </p:sp>
      <p:pic>
        <p:nvPicPr>
          <p:cNvPr id="3" name="Picture 2"/>
          <p:cNvPicPr>
            <a:picLocks noChangeAspect="1"/>
          </p:cNvPicPr>
          <p:nvPr/>
        </p:nvPicPr>
        <p:blipFill rotWithShape="1">
          <a:blip r:embed="rId3"/>
          <a:srcRect l="49896"/>
          <a:stretch/>
        </p:blipFill>
        <p:spPr>
          <a:xfrm>
            <a:off x="4586848" y="1340768"/>
            <a:ext cx="4425646" cy="4968552"/>
          </a:xfrm>
          <a:prstGeom prst="rect">
            <a:avLst/>
          </a:prstGeom>
        </p:spPr>
      </p:pic>
      <p:sp>
        <p:nvSpPr>
          <p:cNvPr id="5" name="Rectangle 2"/>
          <p:cNvSpPr txBox="1">
            <a:spLocks noChangeArrowheads="1"/>
          </p:cNvSpPr>
          <p:nvPr/>
        </p:nvSpPr>
        <p:spPr bwMode="auto">
          <a:xfrm>
            <a:off x="18433" y="1484784"/>
            <a:ext cx="4553567" cy="4680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 حجاب يريد خلعه في الخفاء إلا حجاب الرياء .</a:t>
            </a:r>
            <a:endParaRPr kumimoji="1"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ريتشارد غارنيت</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763468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86407"/>
            <a:ext cx="9144000" cy="6098977"/>
          </a:xfrm>
          <a:prstGeom prst="rect">
            <a:avLst/>
          </a:prstGeom>
        </p:spPr>
      </p:pic>
      <p:sp>
        <p:nvSpPr>
          <p:cNvPr id="7" name="Rectangle 6"/>
          <p:cNvSpPr/>
          <p:nvPr/>
        </p:nvSpPr>
        <p:spPr bwMode="auto">
          <a:xfrm>
            <a:off x="2339752" y="3068960"/>
            <a:ext cx="4392488" cy="230425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83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كيف يمكنك أن تكون صادقاً؟</a:t>
            </a:r>
            <a:endParaRPr kumimoji="1" lang="en-US"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051720" y="2852936"/>
            <a:ext cx="5112568" cy="3168352"/>
          </a:xfrm>
          <a:effectLst/>
        </p:spPr>
        <p:txBody>
          <a:bodyPr/>
          <a:lstStyle/>
          <a:p>
            <a:pPr>
              <a:lnSpc>
                <a:spcPct val="80000"/>
              </a:lnSpc>
              <a:defRPr/>
            </a:pPr>
            <a:r>
              <a:rPr lang="ar-JO" sz="7200" dirty="0">
                <a:solidFill>
                  <a:srgbClr val="FF0000"/>
                </a:solidFill>
                <a:effectLst/>
                <a:ea typeface="ＭＳ Ｐゴシック" charset="0"/>
              </a:rPr>
              <a:t>أوقف</a:t>
            </a:r>
            <a:br>
              <a:rPr lang="ar-JO" sz="7200" dirty="0">
                <a:solidFill>
                  <a:srgbClr val="FF0000"/>
                </a:solidFill>
                <a:effectLst/>
                <a:ea typeface="ＭＳ Ｐゴシック" charset="0"/>
              </a:rPr>
            </a:br>
            <a:r>
              <a:rPr lang="en-US" sz="7200" dirty="0">
                <a:effectLst/>
                <a:ea typeface="ＭＳ Ｐゴシック" charset="0"/>
              </a:rPr>
              <a:t> </a:t>
            </a:r>
            <a:r>
              <a:rPr lang="ar-JO" sz="6000" dirty="0">
                <a:solidFill>
                  <a:schemeClr val="tx1"/>
                </a:solidFill>
                <a:effectLst/>
                <a:ea typeface="ＭＳ Ｐゴシック" charset="0"/>
              </a:rPr>
              <a:t>تقديم</a:t>
            </a:r>
            <a:br>
              <a:rPr lang="ar-JO" sz="6000" dirty="0">
                <a:solidFill>
                  <a:schemeClr val="tx1"/>
                </a:solidFill>
                <a:effectLst/>
                <a:ea typeface="ＭＳ Ｐゴシック" charset="0"/>
              </a:rPr>
            </a:br>
            <a:r>
              <a:rPr lang="ar-JO" sz="6000" dirty="0">
                <a:solidFill>
                  <a:schemeClr val="tx1"/>
                </a:solidFill>
                <a:ea typeface="ＭＳ Ｐゴシック" charset="0"/>
              </a:rPr>
              <a:t>الأعذار</a:t>
            </a:r>
            <a:endParaRPr lang="en-US" sz="6000" dirty="0">
              <a:solidFill>
                <a:schemeClr val="tx1"/>
              </a:solidFill>
              <a:effectLst/>
              <a:ea typeface="ＭＳ Ｐゴシック" charset="0"/>
            </a:endParaRPr>
          </a:p>
        </p:txBody>
      </p:sp>
    </p:spTree>
    <p:extLst>
      <p:ext uri="{BB962C8B-B14F-4D97-AF65-F5344CB8AC3E}">
        <p14:creationId xmlns:p14="http://schemas.microsoft.com/office/powerpoint/2010/main" val="396054874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تكبح الرياء؟</a:t>
            </a:r>
            <a:endParaRPr lang="en-US" sz="4800" dirty="0">
              <a:effectLst>
                <a:glow rad="127000">
                  <a:schemeClr val="tx1"/>
                </a:glow>
              </a:effectLst>
              <a:ea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77121641"/>
              </p:ext>
            </p:extLst>
          </p:nvPr>
        </p:nvGraphicFramePr>
        <p:xfrm>
          <a:off x="23664" y="908720"/>
          <a:ext cx="9120336" cy="599359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2: 10-16</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الإنتظار</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2: 17-3: 7أ</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التوبة</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3: 7ب-8أ</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العطاء</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3: 8ب-12</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الإحترام</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3: 13-18</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أين</a:t>
                      </a: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 إله العدل</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كيف نرجع</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سلبناك؟</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أقوالكم اشتدت علي</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توقفوا عن سلبي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لا عشور وهذا يهينني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دافعكم للعطاء هو الأخذ</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1688248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0" y="1628800"/>
            <a:ext cx="91440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538163" indent="-538163">
              <a:defRPr kumimoji="0" sz="3200" b="1">
                <a:effectLst>
                  <a:outerShdw blurRad="38100" dist="38100" dir="2700000" algn="tl">
                    <a:srgbClr val="000000"/>
                  </a:outerShd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1. ينتمي المؤمنون للنسل التقي</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العبادة المقبولة تتطلب نمط حياة مقبول</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3. يكره الله الطلاق ويسوع يتفق معه</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المؤمنون لديهم يسوع الذي سيأتي بالدينونة والتنقية فتب وأطع بينما تنتظر عودته</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18788" name="Rectangle 4"/>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algn="ctr" eaLnBrk="1" hangingPunct="1">
              <a:buClr>
                <a:schemeClr val="accent2"/>
              </a:buClr>
              <a:buFont typeface="Wingdings" charset="0"/>
              <a:buNone/>
              <a:defRPr/>
            </a:pPr>
            <a:r>
              <a:rPr kumimoji="0" lang="ar-JO" sz="4000" b="1" dirty="0">
                <a:solidFill>
                  <a:srgbClr val="FFFFFF"/>
                </a:solidFill>
                <a:effectLst/>
                <a:latin typeface="Arial" panose="020B0604020202020204" pitchFamily="34" charset="0"/>
                <a:cs typeface="Arial" panose="020B0604020202020204" pitchFamily="34" charset="0"/>
              </a:rPr>
              <a:t>تطبيق ملاخي</a:t>
            </a:r>
            <a:endParaRPr kumimoji="0" lang="en-US" sz="3200" b="1" dirty="0">
              <a:solidFill>
                <a:srgbClr val="FFFFFF"/>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 calcmode="lin" valueType="num">
                                      <p:cBhvr additive="base">
                                        <p:cTn id="7" dur="75" fill="hold"/>
                                        <p:tgtEl>
                                          <p:spTgt spid="118786">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11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8786">
                                            <p:txEl>
                                              <p:pRg st="2" end="2"/>
                                            </p:txEl>
                                          </p:spTgt>
                                        </p:tgtEl>
                                        <p:attrNameLst>
                                          <p:attrName>style.visibility</p:attrName>
                                        </p:attrNameLst>
                                      </p:cBhvr>
                                      <p:to>
                                        <p:strVal val="visible"/>
                                      </p:to>
                                    </p:set>
                                    <p:anim calcmode="lin" valueType="num">
                                      <p:cBhvr additive="base">
                                        <p:cTn id="13" dur="75" fill="hold"/>
                                        <p:tgtEl>
                                          <p:spTgt spid="118786">
                                            <p:txEl>
                                              <p:pRg st="2" end="2"/>
                                            </p:txEl>
                                          </p:spTgt>
                                        </p:tgtEl>
                                        <p:attrNameLst>
                                          <p:attrName>ppt_x</p:attrName>
                                        </p:attrNameLst>
                                      </p:cBhvr>
                                      <p:tavLst>
                                        <p:tav tm="0">
                                          <p:val>
                                            <p:strVal val="0-#ppt_w/2"/>
                                          </p:val>
                                        </p:tav>
                                        <p:tav tm="100000">
                                          <p:val>
                                            <p:strVal val="#ppt_x"/>
                                          </p:val>
                                        </p:tav>
                                      </p:tavLst>
                                    </p:anim>
                                    <p:anim calcmode="lin" valueType="num">
                                      <p:cBhvr additive="base">
                                        <p:cTn id="14" dur="75" fill="hold"/>
                                        <p:tgtEl>
                                          <p:spTgt spid="11878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8786">
                                            <p:txEl>
                                              <p:pRg st="4" end="4"/>
                                            </p:txEl>
                                          </p:spTgt>
                                        </p:tgtEl>
                                        <p:attrNameLst>
                                          <p:attrName>style.visibility</p:attrName>
                                        </p:attrNameLst>
                                      </p:cBhvr>
                                      <p:to>
                                        <p:strVal val="visible"/>
                                      </p:to>
                                    </p:set>
                                    <p:anim calcmode="lin" valueType="num">
                                      <p:cBhvr additive="base">
                                        <p:cTn id="19" dur="75" fill="hold"/>
                                        <p:tgtEl>
                                          <p:spTgt spid="118786">
                                            <p:txEl>
                                              <p:pRg st="4" end="4"/>
                                            </p:txEl>
                                          </p:spTgt>
                                        </p:tgtEl>
                                        <p:attrNameLst>
                                          <p:attrName>ppt_x</p:attrName>
                                        </p:attrNameLst>
                                      </p:cBhvr>
                                      <p:tavLst>
                                        <p:tav tm="0">
                                          <p:val>
                                            <p:strVal val="0-#ppt_w/2"/>
                                          </p:val>
                                        </p:tav>
                                        <p:tav tm="100000">
                                          <p:val>
                                            <p:strVal val="#ppt_x"/>
                                          </p:val>
                                        </p:tav>
                                      </p:tavLst>
                                    </p:anim>
                                    <p:anim calcmode="lin" valueType="num">
                                      <p:cBhvr additive="base">
                                        <p:cTn id="20" dur="75" fill="hold"/>
                                        <p:tgtEl>
                                          <p:spTgt spid="11878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8786">
                                            <p:txEl>
                                              <p:pRg st="6" end="6"/>
                                            </p:txEl>
                                          </p:spTgt>
                                        </p:tgtEl>
                                        <p:attrNameLst>
                                          <p:attrName>style.visibility</p:attrName>
                                        </p:attrNameLst>
                                      </p:cBhvr>
                                      <p:to>
                                        <p:strVal val="visible"/>
                                      </p:to>
                                    </p:set>
                                    <p:anim calcmode="lin" valueType="num">
                                      <p:cBhvr additive="base">
                                        <p:cTn id="25" dur="75" fill="hold"/>
                                        <p:tgtEl>
                                          <p:spTgt spid="118786">
                                            <p:txEl>
                                              <p:pRg st="6" end="6"/>
                                            </p:txEl>
                                          </p:spTgt>
                                        </p:tgtEl>
                                        <p:attrNameLst>
                                          <p:attrName>ppt_x</p:attrName>
                                        </p:attrNameLst>
                                      </p:cBhvr>
                                      <p:tavLst>
                                        <p:tav tm="0">
                                          <p:val>
                                            <p:strVal val="0-#ppt_w/2"/>
                                          </p:val>
                                        </p:tav>
                                        <p:tav tm="100000">
                                          <p:val>
                                            <p:strVal val="#ppt_x"/>
                                          </p:val>
                                        </p:tav>
                                      </p:tavLst>
                                    </p:anim>
                                    <p:anim calcmode="lin" valueType="num">
                                      <p:cBhvr additive="base">
                                        <p:cTn id="26" dur="75" fill="hold"/>
                                        <p:tgtEl>
                                          <p:spTgt spid="118786">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كيف تكون صادقاً؟</a:t>
            </a:r>
            <a:endParaRPr kumimoji="1" lang="en-US"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6600" dirty="0">
                <a:effectLst/>
                <a:ea typeface="ＭＳ Ｐゴシック" charset="0"/>
              </a:rPr>
              <a:t>توقف</a:t>
            </a:r>
            <a:br>
              <a:rPr lang="ar-JO" sz="13800" dirty="0">
                <a:effectLst/>
                <a:ea typeface="ＭＳ Ｐゴシック" charset="0"/>
              </a:rPr>
            </a:br>
            <a:r>
              <a:rPr lang="ar-JO" sz="9600" dirty="0">
                <a:effectLst/>
                <a:ea typeface="ＭＳ Ｐゴシック" charset="0"/>
              </a:rPr>
              <a:t>عن خلق الأعذار</a:t>
            </a:r>
            <a:endParaRPr lang="en-US" sz="5400"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ملاخي 1-3</a:t>
            </a:r>
            <a:endParaRPr kumimoji="0" lang="en-US"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9586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04800" y="1877144"/>
            <a:ext cx="85344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412750" indent="-412750" algn="r" rtl="1">
              <a:defRPr kumimoji="0" sz="3200" b="1">
                <a:effectLst>
                  <a:glow rad="101600">
                    <a:schemeClr val="bg2">
                      <a:alpha val="75000"/>
                    </a:schemeClr>
                  </a:glo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5. يرغب الله بأن يباركنا فباركه وبارك خدامه وأولئك الذين في حاجة</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لا تسرق الله فيما أعطاك</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7. افحص دافعك للعطاء</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20835" name="Text Box 3"/>
          <p:cNvSpPr txBox="1">
            <a:spLocks noChangeArrowheads="1"/>
          </p:cNvSpPr>
          <p:nvPr/>
        </p:nvSpPr>
        <p:spPr bwMode="auto">
          <a:xfrm>
            <a:off x="304800" y="1050925"/>
            <a:ext cx="8534400" cy="90159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mn-cs"/>
              </a:rPr>
              <a:t>	</a:t>
            </a:r>
          </a:p>
        </p:txBody>
      </p:sp>
      <p:sp>
        <p:nvSpPr>
          <p:cNvPr id="120837" name="Rectangle 5"/>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algn="ctr" eaLnBrk="1" hangingPunct="1">
              <a:buClr>
                <a:schemeClr val="accent2"/>
              </a:buClr>
              <a:buFont typeface="Wingdings" pitchFamily="-112" charset="2"/>
              <a:buNone/>
              <a:defRPr/>
            </a:pPr>
            <a:r>
              <a:rPr kumimoji="0" lang="ar-JO" sz="4000" b="1" dirty="0">
                <a:solidFill>
                  <a:srgbClr val="FFFFFF"/>
                </a:solidFill>
                <a:effectLst/>
                <a:latin typeface="Arial" panose="020B0604020202020204" pitchFamily="34" charset="0"/>
                <a:cs typeface="Arial" panose="020B0604020202020204" pitchFamily="34" charset="0"/>
              </a:rPr>
              <a:t>تطبيق ملاخي</a:t>
            </a:r>
            <a:endParaRPr kumimoji="0" lang="en-US" sz="4000" b="1" dirty="0">
              <a:solidFill>
                <a:srgbClr val="FFFFFF"/>
              </a:solidFill>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up)">
                                      <p:cBhvr>
                                        <p:cTn id="7" dur="75"/>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4651038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551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700000" scaled="1"/>
        </a:gra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flip="none" rotWithShape="1">
            <a:gsLst>
              <a:gs pos="0">
                <a:srgbClr val="0000FF"/>
              </a:gs>
              <a:gs pos="100000">
                <a:schemeClr val="accent6"/>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
        <p:nvSpPr>
          <p:cNvPr id="254978" name="Rectangle 2"/>
          <p:cNvSpPr>
            <a:spLocks noGrp="1" noChangeArrowheads="1"/>
          </p:cNvSpPr>
          <p:nvPr>
            <p:ph type="ctrTitle"/>
          </p:nvPr>
        </p:nvSpPr>
        <p:spPr>
          <a:xfrm>
            <a:off x="685800" y="1268413"/>
            <a:ext cx="7772400" cy="3168650"/>
          </a:xfrm>
        </p:spPr>
        <p:txBody>
          <a:bodyPr/>
          <a:lstStyle/>
          <a:p>
            <a:pPr algn="ctr">
              <a:defRPr/>
            </a:pPr>
            <a:r>
              <a:rPr lang="ar-JO" sz="8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لاهوت</a:t>
            </a:r>
            <a:br>
              <a:rPr lang="ar-JO" sz="8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sz="8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ملاخي</a:t>
            </a:r>
            <a:endParaRPr lang="en-US"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9770959"/>
      </p:ext>
    </p:extLst>
  </p:cSld>
  <p:clrMapOvr>
    <a:overrideClrMapping bg1="lt1" tx1="dk1" bg2="lt2" tx2="dk2" accent1="accent1" accent2="accent2" accent3="accent3" accent4="accent4" accent5="accent5" accent6="accent6" hlink="hlink" folHlink="folHlink"/>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228600" y="2349500"/>
            <a:ext cx="8250560" cy="4419600"/>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txBody>
          <a:bodyPr/>
          <a:lstStyle/>
          <a:p>
            <a:pPr algn="r">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أولئك الذين يخافونه سيكونون شعبه الخاص.</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br>
              <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الله لن ينسى عهده مع إبراهيم.</a:t>
            </a:r>
            <a:br>
              <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br>
              <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في تتميم العهد الإبراهيمي سوف يأتي اليوم عندما تدعو كل </a:t>
            </a:r>
          </a:p>
          <a:p>
            <a:pPr algn="r">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الأمم إسرائيل بأنها مباركة</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2773" name="Text Box 5"/>
          <p:cNvSpPr txBox="1">
            <a:spLocks noChangeArrowheads="1"/>
          </p:cNvSpPr>
          <p:nvPr/>
        </p:nvSpPr>
        <p:spPr bwMode="auto">
          <a:xfrm>
            <a:off x="304800" y="228600"/>
            <a:ext cx="8534400" cy="10160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spcBef>
                <a:spcPct val="50000"/>
              </a:spcBef>
              <a:defRPr/>
            </a:pPr>
            <a:r>
              <a:rPr kumimoji="0" lang="ar-JO" sz="6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اللاهوت</a:t>
            </a:r>
            <a:endParaRPr kumimoji="0" lang="en-US" sz="6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3"/>
          <p:cNvSpPr>
            <a:spLocks noGrp="1"/>
          </p:cNvSpPr>
          <p:nvPr>
            <p:ph type="ctrTitle" sz="quarter"/>
          </p:nvPr>
        </p:nvSpPr>
        <p:spPr>
          <a:xfrm>
            <a:off x="228600" y="1479550"/>
            <a:ext cx="8610600" cy="838200"/>
          </a:xfrm>
          <a:solidFill>
            <a:schemeClr val="bg2"/>
          </a:solidFill>
        </p:spPr>
        <p:txBody>
          <a:bodyPr/>
          <a:lstStyle/>
          <a:p>
            <a:pPr algn="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1. محبة الله ليعقوب وإسرائيل</a:t>
            </a:r>
            <a:endParaRPr lang="en-US"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6366765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228600" y="1371600"/>
            <a:ext cx="8110736" cy="5486400"/>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txBody>
          <a:bodyPr/>
          <a:lstStyle/>
          <a:p>
            <a:pPr marL="266700" indent="-266700" algn="r" rtl="1">
              <a:buFontTx/>
              <a:buChar cha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الله متفوق على آلهة أدوم، آشور وبابل </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266700" indent="-266700" algn="r" rtl="1">
              <a:buFontTx/>
              <a:buChar cha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بني إسرائيل: متقلبون مقابل يهوه: غير متغير</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266700" indent="-266700" algn="r" rtl="1">
              <a:buFontTx/>
              <a:buChar cha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يستمر حبه لإسرائيل</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266700" indent="-266700" algn="r" rtl="1">
              <a:buFontTx/>
              <a:buChar cha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مع ذلك فإن الله قدوس ويتطلب الطاعة</a:t>
            </a:r>
            <a:br>
              <a:rPr lang="en-US" sz="16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266700" indent="-266700" algn="r" rtl="1">
              <a:buFontTx/>
              <a:buChar cha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لا توبة = دينونة</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266700" indent="-266700" algn="r" rtl="1">
              <a:buFontTx/>
              <a:buChar cha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التأكيد أنه سيتم عقاب الأشرار والذين يخدمون الرب سيتباركون</a:t>
            </a: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3"/>
          <p:cNvSpPr>
            <a:spLocks noGrp="1"/>
          </p:cNvSpPr>
          <p:nvPr>
            <p:ph type="ctrTitle" sz="quarter"/>
          </p:nvPr>
        </p:nvSpPr>
        <p:spPr>
          <a:xfrm>
            <a:off x="228600" y="457200"/>
            <a:ext cx="8447856" cy="914400"/>
          </a:xfrm>
          <a:solidFill>
            <a:schemeClr val="bg2"/>
          </a:solidFill>
        </p:spPr>
        <p:txBody>
          <a:bodyPr/>
          <a:lstStyle/>
          <a:p>
            <a:pPr algn="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2. شخصية الله</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0310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strips(downRight)">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Text Box 8"/>
          <p:cNvSpPr txBox="1">
            <a:spLocks noChangeArrowheads="1"/>
          </p:cNvSpPr>
          <p:nvPr/>
        </p:nvSpPr>
        <p:spPr bwMode="auto">
          <a:xfrm>
            <a:off x="304800" y="1295400"/>
            <a:ext cx="8034536" cy="5229225"/>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txBody>
          <a:bodyPr/>
          <a:lstStyle>
            <a:lvl1pPr marL="266700" indent="-2667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كان الكهنة مثالاً سيئاً عن إظهار الإزدراء بنظام الذبائح  </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defRPr/>
            </a:pPr>
            <a: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لقد عمل موقفهم المتهور استهزاءً بالعبادة، لذلك أغلقوا أبواب الهيكل</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defRPr/>
            </a:pPr>
            <a: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وضع حد للرياء</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قام الناس بالطلاق والزواج المختلط</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يكره الله الطلاق الذي يفكك العائلة ويؤثر سلبياً على المجتمع. </a:t>
            </a: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304800" y="457200"/>
            <a:ext cx="8443664" cy="762000"/>
          </a:xfrm>
          <a:solidFill>
            <a:schemeClr val="bg2"/>
          </a:solidFill>
        </p:spPr>
        <p:txBody>
          <a:bodyPr/>
          <a:lstStyle/>
          <a:p>
            <a:pPr algn="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3. خطية الكهنة والشعب</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783678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ext Box 2"/>
          <p:cNvSpPr txBox="1">
            <a:spLocks noChangeArrowheads="1"/>
          </p:cNvSpPr>
          <p:nvPr/>
        </p:nvSpPr>
        <p:spPr bwMode="auto">
          <a:xfrm>
            <a:off x="669925" y="523875"/>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endParaRPr lang="en-US" sz="2800" b="1" dirty="0">
              <a:solidFill>
                <a:srgbClr val="FFFFFF"/>
              </a:solidFill>
              <a:latin typeface="Arial" panose="020B0604020202020204" pitchFamily="34" charset="0"/>
              <a:cs typeface="Arial" panose="020B0604020202020204" pitchFamily="34" charset="0"/>
            </a:endParaRPr>
          </a:p>
        </p:txBody>
      </p:sp>
      <p:sp>
        <p:nvSpPr>
          <p:cNvPr id="242691" name="Text Box 3"/>
          <p:cNvSpPr txBox="1">
            <a:spLocks noChangeArrowheads="1"/>
          </p:cNvSpPr>
          <p:nvPr/>
        </p:nvSpPr>
        <p:spPr bwMode="auto">
          <a:xfrm>
            <a:off x="251520" y="1676400"/>
            <a:ext cx="8066856" cy="4786313"/>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txBody>
          <a:bodyPr/>
          <a:lstStyle>
            <a:lvl1pPr marL="266700" indent="-2667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- 6 مرات: مخافة وخدمة الرب</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إذا اشتمر الكهنة والشعب في الخطية = لعنة</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هؤلاء الذين يخافون الرب = سفر تذكرة</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طريقة عملية لخدمة الرب: إحضار العشور والتقدمات</a:t>
            </a:r>
            <a:br>
              <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النتيجة: سوف يفتح الله كوى السماوات = وفرة</a:t>
            </a:r>
            <a:endParaRPr lang="en-US" sz="28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228600" y="609600"/>
            <a:ext cx="8447856" cy="838200"/>
          </a:xfrm>
          <a:solidFill>
            <a:schemeClr val="bg2"/>
          </a:solidFill>
        </p:spPr>
        <p:txBody>
          <a:bodyPr/>
          <a:lstStyle/>
          <a:p>
            <a:pPr algn="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4. مكافأة الإيمان ومخافة الرب</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2766328"/>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5" name="Picture 6" descr="BSNLA018"/>
          <p:cNvPicPr>
            <a:picLocks noChangeAspect="1" noChangeArrowheads="1"/>
          </p:cNvPicPr>
          <p:nvPr/>
        </p:nvPicPr>
        <p:blipFill>
          <a:blip r:embed="rId3"/>
          <a:srcRect/>
          <a:stretch>
            <a:fillRect/>
          </a:stretch>
        </p:blipFill>
        <p:spPr bwMode="auto">
          <a:xfrm>
            <a:off x="0" y="0"/>
            <a:ext cx="9144000" cy="6858000"/>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pic>
      <p:sp>
        <p:nvSpPr>
          <p:cNvPr id="37891" name="Text Box 3"/>
          <p:cNvSpPr txBox="1">
            <a:spLocks noChangeArrowheads="1"/>
          </p:cNvSpPr>
          <p:nvPr/>
        </p:nvSpPr>
        <p:spPr bwMode="auto">
          <a:xfrm>
            <a:off x="381000" y="762000"/>
            <a:ext cx="7810128" cy="1847850"/>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txBody>
          <a:bodyPr/>
          <a:lstStyle>
            <a:lvl1pPr marL="266700" indent="-2667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- 3 مرات في العهد الجديد = يوحنا المعمدان</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lnSpc>
                <a:spcPct val="115000"/>
              </a:lnSpc>
              <a:defRPr/>
            </a:pPr>
            <a:r>
              <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الذي يعد الطريق</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مت 11: 10، مر 1: 2، لو 7: 27، أنظر ملا 3: 1</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381000" y="76200"/>
            <a:ext cx="8151440" cy="685800"/>
          </a:xfrm>
          <a:solidFill>
            <a:schemeClr val="bg2"/>
          </a:solidFill>
        </p:spPr>
        <p:txBody>
          <a:bodyPr/>
          <a:lstStyle/>
          <a:p>
            <a:pPr algn="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5. رسول الرب</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330953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5" name="Text Box 7"/>
          <p:cNvSpPr txBox="1">
            <a:spLocks noChangeArrowheads="1"/>
          </p:cNvSpPr>
          <p:nvPr/>
        </p:nvSpPr>
        <p:spPr bwMode="auto">
          <a:xfrm>
            <a:off x="976064" y="1447800"/>
            <a:ext cx="7407003" cy="3581400"/>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txBody>
          <a:bodyPr/>
          <a:lstStyle>
            <a:lvl1pPr marL="266700" indent="-2667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الرسول الثاني (3: 1)</a:t>
            </a:r>
            <a:endParaRPr lang="en-US" altLang="ja-JP"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رسول العهد</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تم تحديده بالرب الذي تطلبه</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يسوع المسيح</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شمس البر</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دعا زكريا يسوع بأنه الشمس المشرقة</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976064" y="533400"/>
            <a:ext cx="7772400" cy="914400"/>
          </a:xfrm>
          <a:solidFill>
            <a:schemeClr val="bg2"/>
          </a:solidFill>
        </p:spPr>
        <p:txBody>
          <a:bodyPr/>
          <a:lstStyle/>
          <a:p>
            <a:pPr algn="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6. المسيا الآتي</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77951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فكر في </a:t>
            </a:r>
            <a:r>
              <a:rPr lang="ar-JO" sz="4800" dirty="0">
                <a:solidFill>
                  <a:srgbClr val="FFFF00"/>
                </a:solidFill>
                <a:effectLst>
                  <a:glow rad="127000">
                    <a:schemeClr val="tx1"/>
                  </a:glow>
                </a:effectLst>
                <a:ea typeface="ＭＳ Ｐゴシック" charset="0"/>
              </a:rPr>
              <a:t>مستقبلك</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 4</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8997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1" name="Text Box 9"/>
          <p:cNvSpPr txBox="1">
            <a:spLocks noChangeArrowheads="1"/>
          </p:cNvSpPr>
          <p:nvPr/>
        </p:nvSpPr>
        <p:spPr bwMode="auto">
          <a:xfrm>
            <a:off x="304800" y="914400"/>
            <a:ext cx="8534400" cy="7016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defRPr/>
            </a:pPr>
            <a:r>
              <a:rPr kumimoji="0" lang="en-US" sz="4000" b="1" dirty="0">
                <a:solidFill>
                  <a:srgbClr val="FF99FF"/>
                </a:solidFill>
                <a:latin typeface="Arial" panose="020B0604020202020204" pitchFamily="34" charset="0"/>
              </a:rPr>
              <a:t>	</a:t>
            </a:r>
          </a:p>
        </p:txBody>
      </p:sp>
      <p:sp>
        <p:nvSpPr>
          <p:cNvPr id="38923" name="Text Box 11"/>
          <p:cNvSpPr txBox="1">
            <a:spLocks noChangeArrowheads="1"/>
          </p:cNvSpPr>
          <p:nvPr/>
        </p:nvSpPr>
        <p:spPr bwMode="auto">
          <a:xfrm>
            <a:off x="990600" y="1295400"/>
            <a:ext cx="7507288" cy="1212850"/>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txBody>
          <a:bodyPr/>
          <a:lstStyle>
            <a:lvl1pPr marL="266700" indent="-2667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يوم مروع</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سيشتعل الأشرار بالنار</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990600" y="609600"/>
            <a:ext cx="7848600" cy="685800"/>
          </a:xfrm>
          <a:solidFill>
            <a:schemeClr val="bg2"/>
          </a:solidFill>
        </p:spPr>
        <p:txBody>
          <a:bodyPr/>
          <a:lstStyle/>
          <a:p>
            <a:pPr algn="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7. يوم الرب</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11"/>
          <p:cNvSpPr txBox="1">
            <a:spLocks noChangeArrowheads="1"/>
          </p:cNvSpPr>
          <p:nvPr/>
        </p:nvSpPr>
        <p:spPr bwMode="auto">
          <a:xfrm>
            <a:off x="990600" y="3733800"/>
            <a:ext cx="7507288" cy="1387475"/>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txBody>
          <a:bodyPr/>
          <a:lstStyle>
            <a:lvl1pPr marL="266700" indent="-2667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عندما يسرقون الله فإنهم يسرقون أنفسهم</a:t>
            </a:r>
          </a:p>
          <a:p>
            <a:pPr algn="r">
              <a:lnSpc>
                <a:spcPct val="115000"/>
              </a:lnSpc>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 حجبوا البركة عن أنفسهم</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itle 3"/>
          <p:cNvSpPr txBox="1">
            <a:spLocks/>
          </p:cNvSpPr>
          <p:nvPr/>
        </p:nvSpPr>
        <p:spPr bwMode="auto">
          <a:xfrm>
            <a:off x="990600" y="3048000"/>
            <a:ext cx="7848600" cy="685800"/>
          </a:xfrm>
          <a:prstGeom prst="rect">
            <a:avLst/>
          </a:prstGeom>
          <a:solidFill>
            <a:schemeClr val="bg2"/>
          </a:solidFill>
          <a:ln w="9525">
            <a:noFill/>
            <a:miter lim="800000"/>
            <a:headEnd/>
            <a:tailEnd/>
          </a:ln>
          <a:effectLst/>
        </p:spPr>
        <p:txBody>
          <a:bodyPr lIns="92075" tIns="46038" rIns="92075" bIns="46038" anchor="ct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8. سرقة الله</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3299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8923">
                                            <p:txEl>
                                              <p:pRg st="0" end="0"/>
                                            </p:txEl>
                                          </p:spTgt>
                                        </p:tgtEl>
                                        <p:attrNameLst>
                                          <p:attrName>style.visibility</p:attrName>
                                        </p:attrNameLst>
                                      </p:cBhvr>
                                      <p:to>
                                        <p:strVal val="visible"/>
                                      </p:to>
                                    </p:set>
                                    <p:animEffect transition="in" filter="wipe(up)">
                                      <p:cBhvr>
                                        <p:cTn id="7" dur="75"/>
                                        <p:tgtEl>
                                          <p:spTgt spid="389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38923">
                                            <p:txEl>
                                              <p:pRg st="1" end="1"/>
                                            </p:txEl>
                                          </p:spTgt>
                                        </p:tgtEl>
                                        <p:attrNameLst>
                                          <p:attrName>style.visibility</p:attrName>
                                        </p:attrNameLst>
                                      </p:cBhvr>
                                      <p:to>
                                        <p:strVal val="visible"/>
                                      </p:to>
                                    </p:set>
                                    <p:animEffect transition="in" filter="wipe(up)">
                                      <p:cBhvr>
                                        <p:cTn id="12" dur="75"/>
                                        <p:tgtEl>
                                          <p:spTgt spid="389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75"/>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75"/>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build="p" autoUpdateAnimBg="0"/>
      <p:bldP spid="5"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381000" y="838200"/>
            <a:ext cx="8763000" cy="762000"/>
          </a:xfrm>
          <a:solidFill>
            <a:schemeClr val="bg2"/>
          </a:solidFill>
        </p:spPr>
        <p:txBody>
          <a:bodyPr/>
          <a:lstStyle/>
          <a:p>
            <a:pPr algn="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9. فان جيميرين</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9940" name="Text Box 4"/>
          <p:cNvSpPr txBox="1">
            <a:spLocks noChangeArrowheads="1"/>
          </p:cNvSpPr>
          <p:nvPr/>
        </p:nvSpPr>
        <p:spPr bwMode="auto">
          <a:xfrm>
            <a:off x="304800" y="228600"/>
            <a:ext cx="8534400" cy="7016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gn="r">
              <a:defRPr/>
            </a:pPr>
            <a:r>
              <a:rPr kumimoji="0" lang="en-US" sz="4000" b="1" dirty="0">
                <a:solidFill>
                  <a:srgbClr val="FFFF00"/>
                </a:solidFill>
                <a:latin typeface="Arial" panose="020B0604020202020204" pitchFamily="34" charset="0"/>
                <a:cs typeface="Arial" panose="020B0604020202020204" pitchFamily="34" charset="0"/>
              </a:rPr>
              <a:t>	</a:t>
            </a:r>
          </a:p>
        </p:txBody>
      </p:sp>
      <p:sp>
        <p:nvSpPr>
          <p:cNvPr id="39942" name="Text Box 6"/>
          <p:cNvSpPr txBox="1">
            <a:spLocks noChangeArrowheads="1"/>
          </p:cNvSpPr>
          <p:nvPr/>
        </p:nvSpPr>
        <p:spPr bwMode="auto">
          <a:xfrm>
            <a:off x="304800" y="228600"/>
            <a:ext cx="8534400" cy="7016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gn="r">
              <a:spcBef>
                <a:spcPct val="50000"/>
              </a:spcBef>
              <a:defRPr/>
            </a:pPr>
            <a:endParaRPr kumimoji="0" lang="en-US" sz="4000" b="1" dirty="0">
              <a:solidFill>
                <a:srgbClr val="00FF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81000" y="1600200"/>
            <a:ext cx="8417496" cy="3276600"/>
          </a:xfrm>
          <a:prstGeom prst="rect">
            <a:avLst/>
          </a:prstGeom>
          <a:gradFill rotWithShape="0">
            <a:gsLst>
              <a:gs pos="0">
                <a:srgbClr val="480062"/>
              </a:gs>
              <a:gs pos="100000">
                <a:schemeClr val="bg1"/>
              </a:gs>
            </a:gsLst>
            <a:lin ang="18900000" scaled="1"/>
          </a:gradFill>
          <a:ln w="9525">
            <a:noFill/>
            <a:miter lim="800000"/>
            <a:headEnd/>
            <a:tailEnd/>
          </a:ln>
          <a:effectLst>
            <a:outerShdw blurRad="63500" dist="38099" dir="2700000" algn="ctr" rotWithShape="0">
              <a:schemeClr val="bg2">
                <a:alpha val="74998"/>
              </a:schemeClr>
            </a:outerShdw>
          </a:effectLst>
        </p:spPr>
        <p:txBody>
          <a:bodyPr/>
          <a:lstStyle>
            <a:lvl1pPr marL="266700" indent="-2667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buFontTx/>
              <a:buChar char="-"/>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يهوه أب وملك</a:t>
            </a:r>
          </a:p>
          <a:p>
            <a:pPr algn="r" rtl="1">
              <a:buFontTx/>
              <a:buChar char="-"/>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يهوه بار في محبته</a:t>
            </a:r>
          </a:p>
          <a:p>
            <a:pPr algn="r" rtl="1">
              <a:buFontTx/>
              <a:buChar char="-"/>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يهوه محب</a:t>
            </a:r>
          </a:p>
          <a:p>
            <a:pPr algn="r" rtl="1">
              <a:buFontTx/>
              <a:buChar char="-"/>
              <a:defRPr/>
            </a:pPr>
            <a:r>
              <a:rPr lang="ar-JO"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يهوه هو المحارب الإلهي في البركة والدينونة</a:t>
            </a:r>
            <a:endParaRPr lang="en-US" sz="3200" b="1"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518996"/>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2133600"/>
            <a:ext cx="8345488" cy="2819400"/>
          </a:xfrm>
          <a:prstGeom prst="rect">
            <a:avLst/>
          </a:prstGeom>
          <a:solidFill>
            <a:srgbClr val="480062"/>
          </a:solidFill>
          <a:ln w="9525">
            <a:noFill/>
            <a:miter lim="800000"/>
            <a:headEnd/>
            <a:tailEnd/>
          </a:ln>
          <a:effectLst/>
        </p:spPr>
        <p:txBody>
          <a:bodyPr lIns="92075" tIns="46038" rIns="92075" bIns="46038" anchor="ct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 أحببت وأبغضت = مصطلحات خاصة بالعهد</a:t>
            </a:r>
            <a:endParaRPr lang="en-US" altLang="ja-JP"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 اخترت يعقوب لكن لم أختر عيسو</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 يعقوب = اسم جمع = شعب إسرائيل</a:t>
            </a:r>
            <a:br>
              <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 قد يشير إلى الأمم الموجودة من الأخوين التوأم</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itle 4"/>
          <p:cNvSpPr>
            <a:spLocks noGrp="1"/>
          </p:cNvSpPr>
          <p:nvPr>
            <p:ph type="ctrTitle" sz="quarter"/>
          </p:nvPr>
        </p:nvSpPr>
        <p:spPr>
          <a:xfrm>
            <a:off x="381000" y="1219200"/>
            <a:ext cx="8763000" cy="914400"/>
          </a:xfrm>
          <a:solidFill>
            <a:schemeClr val="bg2"/>
          </a:solidFill>
        </p:spPr>
        <p:txBody>
          <a:bodyPr/>
          <a:lstStyle/>
          <a:p>
            <a:pPr algn="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1. أحببت يعقوب وأبغضت عيسو (1: 2-3)</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4"/>
          <p:cNvSpPr txBox="1">
            <a:spLocks/>
          </p:cNvSpPr>
          <p:nvPr/>
        </p:nvSpPr>
        <p:spPr bwMode="auto">
          <a:xfrm>
            <a:off x="381000" y="0"/>
            <a:ext cx="8763000" cy="914400"/>
          </a:xfrm>
          <a:prstGeom prst="rect">
            <a:avLst/>
          </a:prstGeom>
          <a:noFill/>
          <a:ln w="9525">
            <a:noFill/>
            <a:miter lim="800000"/>
            <a:headEnd/>
            <a:tailEnd/>
          </a:ln>
          <a:effectLst/>
        </p:spPr>
        <p:txBody>
          <a:bodyPr lIns="92075" tIns="46038" rIns="92075" bIns="46038" anchor="ct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defRPr/>
            </a:pP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مقاطع ذات إشكالية</a:t>
            </a:r>
            <a:endParaRPr 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60690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04800" y="1752600"/>
            <a:ext cx="8534400" cy="3352800"/>
          </a:xfrm>
          <a:prstGeom prst="rect">
            <a:avLst/>
          </a:prstGeom>
          <a:solidFill>
            <a:srgbClr val="480062"/>
          </a:solidFill>
          <a:ln w="9525">
            <a:noFill/>
            <a:miter lim="800000"/>
            <a:headEnd/>
            <a:tailEnd/>
          </a:ln>
          <a:effectLst/>
        </p:spPr>
        <p:txBody>
          <a:bodyPr lIns="92075" tIns="46038" rIns="92075" bIns="46038" anchor="ct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هذا عدد صعب التفسير في العهد القديم</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تفسيرات متنوعة:</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أ. وجهة نظر الروم الكاثوليك - قداس</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ب. وجهة نظر الشتات – يهود الشتات</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ت. وجهة النظر التوفيقية – العبادة الوثنية</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ث. النظرة الأخروية – الأمور الأخيرة الوشيكة</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304800" y="762000"/>
            <a:ext cx="8839200" cy="990600"/>
          </a:xfrm>
          <a:solidFill>
            <a:schemeClr val="bg2"/>
          </a:solidFill>
        </p:spPr>
        <p:txBody>
          <a:bodyPr/>
          <a:lstStyle/>
          <a:p>
            <a:pPr marL="454025" indent="-454025" algn="r">
              <a:buClr>
                <a:schemeClr val="accent2"/>
              </a:buCl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2. اسمي عظيم بين الأمم (1: 11)</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1091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iterate type="lt">
                                    <p:tmPct val="100000"/>
                                  </p:iterate>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75" fill="hold"/>
                                        <p:tgtEl>
                                          <p:spTgt spid="41986"/>
                                        </p:tgtEl>
                                        <p:attrNameLst>
                                          <p:attrName>ppt_x</p:attrName>
                                        </p:attrNameLst>
                                      </p:cBhvr>
                                      <p:tavLst>
                                        <p:tav tm="0">
                                          <p:val>
                                            <p:strVal val="0-#ppt_w/2"/>
                                          </p:val>
                                        </p:tav>
                                        <p:tav tm="100000">
                                          <p:val>
                                            <p:strVal val="#ppt_x"/>
                                          </p:val>
                                        </p:tav>
                                      </p:tavLst>
                                    </p:anim>
                                    <p:anim calcmode="lin" valueType="num">
                                      <p:cBhvr additive="base">
                                        <p:cTn id="8" dur="75" fill="hold"/>
                                        <p:tgtEl>
                                          <p:spTgt spid="419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Text Box 4"/>
          <p:cNvSpPr txBox="1">
            <a:spLocks noChangeArrowheads="1"/>
          </p:cNvSpPr>
          <p:nvPr/>
        </p:nvSpPr>
        <p:spPr bwMode="auto">
          <a:xfrm>
            <a:off x="457200" y="1676400"/>
            <a:ext cx="8382000" cy="2641600"/>
          </a:xfrm>
          <a:prstGeom prst="rect">
            <a:avLst/>
          </a:prstGeom>
          <a:solidFill>
            <a:srgbClr val="480062"/>
          </a:solidFill>
          <a:ln w="9525">
            <a:noFill/>
            <a:miter lim="800000"/>
            <a:headEnd/>
            <a:tailEnd/>
          </a:ln>
          <a:effectLst/>
        </p:spPr>
        <p:txBody>
          <a:bodyPr lIns="92075" tIns="46038" rIns="92075" bIns="46038" anchor="ct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 بركة موسى إلى لاوي</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 لاوي تجسيد للكهنوت المبكر</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 تسمح مواد التثنوية للاويين بالعمل ككهنة.</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457200" y="533400"/>
            <a:ext cx="8686800" cy="1143000"/>
          </a:xfrm>
          <a:solidFill>
            <a:schemeClr val="bg2"/>
          </a:solidFill>
        </p:spPr>
        <p:txBody>
          <a:bodyPr/>
          <a:lstStyle/>
          <a:p>
            <a:pPr marL="454025" indent="-454025" algn="r">
              <a:buClr>
                <a:schemeClr val="accent2"/>
              </a:buCl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3. يجب الحفاظ على عهدي مع لاوي (2: 4)</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0764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15716">
                                            <p:txEl>
                                              <p:pRg st="0" end="0"/>
                                            </p:txEl>
                                          </p:spTgt>
                                        </p:tgtEl>
                                        <p:attrNameLst>
                                          <p:attrName>style.visibility</p:attrName>
                                        </p:attrNameLst>
                                      </p:cBhvr>
                                      <p:to>
                                        <p:strVal val="visible"/>
                                      </p:to>
                                    </p:set>
                                    <p:animEffect transition="in" filter="wipe(up)">
                                      <p:cBhvr>
                                        <p:cTn id="7" dur="75"/>
                                        <p:tgtEl>
                                          <p:spTgt spid="1157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115716">
                                            <p:txEl>
                                              <p:pRg st="1" end="1"/>
                                            </p:txEl>
                                          </p:spTgt>
                                        </p:tgtEl>
                                        <p:attrNameLst>
                                          <p:attrName>style.visibility</p:attrName>
                                        </p:attrNameLst>
                                      </p:cBhvr>
                                      <p:to>
                                        <p:strVal val="visible"/>
                                      </p:to>
                                    </p:set>
                                    <p:animEffect transition="in" filter="wipe(up)">
                                      <p:cBhvr>
                                        <p:cTn id="12" dur="75"/>
                                        <p:tgtEl>
                                          <p:spTgt spid="1157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115716">
                                            <p:txEl>
                                              <p:pRg st="2" end="2"/>
                                            </p:txEl>
                                          </p:spTgt>
                                        </p:tgtEl>
                                        <p:attrNameLst>
                                          <p:attrName>style.visibility</p:attrName>
                                        </p:attrNameLst>
                                      </p:cBhvr>
                                      <p:to>
                                        <p:strVal val="visible"/>
                                      </p:to>
                                    </p:set>
                                    <p:animEffect transition="in" filter="wipe(up)">
                                      <p:cBhvr>
                                        <p:cTn id="17" dur="75"/>
                                        <p:tgtEl>
                                          <p:spTgt spid="1157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1336104" y="1143000"/>
            <a:ext cx="7394576" cy="2819400"/>
          </a:xfrm>
          <a:prstGeom prst="rect">
            <a:avLst/>
          </a:prstGeom>
          <a:solidFill>
            <a:srgbClr val="480062"/>
          </a:solidFill>
          <a:ln w="9525">
            <a:noFill/>
            <a:miter lim="800000"/>
            <a:headEnd/>
            <a:tailEnd/>
          </a:ln>
          <a:effectLst/>
        </p:spPr>
        <p:txBody>
          <a:bodyPr lIns="92075" tIns="46038" rIns="92075" bIns="46038" anchor="ct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 دنتان: واحدة من أكثر الآيات غموضاً في العهد القديم، تثير كل كلمة تقريباً  سؤالاً.</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buFontTx/>
              <a:buChar char="-"/>
              <a:defRPr/>
            </a:pP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 سميث: واحد = الرب؛ واحد = إسرائيل كواحدة؛ واحد"– الرب</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3"/>
          <p:cNvSpPr>
            <a:spLocks noGrp="1"/>
          </p:cNvSpPr>
          <p:nvPr>
            <p:ph type="ctrTitle" sz="quarter"/>
          </p:nvPr>
        </p:nvSpPr>
        <p:spPr>
          <a:xfrm>
            <a:off x="1336104" y="381000"/>
            <a:ext cx="7772400" cy="762000"/>
          </a:xfrm>
          <a:solidFill>
            <a:schemeClr val="bg2"/>
          </a:solidFill>
        </p:spPr>
        <p:txBody>
          <a:bodyPr/>
          <a:lstStyle/>
          <a:p>
            <a:pPr marL="454025" indent="-454025" algn="r">
              <a:buClr>
                <a:schemeClr val="accent2"/>
              </a:buClr>
              <a:buSzPct val="80000"/>
              <a:defRPr/>
            </a:pPr>
            <a:r>
              <a:rPr lang="ar-JO" sz="2800" b="1" dirty="0">
                <a:solidFill>
                  <a:srgbClr val="FFFFFF"/>
                </a:solidFill>
                <a:latin typeface="Arial" panose="020B0604020202020204" pitchFamily="34" charset="0"/>
                <a:ea typeface="ＭＳ Ｐゴシック" charset="0"/>
                <a:cs typeface="Arial" panose="020B0604020202020204" pitchFamily="34" charset="0"/>
              </a:rPr>
              <a:t>4. أفلم يفعل واحد ... ؟ (2: 15)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80579" name="Title 3"/>
          <p:cNvSpPr txBox="1">
            <a:spLocks/>
          </p:cNvSpPr>
          <p:nvPr/>
        </p:nvSpPr>
        <p:spPr bwMode="auto">
          <a:xfrm>
            <a:off x="1336104" y="4191000"/>
            <a:ext cx="7772400" cy="762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lnSpc>
                <a:spcPct val="150000"/>
              </a:lnSpc>
            </a:pPr>
            <a:r>
              <a:rPr lang="ar-JO" sz="2800" b="1" dirty="0">
                <a:solidFill>
                  <a:srgbClr val="FFFFFF"/>
                </a:solidFill>
                <a:latin typeface="Arial" panose="020B0604020202020204" pitchFamily="34" charset="0"/>
                <a:cs typeface="Arial" panose="020B0604020202020204" pitchFamily="34" charset="0"/>
              </a:rPr>
              <a:t>5. إيليا (4: 1)</a:t>
            </a:r>
            <a:endParaRPr lang="en-US" sz="2800" b="1" dirty="0">
              <a:solidFill>
                <a:srgbClr val="FFFFFF"/>
              </a:solidFill>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336104" y="4953000"/>
            <a:ext cx="7394576" cy="762000"/>
          </a:xfrm>
          <a:prstGeom prst="rect">
            <a:avLst/>
          </a:prstGeom>
          <a:solidFill>
            <a:srgbClr val="480062"/>
          </a:solidFill>
          <a:ln w="9525">
            <a:noFill/>
            <a:miter lim="800000"/>
            <a:headEnd/>
            <a:tailEnd/>
          </a:ln>
          <a:effectLst/>
        </p:spPr>
        <p:txBody>
          <a:bodyPr lIns="92075" tIns="46038" rIns="92075" bIns="46038" anchor="ct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lnSpc>
                <a:spcPct val="150000"/>
              </a:lnSpc>
              <a:defRPr/>
            </a:pPr>
            <a:r>
              <a:rPr lang="ar-JO"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rPr>
              <a:t>أنظر الملاحظات الصفية، 667</a:t>
            </a:r>
            <a:endParaRPr lang="en-US" sz="2800" b="1" dirty="0">
              <a:solidFill>
                <a:srgbClr val="FFE6B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47478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ISCBG032"/>
          <p:cNvPicPr>
            <a:picLocks noChangeAspect="1" noChangeArrowheads="1"/>
          </p:cNvPicPr>
          <p:nvPr/>
        </p:nvPicPr>
        <p:blipFill>
          <a:blip r:embed="rId3" cstate="print">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4343400" y="3716338"/>
            <a:ext cx="4572000" cy="1006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6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079" name="Text Box 7"/>
          <p:cNvSpPr txBox="1">
            <a:spLocks noChangeArrowheads="1"/>
          </p:cNvSpPr>
          <p:nvPr/>
        </p:nvSpPr>
        <p:spPr bwMode="auto">
          <a:xfrm>
            <a:off x="4343400" y="2420938"/>
            <a:ext cx="4572000" cy="11079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الوثنيين (الأمم)</a:t>
            </a:r>
            <a:endParaRPr kumimoji="0" lang="en-US" sz="6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081" name="Text Box 9"/>
          <p:cNvSpPr txBox="1">
            <a:spLocks noChangeArrowheads="1"/>
          </p:cNvSpPr>
          <p:nvPr/>
        </p:nvSpPr>
        <p:spPr bwMode="auto">
          <a:xfrm>
            <a:off x="4343400" y="4919663"/>
            <a:ext cx="4572000" cy="1006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المسيحيين</a:t>
            </a:r>
            <a:endParaRPr kumimoji="0" lang="en-US" sz="6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3430" name="Rectangle 10"/>
          <p:cNvSpPr>
            <a:spLocks noGrp="1" noChangeArrowheads="1"/>
          </p:cNvSpPr>
          <p:nvPr>
            <p:ph type="title" idx="4294967295"/>
          </p:nvPr>
        </p:nvSpPr>
        <p:spPr>
          <a:xfrm>
            <a:off x="-36512" y="581779"/>
            <a:ext cx="9180512" cy="830997"/>
          </a:xfrm>
          <a:solidFill>
            <a:schemeClr val="tx1"/>
          </a:solidFill>
          <a:ln w="9525">
            <a:noFill/>
            <a:miter lim="800000"/>
            <a:headEnd/>
            <a:tailEnd/>
          </a:ln>
          <a:effectLst>
            <a:outerShdw blurRad="63500" dist="35921" dir="2700000" algn="ctr" rotWithShape="0">
              <a:schemeClr val="tx2">
                <a:alpha val="50000"/>
              </a:schemeClr>
            </a:outerShdw>
          </a:effectLst>
        </p:spPr>
        <p:txBody>
          <a:bodyPr wrap="square">
            <a:spAutoFit/>
          </a:bodyPr>
          <a:lstStyle/>
          <a:p>
            <a:pPr eaLnBrk="1" hangingPunct="1">
              <a:spcBef>
                <a:spcPct val="50000"/>
              </a:spcBef>
            </a:pPr>
            <a:r>
              <a:rPr lang="ar-JO" sz="4800" kern="1200" dirty="0">
                <a:solidFill>
                  <a:schemeClr val="bg1"/>
                </a:solidFill>
                <a:ea typeface="ＭＳ Ｐゴシック" charset="0"/>
                <a:cs typeface="Arial" panose="020B0604020202020204" pitchFamily="34" charset="0"/>
              </a:rPr>
              <a:t>النبوة الكتابية مقابل نبوة الوثنيين (الأمم)</a:t>
            </a:r>
          </a:p>
        </p:txBody>
      </p:sp>
      <p:sp>
        <p:nvSpPr>
          <p:cNvPr id="9" name="Rectangle 8"/>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p>
        </p:txBody>
      </p:sp>
      <p:sp>
        <p:nvSpPr>
          <p:cNvPr id="10" name="Text Box 6"/>
          <p:cNvSpPr txBox="1">
            <a:spLocks noChangeArrowheads="1"/>
          </p:cNvSpPr>
          <p:nvPr/>
        </p:nvSpPr>
        <p:spPr bwMode="auto">
          <a:xfrm>
            <a:off x="8061325" y="115888"/>
            <a:ext cx="108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057755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Sh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228600" y="1295400"/>
            <a:ext cx="2831232" cy="1754326"/>
          </a:xfrm>
          <a:prstGeom prst="rect">
            <a:avLst/>
          </a:prstGeom>
          <a:noFill/>
          <a:ln w="9525">
            <a:noFill/>
            <a:miter lim="800000"/>
            <a:headEnd/>
            <a:tailEnd/>
          </a:ln>
          <a:effectLst/>
        </p:spPr>
        <p:txBody>
          <a:bodyPr wrap="square">
            <a:spAutoFit/>
          </a:bodyPr>
          <a:lstStyle>
            <a:lvl1pPr marL="287338" indent="-287338"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287338" marR="0" lvl="0" indent="-287338" algn="ctr" defTabSz="914400" rtl="1" eaLnBrk="1" fontAlgn="base" latinLnBrk="0" hangingPunct="1">
              <a:lnSpc>
                <a:spcPct val="100000"/>
              </a:lnSpc>
              <a:spcBef>
                <a:spcPct val="0"/>
              </a:spcBef>
              <a:spcAft>
                <a:spcPct val="0"/>
              </a:spcAft>
              <a:buClr>
                <a:srgbClr val="FFFFFF"/>
              </a:buClr>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العبرية: </a:t>
            </a:r>
            <a:r>
              <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nabi</a:t>
            </a:r>
            <a:endPar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287338" marR="0" lvl="0" indent="-287338" algn="ctr" defTabSz="914400" rtl="1" eaLnBrk="1" fontAlgn="base" latinLnBrk="0" hangingPunct="1">
              <a:lnSpc>
                <a:spcPct val="100000"/>
              </a:lnSpc>
              <a:spcBef>
                <a:spcPct val="0"/>
              </a:spcBef>
              <a:spcAft>
                <a:spcPct val="0"/>
              </a:spcAft>
              <a:buClr>
                <a:srgbClr val="FFFFFF"/>
              </a:buClr>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الناطق بلسان الله</a:t>
            </a:r>
          </a:p>
          <a:p>
            <a:pPr marL="287338" marR="0" lvl="0" indent="-287338" algn="ctr" defTabSz="914400" rtl="1" eaLnBrk="1" fontAlgn="base" latinLnBrk="0" hangingPunct="1">
              <a:lnSpc>
                <a:spcPct val="100000"/>
              </a:lnSpc>
              <a:spcBef>
                <a:spcPct val="0"/>
              </a:spcBef>
              <a:spcAft>
                <a:spcPct val="0"/>
              </a:spcAft>
              <a:buClr>
                <a:srgbClr val="FFFFFF"/>
              </a:buClr>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المتحدث، النبي</a:t>
            </a:r>
            <a:endPar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4101" name="Text Box 5"/>
          <p:cNvSpPr txBox="1">
            <a:spLocks noChangeArrowheads="1"/>
          </p:cNvSpPr>
          <p:nvPr/>
        </p:nvSpPr>
        <p:spPr bwMode="auto">
          <a:xfrm>
            <a:off x="6876256" y="1828800"/>
            <a:ext cx="2267744" cy="3354765"/>
          </a:xfrm>
          <a:prstGeom prst="rect">
            <a:avLst/>
          </a:prstGeom>
          <a:noFill/>
          <a:ln w="9525">
            <a:noFill/>
            <a:miter lim="800000"/>
            <a:headEnd/>
            <a:tailEnd/>
          </a:ln>
          <a:effectLst/>
        </p:spPr>
        <p:txBody>
          <a:bodyPr wrap="square">
            <a:spAutoFit/>
          </a:bodyPr>
          <a:lstStyle>
            <a:defPPr>
              <a:defRPr lang="en-US"/>
            </a:defPPr>
            <a:lvl1pPr marL="287338" indent="-287338" algn="ctr" eaLnBrk="1" hangingPunct="1">
              <a:buClr>
                <a:schemeClr val="bg1"/>
              </a:buClr>
              <a:defRPr sz="3600" b="1">
                <a:effectLst>
                  <a:glow rad="101600">
                    <a:schemeClr val="tx1"/>
                  </a:glow>
                </a:effectLst>
                <a:latin typeface="Times New Roman" panose="02020603050405020304" pitchFamily="18" charset="0"/>
                <a:cs typeface="Times New Roman" panose="02020603050405020304" pitchFamily="18"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287338" marR="0" lvl="0" indent="-287338" algn="ctr" defTabSz="914400" rtl="1" eaLnBrk="1" fontAlgn="base" latinLnBrk="0" hangingPunct="1">
              <a:lnSpc>
                <a:spcPct val="100000"/>
              </a:lnSpc>
              <a:spcBef>
                <a:spcPct val="0"/>
              </a:spcBef>
              <a:spcAft>
                <a:spcPct val="0"/>
              </a:spcAft>
              <a:buClr>
                <a:srgbClr val="FFFFFF"/>
              </a:buClr>
              <a:buSzTx/>
              <a:buFontTx/>
              <a:buNone/>
              <a:tabLst/>
              <a:defRPr/>
            </a:pPr>
            <a:r>
              <a:rPr kumimoji="0" lang="ar-JO" sz="360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اليونانية:</a:t>
            </a:r>
          </a:p>
          <a:p>
            <a:pPr marL="287338" marR="0" lvl="0" indent="-287338" algn="ctr" defTabSz="914400" rtl="1" eaLnBrk="1" fontAlgn="base" latinLnBrk="0" hangingPunct="1">
              <a:lnSpc>
                <a:spcPct val="100000"/>
              </a:lnSpc>
              <a:spcBef>
                <a:spcPct val="0"/>
              </a:spcBef>
              <a:spcAft>
                <a:spcPct val="0"/>
              </a:spcAft>
              <a:buClr>
                <a:srgbClr val="FFFFFF"/>
              </a:buClr>
              <a:buSzTx/>
              <a:buFontTx/>
              <a:buNone/>
              <a:tabLst/>
              <a:defRPr/>
            </a:pPr>
            <a:r>
              <a:rPr kumimoji="0" lang="en-US" sz="320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Prophetes</a:t>
            </a:r>
            <a:endParaRPr kumimoji="0" lang="ar-JO" sz="320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287338" marR="0" lvl="0" indent="-287338" algn="ctr" defTabSz="914400" rtl="1" eaLnBrk="1" fontAlgn="base" latinLnBrk="0" hangingPunct="1">
              <a:lnSpc>
                <a:spcPct val="100000"/>
              </a:lnSpc>
              <a:spcBef>
                <a:spcPct val="0"/>
              </a:spcBef>
              <a:spcAft>
                <a:spcPct val="0"/>
              </a:spcAft>
              <a:buClr>
                <a:srgbClr val="FFFFFF"/>
              </a:buClr>
              <a:buSzTx/>
              <a:buFontTx/>
              <a:buNone/>
              <a:tabLst/>
              <a:defRPr/>
            </a:pPr>
            <a:r>
              <a:rPr kumimoji="0" lang="ar-JO" sz="360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من يتكلم باسم الله ويعلن ما يريد الله أن يعلنه</a:t>
            </a:r>
            <a:endParaRPr kumimoji="0" lang="en-US" sz="360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113668" name="Text Box 6"/>
          <p:cNvSpPr txBox="1">
            <a:spLocks noChangeArrowheads="1"/>
          </p:cNvSpPr>
          <p:nvPr/>
        </p:nvSpPr>
        <p:spPr bwMode="auto">
          <a:xfrm>
            <a:off x="8061325" y="115888"/>
            <a:ext cx="1082675"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186</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4103" name="Rectangle 7"/>
          <p:cNvSpPr>
            <a:spLocks noGrp="1" noChangeArrowheads="1"/>
          </p:cNvSpPr>
          <p:nvPr>
            <p:ph type="title" idx="4294967295"/>
          </p:nvPr>
        </p:nvSpPr>
        <p:spPr>
          <a:xfrm>
            <a:off x="228600" y="274638"/>
            <a:ext cx="4495800" cy="762000"/>
          </a:xfrm>
        </p:spPr>
        <p:txBody>
          <a:bodyPr anchor="t">
            <a:spAutoFit/>
          </a:bodyPr>
          <a:lstStyle/>
          <a:p>
            <a:pPr algn="l" eaLnBrk="1" hangingPunct="1">
              <a:spcBef>
                <a:spcPct val="50000"/>
              </a:spcBef>
              <a:defRPr/>
            </a:pPr>
            <a:r>
              <a:rPr lang="ar-JO" dirty="0">
                <a:solidFill>
                  <a:schemeClr val="bg1"/>
                </a:solidFill>
                <a:effectLst>
                  <a:glow rad="101600">
                    <a:schemeClr val="tx1"/>
                  </a:glow>
                  <a:outerShdw blurRad="38100" dist="38100" dir="2700000" algn="tl">
                    <a:srgbClr val="808080"/>
                  </a:outerShdw>
                </a:effectLst>
                <a:ea typeface="ＭＳ Ｐゴシック" charset="0"/>
                <a:cs typeface="Arial" panose="020B0604020202020204" pitchFamily="34" charset="0"/>
              </a:rPr>
              <a:t>تعريفات</a:t>
            </a:r>
            <a:endParaRPr lang="en-US" dirty="0">
              <a:solidFill>
                <a:schemeClr val="bg1"/>
              </a:solidFill>
              <a:effectLst>
                <a:glow rad="101600">
                  <a:schemeClr val="tx1"/>
                </a:glow>
                <a:outerShdw blurRad="38100" dist="38100" dir="2700000" algn="tl">
                  <a:srgbClr val="808080"/>
                </a:outerShdw>
              </a:effectLst>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dissolv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dissolve">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dissolve">
                                      <p:cBhvr>
                                        <p:cTn id="17" dur="500"/>
                                        <p:tgtEl>
                                          <p:spTgt spid="410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101">
                                            <p:txEl>
                                              <p:pRg st="0" end="0"/>
                                            </p:txEl>
                                          </p:spTgt>
                                        </p:tgtEl>
                                        <p:attrNameLst>
                                          <p:attrName>style.visibility</p:attrName>
                                        </p:attrNameLst>
                                      </p:cBhvr>
                                      <p:to>
                                        <p:strVal val="visible"/>
                                      </p:to>
                                    </p:set>
                                    <p:animEffect transition="in" filter="dissolve">
                                      <p:cBhvr>
                                        <p:cTn id="22" dur="500"/>
                                        <p:tgtEl>
                                          <p:spTgt spid="410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101">
                                            <p:txEl>
                                              <p:pRg st="1" end="1"/>
                                            </p:txEl>
                                          </p:spTgt>
                                        </p:tgtEl>
                                        <p:attrNameLst>
                                          <p:attrName>style.visibility</p:attrName>
                                        </p:attrNameLst>
                                      </p:cBhvr>
                                      <p:to>
                                        <p:strVal val="visible"/>
                                      </p:to>
                                    </p:set>
                                    <p:animEffect transition="in" filter="dissolve">
                                      <p:cBhvr>
                                        <p:cTn id="27" dur="500"/>
                                        <p:tgtEl>
                                          <p:spTgt spid="410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101">
                                            <p:txEl>
                                              <p:pRg st="2" end="2"/>
                                            </p:txEl>
                                          </p:spTgt>
                                        </p:tgtEl>
                                        <p:attrNameLst>
                                          <p:attrName>style.visibility</p:attrName>
                                        </p:attrNameLst>
                                      </p:cBhvr>
                                      <p:to>
                                        <p:strVal val="visible"/>
                                      </p:to>
                                    </p:set>
                                    <p:animEffect transition="in" filter="dissolve">
                                      <p:cBhvr>
                                        <p:cTn id="32" dur="500"/>
                                        <p:tgtEl>
                                          <p:spTgt spid="41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15714" name="Picture 3" descr="Scribes and scrolls"/>
          <p:cNvPicPr>
            <a:picLocks noChangeAspect="1" noChangeArrowheads="1"/>
          </p:cNvPicPr>
          <p:nvPr/>
        </p:nvPicPr>
        <p:blipFill>
          <a:blip r:embed="rId3" cstate="print">
            <a:lum bright="-36000" contrast="-24000"/>
            <a:extLst>
              <a:ext uri="{28A0092B-C50C-407E-A947-70E740481C1C}">
                <a14:useLocalDpi xmlns:a14="http://schemas.microsoft.com/office/drawing/2010/main" val="0"/>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685800" y="1600200"/>
            <a:ext cx="8153400" cy="1754326"/>
          </a:xfrm>
          <a:prstGeom prst="rect">
            <a:avLst/>
          </a:prstGeom>
          <a:noFill/>
          <a:ln w="9525">
            <a:noFill/>
            <a:miter lim="800000"/>
            <a:headEnd/>
            <a:tailEnd/>
          </a:ln>
          <a:effectLst/>
        </p:spPr>
        <p:txBody>
          <a:bodyPr wrap="square">
            <a:spAutoFit/>
          </a:bodyPr>
          <a:lstStyle/>
          <a:p>
            <a:pPr marL="342900" marR="0" lvl="0" indent="-342900" algn="r" defTabSz="914400" rtl="1" eaLnBrk="1" fontAlgn="base" latinLnBrk="0" hangingPunct="1">
              <a:lnSpc>
                <a:spcPct val="100000"/>
              </a:lnSpc>
              <a:spcBef>
                <a:spcPct val="0"/>
              </a:spcBef>
              <a:spcAft>
                <a:spcPct val="0"/>
              </a:spcAft>
              <a:buClr>
                <a:srgbClr val="FFFFFF"/>
              </a:buClr>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تتطلب شخصية الله الدقة فيما يتعلق بكلمته.</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
                <a:srgbClr val="FFFFFF"/>
              </a:buClr>
              <a:buSzTx/>
              <a:buFontTx/>
              <a:buAutoNum type="alphaUcPeriod"/>
              <a:tabLst/>
              <a:defRPr/>
            </a:pPr>
            <a:endPar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
                <a:srgbClr val="FFFFFF"/>
              </a:buClr>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 تم إعدام الأنبياء الكذبة (تثنية 18: 21-22).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6"/>
          <p:cNvSpPr txBox="1">
            <a:spLocks noChangeArrowheads="1"/>
          </p:cNvSpPr>
          <p:nvPr/>
        </p:nvSpPr>
        <p:spPr bwMode="auto">
          <a:xfrm>
            <a:off x="8061325" y="115888"/>
            <a:ext cx="108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1" name="Rectangle 7"/>
          <p:cNvSpPr>
            <a:spLocks noGrp="1" noChangeArrowheads="1"/>
          </p:cNvSpPr>
          <p:nvPr>
            <p:ph type="title" idx="4294967295"/>
          </p:nvPr>
        </p:nvSpPr>
        <p:spPr>
          <a:xfrm>
            <a:off x="304800" y="92075"/>
            <a:ext cx="7620000" cy="769441"/>
          </a:xfrm>
          <a:effectLst>
            <a:outerShdw blurRad="63500" dist="107763" dir="18900000" algn="ctr" rotWithShape="0">
              <a:srgbClr val="FF0000">
                <a:alpha val="74998"/>
              </a:srgbClr>
            </a:outerShdw>
          </a:effectLst>
        </p:spPr>
        <p:txBody>
          <a:bodyPr anchor="t">
            <a:spAutoFit/>
          </a:bodyPr>
          <a:lstStyle/>
          <a:p>
            <a:pPr algn="r" rtl="1" eaLnBrk="1" hangingPunct="1">
              <a:spcBef>
                <a:spcPct val="50000"/>
              </a:spcBef>
              <a:defRPr/>
            </a:pPr>
            <a:r>
              <a:rPr lang="ar-JO" dirty="0">
                <a:solidFill>
                  <a:schemeClr val="bg1"/>
                </a:solidFill>
                <a:effectLst>
                  <a:outerShdw blurRad="38100" dist="38100" dir="2700000" algn="tl">
                    <a:srgbClr val="808080"/>
                  </a:outerShdw>
                </a:effectLst>
                <a:ea typeface="ＭＳ Ｐゴシック" charset="0"/>
                <a:cs typeface="Arial" panose="020B0604020202020204" pitchFamily="34" charset="0"/>
              </a:rPr>
              <a:t>لماذا متطلبات النبوة الحقيقية ضرورية؟</a:t>
            </a:r>
            <a:endParaRPr lang="en-US" dirty="0">
              <a:solidFill>
                <a:schemeClr val="bg1"/>
              </a:solidFill>
              <a:effectLst>
                <a:outerShdw blurRad="38100" dist="38100" dir="2700000" algn="tl">
                  <a:srgbClr val="808080"/>
                </a:outerShdw>
              </a:effectLst>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Effect transition="in" filter="dissolve">
                                      <p:cBhvr>
                                        <p:cTn id="7" dur="500"/>
                                        <p:tgtEl>
                                          <p:spTgt spid="6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49">
                                            <p:txEl>
                                              <p:pRg st="2" end="2"/>
                                            </p:txEl>
                                          </p:spTgt>
                                        </p:tgtEl>
                                        <p:attrNameLst>
                                          <p:attrName>style.visibility</p:attrName>
                                        </p:attrNameLst>
                                      </p:cBhvr>
                                      <p:to>
                                        <p:strVal val="visible"/>
                                      </p:to>
                                    </p:set>
                                    <p:animEffect transition="in" filter="dissolve">
                                      <p:cBhvr>
                                        <p:cTn id="12" dur="500"/>
                                        <p:tgtEl>
                                          <p:spTgt spid="61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09" name="Group 5"/>
          <p:cNvGrpSpPr>
            <a:grpSpLocks/>
          </p:cNvGrpSpPr>
          <p:nvPr/>
        </p:nvGrpSpPr>
        <p:grpSpPr bwMode="auto">
          <a:xfrm>
            <a:off x="152400" y="304800"/>
            <a:ext cx="4514850" cy="4572000"/>
            <a:chOff x="96" y="192"/>
            <a:chExt cx="2844" cy="2880"/>
          </a:xfrm>
        </p:grpSpPr>
        <p:pic>
          <p:nvPicPr>
            <p:cNvPr id="1198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3" name="Rectangle 4"/>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19810" name="Rectangle 3"/>
          <p:cNvSpPr>
            <a:spLocks noGrp="1" noChangeArrowheads="1"/>
          </p:cNvSpPr>
          <p:nvPr>
            <p:ph type="ctrTitle"/>
          </p:nvPr>
        </p:nvSpPr>
        <p:spPr>
          <a:xfrm>
            <a:off x="3048000" y="468313"/>
            <a:ext cx="5943600" cy="1169987"/>
          </a:xfrm>
        </p:spPr>
        <p:txBody>
          <a:bodyPr/>
          <a:lstStyle/>
          <a:p>
            <a:pPr eaLnBrk="1" hangingPunct="1"/>
            <a:r>
              <a:rPr lang="ar-JO" sz="3500" b="1" dirty="0">
                <a:latin typeface="Arial" panose="020B0604020202020204" pitchFamily="34" charset="0"/>
                <a:ea typeface="ＭＳ Ｐゴシック" charset="0"/>
                <a:cs typeface="Arial" panose="020B0604020202020204" pitchFamily="34" charset="0"/>
              </a:rPr>
              <a:t>اختبارات النبي الحقيقي</a:t>
            </a:r>
            <a:br>
              <a:rPr lang="ar-JO" sz="3500" b="1" dirty="0">
                <a:latin typeface="Arial" panose="020B0604020202020204" pitchFamily="34" charset="0"/>
                <a:ea typeface="ＭＳ Ｐゴシック" charset="0"/>
                <a:cs typeface="Arial" panose="020B0604020202020204" pitchFamily="34" charset="0"/>
              </a:rPr>
            </a:br>
            <a:r>
              <a:rPr lang="ar-JO" sz="3500" b="1" dirty="0">
                <a:latin typeface="Arial" panose="020B0604020202020204" pitchFamily="34" charset="0"/>
                <a:ea typeface="ＭＳ Ｐゴシック" charset="0"/>
                <a:cs typeface="Arial" panose="020B0604020202020204" pitchFamily="34" charset="0"/>
              </a:rPr>
              <a:t> (تث 18: 18-20)</a:t>
            </a:r>
            <a:endParaRPr lang="en-US" sz="3500" b="1" dirty="0">
              <a:latin typeface="Arial" panose="020B0604020202020204" pitchFamily="34" charset="0"/>
              <a:ea typeface="ＭＳ Ｐゴシック" charset="0"/>
              <a:cs typeface="Arial" panose="020B0604020202020204" pitchFamily="34" charset="0"/>
            </a:endParaRPr>
          </a:p>
        </p:txBody>
      </p:sp>
      <p:sp>
        <p:nvSpPr>
          <p:cNvPr id="89094" name="Text Box 6"/>
          <p:cNvSpPr txBox="1">
            <a:spLocks noChangeArrowheads="1"/>
          </p:cNvSpPr>
          <p:nvPr/>
        </p:nvSpPr>
        <p:spPr bwMode="auto">
          <a:xfrm>
            <a:off x="5165725" y="1981200"/>
            <a:ext cx="359727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7525" indent="-517525"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517525" marR="0" lvl="0" indent="-517525" algn="r" defTabSz="914400" rtl="1" eaLnBrk="1" fontAlgn="base" latinLnBrk="0" hangingPunct="1">
              <a:lnSpc>
                <a:spcPct val="100000"/>
              </a:lnSpc>
              <a:spcBef>
                <a:spcPct val="0"/>
              </a:spcBef>
              <a:spcAft>
                <a:spcPct val="0"/>
              </a:spcAft>
              <a:buClrTx/>
              <a:buSzTx/>
              <a:buFont typeface="Arial" charset="0"/>
              <a:buAutoNum type="arabicPeriod"/>
              <a:tabLst/>
              <a:defRPr/>
            </a:pPr>
            <a:r>
              <a:rPr kumimoji="0" lang="ar-JO" sz="3600" b="1"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التنبؤات 100%صحيحة </a:t>
            </a:r>
          </a:p>
          <a:p>
            <a:pPr marL="517525" marR="0" lvl="0" indent="-517525" algn="r" defTabSz="914400" rtl="1" eaLnBrk="1" fontAlgn="base" latinLnBrk="0" hangingPunct="1">
              <a:lnSpc>
                <a:spcPct val="100000"/>
              </a:lnSpc>
              <a:spcBef>
                <a:spcPct val="0"/>
              </a:spcBef>
              <a:spcAft>
                <a:spcPct val="0"/>
              </a:spcAft>
              <a:buClrTx/>
              <a:buSzTx/>
              <a:buFont typeface="Arial" charset="0"/>
              <a:buAutoNum type="arabicPeriod"/>
              <a:tabLst/>
              <a:defRPr/>
            </a:pPr>
            <a:endParaRPr kumimoji="0" lang="ar-JO" sz="3600" b="1"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517525" marR="0" lvl="0" indent="-517525" algn="r" defTabSz="914400" rtl="1" eaLnBrk="1" fontAlgn="base" latinLnBrk="0" hangingPunct="1">
              <a:lnSpc>
                <a:spcPct val="100000"/>
              </a:lnSpc>
              <a:spcBef>
                <a:spcPct val="0"/>
              </a:spcBef>
              <a:spcAft>
                <a:spcPct val="0"/>
              </a:spcAft>
              <a:buClrTx/>
              <a:buSzTx/>
              <a:buFont typeface="Arial" charset="0"/>
              <a:buAutoNum type="arabicPeriod"/>
              <a:tabLst/>
              <a:defRPr/>
            </a:pPr>
            <a:r>
              <a:rPr kumimoji="0" lang="ar-JO" sz="3600" b="1"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يعبد الرب</a:t>
            </a:r>
            <a:endParaRPr kumimoji="0" lang="en-US" sz="3600" b="1"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89094">
                                            <p:txEl>
                                              <p:pRg st="2" end="2"/>
                                            </p:txEl>
                                          </p:spTgt>
                                        </p:tgtEl>
                                        <p:attrNameLst>
                                          <p:attrName>style.visibility</p:attrName>
                                        </p:attrNameLst>
                                      </p:cBhvr>
                                      <p:to>
                                        <p:strVal val="visible"/>
                                      </p:to>
                                    </p:set>
                                    <p:anim calcmode="lin" valueType="num">
                                      <p:cBhvr>
                                        <p:cTn id="15" dur="1000" fill="hold"/>
                                        <p:tgtEl>
                                          <p:spTgt spid="89094">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89094">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89094">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890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45269"/>
            <a:ext cx="9144000" cy="5240115"/>
          </a:xfrm>
          <a:prstGeom prst="rect">
            <a:avLst/>
          </a:prstGeom>
        </p:spPr>
      </p:pic>
      <p:sp>
        <p:nvSpPr>
          <p:cNvPr id="900098" name="Rectangle 2"/>
          <p:cNvSpPr>
            <a:spLocks noGrp="1" noChangeArrowheads="1"/>
          </p:cNvSpPr>
          <p:nvPr>
            <p:ph type="ctrTitle"/>
          </p:nvPr>
        </p:nvSpPr>
        <p:spPr>
          <a:xfrm>
            <a:off x="0" y="427403"/>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556792"/>
            <a:ext cx="3059832"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توقف عن خلق الأعذار</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048672" y="1556792"/>
            <a:ext cx="3059832" cy="33123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ضع مستقبلك بعين الإعتبار</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915816" y="1916832"/>
            <a:ext cx="3059832"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أيضاً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583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26"/>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21858" name="Picture 1027" descr="Scribes and scrolls"/>
          <p:cNvPicPr>
            <a:picLocks noChangeAspect="1" noChangeArrowheads="1"/>
          </p:cNvPicPr>
          <p:nvPr/>
        </p:nvPicPr>
        <p:blipFill>
          <a:blip r:embed="rId3" cstate="print">
            <a:lum bright="-36000" contrast="-24000"/>
            <a:extLst>
              <a:ext uri="{28A0092B-C50C-407E-A947-70E740481C1C}">
                <a14:useLocalDpi xmlns:a14="http://schemas.microsoft.com/office/drawing/2010/main" val="0"/>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Text Box 1029"/>
          <p:cNvSpPr txBox="1">
            <a:spLocks noChangeArrowheads="1"/>
          </p:cNvSpPr>
          <p:nvPr/>
        </p:nvSpPr>
        <p:spPr bwMode="auto">
          <a:xfrm>
            <a:off x="381000" y="1600200"/>
            <a:ext cx="8223448" cy="3970318"/>
          </a:xfrm>
          <a:prstGeom prst="rect">
            <a:avLst/>
          </a:prstGeom>
          <a:noFill/>
          <a:ln w="9525">
            <a:noFill/>
            <a:miter lim="800000"/>
            <a:headEnd/>
            <a:tailEnd/>
          </a:ln>
          <a:effectLst/>
        </p:spPr>
        <p:txBody>
          <a:bodyPr wrap="square">
            <a:spAutoFit/>
          </a:bodyPr>
          <a:lstStyle/>
          <a:p>
            <a:pPr marL="536575" marR="0" lvl="0" indent="-536575" algn="r" defTabSz="914400" rtl="1" eaLnBrk="1" fontAlgn="base" latinLnBrk="0" hangingPunct="1">
              <a:lnSpc>
                <a:spcPct val="100000"/>
              </a:lnSpc>
              <a:spcBef>
                <a:spcPct val="0"/>
              </a:spcBef>
              <a:spcAft>
                <a:spcPct val="0"/>
              </a:spcAft>
              <a:buClr>
                <a:srgbClr val="FFFFFF"/>
              </a:buClr>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تتطلب شخصية الله الدقة فيما يتعلق بكلمته.</a:t>
            </a:r>
          </a:p>
          <a:p>
            <a:pPr marL="536575" marR="0" lvl="0" indent="-536575" algn="r" defTabSz="914400" rtl="1" eaLnBrk="1" fontAlgn="base" latinLnBrk="0" hangingPunct="1">
              <a:lnSpc>
                <a:spcPct val="100000"/>
              </a:lnSpc>
              <a:spcBef>
                <a:spcPct val="0"/>
              </a:spcBef>
              <a:spcAft>
                <a:spcPct val="0"/>
              </a:spcAft>
              <a:buClr>
                <a:srgbClr val="FFFFFF"/>
              </a:buClr>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 تم إعدام الأنبياء الكذبة (تثنية 18: 21-22).</a:t>
            </a:r>
          </a:p>
          <a:p>
            <a:pPr marL="536575" marR="0" lvl="0" indent="-536575" algn="r" defTabSz="914400" rtl="1" eaLnBrk="1" fontAlgn="base" latinLnBrk="0" hangingPunct="1">
              <a:lnSpc>
                <a:spcPct val="100000"/>
              </a:lnSpc>
              <a:spcBef>
                <a:spcPct val="0"/>
              </a:spcBef>
              <a:spcAft>
                <a:spcPct val="0"/>
              </a:spcAft>
              <a:buClr>
                <a:srgbClr val="FFFFFF"/>
              </a:buClr>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 يدّعي الكثيرون اليوم أنهم ينطقون بنبوات من الله - لذلك يجب أن نكون قادرين على تمييز النبوات الحقيقية من الخاطئة.</a:t>
            </a:r>
          </a:p>
          <a:p>
            <a:pPr marL="536575" marR="0" lvl="0" indent="-536575" algn="r" defTabSz="914400" rtl="1" eaLnBrk="1" fontAlgn="base" latinLnBrk="0" hangingPunct="1">
              <a:lnSpc>
                <a:spcPct val="100000"/>
              </a:lnSpc>
              <a:spcBef>
                <a:spcPct val="0"/>
              </a:spcBef>
              <a:spcAft>
                <a:spcPct val="0"/>
              </a:spcAft>
              <a:buClr>
                <a:srgbClr val="FFFFFF"/>
              </a:buClr>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ث. يأتي التجهيز  من خلال معرفة كلمة الله (2 تي 3: 16-17).</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60" name="Text Box 1030"/>
          <p:cNvSpPr txBox="1">
            <a:spLocks noChangeArrowheads="1"/>
          </p:cNvSpPr>
          <p:nvPr/>
        </p:nvSpPr>
        <p:spPr bwMode="auto">
          <a:xfrm>
            <a:off x="8061325" y="115888"/>
            <a:ext cx="108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7047" name="Rectangle 1031"/>
          <p:cNvSpPr>
            <a:spLocks noGrp="1" noChangeArrowheads="1"/>
          </p:cNvSpPr>
          <p:nvPr>
            <p:ph type="title" idx="4294967295"/>
          </p:nvPr>
        </p:nvSpPr>
        <p:spPr>
          <a:xfrm>
            <a:off x="304800" y="168275"/>
            <a:ext cx="8223448" cy="769441"/>
          </a:xfrm>
          <a:effectLst>
            <a:outerShdw blurRad="63500" dist="107763" dir="18900000" algn="ctr" rotWithShape="0">
              <a:srgbClr val="FF0000">
                <a:alpha val="74998"/>
              </a:srgbClr>
            </a:outerShdw>
          </a:effectLst>
        </p:spPr>
        <p:txBody>
          <a:bodyPr wrap="square" anchor="t">
            <a:spAutoFit/>
          </a:bodyPr>
          <a:lstStyle/>
          <a:p>
            <a:pPr eaLnBrk="1" hangingPunct="1">
              <a:spcBef>
                <a:spcPct val="50000"/>
              </a:spcBef>
              <a:defRPr/>
            </a:pPr>
            <a:r>
              <a:rPr lang="ar-JO" dirty="0">
                <a:solidFill>
                  <a:schemeClr val="bg1"/>
                </a:solidFill>
                <a:effectLst>
                  <a:outerShdw blurRad="38100" dist="38100" dir="2700000" algn="tl">
                    <a:srgbClr val="808080"/>
                  </a:outerShdw>
                </a:effectLst>
                <a:ea typeface="ＭＳ Ｐゴシック" charset="0"/>
                <a:cs typeface="Arial" panose="020B0604020202020204" pitchFamily="34" charset="0"/>
              </a:rPr>
              <a:t>لماذا متطلبات النبوة الحقيقية ضرورية؟</a:t>
            </a:r>
            <a:endParaRPr lang="en-US" dirty="0">
              <a:solidFill>
                <a:schemeClr val="bg1"/>
              </a:solidFill>
              <a:effectLst>
                <a:outerShdw blurRad="38100" dist="38100" dir="2700000" algn="tl">
                  <a:srgbClr val="808080"/>
                </a:outerShdw>
              </a:effectLst>
              <a:ea typeface="ＭＳ Ｐゴシック" charset="0"/>
              <a:cs typeface="Arial" panose="020B0604020202020204" pitchFamily="34"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descr="Purple mesh"/>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411" name="Text Box 3"/>
          <p:cNvSpPr txBox="1">
            <a:spLocks noChangeArrowheads="1"/>
          </p:cNvSpPr>
          <p:nvPr/>
        </p:nvSpPr>
        <p:spPr bwMode="auto">
          <a:xfrm>
            <a:off x="323528" y="1524000"/>
            <a:ext cx="8496944" cy="212365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الكتاب هو موحى به من الله ونافع للتعليم والتوبيخ للتقويم والتأديب الذي في البر، لكي يكون إنسان الله كاملًا، متأهباً لكل عمل صالح.</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413" name="Text Box 5"/>
          <p:cNvSpPr txBox="1">
            <a:spLocks noChangeArrowheads="1"/>
          </p:cNvSpPr>
          <p:nvPr/>
        </p:nvSpPr>
        <p:spPr bwMode="auto">
          <a:xfrm>
            <a:off x="3563938" y="5943600"/>
            <a:ext cx="542766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تيموثاوس 3: 16-17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414" name="Rectangle 6"/>
          <p:cNvSpPr>
            <a:spLocks noGrp="1" noChangeArrowheads="1"/>
          </p:cNvSpPr>
          <p:nvPr>
            <p:ph type="title" idx="4294967295"/>
          </p:nvPr>
        </p:nvSpPr>
        <p:spPr>
          <a:xfrm>
            <a:off x="0" y="274638"/>
            <a:ext cx="9144000" cy="701675"/>
          </a:xfrm>
          <a:solidFill>
            <a:srgbClr val="FF0000"/>
          </a:solidFill>
          <a:effectLst>
            <a:outerShdw blurRad="63500" dist="107763" dir="2700000" algn="ctr" rotWithShape="0">
              <a:schemeClr val="tx1">
                <a:alpha val="74998"/>
              </a:schemeClr>
            </a:outerShdw>
          </a:effectLst>
        </p:spPr>
        <p:txBody>
          <a:bodyPr anchor="t">
            <a:spAutoFit/>
          </a:bodyPr>
          <a:lstStyle/>
          <a:p>
            <a:pPr algn="r" rtl="1" eaLnBrk="1" hangingPunct="1">
              <a:spcBef>
                <a:spcPct val="50000"/>
              </a:spcBef>
              <a:defRPr/>
            </a:pPr>
            <a:r>
              <a:rPr lang="ar-JO" sz="4000" dirty="0">
                <a:solidFill>
                  <a:schemeClr val="bg1"/>
                </a:solidFill>
                <a:effectLst>
                  <a:outerShdw blurRad="38100" dist="38100" dir="2700000" algn="tl">
                    <a:srgbClr val="000000"/>
                  </a:outerShdw>
                </a:effectLst>
                <a:ea typeface="ＭＳ Ｐゴシック" charset="0"/>
                <a:cs typeface="Arial" panose="020B0604020202020204" pitchFamily="34" charset="0"/>
              </a:rPr>
              <a:t>لماذا كلمة الله مفعمة بالحيوية جداً؟</a:t>
            </a:r>
            <a:endParaRPr lang="en-US" sz="4000"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26"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3475" name="Text Box 1027"/>
          <p:cNvSpPr txBox="1">
            <a:spLocks noChangeArrowheads="1"/>
          </p:cNvSpPr>
          <p:nvPr/>
        </p:nvSpPr>
        <p:spPr bwMode="auto">
          <a:xfrm>
            <a:off x="571500" y="1554163"/>
            <a:ext cx="8001000" cy="280076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1" eaLnBrk="1" fontAlgn="base" latinLnBrk="0" hangingPunct="1">
              <a:spcBef>
                <a:spcPct val="50000"/>
              </a:spcBef>
              <a:spcAft>
                <a:spcPct val="0"/>
              </a:spcAft>
              <a:buClrTx/>
              <a:buSzTx/>
              <a:buFontTx/>
              <a:buNone/>
              <a:tabLst/>
              <a:defRPr/>
            </a:pPr>
            <a:r>
              <a:rPr kumimoji="0" lang="ar-JO" sz="4400" b="1" dirty="0">
                <a:solidFill>
                  <a:srgbClr val="FFFFFF"/>
                </a:solidFill>
                <a:latin typeface="Arial" panose="020B0604020202020204" pitchFamily="34" charset="0"/>
                <a:cs typeface="Arial" panose="020B0604020202020204" pitchFamily="34" charset="0"/>
              </a:rPr>
              <a:t>عالمين هذا أولاً: أن كل نبوة الكتاب ليست من تفسير خاص، لأنه لم تأتِ نبوة قط بمشيئة إنسان بل تكلم أناس الله القديسون مسوقين من الروح القدس.</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3476" name="Text Box 1028"/>
          <p:cNvSpPr txBox="1">
            <a:spLocks noChangeArrowheads="1"/>
          </p:cNvSpPr>
          <p:nvPr/>
        </p:nvSpPr>
        <p:spPr bwMode="auto">
          <a:xfrm>
            <a:off x="1403648" y="6068776"/>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بطرس 1: 20-21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3477" name="Rectangle 1029"/>
          <p:cNvSpPr>
            <a:spLocks noGrp="1" noChangeArrowheads="1"/>
          </p:cNvSpPr>
          <p:nvPr>
            <p:ph type="title" idx="4294967295"/>
          </p:nvPr>
        </p:nvSpPr>
        <p:spPr>
          <a:xfrm>
            <a:off x="457200" y="274638"/>
            <a:ext cx="8229600" cy="76200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r" rtl="1" eaLnBrk="1" hangingPunct="1">
              <a:spcBef>
                <a:spcPct val="50000"/>
              </a:spcBef>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ما هي النبوة؟</a:t>
            </a:r>
            <a:endParaRPr lang="en-US"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descr="Paper bag"/>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4866" name="Picture 3" descr="D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Text Box 6"/>
          <p:cNvSpPr txBox="1">
            <a:spLocks noChangeArrowheads="1"/>
          </p:cNvSpPr>
          <p:nvPr/>
        </p:nvSpPr>
        <p:spPr bwMode="auto">
          <a:xfrm>
            <a:off x="7924800" y="115888"/>
            <a:ext cx="12192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186ب-د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176" name="Text Box 8"/>
          <p:cNvSpPr txBox="1">
            <a:spLocks noChangeArrowheads="1"/>
          </p:cNvSpPr>
          <p:nvPr/>
        </p:nvSpPr>
        <p:spPr bwMode="auto">
          <a:xfrm>
            <a:off x="685800" y="1828800"/>
            <a:ext cx="7620000" cy="3785652"/>
          </a:xfrm>
          <a:prstGeom prst="rect">
            <a:avLst/>
          </a:prstGeom>
          <a:solidFill>
            <a:schemeClr val="tx1">
              <a:lumMod val="95000"/>
              <a:lumOff val="5000"/>
              <a:alpha val="34000"/>
            </a:schemeClr>
          </a:solidFill>
          <a:ln w="9525">
            <a:noFill/>
            <a:miter lim="800000"/>
            <a:headEnd/>
            <a:tailEnd/>
          </a:ln>
          <a:effectLst>
            <a:outerShdw blurRad="50800" dist="50800" dir="5400000" algn="ctr" rotWithShape="0">
              <a:srgbClr val="000000">
                <a:alpha val="87000"/>
              </a:srgbClr>
            </a:outerShdw>
          </a:effectLst>
        </p:spPr>
        <p:txBody>
          <a:bodyPr>
            <a:spAutoFit/>
          </a:bodyPr>
          <a:lstStyle/>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أسئلة للتفكير:</a:t>
            </a:r>
          </a:p>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أي اختلاف بين هذين النوعين تراه الأكثر أهمية بالنسبة لك؟</a:t>
            </a:r>
          </a:p>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endPar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لماذا ا؟</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177" name="Rectangle 9"/>
          <p:cNvSpPr>
            <a:spLocks noGrp="1" noChangeArrowheads="1"/>
          </p:cNvSpPr>
          <p:nvPr>
            <p:ph type="title" idx="4294967295"/>
          </p:nvPr>
        </p:nvSpPr>
        <p:spPr>
          <a:xfrm>
            <a:off x="0" y="0"/>
            <a:ext cx="7467600" cy="769441"/>
          </a:xfrm>
          <a:solidFill>
            <a:schemeClr val="tx2"/>
          </a:solidFill>
          <a:effectLst>
            <a:outerShdw blurRad="63500" dist="38099" dir="2700000" algn="ctr" rotWithShape="0">
              <a:schemeClr val="tx1">
                <a:alpha val="74998"/>
              </a:schemeClr>
            </a:outerShdw>
          </a:effectLst>
        </p:spPr>
        <p:txBody>
          <a:bodyPr anchor="t">
            <a:spAutoFit/>
          </a:bodyPr>
          <a:lstStyle/>
          <a:p>
            <a:pPr rtl="1" eaLnBrk="1" hangingPunct="1">
              <a:spcBef>
                <a:spcPct val="50000"/>
              </a:spcBef>
              <a:defRPr/>
            </a:pPr>
            <a:r>
              <a:rPr lang="ar-JO" dirty="0">
                <a:solidFill>
                  <a:schemeClr val="bg1"/>
                </a:solidFill>
                <a:ea typeface="+mj-ea"/>
                <a:cs typeface="Arial" panose="020B0604020202020204" pitchFamily="34" charset="0"/>
              </a:rPr>
              <a:t>التناقضات بين النبوة الكتابية والوثنية</a:t>
            </a:r>
            <a:endParaRPr lang="en-US" dirty="0">
              <a:solidFill>
                <a:schemeClr val="bg1"/>
              </a:solidFill>
              <a:ea typeface="+mj-ea"/>
              <a:cs typeface="Arial" panose="020B0604020202020204" pitchFamily="34" charset="0"/>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26"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3475" name="Text Box 1027"/>
          <p:cNvSpPr txBox="1">
            <a:spLocks noChangeArrowheads="1"/>
          </p:cNvSpPr>
          <p:nvPr/>
        </p:nvSpPr>
        <p:spPr bwMode="auto">
          <a:xfrm>
            <a:off x="571500" y="1967061"/>
            <a:ext cx="8001000"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1" eaLnBrk="1" fontAlgn="base" latinLnBrk="0" hangingPunct="1">
              <a:spcBef>
                <a:spcPct val="50000"/>
              </a:spcBef>
              <a:spcAft>
                <a:spcPct val="0"/>
              </a:spcAft>
              <a:buClrTx/>
              <a:buSzTx/>
              <a:buFontTx/>
              <a:buNone/>
              <a:tabLst/>
              <a:defRPr/>
            </a:pPr>
            <a:r>
              <a:rPr kumimoji="0" lang="ar-JO" altLang="ja-JP"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ععالمين هذا أولاً: أن كل نبوة الكتاب ليست من تفسير خاص، لأنه لم تأتِ نبوة قط بمشيئة إنسان بل تكلم أناس الله القديسون مسوقين من الروح القدس.</a:t>
            </a:r>
          </a:p>
        </p:txBody>
      </p:sp>
      <p:sp>
        <p:nvSpPr>
          <p:cNvPr id="233476" name="Text Box 1028"/>
          <p:cNvSpPr txBox="1">
            <a:spLocks noChangeArrowheads="1"/>
          </p:cNvSpPr>
          <p:nvPr/>
        </p:nvSpPr>
        <p:spPr bwMode="auto">
          <a:xfrm>
            <a:off x="1403648" y="6068776"/>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بطرس 1: 20-21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3477" name="Rectangle 1029"/>
          <p:cNvSpPr>
            <a:spLocks noGrp="1" noChangeArrowheads="1"/>
          </p:cNvSpPr>
          <p:nvPr>
            <p:ph type="title" idx="4294967295"/>
          </p:nvPr>
        </p:nvSpPr>
        <p:spPr>
          <a:xfrm>
            <a:off x="457200" y="274638"/>
            <a:ext cx="8229600" cy="76200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r" rtl="1" eaLnBrk="1" hangingPunct="1">
              <a:spcBef>
                <a:spcPct val="50000"/>
              </a:spcBef>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ما هي النبوة؟</a:t>
            </a:r>
            <a:endParaRPr lang="en-US"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5105500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990600" y="1600200"/>
            <a:ext cx="81534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يجب أن تفعل الكنيسة بالنبي المزعوم الذي:</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يتنبأ بأحداث كاذبة</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يقع في الخطيئة الأخلاقية ، أو</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الناس إلى آلهة باطلة؟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8963"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246" name="Rectangle 6"/>
          <p:cNvSpPr>
            <a:spLocks noGrp="1" noChangeArrowheads="1"/>
          </p:cNvSpPr>
          <p:nvPr>
            <p:ph type="title" idx="4294967295"/>
          </p:nvPr>
        </p:nvSpPr>
        <p:spPr>
          <a:xfrm>
            <a:off x="2771800" y="672360"/>
            <a:ext cx="60960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dirty="0">
                <a:solidFill>
                  <a:srgbClr val="FF3300"/>
                </a:solidFill>
                <a:ea typeface="+mj-ea"/>
                <a:cs typeface="Arial" panose="020B0604020202020204" pitchFamily="34" charset="0"/>
              </a:rPr>
              <a:t>مجموعة المناقشة أ</a:t>
            </a:r>
            <a:endParaRPr lang="en-US" sz="4000" dirty="0">
              <a:solidFill>
                <a:srgbClr val="FF3300"/>
              </a:solidFill>
              <a:ea typeface="+mj-ea"/>
              <a:cs typeface="Arial" panose="020B0604020202020204" pitchFamily="34"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457200" y="1600200"/>
            <a:ext cx="8686800" cy="317009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النبوة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إخبار شيء ما قام الله بوضعه في الذهن الإنساني بشكلٍ عفوي</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(واين جرودم)؟</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يمكن أن تحتوي النبوة الحقيقية على أخطاء؟</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 نعم أو لم لا؟</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1011"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343" name="Rectangle 7"/>
          <p:cNvSpPr>
            <a:spLocks noGrp="1" noChangeArrowheads="1"/>
          </p:cNvSpPr>
          <p:nvPr>
            <p:ph type="title" idx="4294967295"/>
          </p:nvPr>
        </p:nvSpPr>
        <p:spPr>
          <a:xfrm>
            <a:off x="1979712" y="548680"/>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dirty="0">
                <a:solidFill>
                  <a:srgbClr val="FF3300"/>
                </a:solidFill>
                <a:cs typeface="Arial" panose="020B0604020202020204" pitchFamily="34" charset="0"/>
              </a:rPr>
              <a:t>مجموعة المناقشة ب</a:t>
            </a:r>
            <a:endParaRPr lang="en-US" sz="4000" dirty="0">
              <a:solidFill>
                <a:srgbClr val="FF3300"/>
              </a:solidFill>
              <a:ea typeface="+mj-ea"/>
              <a:cs typeface="Arial" panose="020B0604020202020204" pitchFamily="34" charset="0"/>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79"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وجهة نظر جرودم</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0"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وجهة نظر الكتاب المقدس</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1" name="Group 5"/>
          <p:cNvGrpSpPr>
            <a:grpSpLocks/>
          </p:cNvGrpSpPr>
          <p:nvPr/>
        </p:nvGrpSpPr>
        <p:grpSpPr bwMode="auto">
          <a:xfrm>
            <a:off x="236538" y="1044575"/>
            <a:ext cx="4495800" cy="673100"/>
            <a:chOff x="0" y="432"/>
            <a:chExt cx="2109" cy="575"/>
          </a:xfrm>
        </p:grpSpPr>
        <p:sp>
          <p:nvSpPr>
            <p:cNvPr id="178220" name="Rectangle 6"/>
            <p:cNvSpPr>
              <a:spLocks noChangeArrowheads="1"/>
            </p:cNvSpPr>
            <p:nvPr/>
          </p:nvSpPr>
          <p:spPr bwMode="auto">
            <a:xfrm>
              <a:off x="43" y="432"/>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النبوءة إعلان أي شيء (صحيح أو زائف) يجلبه الروح إلى ذهن المرء</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21" name="Rectangle 7"/>
            <p:cNvSpPr>
              <a:spLocks noChangeArrowheads="1"/>
            </p:cNvSpPr>
            <p:nvPr/>
          </p:nvSpPr>
          <p:spPr bwMode="auto">
            <a:xfrm>
              <a:off x="0" y="432"/>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82" name="Group 8"/>
          <p:cNvGrpSpPr>
            <a:grpSpLocks/>
          </p:cNvGrpSpPr>
          <p:nvPr/>
        </p:nvGrpSpPr>
        <p:grpSpPr bwMode="auto">
          <a:xfrm>
            <a:off x="4732338" y="1044575"/>
            <a:ext cx="4175125" cy="673100"/>
            <a:chOff x="2109" y="432"/>
            <a:chExt cx="1958" cy="575"/>
          </a:xfrm>
        </p:grpSpPr>
        <p:sp>
          <p:nvSpPr>
            <p:cNvPr id="178218" name="Rectangle 9"/>
            <p:cNvSpPr>
              <a:spLocks noChangeArrowheads="1"/>
            </p:cNvSpPr>
            <p:nvPr/>
          </p:nvSpPr>
          <p:spPr bwMode="auto">
            <a:xfrm>
              <a:off x="2152" y="432"/>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النبوة هي إعلان للآخرين الوحي الموحى به من الله, وهو معصوم من الخطأ</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9" name="Rectangle 10"/>
            <p:cNvSpPr>
              <a:spLocks noChangeArrowheads="1"/>
            </p:cNvSpPr>
            <p:nvPr/>
          </p:nvSpPr>
          <p:spPr bwMode="auto">
            <a:xfrm>
              <a:off x="2109" y="432"/>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83"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تم اختراع التعريف أعلاه في عام 1988 من قبل واين جرودم</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4"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التعريف أعلاه كان تعليم الكنيسة لمدة 20 قرنا</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5" name="Group 13"/>
          <p:cNvGrpSpPr>
            <a:grpSpLocks/>
          </p:cNvGrpSpPr>
          <p:nvPr/>
        </p:nvGrpSpPr>
        <p:grpSpPr bwMode="auto">
          <a:xfrm>
            <a:off x="236538" y="2390775"/>
            <a:ext cx="4495800" cy="573088"/>
            <a:chOff x="0" y="1582"/>
            <a:chExt cx="2109" cy="489"/>
          </a:xfrm>
        </p:grpSpPr>
        <p:sp>
          <p:nvSpPr>
            <p:cNvPr id="178216" name="Rectangle 14"/>
            <p:cNvSpPr>
              <a:spLocks noChangeArrowheads="1"/>
            </p:cNvSpPr>
            <p:nvPr/>
          </p:nvSpPr>
          <p:spPr bwMode="auto">
            <a:xfrm>
              <a:off x="43" y="1582"/>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أنبياء العهد القديم يتوازون مع رسل العهد الجديد</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7" name="Rectangle 15"/>
            <p:cNvSpPr>
              <a:spLocks noChangeArrowheads="1"/>
            </p:cNvSpPr>
            <p:nvPr/>
          </p:nvSpPr>
          <p:spPr bwMode="auto">
            <a:xfrm>
              <a:off x="0" y="1582"/>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86" name="Group 16"/>
          <p:cNvGrpSpPr>
            <a:grpSpLocks/>
          </p:cNvGrpSpPr>
          <p:nvPr/>
        </p:nvGrpSpPr>
        <p:grpSpPr bwMode="auto">
          <a:xfrm>
            <a:off x="4732338" y="2390775"/>
            <a:ext cx="4175125" cy="573088"/>
            <a:chOff x="2109" y="1582"/>
            <a:chExt cx="1958" cy="489"/>
          </a:xfrm>
        </p:grpSpPr>
        <p:sp>
          <p:nvSpPr>
            <p:cNvPr id="178214" name="Rectangle 17"/>
            <p:cNvSpPr>
              <a:spLocks noChangeArrowheads="1"/>
            </p:cNvSpPr>
            <p:nvPr/>
          </p:nvSpPr>
          <p:spPr bwMode="auto">
            <a:xfrm>
              <a:off x="2152" y="1582"/>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أنبياء العهد القديم يتوازون مع أنبياء العهد الجديد</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5" name="Rectangle 18"/>
            <p:cNvSpPr>
              <a:spLocks noChangeArrowheads="1"/>
            </p:cNvSpPr>
            <p:nvPr/>
          </p:nvSpPr>
          <p:spPr bwMode="auto">
            <a:xfrm>
              <a:off x="2109" y="1582"/>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87"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غير الله تعريف النبوة من العهد القديم الى العهد الجديد</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8" name="Rectangle 20"/>
          <p:cNvSpPr>
            <a:spLocks noChangeArrowheads="1"/>
          </p:cNvSpPr>
          <p:nvPr/>
        </p:nvSpPr>
        <p:spPr bwMode="auto">
          <a:xfrm>
            <a:off x="4824413" y="2963863"/>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أبقى الله معنى النبوءة ثابتاً بين العهدين</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9" name="Group 21"/>
          <p:cNvGrpSpPr>
            <a:grpSpLocks/>
          </p:cNvGrpSpPr>
          <p:nvPr/>
        </p:nvGrpSpPr>
        <p:grpSpPr bwMode="auto">
          <a:xfrm>
            <a:off x="236538" y="3636963"/>
            <a:ext cx="4495800" cy="571500"/>
            <a:chOff x="0" y="2646"/>
            <a:chExt cx="2109" cy="489"/>
          </a:xfrm>
        </p:grpSpPr>
        <p:sp>
          <p:nvSpPr>
            <p:cNvPr id="178212" name="Rectangle 22"/>
            <p:cNvSpPr>
              <a:spLocks noChangeArrowheads="1"/>
            </p:cNvSpPr>
            <p:nvPr/>
          </p:nvSpPr>
          <p:spPr bwMode="auto">
            <a:xfrm>
              <a:off x="43" y="2646"/>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يعطي الله بعض النبوءات مع اخطاء</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3" name="Rectangle 23"/>
            <p:cNvSpPr>
              <a:spLocks noChangeArrowheads="1"/>
            </p:cNvSpPr>
            <p:nvPr/>
          </p:nvSpPr>
          <p:spPr bwMode="auto">
            <a:xfrm>
              <a:off x="0" y="2646"/>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0" name="Group 24"/>
          <p:cNvGrpSpPr>
            <a:grpSpLocks/>
          </p:cNvGrpSpPr>
          <p:nvPr/>
        </p:nvGrpSpPr>
        <p:grpSpPr bwMode="auto">
          <a:xfrm>
            <a:off x="4724400" y="3657600"/>
            <a:ext cx="4175125" cy="571500"/>
            <a:chOff x="2109" y="2646"/>
            <a:chExt cx="1958" cy="489"/>
          </a:xfrm>
        </p:grpSpPr>
        <p:sp>
          <p:nvSpPr>
            <p:cNvPr id="178210" name="Rectangle 25"/>
            <p:cNvSpPr>
              <a:spLocks noChangeArrowheads="1"/>
            </p:cNvSpPr>
            <p:nvPr/>
          </p:nvSpPr>
          <p:spPr bwMode="auto">
            <a:xfrm>
              <a:off x="2152" y="2646"/>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يعطي الله كل النبوءات بدون أخطاء</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بط 1: 20-21)</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1" name="Rectangle 26"/>
            <p:cNvSpPr>
              <a:spLocks noChangeArrowheads="1"/>
            </p:cNvSpPr>
            <p:nvPr/>
          </p:nvSpPr>
          <p:spPr bwMode="auto">
            <a:xfrm>
              <a:off x="2109" y="2646"/>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1"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يمكن لأي مؤمن أن يتنبأ</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92"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فقط أولئك الذين لديهم موهبة النبوة يمكنهم التنبؤ (1 كورنثوس 12: 29)</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93" name="Group 29"/>
          <p:cNvGrpSpPr>
            <a:grpSpLocks/>
          </p:cNvGrpSpPr>
          <p:nvPr/>
        </p:nvGrpSpPr>
        <p:grpSpPr bwMode="auto">
          <a:xfrm>
            <a:off x="236538" y="4883150"/>
            <a:ext cx="4495800" cy="673100"/>
            <a:chOff x="0" y="3710"/>
            <a:chExt cx="2109" cy="575"/>
          </a:xfrm>
        </p:grpSpPr>
        <p:sp>
          <p:nvSpPr>
            <p:cNvPr id="178208" name="Rectangle 30"/>
            <p:cNvSpPr>
              <a:spLocks noChangeArrowheads="1"/>
            </p:cNvSpPr>
            <p:nvPr/>
          </p:nvSpPr>
          <p:spPr bwMode="auto">
            <a:xfrm>
              <a:off x="43" y="3710"/>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هناك نوعان من نبوءة العهد الجديد</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(معصومة من الخطأ ونبوة غير معصومة)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9" name="Rectangle 31"/>
            <p:cNvSpPr>
              <a:spLocks noChangeArrowheads="1"/>
            </p:cNvSpPr>
            <p:nvPr/>
          </p:nvSpPr>
          <p:spPr bwMode="auto">
            <a:xfrm>
              <a:off x="0" y="3710"/>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4" name="Group 32"/>
          <p:cNvGrpSpPr>
            <a:grpSpLocks/>
          </p:cNvGrpSpPr>
          <p:nvPr/>
        </p:nvGrpSpPr>
        <p:grpSpPr bwMode="auto">
          <a:xfrm>
            <a:off x="4732338" y="4883150"/>
            <a:ext cx="4175125" cy="673100"/>
            <a:chOff x="2109" y="3710"/>
            <a:chExt cx="1958" cy="575"/>
          </a:xfrm>
        </p:grpSpPr>
        <p:sp>
          <p:nvSpPr>
            <p:cNvPr id="178206" name="Rectangle 33"/>
            <p:cNvSpPr>
              <a:spLocks noChangeArrowheads="1"/>
            </p:cNvSpPr>
            <p:nvPr/>
          </p:nvSpPr>
          <p:spPr bwMode="auto">
            <a:xfrm>
              <a:off x="2152" y="3710"/>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هناك نوع واحد من نبوءة العهد الجديد</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(معصومة من الخطأ)</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7" name="Rectangle 34"/>
            <p:cNvSpPr>
              <a:spLocks noChangeArrowheads="1"/>
            </p:cNvSpPr>
            <p:nvPr/>
          </p:nvSpPr>
          <p:spPr bwMode="auto">
            <a:xfrm>
              <a:off x="2109" y="3710"/>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5"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النبوءة الغير معصومة يمكن ان تكون موحى بها</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96"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النبوءة غير المعصومة هي نبوءة كاذبة </a:t>
            </a:r>
            <a:b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(تث 13: 1-5؛ 18: 14-20)</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97" name="Group 37"/>
          <p:cNvGrpSpPr>
            <a:grpSpLocks/>
          </p:cNvGrpSpPr>
          <p:nvPr/>
        </p:nvGrpSpPr>
        <p:grpSpPr bwMode="auto">
          <a:xfrm>
            <a:off x="236538" y="6127750"/>
            <a:ext cx="4495800" cy="573088"/>
            <a:chOff x="0" y="4774"/>
            <a:chExt cx="2109" cy="489"/>
          </a:xfrm>
        </p:grpSpPr>
        <p:sp>
          <p:nvSpPr>
            <p:cNvPr id="178204" name="Rectangle 38"/>
            <p:cNvSpPr>
              <a:spLocks noChangeArrowheads="1"/>
            </p:cNvSpPr>
            <p:nvPr/>
          </p:nvSpPr>
          <p:spPr bwMode="auto">
            <a:xfrm>
              <a:off x="43" y="4774"/>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الله يكذب أحياناً</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5" name="Rectangle 39"/>
            <p:cNvSpPr>
              <a:spLocks noChangeArrowheads="1"/>
            </p:cNvSpPr>
            <p:nvPr/>
          </p:nvSpPr>
          <p:spPr bwMode="auto">
            <a:xfrm>
              <a:off x="0" y="4774"/>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8" name="Group 40"/>
          <p:cNvGrpSpPr>
            <a:grpSpLocks/>
          </p:cNvGrpSpPr>
          <p:nvPr/>
        </p:nvGrpSpPr>
        <p:grpSpPr bwMode="auto">
          <a:xfrm>
            <a:off x="4732338" y="6127750"/>
            <a:ext cx="4175125" cy="573088"/>
            <a:chOff x="2109" y="4774"/>
            <a:chExt cx="1958" cy="489"/>
          </a:xfrm>
        </p:grpSpPr>
        <p:sp>
          <p:nvSpPr>
            <p:cNvPr id="178202" name="Rectangle 41"/>
            <p:cNvSpPr>
              <a:spLocks noChangeArrowheads="1"/>
            </p:cNvSpPr>
            <p:nvPr/>
          </p:nvSpPr>
          <p:spPr bwMode="auto">
            <a:xfrm>
              <a:off x="2152" y="4774"/>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يقول الله الحق دائمًا لأنه لا يستطيع الكذب (عبرانيين 6: 18)</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3" name="Rectangle 42"/>
            <p:cNvSpPr>
              <a:spLocks noChangeArrowheads="1"/>
            </p:cNvSpPr>
            <p:nvPr/>
          </p:nvSpPr>
          <p:spPr bwMode="auto">
            <a:xfrm>
              <a:off x="2109" y="4774"/>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44"/>
          <p:cNvSpPr txBox="1">
            <a:spLocks noChangeArrowheads="1"/>
          </p:cNvSpPr>
          <p:nvPr/>
        </p:nvSpPr>
        <p:spPr bwMode="auto">
          <a:xfrm>
            <a:off x="8157437" y="76200"/>
            <a:ext cx="9380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Rectangle 45"/>
          <p:cNvSpPr>
            <a:spLocks noGrp="1" noChangeArrowheads="1"/>
          </p:cNvSpPr>
          <p:nvPr>
            <p:ph type="title" idx="4294967295"/>
          </p:nvPr>
        </p:nvSpPr>
        <p:spPr>
          <a:xfrm>
            <a:off x="3060910" y="14288"/>
            <a:ext cx="3534942" cy="523220"/>
          </a:xfrm>
          <a:solidFill>
            <a:srgbClr val="000000"/>
          </a:solidFill>
        </p:spPr>
        <p:txBody>
          <a:bodyPr wrap="none" anchor="t">
            <a:spAutoFit/>
          </a:bodyPr>
          <a:lstStyle/>
          <a:p>
            <a:pPr algn="ctr" rtl="1" eaLnBrk="1" hangingPunct="1"/>
            <a:r>
              <a:rPr lang="ar-JO" sz="2800" b="1" dirty="0">
                <a:solidFill>
                  <a:srgbClr val="FFFFFF"/>
                </a:solidFill>
                <a:latin typeface="Arial" panose="020B0604020202020204" pitchFamily="34" charset="0"/>
                <a:ea typeface="SimSun" charset="0"/>
                <a:cs typeface="Arial" panose="020B0604020202020204" pitchFamily="34" charset="0"/>
              </a:rPr>
              <a:t>ملخص وجهات النظر النبوية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304800" y="1419225"/>
            <a:ext cx="8443664" cy="403187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marL="539750" indent="-53975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460375" indent="-450850" algn="r" rtl="1">
              <a:defRPr/>
            </a:pPr>
            <a:r>
              <a:rPr kumimoji="0" lang="ar-JO" sz="3200" b="1" dirty="0">
                <a:solidFill>
                  <a:srgbClr val="FFFF66"/>
                </a:solidFill>
                <a:latin typeface="Arial" panose="020B0604020202020204" pitchFamily="34" charset="0"/>
                <a:cs typeface="Arial" panose="020B0604020202020204" pitchFamily="34" charset="0"/>
              </a:rPr>
              <a:t>1. هل أنواع الخطايا التي اقترفها الكهنة في زمن ملاخي يتم </a:t>
            </a:r>
          </a:p>
          <a:p>
            <a:pPr marL="460375" indent="-450850" algn="r" rtl="1">
              <a:defRPr/>
            </a:pPr>
            <a:r>
              <a:rPr kumimoji="0" lang="ar-JO" sz="3200" b="1" dirty="0">
                <a:solidFill>
                  <a:srgbClr val="FFFF66"/>
                </a:solidFill>
                <a:latin typeface="Arial" panose="020B0604020202020204" pitchFamily="34" charset="0"/>
                <a:cs typeface="Arial" panose="020B0604020202020204" pitchFamily="34" charset="0"/>
              </a:rPr>
              <a:t>    اقترافها من قبل القادة المسيحيين اليوم؟</a:t>
            </a:r>
            <a:endParaRPr kumimoji="0" lang="en-US" sz="3200" b="1" dirty="0">
              <a:solidFill>
                <a:srgbClr val="FFFF66"/>
              </a:solidFill>
              <a:latin typeface="Arial" panose="020B0604020202020204" pitchFamily="34" charset="0"/>
              <a:cs typeface="Arial" panose="020B0604020202020204" pitchFamily="34" charset="0"/>
            </a:endParaRPr>
          </a:p>
          <a:p>
            <a:pPr marL="460375" indent="-450850" algn="r" rtl="1">
              <a:buFontTx/>
              <a:buAutoNum type="arabicPeriod"/>
              <a:defRPr/>
            </a:pPr>
            <a:endParaRPr kumimoji="0" lang="en-US" sz="3200" b="1" dirty="0">
              <a:solidFill>
                <a:srgbClr val="FFFF66"/>
              </a:solidFill>
              <a:latin typeface="Arial" panose="020B0604020202020204" pitchFamily="34" charset="0"/>
              <a:cs typeface="Arial" panose="020B0604020202020204" pitchFamily="34" charset="0"/>
            </a:endParaRPr>
          </a:p>
          <a:p>
            <a:pPr marL="460375" indent="-450850" algn="r" rtl="1">
              <a:defRPr/>
            </a:pPr>
            <a:r>
              <a:rPr kumimoji="0" lang="ar-JO" sz="3200" b="1" dirty="0">
                <a:solidFill>
                  <a:srgbClr val="FFFF66"/>
                </a:solidFill>
                <a:latin typeface="Arial" panose="020B0604020202020204" pitchFamily="34" charset="0"/>
                <a:cs typeface="Arial" panose="020B0604020202020204" pitchFamily="34" charset="0"/>
              </a:rPr>
              <a:t>2. إن كانت إجابتك نعم، فكيف يمكن للقادة العلمانيين أن</a:t>
            </a:r>
            <a:r>
              <a:rPr kumimoji="0" lang="it-IT" sz="3200" b="1" dirty="0">
                <a:solidFill>
                  <a:srgbClr val="FFFF66"/>
                </a:solidFill>
                <a:latin typeface="Arial" panose="020B0604020202020204" pitchFamily="34" charset="0"/>
                <a:cs typeface="Arial" panose="020B0604020202020204" pitchFamily="34" charset="0"/>
              </a:rPr>
              <a:t> </a:t>
            </a:r>
            <a:r>
              <a:rPr kumimoji="0" lang="ar-JO" sz="3200" b="1" dirty="0">
                <a:solidFill>
                  <a:srgbClr val="FFFF66"/>
                </a:solidFill>
                <a:latin typeface="Arial" panose="020B0604020202020204" pitchFamily="34" charset="0"/>
                <a:cs typeface="Arial" panose="020B0604020202020204" pitchFamily="34" charset="0"/>
              </a:rPr>
              <a:t>يتعاملوا مع هذه المشكلة؟</a:t>
            </a:r>
            <a:endParaRPr kumimoji="0" lang="en-US" sz="3200" b="1" dirty="0">
              <a:solidFill>
                <a:srgbClr val="FFFF66"/>
              </a:solidFill>
              <a:latin typeface="Arial" panose="020B0604020202020204" pitchFamily="34" charset="0"/>
              <a:cs typeface="Arial" panose="020B0604020202020204" pitchFamily="34" charset="0"/>
            </a:endParaRPr>
          </a:p>
          <a:p>
            <a:pPr marL="460375" indent="-450850" algn="r" rtl="1">
              <a:defRPr/>
            </a:pPr>
            <a:endParaRPr kumimoji="0" lang="en-US" sz="3200" b="1" dirty="0">
              <a:solidFill>
                <a:srgbClr val="FFFF66"/>
              </a:solidFill>
              <a:latin typeface="Arial" panose="020B0604020202020204" pitchFamily="34" charset="0"/>
              <a:cs typeface="Arial" panose="020B0604020202020204" pitchFamily="34" charset="0"/>
            </a:endParaRPr>
          </a:p>
          <a:p>
            <a:pPr marL="460375" indent="-450850" algn="r" rtl="1">
              <a:defRPr/>
            </a:pPr>
            <a:r>
              <a:rPr kumimoji="0" lang="ar-JO" sz="3200" b="1" dirty="0">
                <a:solidFill>
                  <a:srgbClr val="FFFF66"/>
                </a:solidFill>
                <a:latin typeface="Arial" panose="020B0604020202020204" pitchFamily="34" charset="0"/>
                <a:cs typeface="Arial" panose="020B0604020202020204" pitchFamily="34" charset="0"/>
              </a:rPr>
              <a:t>3. هل مبدأ العشور والتقدمات ينطبق علينا اليوم؟ إن كان نعم </a:t>
            </a:r>
          </a:p>
          <a:p>
            <a:pPr marL="460375" indent="-450850" algn="r" rtl="1">
              <a:defRPr/>
            </a:pPr>
            <a:r>
              <a:rPr kumimoji="0" lang="ar-JO" sz="3200" b="1" dirty="0">
                <a:solidFill>
                  <a:srgbClr val="FFFF66"/>
                </a:solidFill>
                <a:latin typeface="Arial" panose="020B0604020202020204" pitchFamily="34" charset="0"/>
                <a:cs typeface="Arial" panose="020B0604020202020204" pitchFamily="34" charset="0"/>
              </a:rPr>
              <a:t>    فكيف؟</a:t>
            </a:r>
            <a:endParaRPr kumimoji="0" lang="en-US" sz="4000" b="1" dirty="0">
              <a:solidFill>
                <a:srgbClr val="FFFF66"/>
              </a:solidFill>
              <a:latin typeface="Arial" panose="020B0604020202020204" pitchFamily="34" charset="0"/>
              <a:cs typeface="Arial" panose="020B0604020202020204" pitchFamily="34" charset="0"/>
            </a:endParaRPr>
          </a:p>
        </p:txBody>
      </p:sp>
      <p:sp>
        <p:nvSpPr>
          <p:cNvPr id="117766" name="Rectangle 6"/>
          <p:cNvSpPr>
            <a:spLocks noGrp="1" noChangeArrowheads="1"/>
          </p:cNvSpPr>
          <p:nvPr>
            <p:ph type="ctrTitle"/>
          </p:nvPr>
        </p:nvSpPr>
        <p:spPr>
          <a:xfrm>
            <a:off x="0" y="304800"/>
            <a:ext cx="9144000" cy="685800"/>
          </a:xfrm>
          <a:solidFill>
            <a:srgbClr val="000090"/>
          </a:solidFill>
          <a:effectLst>
            <a:outerShdw blurRad="63500" dist="38099" dir="2700000" algn="ctr" rotWithShape="0">
              <a:schemeClr val="bg2">
                <a:alpha val="74998"/>
              </a:schemeClr>
            </a:outerShdw>
          </a:effectLst>
        </p:spPr>
        <p:txBody>
          <a:bodyPr anchor="t"/>
          <a:lstStyle/>
          <a:p>
            <a:pPr marL="230188" algn="r">
              <a:spcBef>
                <a:spcPct val="20000"/>
              </a:spcBef>
              <a:buClr>
                <a:schemeClr val="accent2"/>
              </a:buClr>
              <a:buSzPct val="80000"/>
              <a:buFont typeface="Wingdings" pitchFamily="-112" charset="2"/>
              <a:buNone/>
              <a:defRPr/>
            </a:pPr>
            <a:r>
              <a:rPr lang="ar-JO" sz="3600" b="1" dirty="0">
                <a:solidFill>
                  <a:schemeClr val="tx1"/>
                </a:solidFill>
                <a:effectLst/>
                <a:latin typeface="Arial" panose="020B0604020202020204" pitchFamily="34" charset="0"/>
                <a:cs typeface="Arial" panose="020B0604020202020204" pitchFamily="34" charset="0"/>
              </a:rPr>
              <a:t>أسئلة</a:t>
            </a:r>
            <a:endParaRPr lang="en-US" sz="3600" b="1"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431502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Text Box 7"/>
          <p:cNvSpPr txBox="1">
            <a:spLocks noChangeArrowheads="1"/>
          </p:cNvSpPr>
          <p:nvPr/>
        </p:nvSpPr>
        <p:spPr bwMode="auto">
          <a:xfrm>
            <a:off x="304800" y="1196975"/>
            <a:ext cx="8534400" cy="353943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defPPr>
              <a:defRPr lang="en-US"/>
            </a:defPPr>
            <a:lvl1pPr marL="460375" indent="-450850" algn="r" rtl="1">
              <a:defRPr kumimoji="0" sz="3200" b="1">
                <a:solidFill>
                  <a:srgbClr val="FFFF66"/>
                </a:solidFill>
                <a:latin typeface="Arial" panose="020B0604020202020204" pitchFamily="34" charset="0"/>
                <a:cs typeface="Arial" panose="020B0604020202020204" pitchFamily="34" charset="0"/>
              </a:defRPr>
            </a:lvl1pPr>
            <a:lvl2pPr marL="37931725" indent="-37474525"/>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4. ما هي علاقتك بالوصايا العشرة؟</a:t>
            </a:r>
            <a:endParaRPr lang="en-US" dirty="0"/>
          </a:p>
          <a:p>
            <a:endParaRPr lang="en-US" dirty="0"/>
          </a:p>
          <a:p>
            <a:r>
              <a:rPr lang="ar-JO" dirty="0"/>
              <a:t>5. هل تحتاج أن تعترف على عدم إعطاء أفضل ما عندك للرب؟</a:t>
            </a:r>
            <a:endParaRPr lang="en-US" dirty="0"/>
          </a:p>
          <a:p>
            <a:endParaRPr lang="en-US" dirty="0"/>
          </a:p>
          <a:p>
            <a:r>
              <a:rPr lang="ar-JO" dirty="0"/>
              <a:t>6. هل تحتاج أن تتوب عن المساومة في شهادتك؟</a:t>
            </a:r>
            <a:endParaRPr lang="en-US" dirty="0"/>
          </a:p>
          <a:p>
            <a:endParaRPr lang="en-US" dirty="0"/>
          </a:p>
          <a:p>
            <a:r>
              <a:rPr lang="ar-JO" dirty="0"/>
              <a:t>7. هل تحتاج أن تتوب عن عصيانك للرب؟</a:t>
            </a:r>
            <a:endParaRPr lang="en-US" dirty="0"/>
          </a:p>
        </p:txBody>
      </p:sp>
      <p:sp>
        <p:nvSpPr>
          <p:cNvPr id="45065" name="Rectangle 9"/>
          <p:cNvSpPr>
            <a:spLocks noGrp="1" noChangeArrowheads="1"/>
          </p:cNvSpPr>
          <p:nvPr>
            <p:ph type="ctrTitle"/>
          </p:nvPr>
        </p:nvSpPr>
        <p:spPr>
          <a:xfrm>
            <a:off x="0" y="228600"/>
            <a:ext cx="9144000" cy="762000"/>
          </a:xfrm>
          <a:solidFill>
            <a:srgbClr val="000090"/>
          </a:solidFill>
          <a:effectLst>
            <a:outerShdw blurRad="63500" dist="38099" dir="2700000" algn="ctr" rotWithShape="0">
              <a:schemeClr val="bg2">
                <a:alpha val="74998"/>
              </a:schemeClr>
            </a:outerShdw>
          </a:effectLst>
        </p:spPr>
        <p:txBody>
          <a:bodyPr anchor="t"/>
          <a:lstStyle/>
          <a:p>
            <a:pPr algn="r">
              <a:spcBef>
                <a:spcPct val="20000"/>
              </a:spcBef>
              <a:buClr>
                <a:schemeClr val="accent2"/>
              </a:buClr>
              <a:buSzPct val="80000"/>
              <a:defRPr/>
            </a:pPr>
            <a:r>
              <a:rPr lang="ar-JO" sz="3600" b="1" dirty="0">
                <a:solidFill>
                  <a:schemeClr val="tx1"/>
                </a:solidFill>
                <a:effectLst/>
                <a:latin typeface="Arial" panose="020B0604020202020204" pitchFamily="34" charset="0"/>
                <a:cs typeface="Arial" panose="020B0604020202020204" pitchFamily="34" charset="0"/>
              </a:rPr>
              <a:t>أسئلة</a:t>
            </a:r>
            <a:endParaRPr lang="en-US" sz="3600" b="1"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837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blinds(vertical)">
                                      <p:cBhvr>
                                        <p:cTn id="7" dur="5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0" y="1628800"/>
            <a:ext cx="91440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538163" indent="-538163">
              <a:defRPr kumimoji="0" sz="3200" b="1">
                <a:effectLst>
                  <a:outerShdw blurRad="38100" dist="38100" dir="2700000" algn="tl">
                    <a:srgbClr val="000000"/>
                  </a:outerShd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1. ينتمي المؤمنون للنسل التقي</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العبادة المقبولة تتطلب نمط حياة مقبول</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3. يكره الله الطلاق ويسوع يتفق معه</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المؤمنون لديهم يسوع الذي سيأتي بالدينونة والتنقية فتب وأطع بينما تنتظر عودته</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18788" name="Rectangle 4"/>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algn="ctr" eaLnBrk="1" hangingPunct="1">
              <a:buClr>
                <a:schemeClr val="accent2"/>
              </a:buClr>
              <a:buFont typeface="Wingdings" charset="0"/>
              <a:buNone/>
              <a:defRPr/>
            </a:pPr>
            <a:r>
              <a:rPr kumimoji="0" lang="ar-JO" sz="4000" b="1" dirty="0">
                <a:solidFill>
                  <a:srgbClr val="FFFFFF"/>
                </a:solidFill>
                <a:effectLst/>
                <a:latin typeface="Arial" panose="020B0604020202020204" pitchFamily="34" charset="0"/>
                <a:cs typeface="Arial" panose="020B0604020202020204" pitchFamily="34" charset="0"/>
              </a:rPr>
              <a:t>تطبيق ملاخي</a:t>
            </a:r>
            <a:endParaRPr kumimoji="0" lang="en-US" sz="3200" b="1" dirty="0">
              <a:solidFill>
                <a:srgbClr val="FFFFFF"/>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 calcmode="lin" valueType="num">
                                      <p:cBhvr additive="base">
                                        <p:cTn id="7" dur="75" fill="hold"/>
                                        <p:tgtEl>
                                          <p:spTgt spid="118786">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11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8786">
                                            <p:txEl>
                                              <p:pRg st="2" end="2"/>
                                            </p:txEl>
                                          </p:spTgt>
                                        </p:tgtEl>
                                        <p:attrNameLst>
                                          <p:attrName>style.visibility</p:attrName>
                                        </p:attrNameLst>
                                      </p:cBhvr>
                                      <p:to>
                                        <p:strVal val="visible"/>
                                      </p:to>
                                    </p:set>
                                    <p:anim calcmode="lin" valueType="num">
                                      <p:cBhvr additive="base">
                                        <p:cTn id="13" dur="75" fill="hold"/>
                                        <p:tgtEl>
                                          <p:spTgt spid="118786">
                                            <p:txEl>
                                              <p:pRg st="2" end="2"/>
                                            </p:txEl>
                                          </p:spTgt>
                                        </p:tgtEl>
                                        <p:attrNameLst>
                                          <p:attrName>ppt_x</p:attrName>
                                        </p:attrNameLst>
                                      </p:cBhvr>
                                      <p:tavLst>
                                        <p:tav tm="0">
                                          <p:val>
                                            <p:strVal val="0-#ppt_w/2"/>
                                          </p:val>
                                        </p:tav>
                                        <p:tav tm="100000">
                                          <p:val>
                                            <p:strVal val="#ppt_x"/>
                                          </p:val>
                                        </p:tav>
                                      </p:tavLst>
                                    </p:anim>
                                    <p:anim calcmode="lin" valueType="num">
                                      <p:cBhvr additive="base">
                                        <p:cTn id="14" dur="75" fill="hold"/>
                                        <p:tgtEl>
                                          <p:spTgt spid="11878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8786">
                                            <p:txEl>
                                              <p:pRg st="4" end="4"/>
                                            </p:txEl>
                                          </p:spTgt>
                                        </p:tgtEl>
                                        <p:attrNameLst>
                                          <p:attrName>style.visibility</p:attrName>
                                        </p:attrNameLst>
                                      </p:cBhvr>
                                      <p:to>
                                        <p:strVal val="visible"/>
                                      </p:to>
                                    </p:set>
                                    <p:anim calcmode="lin" valueType="num">
                                      <p:cBhvr additive="base">
                                        <p:cTn id="19" dur="75" fill="hold"/>
                                        <p:tgtEl>
                                          <p:spTgt spid="118786">
                                            <p:txEl>
                                              <p:pRg st="4" end="4"/>
                                            </p:txEl>
                                          </p:spTgt>
                                        </p:tgtEl>
                                        <p:attrNameLst>
                                          <p:attrName>ppt_x</p:attrName>
                                        </p:attrNameLst>
                                      </p:cBhvr>
                                      <p:tavLst>
                                        <p:tav tm="0">
                                          <p:val>
                                            <p:strVal val="0-#ppt_w/2"/>
                                          </p:val>
                                        </p:tav>
                                        <p:tav tm="100000">
                                          <p:val>
                                            <p:strVal val="#ppt_x"/>
                                          </p:val>
                                        </p:tav>
                                      </p:tavLst>
                                    </p:anim>
                                    <p:anim calcmode="lin" valueType="num">
                                      <p:cBhvr additive="base">
                                        <p:cTn id="20" dur="75" fill="hold"/>
                                        <p:tgtEl>
                                          <p:spTgt spid="11878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8786">
                                            <p:txEl>
                                              <p:pRg st="6" end="6"/>
                                            </p:txEl>
                                          </p:spTgt>
                                        </p:tgtEl>
                                        <p:attrNameLst>
                                          <p:attrName>style.visibility</p:attrName>
                                        </p:attrNameLst>
                                      </p:cBhvr>
                                      <p:to>
                                        <p:strVal val="visible"/>
                                      </p:to>
                                    </p:set>
                                    <p:anim calcmode="lin" valueType="num">
                                      <p:cBhvr additive="base">
                                        <p:cTn id="25" dur="75" fill="hold"/>
                                        <p:tgtEl>
                                          <p:spTgt spid="118786">
                                            <p:txEl>
                                              <p:pRg st="6" end="6"/>
                                            </p:txEl>
                                          </p:spTgt>
                                        </p:tgtEl>
                                        <p:attrNameLst>
                                          <p:attrName>ppt_x</p:attrName>
                                        </p:attrNameLst>
                                      </p:cBhvr>
                                      <p:tavLst>
                                        <p:tav tm="0">
                                          <p:val>
                                            <p:strVal val="0-#ppt_w/2"/>
                                          </p:val>
                                        </p:tav>
                                        <p:tav tm="100000">
                                          <p:val>
                                            <p:strVal val="#ppt_x"/>
                                          </p:val>
                                        </p:tav>
                                      </p:tavLst>
                                    </p:anim>
                                    <p:anim calcmode="lin" valueType="num">
                                      <p:cBhvr additive="base">
                                        <p:cTn id="26" dur="75" fill="hold"/>
                                        <p:tgtEl>
                                          <p:spTgt spid="118786">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5769032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dirty="0">
                <a:solidFill>
                  <a:srgbClr val="FFFFFF"/>
                </a:solidFill>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04800" y="1877144"/>
            <a:ext cx="85344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412750" indent="-412750" algn="r" rtl="1">
              <a:defRPr kumimoji="0" sz="3200" b="1">
                <a:effectLst>
                  <a:glow rad="101600">
                    <a:schemeClr val="bg2">
                      <a:alpha val="75000"/>
                    </a:schemeClr>
                  </a:glo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5. يرغب الله بأن يباركنا فباركه وبارك خدامه وأولئك الذين في حاجة</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لا تسرق الله فيما أعطاك</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7. افحص دافعك للعطاء</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412750" marR="0" lvl="0" indent="-412750" algn="r" defTabSz="914400" rtl="1"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20835" name="Text Box 3"/>
          <p:cNvSpPr txBox="1">
            <a:spLocks noChangeArrowheads="1"/>
          </p:cNvSpPr>
          <p:nvPr/>
        </p:nvSpPr>
        <p:spPr bwMode="auto">
          <a:xfrm>
            <a:off x="304800" y="1050925"/>
            <a:ext cx="8534400" cy="90159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120837" name="Rectangle 5"/>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algn="ctr" eaLnBrk="1" hangingPunct="1">
              <a:buClr>
                <a:schemeClr val="accent2"/>
              </a:buClr>
              <a:buFont typeface="Wingdings" pitchFamily="-112" charset="2"/>
              <a:buNone/>
              <a:defRPr/>
            </a:pPr>
            <a:r>
              <a:rPr kumimoji="0" lang="ar-JO" sz="4000" b="1" dirty="0">
                <a:solidFill>
                  <a:srgbClr val="FFFFFF"/>
                </a:solidFill>
                <a:effectLst/>
                <a:latin typeface="Arial" panose="020B0604020202020204" pitchFamily="34" charset="0"/>
                <a:cs typeface="Arial" panose="020B0604020202020204" pitchFamily="34" charset="0"/>
              </a:rPr>
              <a:t>تطبيق ملاخي</a:t>
            </a:r>
            <a:endParaRPr kumimoji="0" lang="en-US" sz="4000" b="1" dirty="0">
              <a:solidFill>
                <a:srgbClr val="FFFFFF"/>
              </a:solidFill>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up)">
                                      <p:cBhvr>
                                        <p:cTn id="7" dur="75"/>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الرياء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404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832613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4"/>
          <p:cNvSpPr>
            <a:spLocks noGrp="1" noChangeArrowheads="1"/>
          </p:cNvSpPr>
          <p:nvPr>
            <p:ph type="title" idx="4294967295"/>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Review Quiz on Zechariah</a:t>
            </a:r>
          </a:p>
        </p:txBody>
      </p:sp>
      <p:sp>
        <p:nvSpPr>
          <p:cNvPr id="112642"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263171" name="Text Box 3"/>
          <p:cNvSpPr txBox="1">
            <a:spLocks noChangeArrowheads="1"/>
          </p:cNvSpPr>
          <p:nvPr/>
        </p:nvSpPr>
        <p:spPr bwMode="auto">
          <a:xfrm>
            <a:off x="304800" y="306388"/>
            <a:ext cx="8686800" cy="381027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lgn="ctr" eaLnBrk="1" hangingPunct="1">
              <a:spcBef>
                <a:spcPct val="50000"/>
              </a:spcBef>
              <a:defRPr/>
            </a:pPr>
            <a:r>
              <a:rPr kumimoji="0" lang="ar-JO" sz="4000" b="1" dirty="0">
                <a:solidFill>
                  <a:srgbClr val="FFFFFF"/>
                </a:solidFill>
                <a:latin typeface="Arial" panose="020B0604020202020204" pitchFamily="34" charset="0"/>
                <a:ea typeface="Times New Roman" pitchFamily="-112" charset="0"/>
                <a:cs typeface="Arial" panose="020B0604020202020204" pitchFamily="34" charset="0"/>
              </a:rPr>
              <a:t>اختبار مراجعة عن زكريا</a:t>
            </a:r>
            <a:endParaRPr kumimoji="0" lang="en-US" sz="4000" b="1" dirty="0">
              <a:solidFill>
                <a:srgbClr val="FFFFFF"/>
              </a:solidFill>
              <a:latin typeface="Arial" panose="020B0604020202020204" pitchFamily="34" charset="0"/>
              <a:ea typeface="Times New Roman" pitchFamily="-112" charset="0"/>
              <a:cs typeface="Arial" panose="020B0604020202020204" pitchFamily="34" charset="0"/>
            </a:endParaRPr>
          </a:p>
          <a:p>
            <a:pPr algn="r" eaLnBrk="1" hangingPunct="1">
              <a:lnSpc>
                <a:spcPct val="90000"/>
              </a:lnSpc>
              <a:spcBef>
                <a:spcPct val="50000"/>
              </a:spcBef>
              <a:defRPr/>
            </a:pPr>
            <a:r>
              <a:rPr kumimoji="0" lang="ar-JO" sz="3600" b="1" dirty="0">
                <a:solidFill>
                  <a:srgbClr val="FFFFFF"/>
                </a:solidFill>
                <a:latin typeface="Arial" panose="020B0604020202020204" pitchFamily="34" charset="0"/>
                <a:cs typeface="Arial" panose="020B0604020202020204" pitchFamily="34" charset="0"/>
              </a:rPr>
              <a:t>1. كان زكرياً معاصراً لـِ ـــــــــــــــــــــــــــــــــــــ .</a:t>
            </a:r>
            <a:endParaRPr kumimoji="0" lang="en-US" sz="3600" b="1" dirty="0">
              <a:solidFill>
                <a:srgbClr val="FFFFFF"/>
              </a:solidFill>
              <a:latin typeface="Arial" panose="020B0604020202020204" pitchFamily="34" charset="0"/>
              <a:cs typeface="Arial" panose="020B0604020202020204" pitchFamily="34" charset="0"/>
            </a:endParaRPr>
          </a:p>
          <a:p>
            <a:pPr algn="r" eaLnBrk="1" hangingPunct="1">
              <a:lnSpc>
                <a:spcPct val="90000"/>
              </a:lnSpc>
              <a:spcBef>
                <a:spcPct val="50000"/>
              </a:spcBef>
              <a:defRPr/>
            </a:pPr>
            <a:r>
              <a:rPr kumimoji="0" lang="ar-JO" sz="3600" b="1" dirty="0">
                <a:solidFill>
                  <a:schemeClr val="bg1"/>
                </a:solidFill>
                <a:latin typeface="Arial" panose="020B0604020202020204" pitchFamily="34" charset="0"/>
                <a:cs typeface="Arial" panose="020B0604020202020204" pitchFamily="34" charset="0"/>
              </a:rPr>
              <a:t>2. مثله تعامل زكريا مع ـــــــــــــــــــــــــــــــــــ .</a:t>
            </a:r>
            <a:endParaRPr kumimoji="0" lang="en-US" sz="3600" b="1" dirty="0">
              <a:solidFill>
                <a:schemeClr val="bg1"/>
              </a:solidFill>
              <a:latin typeface="Arial" panose="020B0604020202020204" pitchFamily="34" charset="0"/>
              <a:cs typeface="Arial" panose="020B0604020202020204" pitchFamily="34" charset="0"/>
            </a:endParaRPr>
          </a:p>
          <a:p>
            <a:pPr algn="r" eaLnBrk="1" hangingPunct="1">
              <a:lnSpc>
                <a:spcPct val="90000"/>
              </a:lnSpc>
              <a:spcBef>
                <a:spcPct val="50000"/>
              </a:spcBef>
              <a:defRPr/>
            </a:pPr>
            <a:r>
              <a:rPr kumimoji="0" lang="ar-JO" sz="3600" b="1" dirty="0">
                <a:solidFill>
                  <a:srgbClr val="FFFFFF"/>
                </a:solidFill>
                <a:latin typeface="Arial" panose="020B0604020202020204" pitchFamily="34" charset="0"/>
                <a:cs typeface="Arial" panose="020B0604020202020204" pitchFamily="34" charset="0"/>
              </a:rPr>
              <a:t>3. يسجل زكريا 8 ـــــــــــــــــــ ــــــــــــــــــــــــ .</a:t>
            </a:r>
            <a:endParaRPr kumimoji="0" lang="en-US" sz="3600" b="1" dirty="0">
              <a:solidFill>
                <a:srgbClr val="FFFFFF"/>
              </a:solidFill>
              <a:latin typeface="Arial" panose="020B0604020202020204" pitchFamily="34" charset="0"/>
              <a:cs typeface="Arial" panose="020B0604020202020204" pitchFamily="34" charset="0"/>
            </a:endParaRPr>
          </a:p>
          <a:p>
            <a:pPr algn="r" eaLnBrk="1" hangingPunct="1">
              <a:lnSpc>
                <a:spcPct val="90000"/>
              </a:lnSpc>
              <a:spcBef>
                <a:spcPct val="50000"/>
              </a:spcBef>
              <a:defRPr/>
            </a:pPr>
            <a:r>
              <a:rPr kumimoji="0" lang="ar-JO" sz="3600" b="1" dirty="0">
                <a:solidFill>
                  <a:srgbClr val="FFFFFF"/>
                </a:solidFill>
                <a:latin typeface="Arial" panose="020B0604020202020204" pitchFamily="34" charset="0"/>
                <a:ea typeface="Times New Roman" pitchFamily="-112" charset="0"/>
                <a:cs typeface="Arial" panose="020B0604020202020204" pitchFamily="34" charset="0"/>
              </a:rPr>
              <a:t>4. يتنبأ زكريا عن انقسام ـــــــــــــــــــــــــــــ .</a:t>
            </a:r>
            <a:endParaRPr kumimoji="0" lang="en-US" sz="3600" b="1" dirty="0">
              <a:solidFill>
                <a:srgbClr val="FFFFFF"/>
              </a:solidFill>
              <a:latin typeface="Arial" panose="020B0604020202020204" pitchFamily="34" charset="0"/>
              <a:ea typeface="Times New Roman" pitchFamily="-112" charset="0"/>
              <a:cs typeface="Arial" panose="020B0604020202020204" pitchFamily="34" charset="0"/>
            </a:endParaRPr>
          </a:p>
        </p:txBody>
      </p:sp>
    </p:spTree>
    <p:extLst>
      <p:ext uri="{BB962C8B-B14F-4D97-AF65-F5344CB8AC3E}">
        <p14:creationId xmlns:p14="http://schemas.microsoft.com/office/powerpoint/2010/main" val="40565500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4F0F-CAD8-EFBC-2218-ADF93496C751}"/>
            </a:ext>
          </a:extLst>
        </p:cNvPr>
        <p:cNvGrpSpPr/>
        <p:nvPr/>
      </p:nvGrpSpPr>
      <p:grpSpPr>
        <a:xfrm>
          <a:off x="0" y="0"/>
          <a:ext cx="0" cy="0"/>
          <a:chOff x="0" y="0"/>
          <a:chExt cx="0" cy="0"/>
        </a:xfrm>
      </p:grpSpPr>
      <p:sp>
        <p:nvSpPr>
          <p:cNvPr id="112641" name="Rectangle 4">
            <a:extLst>
              <a:ext uri="{FF2B5EF4-FFF2-40B4-BE49-F238E27FC236}">
                <a16:creationId xmlns:a16="http://schemas.microsoft.com/office/drawing/2014/main" id="{E8F7D97D-0FAA-D188-C6BC-56FFCE8B2774}"/>
              </a:ext>
            </a:extLst>
          </p:cNvPr>
          <p:cNvSpPr>
            <a:spLocks noGrp="1" noChangeArrowheads="1"/>
          </p:cNvSpPr>
          <p:nvPr>
            <p:ph type="title" idx="4294967295"/>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Review Quiz on Zechariah</a:t>
            </a:r>
          </a:p>
        </p:txBody>
      </p:sp>
      <p:sp>
        <p:nvSpPr>
          <p:cNvPr id="112642" name="Rectangle 2" descr="Green marble">
            <a:extLst>
              <a:ext uri="{FF2B5EF4-FFF2-40B4-BE49-F238E27FC236}">
                <a16:creationId xmlns:a16="http://schemas.microsoft.com/office/drawing/2014/main" id="{22B80C6D-4E35-3B3F-9053-D8E9155D8BFC}"/>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3171" name="Text Box 3">
            <a:extLst>
              <a:ext uri="{FF2B5EF4-FFF2-40B4-BE49-F238E27FC236}">
                <a16:creationId xmlns:a16="http://schemas.microsoft.com/office/drawing/2014/main" id="{4513E9C4-1A14-9B52-0DA4-562680E6E097}"/>
              </a:ext>
            </a:extLst>
          </p:cNvPr>
          <p:cNvSpPr txBox="1">
            <a:spLocks noChangeArrowheads="1"/>
          </p:cNvSpPr>
          <p:nvPr/>
        </p:nvSpPr>
        <p:spPr bwMode="auto">
          <a:xfrm>
            <a:off x="304800" y="306388"/>
            <a:ext cx="8686800" cy="381027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اختبار مراجعة عن زكريا</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كان زكرياً معاصراً لـِ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مثله تعامل زكريا مع ـــــــــــــــــــــــــــــــــــ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يسجل زكريا 8 ـــــــــــــــــــ ــــــــــــــــــــــــ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4. يتنبأ زكريا عن انقسام ـــــــــــــــــــــــــــــ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endParaRPr>
          </a:p>
        </p:txBody>
      </p:sp>
    </p:spTree>
    <p:extLst>
      <p:ext uri="{BB962C8B-B14F-4D97-AF65-F5344CB8AC3E}">
        <p14:creationId xmlns:p14="http://schemas.microsoft.com/office/powerpoint/2010/main" val="91970293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2B8AA-5D81-9EA3-2B0A-2CE700C75CA4}"/>
            </a:ext>
          </a:extLst>
        </p:cNvPr>
        <p:cNvGrpSpPr/>
        <p:nvPr/>
      </p:nvGrpSpPr>
      <p:grpSpPr>
        <a:xfrm>
          <a:off x="0" y="0"/>
          <a:ext cx="0" cy="0"/>
          <a:chOff x="0" y="0"/>
          <a:chExt cx="0" cy="0"/>
        </a:xfrm>
      </p:grpSpPr>
      <p:sp>
        <p:nvSpPr>
          <p:cNvPr id="112641" name="Rectangle 4">
            <a:extLst>
              <a:ext uri="{FF2B5EF4-FFF2-40B4-BE49-F238E27FC236}">
                <a16:creationId xmlns:a16="http://schemas.microsoft.com/office/drawing/2014/main" id="{C8D7C283-9256-6CC9-CB64-C901D7988E8C}"/>
              </a:ext>
            </a:extLst>
          </p:cNvPr>
          <p:cNvSpPr>
            <a:spLocks noGrp="1" noChangeArrowheads="1"/>
          </p:cNvSpPr>
          <p:nvPr>
            <p:ph type="title" idx="4294967295"/>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Review Quiz on Zechariah</a:t>
            </a:r>
          </a:p>
        </p:txBody>
      </p:sp>
      <p:sp>
        <p:nvSpPr>
          <p:cNvPr id="112642" name="Rectangle 2" descr="Green marble">
            <a:extLst>
              <a:ext uri="{FF2B5EF4-FFF2-40B4-BE49-F238E27FC236}">
                <a16:creationId xmlns:a16="http://schemas.microsoft.com/office/drawing/2014/main" id="{294D3FE5-C5F9-287F-F2DA-2B32875A46CF}"/>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3171" name="Text Box 3">
            <a:extLst>
              <a:ext uri="{FF2B5EF4-FFF2-40B4-BE49-F238E27FC236}">
                <a16:creationId xmlns:a16="http://schemas.microsoft.com/office/drawing/2014/main" id="{0A6E2226-1A7C-11E6-41EE-C53B1940DDA3}"/>
              </a:ext>
            </a:extLst>
          </p:cNvPr>
          <p:cNvSpPr txBox="1">
            <a:spLocks noChangeArrowheads="1"/>
          </p:cNvSpPr>
          <p:nvPr/>
        </p:nvSpPr>
        <p:spPr bwMode="auto">
          <a:xfrm>
            <a:off x="304800" y="306388"/>
            <a:ext cx="8686800" cy="381027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اختبار مراجعة عن زكريا</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كان زكرياً معاصراً لـِ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مثله تعامل زكريا مع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الهيكل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يسجل زكريا 8 ـــــــــــــــــــ ــــــــــــــــــــــــ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4. يتنبأ زكريا عن انقسام ـــــــــــــــــــــــــــــ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endParaRPr>
          </a:p>
        </p:txBody>
      </p:sp>
    </p:spTree>
    <p:extLst>
      <p:ext uri="{BB962C8B-B14F-4D97-AF65-F5344CB8AC3E}">
        <p14:creationId xmlns:p14="http://schemas.microsoft.com/office/powerpoint/2010/main" val="33886837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22856-C2B6-B1FD-A561-64313709C7DF}"/>
            </a:ext>
          </a:extLst>
        </p:cNvPr>
        <p:cNvGrpSpPr/>
        <p:nvPr/>
      </p:nvGrpSpPr>
      <p:grpSpPr>
        <a:xfrm>
          <a:off x="0" y="0"/>
          <a:ext cx="0" cy="0"/>
          <a:chOff x="0" y="0"/>
          <a:chExt cx="0" cy="0"/>
        </a:xfrm>
      </p:grpSpPr>
      <p:sp>
        <p:nvSpPr>
          <p:cNvPr id="112641" name="Rectangle 4">
            <a:extLst>
              <a:ext uri="{FF2B5EF4-FFF2-40B4-BE49-F238E27FC236}">
                <a16:creationId xmlns:a16="http://schemas.microsoft.com/office/drawing/2014/main" id="{8A782A67-4C3D-D776-26DF-D43C67552F6C}"/>
              </a:ext>
            </a:extLst>
          </p:cNvPr>
          <p:cNvSpPr>
            <a:spLocks noGrp="1" noChangeArrowheads="1"/>
          </p:cNvSpPr>
          <p:nvPr>
            <p:ph type="title" idx="4294967295"/>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Review Quiz on Zechariah</a:t>
            </a:r>
          </a:p>
        </p:txBody>
      </p:sp>
      <p:sp>
        <p:nvSpPr>
          <p:cNvPr id="112642" name="Rectangle 2" descr="Green marble">
            <a:extLst>
              <a:ext uri="{FF2B5EF4-FFF2-40B4-BE49-F238E27FC236}">
                <a16:creationId xmlns:a16="http://schemas.microsoft.com/office/drawing/2014/main" id="{FA112DD9-4C9F-3751-9BDF-BD9FB8FD3911}"/>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3171" name="Text Box 3">
            <a:extLst>
              <a:ext uri="{FF2B5EF4-FFF2-40B4-BE49-F238E27FC236}">
                <a16:creationId xmlns:a16="http://schemas.microsoft.com/office/drawing/2014/main" id="{9B5C9725-B3C6-002B-38E5-91B4DEF939D9}"/>
              </a:ext>
            </a:extLst>
          </p:cNvPr>
          <p:cNvSpPr txBox="1">
            <a:spLocks noChangeArrowheads="1"/>
          </p:cNvSpPr>
          <p:nvPr/>
        </p:nvSpPr>
        <p:spPr bwMode="auto">
          <a:xfrm>
            <a:off x="304800" y="306388"/>
            <a:ext cx="8686800" cy="381027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اختبار مراجعة عن زكريا</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كان زكرياً معاصراً لـِ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مثله تعامل زكريا مع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الهيكل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يسجل زكريا 8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رؤى</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ليلية</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4. يتنبأ زكريا عن انقسام ـــــــــــــــــــــــــــــ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endParaRPr>
          </a:p>
        </p:txBody>
      </p:sp>
    </p:spTree>
    <p:extLst>
      <p:ext uri="{BB962C8B-B14F-4D97-AF65-F5344CB8AC3E}">
        <p14:creationId xmlns:p14="http://schemas.microsoft.com/office/powerpoint/2010/main" val="9859958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178C6-8E0D-75D3-09F9-CD5325408A17}"/>
            </a:ext>
          </a:extLst>
        </p:cNvPr>
        <p:cNvGrpSpPr/>
        <p:nvPr/>
      </p:nvGrpSpPr>
      <p:grpSpPr>
        <a:xfrm>
          <a:off x="0" y="0"/>
          <a:ext cx="0" cy="0"/>
          <a:chOff x="0" y="0"/>
          <a:chExt cx="0" cy="0"/>
        </a:xfrm>
      </p:grpSpPr>
      <p:sp>
        <p:nvSpPr>
          <p:cNvPr id="112641" name="Rectangle 4">
            <a:extLst>
              <a:ext uri="{FF2B5EF4-FFF2-40B4-BE49-F238E27FC236}">
                <a16:creationId xmlns:a16="http://schemas.microsoft.com/office/drawing/2014/main" id="{8062DB60-5737-226D-6566-DA4F7B329AA5}"/>
              </a:ext>
            </a:extLst>
          </p:cNvPr>
          <p:cNvSpPr>
            <a:spLocks noGrp="1" noChangeArrowheads="1"/>
          </p:cNvSpPr>
          <p:nvPr>
            <p:ph type="title" idx="4294967295"/>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Review Quiz on Zechariah</a:t>
            </a:r>
          </a:p>
        </p:txBody>
      </p:sp>
      <p:sp>
        <p:nvSpPr>
          <p:cNvPr id="112642" name="Rectangle 2" descr="Green marble">
            <a:extLst>
              <a:ext uri="{FF2B5EF4-FFF2-40B4-BE49-F238E27FC236}">
                <a16:creationId xmlns:a16="http://schemas.microsoft.com/office/drawing/2014/main" id="{97834B87-C554-906C-F4CD-898D3C991DC8}"/>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3171" name="Text Box 3">
            <a:extLst>
              <a:ext uri="{FF2B5EF4-FFF2-40B4-BE49-F238E27FC236}">
                <a16:creationId xmlns:a16="http://schemas.microsoft.com/office/drawing/2014/main" id="{BEFB8BD9-1D75-F8E6-A961-2BED49F6D0FB}"/>
              </a:ext>
            </a:extLst>
          </p:cNvPr>
          <p:cNvSpPr txBox="1">
            <a:spLocks noChangeArrowheads="1"/>
          </p:cNvSpPr>
          <p:nvPr/>
        </p:nvSpPr>
        <p:spPr bwMode="auto">
          <a:xfrm>
            <a:off x="304800" y="306388"/>
            <a:ext cx="8686800" cy="381027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اختبار مراجعة عن زكريا</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كان زكرياً معاصراً لـِ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مثله تعامل زكريا مع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الهيكل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يسجل زكريا 8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رؤى</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ليلية</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4. يتنبأ زكريا عن انقسام </a:t>
            </a: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جبل الزيتون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2" charset="0"/>
              <a:cs typeface="Arial" panose="020B0604020202020204" pitchFamily="34" charset="0"/>
            </a:endParaRPr>
          </a:p>
        </p:txBody>
      </p:sp>
    </p:spTree>
    <p:extLst>
      <p:ext uri="{BB962C8B-B14F-4D97-AF65-F5344CB8AC3E}">
        <p14:creationId xmlns:p14="http://schemas.microsoft.com/office/powerpoint/2010/main" val="224503204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panose="020B0604020202020204" pitchFamily="34" charset="0"/>
                <a:ea typeface="ＭＳ Ｐゴシック" charset="0"/>
                <a:cs typeface="Arial" panose="020B0604020202020204" pitchFamily="34" charset="0"/>
              </a:rPr>
              <a:t>مخطط ملوك وأنبياء العهد القديم</a:t>
            </a:r>
            <a:endParaRPr kumimoji="0"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و342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0" y="642918"/>
            <a:ext cx="8786842" cy="214314"/>
          </a:xfrm>
          <a:prstGeom prst="rect">
            <a:avLst/>
          </a:prstGeom>
          <a:solidFill>
            <a:srgbClr val="FFE7D0"/>
          </a:solidFill>
          <a:ln>
            <a:solidFill>
              <a:srgbClr val="FFE7D0">
                <a:alpha val="0"/>
              </a:srgbClr>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840     850      860     870      880      890      900      910     920      930     940      950      960      970      980      990     1000    1010   1020    1030    1040 </a:t>
            </a: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1050</a:t>
            </a:r>
          </a:p>
        </p:txBody>
      </p:sp>
      <p:sp>
        <p:nvSpPr>
          <p:cNvPr id="8" name="Rectangle 7"/>
          <p:cNvSpPr/>
          <p:nvPr/>
        </p:nvSpPr>
        <p:spPr>
          <a:xfrm>
            <a:off x="500034" y="1071546"/>
            <a:ext cx="2357454"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ملوك وأنبياء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استخدام إدوين وثايل لوضع التسلسل الزمني للملوك العبرانيين )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أورشليم )</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p>
        </p:txBody>
      </p:sp>
      <p:sp>
        <p:nvSpPr>
          <p:cNvPr id="12" name="Rectangle 11"/>
          <p:cNvSpPr/>
          <p:nvPr/>
        </p:nvSpPr>
        <p:spPr>
          <a:xfrm>
            <a:off x="857224" y="1571612"/>
            <a:ext cx="1152000" cy="144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إيشبوشث وأبنير (في محنايم)</a:t>
            </a:r>
          </a:p>
        </p:txBody>
      </p:sp>
      <p:sp>
        <p:nvSpPr>
          <p:cNvPr id="13" name="Rectangle 12"/>
          <p:cNvSpPr/>
          <p:nvPr/>
        </p:nvSpPr>
        <p:spPr>
          <a:xfrm>
            <a:off x="285720"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1049 – معركة أبنير</a:t>
            </a:r>
          </a:p>
        </p:txBody>
      </p:sp>
      <p:sp>
        <p:nvSpPr>
          <p:cNvPr id="19" name="Rectangle 18"/>
          <p:cNvSpPr/>
          <p:nvPr/>
        </p:nvSpPr>
        <p:spPr>
          <a:xfrm>
            <a:off x="3071802" y="1921660"/>
            <a:ext cx="28575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دمشق</a:t>
            </a:r>
          </a:p>
        </p:txBody>
      </p:sp>
      <p:sp>
        <p:nvSpPr>
          <p:cNvPr id="21" name="Rectangle 20"/>
          <p:cNvSpPr/>
          <p:nvPr/>
        </p:nvSpPr>
        <p:spPr>
          <a:xfrm>
            <a:off x="4429124"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940</a:t>
            </a:r>
          </a:p>
        </p:txBody>
      </p:sp>
      <p:sp>
        <p:nvSpPr>
          <p:cNvPr id="22" name="Rectangle 21"/>
          <p:cNvSpPr/>
          <p:nvPr/>
        </p:nvSpPr>
        <p:spPr>
          <a:xfrm>
            <a:off x="5000628"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بعشا</a:t>
            </a:r>
          </a:p>
        </p:txBody>
      </p:sp>
      <p:sp>
        <p:nvSpPr>
          <p:cNvPr id="44" name="Rectangle 43"/>
          <p:cNvSpPr/>
          <p:nvPr/>
        </p:nvSpPr>
        <p:spPr>
          <a:xfrm>
            <a:off x="6572264" y="1571612"/>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آخاب</a:t>
            </a:r>
          </a:p>
        </p:txBody>
      </p:sp>
      <p:sp>
        <p:nvSpPr>
          <p:cNvPr id="48" name="Rectangle 47"/>
          <p:cNvSpPr/>
          <p:nvPr/>
        </p:nvSpPr>
        <p:spPr>
          <a:xfrm>
            <a:off x="7858148" y="1571612"/>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إيليا</a:t>
            </a:r>
          </a:p>
        </p:txBody>
      </p:sp>
      <p:pic>
        <p:nvPicPr>
          <p:cNvPr id="52" name="Picture 4" descr="Whitcomb Chart"/>
          <p:cNvPicPr>
            <a:picLocks noChangeAspect="1" noChangeArrowheads="1"/>
          </p:cNvPicPr>
          <p:nvPr/>
        </p:nvPicPr>
        <p:blipFill>
          <a:blip r:embed="rId3" cstate="print"/>
          <a:srcRect/>
          <a:stretch>
            <a:fillRect/>
          </a:stretch>
        </p:blipFill>
        <p:spPr bwMode="auto">
          <a:xfrm>
            <a:off x="0" y="571481"/>
            <a:ext cx="9144000" cy="6496070"/>
          </a:xfrm>
          <a:prstGeom prst="rect">
            <a:avLst/>
          </a:prstGeom>
          <a:noFill/>
          <a:ln w="9525">
            <a:noFill/>
            <a:miter lim="800000"/>
            <a:headEnd/>
            <a:tailEnd/>
          </a:ln>
        </p:spPr>
      </p:pic>
      <p:sp>
        <p:nvSpPr>
          <p:cNvPr id="53" name="Rectangle 52"/>
          <p:cNvSpPr/>
          <p:nvPr/>
        </p:nvSpPr>
        <p:spPr>
          <a:xfrm>
            <a:off x="4500562" y="6643710"/>
            <a:ext cx="3771920" cy="2142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مخطط ملوك وأنبياء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336909"/>
      </p:ext>
    </p:extLst>
  </p:cSld>
  <p:clrMapOvr>
    <a:masterClrMapping/>
  </p:clrMapOvr>
  <p:transition spd="med">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5" name="Text Box 3"/>
          <p:cNvSpPr txBox="1">
            <a:spLocks noChangeArrowheads="1"/>
          </p:cNvSpPr>
          <p:nvPr/>
        </p:nvSpPr>
        <p:spPr bwMode="auto">
          <a:xfrm>
            <a:off x="990600" y="1600200"/>
            <a:ext cx="6934200" cy="317009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eaLnBrk="1" hangingPunct="1">
              <a:spcBef>
                <a:spcPct val="50000"/>
              </a:spcBef>
              <a:defRPr/>
            </a:pPr>
            <a:r>
              <a:rPr kumimoji="0" lang="ar-JO" sz="4000" b="1" dirty="0">
                <a:solidFill>
                  <a:schemeClr val="bg1"/>
                </a:solidFill>
                <a:latin typeface="Arial" panose="020B0604020202020204" pitchFamily="34" charset="0"/>
                <a:cs typeface="Arial" panose="020B0604020202020204" pitchFamily="34" charset="0"/>
              </a:rPr>
              <a:t>كيف</a:t>
            </a:r>
            <a:r>
              <a:rPr kumimoji="0" lang="ar-JO" sz="4000" b="1" dirty="0">
                <a:solidFill>
                  <a:srgbClr val="FFFF00"/>
                </a:solidFill>
                <a:latin typeface="Arial" panose="020B0604020202020204" pitchFamily="34" charset="0"/>
                <a:cs typeface="Arial" panose="020B0604020202020204" pitchFamily="34" charset="0"/>
              </a:rPr>
              <a:t> يختلف </a:t>
            </a:r>
            <a:r>
              <a:rPr kumimoji="0" lang="ar-JO" sz="4000" b="1" dirty="0">
                <a:solidFill>
                  <a:schemeClr val="bg1"/>
                </a:solidFill>
                <a:latin typeface="Arial" panose="020B0604020202020204" pitchFamily="34" charset="0"/>
                <a:cs typeface="Arial" panose="020B0604020202020204" pitchFamily="34" charset="0"/>
              </a:rPr>
              <a:t>أنبياء ما قبل                وخلال وما بعد السبي؟</a:t>
            </a:r>
          </a:p>
          <a:p>
            <a:pPr algn="r" eaLnBrk="1" hangingPunct="1">
              <a:spcBef>
                <a:spcPct val="50000"/>
              </a:spcBef>
              <a:defRPr/>
            </a:pPr>
            <a:endParaRPr kumimoji="0" lang="en-US" sz="4000" b="1" dirty="0">
              <a:solidFill>
                <a:schemeClr val="bg1"/>
              </a:solidFill>
              <a:latin typeface="Arial" panose="020B0604020202020204" pitchFamily="34" charset="0"/>
              <a:cs typeface="Arial" panose="020B0604020202020204" pitchFamily="34" charset="0"/>
            </a:endParaRPr>
          </a:p>
          <a:p>
            <a:pPr algn="r" eaLnBrk="1" hangingPunct="1">
              <a:spcBef>
                <a:spcPct val="50000"/>
              </a:spcBef>
              <a:defRPr/>
            </a:pPr>
            <a:r>
              <a:rPr kumimoji="0" lang="ar-JO" sz="4000" b="1" dirty="0">
                <a:solidFill>
                  <a:srgbClr val="FFFFFF"/>
                </a:solidFill>
                <a:latin typeface="Arial" panose="020B0604020202020204" pitchFamily="34" charset="0"/>
                <a:cs typeface="Arial" panose="020B0604020202020204" pitchFamily="34" charset="0"/>
              </a:rPr>
              <a:t>كيف </a:t>
            </a:r>
            <a:r>
              <a:rPr kumimoji="0" lang="ar-JO" sz="4000" b="1" dirty="0">
                <a:solidFill>
                  <a:srgbClr val="FFFF00"/>
                </a:solidFill>
                <a:latin typeface="Arial" panose="020B0604020202020204" pitchFamily="34" charset="0"/>
                <a:cs typeface="Arial" panose="020B0604020202020204" pitchFamily="34" charset="0"/>
              </a:rPr>
              <a:t>يتشابهون؟</a:t>
            </a:r>
            <a:endParaRPr kumimoji="0" lang="en-US" sz="4000" b="1" dirty="0">
              <a:solidFill>
                <a:srgbClr val="FFFF00"/>
              </a:solidFill>
              <a:latin typeface="Arial" panose="020B0604020202020204" pitchFamily="34" charset="0"/>
              <a:cs typeface="Arial" panose="020B0604020202020204" pitchFamily="34" charset="0"/>
            </a:endParaRPr>
          </a:p>
        </p:txBody>
      </p:sp>
      <p:sp>
        <p:nvSpPr>
          <p:cNvPr id="340997" name="Text Box 5"/>
          <p:cNvSpPr txBox="1">
            <a:spLocks noChangeArrowheads="1"/>
          </p:cNvSpPr>
          <p:nvPr/>
        </p:nvSpPr>
        <p:spPr bwMode="auto">
          <a:xfrm>
            <a:off x="8305800" y="76200"/>
            <a:ext cx="7620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b="1" dirty="0">
                <a:solidFill>
                  <a:srgbClr val="FFFFFF"/>
                </a:solidFill>
                <a:latin typeface="Arial" panose="020B0604020202020204" pitchFamily="34" charset="0"/>
                <a:cs typeface="Arial" panose="020B0604020202020204" pitchFamily="34" charset="0"/>
              </a:rPr>
              <a:t>449</a:t>
            </a:r>
            <a:endParaRPr kumimoji="0" lang="en-US" b="1" dirty="0">
              <a:solidFill>
                <a:srgbClr val="FFFFFF"/>
              </a:solidFill>
              <a:latin typeface="Arial" panose="020B0604020202020204" pitchFamily="34" charset="0"/>
              <a:cs typeface="Arial" panose="020B0604020202020204" pitchFamily="34" charset="0"/>
            </a:endParaRPr>
          </a:p>
        </p:txBody>
      </p:sp>
      <p:sp>
        <p:nvSpPr>
          <p:cNvPr id="340998" name="Rectangle 6"/>
          <p:cNvSpPr>
            <a:spLocks noGrp="1" noChangeArrowheads="1"/>
          </p:cNvSpPr>
          <p:nvPr>
            <p:ph type="title" idx="4294967295"/>
          </p:nvPr>
        </p:nvSpPr>
        <p:spPr>
          <a:xfrm>
            <a:off x="0" y="609600"/>
            <a:ext cx="9144000" cy="646113"/>
          </a:xfrm>
          <a:solidFill>
            <a:srgbClr val="BBE0E3"/>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600" b="1" dirty="0">
                <a:solidFill>
                  <a:schemeClr val="tx1"/>
                </a:solidFill>
                <a:latin typeface="Arial" panose="020B0604020202020204" pitchFamily="34" charset="0"/>
                <a:cs typeface="Arial" panose="020B0604020202020204" pitchFamily="34" charset="0"/>
              </a:rPr>
              <a:t>تباين الأنبياء بحسب الفترة الزمنية</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5994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0997"/>
                                        </p:tgtEl>
                                        <p:attrNameLst>
                                          <p:attrName>style.visibility</p:attrName>
                                        </p:attrNameLst>
                                      </p:cBhvr>
                                      <p:to>
                                        <p:strVal val="visible"/>
                                      </p:to>
                                    </p:set>
                                    <p:animEffect transition="in" filter="fade">
                                      <p:cBhvr>
                                        <p:cTn id="7" dur="500"/>
                                        <p:tgtEl>
                                          <p:spTgt spid="340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sword"/>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784001" y="28866"/>
            <a:ext cx="4876800" cy="6858000"/>
          </a:xfrm>
          <a:prstGeom prst="rect">
            <a:avLst/>
          </a:prstGeom>
          <a:solidFill>
            <a:schemeClr val="bg2"/>
          </a:solidFill>
          <a:ln w="9525">
            <a:noFill/>
            <a:miter lim="800000"/>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ctr" latinLnBrk="0" hangingPunct="0">
              <a:lnSpc>
                <a:spcPct val="150000"/>
              </a:lnSpc>
              <a:spcBef>
                <a:spcPct val="0"/>
              </a:spcBef>
              <a:spcAft>
                <a:spcPct val="0"/>
              </a:spcAft>
              <a:buClrTx/>
              <a:buSzTx/>
              <a:buFontTx/>
              <a:buNone/>
              <a:tabLst/>
              <a:defRPr/>
            </a:pPr>
            <a:endParaRPr kumimoji="1" lang="en-US" sz="80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110594" name="Rectangle 3"/>
          <p:cNvSpPr>
            <a:spLocks noGrp="1" noChangeArrowheads="1"/>
          </p:cNvSpPr>
          <p:nvPr>
            <p:ph type="ctrTitle" idx="4294967295"/>
          </p:nvPr>
        </p:nvSpPr>
        <p:spPr>
          <a:xfrm>
            <a:off x="2784001" y="991055"/>
            <a:ext cx="4876800" cy="2258738"/>
          </a:xfrm>
          <a:noFill/>
        </p:spPr>
        <p:txBody>
          <a:bodyPr/>
          <a:lstStyle/>
          <a:p>
            <a:pPr algn="ctr" fontAlgn="ctr">
              <a:lnSpc>
                <a:spcPct val="150000"/>
              </a:lnSpc>
            </a:pPr>
            <a:r>
              <a:rPr lang="ar-JO" sz="8000" b="1" dirty="0">
                <a:solidFill>
                  <a:schemeClr val="tx1"/>
                </a:solidFill>
                <a:effectLst/>
                <a:latin typeface="Arial" panose="020B0604020202020204" pitchFamily="34" charset="0"/>
                <a:ea typeface="Accordance" panose="00000400000000000000" pitchFamily="2" charset="-78"/>
                <a:cs typeface="Arial" panose="020B0604020202020204" pitchFamily="34" charset="0"/>
              </a:rPr>
              <a:t>ملاخي</a:t>
            </a:r>
            <a:endParaRPr lang="en-US" sz="8000" b="1" dirty="0">
              <a:solidFill>
                <a:schemeClr val="tx1"/>
              </a:solidFill>
              <a:effectLst/>
              <a:latin typeface="Arial" panose="020B0604020202020204" pitchFamily="34" charset="0"/>
              <a:ea typeface="Accordance" panose="00000400000000000000" pitchFamily="2" charset="-78"/>
              <a:cs typeface="Arial" panose="020B0604020202020204" pitchFamily="34" charset="0"/>
            </a:endParaRPr>
          </a:p>
        </p:txBody>
      </p:sp>
      <p:sp>
        <p:nvSpPr>
          <p:cNvPr id="5" name="Text Box 5"/>
          <p:cNvSpPr txBox="1">
            <a:spLocks noChangeArrowheads="1"/>
          </p:cNvSpPr>
          <p:nvPr/>
        </p:nvSpPr>
        <p:spPr bwMode="auto">
          <a:xfrm>
            <a:off x="0" y="6165850"/>
            <a:ext cx="7660801"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1"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1"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1"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1"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468457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additive="base">
                                        <p:cTn id="7" dur="500"/>
                                        <p:tgtEl>
                                          <p:spTgt spid="110594"/>
                                        </p:tgtEl>
                                        <p:attrNameLst>
                                          <p:attrName>ppt_y</p:attrName>
                                        </p:attrNameLst>
                                      </p:cBhvr>
                                      <p:tavLst>
                                        <p:tav tm="0">
                                          <p:val>
                                            <p:strVal val="#ppt_y+#ppt_h*1.125000"/>
                                          </p:val>
                                        </p:tav>
                                        <p:tav tm="100000">
                                          <p:val>
                                            <p:strVal val="#ppt_y"/>
                                          </p:val>
                                        </p:tav>
                                      </p:tavLst>
                                    </p:anim>
                                    <p:animEffect transition="in" filter="wipe(up)">
                                      <p:cBhvr>
                                        <p:cTn id="8" dur="500"/>
                                        <p:tgtEl>
                                          <p:spTgt spid="110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1363" name="Text Box 3"/>
          <p:cNvSpPr txBox="1">
            <a:spLocks noChangeArrowheads="1"/>
          </p:cNvSpPr>
          <p:nvPr/>
        </p:nvSpPr>
        <p:spPr bwMode="auto">
          <a:xfrm>
            <a:off x="4419600" y="6392863"/>
            <a:ext cx="4724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رحلة عبر الكتاب 1989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5" name="Text Box 5"/>
          <p:cNvSpPr txBox="1">
            <a:spLocks noChangeArrowheads="1"/>
          </p:cNvSpPr>
          <p:nvPr/>
        </p:nvSpPr>
        <p:spPr bwMode="auto">
          <a:xfrm>
            <a:off x="3429000" y="76200"/>
            <a:ext cx="5167313"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7220" name="Picture 6" descr="Malach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1600" y="1295400"/>
            <a:ext cx="6274594"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7" name="Rectangle 7"/>
          <p:cNvSpPr>
            <a:spLocks noGrp="1" noChangeArrowheads="1"/>
          </p:cNvSpPr>
          <p:nvPr>
            <p:ph type="title" idx="4294967295"/>
          </p:nvPr>
        </p:nvSpPr>
        <p:spPr>
          <a:xfrm>
            <a:off x="228600" y="152400"/>
            <a:ext cx="8415338" cy="1016000"/>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lang="ar-JO" altLang="ja-JP" sz="6000" b="1" dirty="0">
                <a:solidFill>
                  <a:schemeClr val="bg1"/>
                </a:solidFill>
                <a:latin typeface="Arial" panose="020B0604020202020204" pitchFamily="34" charset="0"/>
                <a:ea typeface="ＭＳ Ｐゴシック" charset="0"/>
                <a:cs typeface="Arial" panose="020B0604020202020204" pitchFamily="34" charset="0"/>
              </a:rPr>
              <a:t>قلوب حجرية</a:t>
            </a:r>
            <a:endParaRPr lang="en-US" sz="60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064362"/>
            <a:ext cx="9144000" cy="29391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التحذير من دينونة الرياء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659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8765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1" name="Rectangle 9"/>
          <p:cNvSpPr>
            <a:spLocks noGrp="1" noChangeArrowheads="1"/>
          </p:cNvSpPr>
          <p:nvPr>
            <p:ph type="ctrTitle"/>
          </p:nvPr>
        </p:nvSpPr>
        <p:spPr>
          <a:xfrm>
            <a:off x="0" y="152400"/>
            <a:ext cx="4267200" cy="762000"/>
          </a:xfrm>
        </p:spPr>
        <p:txBody>
          <a:bodyPr/>
          <a:lstStyle/>
          <a:p>
            <a:pPr algn="ctr">
              <a:defRPr/>
            </a:pPr>
            <a:r>
              <a:rPr lang="ar-JO" sz="4000" b="1" dirty="0">
                <a:latin typeface="Arial" panose="020B0604020202020204" pitchFamily="34" charset="0"/>
                <a:ea typeface="ＭＳ Ｐゴシック" charset="0"/>
                <a:cs typeface="Arial" panose="020B0604020202020204" pitchFamily="34" charset="0"/>
              </a:rPr>
              <a:t>الخصائص</a:t>
            </a:r>
            <a:endParaRPr lang="en-US" sz="4000" b="1" dirty="0">
              <a:latin typeface="Arial" panose="020B0604020202020204" pitchFamily="34" charset="0"/>
              <a:ea typeface="ＭＳ Ｐゴシック" charset="0"/>
              <a:cs typeface="Arial" panose="020B0604020202020204" pitchFamily="34" charset="0"/>
            </a:endParaRPr>
          </a:p>
        </p:txBody>
      </p:sp>
      <p:pic>
        <p:nvPicPr>
          <p:cNvPr id="139266"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5288" y="0"/>
            <a:ext cx="4938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05483" name="Text Box 11"/>
          <p:cNvSpPr txBox="1">
            <a:spLocks noChangeArrowheads="1"/>
          </p:cNvSpPr>
          <p:nvPr/>
        </p:nvSpPr>
        <p:spPr bwMode="auto">
          <a:xfrm>
            <a:off x="228600" y="1295400"/>
            <a:ext cx="8534400" cy="396875"/>
          </a:xfrm>
          <a:prstGeom prst="rect">
            <a:avLst/>
          </a:prstGeom>
          <a:noFill/>
          <a:ln w="12700" cap="sq">
            <a:noFill/>
            <a:miter lim="800000"/>
            <a:headEnd type="none" w="sm" len="sm"/>
            <a:tailEnd type="none" w="sm" len="sm"/>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484" name="Text Box 12"/>
          <p:cNvSpPr txBox="1">
            <a:spLocks noChangeArrowheads="1"/>
          </p:cNvSpPr>
          <p:nvPr/>
        </p:nvSpPr>
        <p:spPr bwMode="auto">
          <a:xfrm>
            <a:off x="0" y="1050925"/>
            <a:ext cx="3786182" cy="577979"/>
          </a:xfrm>
          <a:prstGeom prst="rect">
            <a:avLst/>
          </a:prstGeom>
          <a:noFill/>
          <a:ln w="12700" cap="sq">
            <a:noFill/>
            <a:miter lim="800000"/>
            <a:headEnd type="none" w="sm" len="sm"/>
            <a:tailEnd type="none" w="sm" len="sm"/>
          </a:ln>
          <a:effec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25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الرجل ملاخي :</a:t>
            </a:r>
            <a:endParaRPr kumimoji="0" lang="en-US" sz="2800" b="1" u="sng"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485" name="Text Box 13"/>
          <p:cNvSpPr txBox="1">
            <a:spLocks noChangeArrowheads="1"/>
          </p:cNvSpPr>
          <p:nvPr/>
        </p:nvSpPr>
        <p:spPr bwMode="auto">
          <a:xfrm>
            <a:off x="8382000" y="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5486" name="Text Box 14"/>
          <p:cNvSpPr txBox="1">
            <a:spLocks noChangeArrowheads="1"/>
          </p:cNvSpPr>
          <p:nvPr/>
        </p:nvSpPr>
        <p:spPr bwMode="auto">
          <a:xfrm>
            <a:off x="0" y="1752600"/>
            <a:ext cx="3786182" cy="2677656"/>
          </a:xfrm>
          <a:prstGeom prst="rect">
            <a:avLst/>
          </a:prstGeom>
          <a:noFill/>
          <a:ln w="12700" cap="sq">
            <a:noFill/>
            <a:miter lim="800000"/>
            <a:headEnd type="none" w="sm" len="sm"/>
            <a:tailEnd type="none" w="sm" len="sm"/>
          </a:ln>
          <a:effectLst/>
        </p:spPr>
        <p:txBody>
          <a:bodyPr wrap="square">
            <a:spAutoFit/>
          </a:bodyPr>
          <a:lstStyle>
            <a:lvl1pPr marL="457200" indent="-4572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لا نجد معلومات السيرة </a:t>
            </a: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الذاتية في الكتاب المقدس</a:t>
            </a:r>
            <a:endParaRPr kumimoji="0" lang="en-US"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الإسم (1: 1، 3: 1) قد يكون اسم علم (ملاخي) أو اسم شائع (رسولي)</a:t>
            </a:r>
            <a:endParaRPr kumimoji="0" lang="en-US"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71" name="Text Box 15"/>
          <p:cNvSpPr txBox="1">
            <a:spLocks noChangeArrowheads="1"/>
          </p:cNvSpPr>
          <p:nvPr/>
        </p:nvSpPr>
        <p:spPr bwMode="auto">
          <a:xfrm>
            <a:off x="4268788" y="3751260"/>
            <a:ext cx="4938712" cy="1107996"/>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ykia</a:t>
            </a:r>
            <a:r>
              <a:rPr kumimoji="0" lang="mr-IN" sz="6600" b="1" u="none" strike="noStrike" kern="1200" cap="none" spc="0" normalizeH="0" baseline="0" noProof="0" dirty="0">
                <a:ln>
                  <a:noFill/>
                </a:ln>
                <a:solidFill>
                  <a:srgbClr val="FFFFFF"/>
                </a:solidFill>
                <a:effectLst/>
                <a:uLnTx/>
                <a:uFillTx/>
                <a:latin typeface="Arial" panose="020B0604020202020204" pitchFamily="34" charset="0"/>
                <a:cs typeface="+mn-cs"/>
              </a:rPr>
              <a:t>'</a:t>
            </a:r>
            <a:r>
              <a:rPr kumimoji="0" lang="en-US" sz="66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l.m</a:t>
            </a:r>
            <a:r>
              <a:rPr kumimoji="0" lang="en-US"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pic>
        <p:nvPicPr>
          <p:cNvPr id="2" name="Picture 1" descr="Screen Shot 2017-07-23 at 2.45.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3300684"/>
            <a:ext cx="3021376" cy="18565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05486">
                                            <p:txEl>
                                              <p:pRg st="0" end="0"/>
                                            </p:txEl>
                                          </p:spTgt>
                                        </p:tgtEl>
                                        <p:attrNameLst>
                                          <p:attrName>style.visibility</p:attrName>
                                        </p:attrNameLst>
                                      </p:cBhvr>
                                      <p:to>
                                        <p:strVal val="visible"/>
                                      </p:to>
                                    </p:set>
                                    <p:animEffect transition="in" filter="fade">
                                      <p:cBhvr>
                                        <p:cTn id="7" dur="300"/>
                                        <p:tgtEl>
                                          <p:spTgt spid="105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05486">
                                            <p:txEl>
                                              <p:pRg st="1" end="1"/>
                                            </p:txEl>
                                          </p:spTgt>
                                        </p:tgtEl>
                                        <p:attrNameLst>
                                          <p:attrName>style.visibility</p:attrName>
                                        </p:attrNameLst>
                                      </p:cBhvr>
                                      <p:to>
                                        <p:strVal val="visible"/>
                                      </p:to>
                                    </p:set>
                                    <p:animEffect transition="in" filter="fade">
                                      <p:cBhvr>
                                        <p:cTn id="12" dur="300"/>
                                        <p:tgtEl>
                                          <p:spTgt spid="1054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0"/>
                                  </p:iterate>
                                  <p:childTnLst>
                                    <p:set>
                                      <p:cBhvr>
                                        <p:cTn id="16" dur="1" fill="hold">
                                          <p:stCondLst>
                                            <p:cond delay="0"/>
                                          </p:stCondLst>
                                        </p:cTn>
                                        <p:tgtEl>
                                          <p:spTgt spid="105486">
                                            <p:txEl>
                                              <p:pRg st="3" end="3"/>
                                            </p:txEl>
                                          </p:spTgt>
                                        </p:tgtEl>
                                        <p:attrNameLst>
                                          <p:attrName>style.visibility</p:attrName>
                                        </p:attrNameLst>
                                      </p:cBhvr>
                                      <p:to>
                                        <p:strVal val="visible"/>
                                      </p:to>
                                    </p:set>
                                    <p:animEffect transition="in" filter="fade">
                                      <p:cBhvr>
                                        <p:cTn id="17" dur="300"/>
                                        <p:tgtEl>
                                          <p:spTgt spid="1054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6"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241300" y="228600"/>
            <a:ext cx="8902700" cy="4893647"/>
          </a:xfrm>
          <a:prstGeom prst="rect">
            <a:avLst/>
          </a:prstGeom>
          <a:noFill/>
          <a:ln w="12700" cap="sq">
            <a:noFill/>
            <a:miter lim="800000"/>
            <a:headEnd type="none" w="sm" len="sm"/>
            <a:tailEnd type="none" w="sm" len="sm"/>
          </a:ln>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 السفر</a:t>
            </a:r>
            <a:endPar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25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Date/Occasion</a:t>
            </a:r>
          </a:p>
          <a:p>
            <a:pPr marL="0" marR="0" lvl="0" indent="0" algn="r" defTabSz="914400" rtl="1" eaLnBrk="0" fontAlgn="base" latinLnBrk="0" hangingPunct="0">
              <a:lnSpc>
                <a:spcPct val="125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خلال فترة الحكم الفارسي</a:t>
            </a:r>
            <a:endPar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5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بعد الهيكل بحوالي قرن في 516 ق.م</a:t>
            </a:r>
            <a:endPar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5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أنبياء ما بعد السبي قبل 100 عام </a:t>
            </a:r>
            <a:r>
              <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حجي وزكريا</a:t>
            </a:r>
            <a:endParaRPr kumimoji="0" lang="en-US" sz="32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23" name="Text Box 3"/>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24" name="Rectangle 4"/>
          <p:cNvSpPr>
            <a:spLocks noGrp="1" noChangeArrowheads="1"/>
          </p:cNvSpPr>
          <p:nvPr>
            <p:ph type="title" idx="4294967295"/>
          </p:nvPr>
        </p:nvSpPr>
        <p:spPr>
          <a:xfrm>
            <a:off x="1143000" y="1295400"/>
            <a:ext cx="5486400" cy="838200"/>
          </a:xfrm>
          <a:solidFill>
            <a:srgbClr val="000000"/>
          </a:solidFill>
        </p:spPr>
        <p:txBody>
          <a:bodyPr/>
          <a:lstStyle/>
          <a:p>
            <a:pPr algn="r">
              <a:defRPr/>
            </a:pPr>
            <a:r>
              <a:rPr lang="ar-JO" sz="3600" b="1" dirty="0">
                <a:solidFill>
                  <a:schemeClr val="tx1"/>
                </a:solidFill>
                <a:latin typeface="Arial" panose="020B0604020202020204" pitchFamily="34" charset="0"/>
                <a:ea typeface="ＭＳ Ｐゴシック" charset="0"/>
                <a:cs typeface="Arial" panose="020B0604020202020204" pitchFamily="34" charset="0"/>
              </a:rPr>
              <a:t>1. التاريخ / المناسبة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43363" name="Picture 4"/>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3009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36546" name="Text Box 2"/>
          <p:cNvSpPr txBox="1">
            <a:spLocks noChangeArrowheads="1"/>
          </p:cNvSpPr>
          <p:nvPr/>
        </p:nvSpPr>
        <p:spPr bwMode="auto">
          <a:xfrm>
            <a:off x="0" y="1477963"/>
            <a:ext cx="9144000" cy="4708981"/>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24161750" indent="-2416175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فترة توتر</a:t>
            </a:r>
            <a:endPar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لا عظمة لملكوت الله بعد الهيكل</a:t>
            </a:r>
            <a:endPar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لا علامة لحضور وبركة الله</a:t>
            </a:r>
            <a:endPar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لم يتوافق الشعب مع التوافقات الإلهية</a:t>
            </a:r>
            <a:endPar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لم يكونوا غيورين للرب</a:t>
            </a:r>
            <a:endPar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فشلوا في العشور</a:t>
            </a:r>
            <a:endPar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طلقوا زوجاتهم</a:t>
            </a:r>
            <a:endPar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 --</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تزوجوا نساء أجنبيات</a:t>
            </a:r>
            <a:endPar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قدموا الحيوانات المشوهة والمريضة</a:t>
            </a:r>
            <a:endPar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914400" marR="0" lvl="2" indent="0" algn="r" defTabSz="914400" rtl="1" eaLnBrk="0" fontAlgn="base" latinLnBrk="0" hangingPunct="0">
              <a:lnSpc>
                <a:spcPct val="125000"/>
              </a:lnSpc>
              <a:spcBef>
                <a:spcPct val="0"/>
              </a:spcBef>
              <a:spcAft>
                <a:spcPct val="0"/>
              </a:spcAft>
              <a:buClrTx/>
              <a:buSzTx/>
              <a:buFontTx/>
              <a:buNone/>
              <a:tabLst/>
              <a:defRPr/>
            </a:pPr>
            <a:r>
              <a:rPr kumimoji="1"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قبل الكهنة هذه التقدمات للرب</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49" name="Rectangle 5"/>
          <p:cNvSpPr>
            <a:spLocks noGrp="1" noChangeArrowheads="1"/>
          </p:cNvSpPr>
          <p:nvPr>
            <p:ph type="title" idx="4294967295"/>
          </p:nvPr>
        </p:nvSpPr>
        <p:spPr>
          <a:xfrm>
            <a:off x="685800" y="762000"/>
            <a:ext cx="8305800" cy="762000"/>
          </a:xfrm>
          <a:solidFill>
            <a:srgbClr val="000000"/>
          </a:solidFill>
        </p:spPr>
        <p:txBody>
          <a:bodyPr/>
          <a:lstStyle/>
          <a:p>
            <a:pPr algn="r">
              <a:defRPr/>
            </a:pPr>
            <a:r>
              <a:rPr lang="ar-JO" sz="3600" b="1" dirty="0">
                <a:solidFill>
                  <a:schemeClr val="tx1"/>
                </a:solidFill>
                <a:effectLst/>
                <a:latin typeface="Arial" panose="020B0604020202020204" pitchFamily="34" charset="0"/>
                <a:ea typeface="ＭＳ Ｐゴシック" charset="0"/>
                <a:cs typeface="Arial" panose="020B0604020202020204" pitchFamily="34" charset="0"/>
              </a:rPr>
              <a:t>2. السياق التاريخي</a:t>
            </a:r>
            <a:endParaRPr lang="en-US" sz="36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8"/>
          <p:cNvSpPr txBox="1">
            <a:spLocks noChangeArrowheads="1"/>
          </p:cNvSpPr>
          <p:nvPr/>
        </p:nvSpPr>
        <p:spPr bwMode="auto">
          <a:xfrm>
            <a:off x="304800" y="3048000"/>
            <a:ext cx="8839200" cy="496931"/>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515" name="Text Box 11"/>
          <p:cNvSpPr txBox="1">
            <a:spLocks noChangeArrowheads="1"/>
          </p:cNvSpPr>
          <p:nvPr/>
        </p:nvSpPr>
        <p:spPr bwMode="auto">
          <a:xfrm>
            <a:off x="84582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661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6" name="Rectangle 12"/>
          <p:cNvSpPr>
            <a:spLocks noGrp="1" noChangeArrowheads="1"/>
          </p:cNvSpPr>
          <p:nvPr>
            <p:ph type="title"/>
          </p:nvPr>
        </p:nvSpPr>
        <p:spPr>
          <a:xfrm>
            <a:off x="685800" y="457200"/>
            <a:ext cx="7772400" cy="1143000"/>
          </a:xfrm>
          <a:effectLst>
            <a:outerShdw blurRad="50800" dist="38100" dir="2700000">
              <a:srgbClr val="000000">
                <a:alpha val="43000"/>
              </a:srgbClr>
            </a:outerShdw>
          </a:effectLst>
        </p:spPr>
        <p:txBody>
          <a:bodyPr/>
          <a:lstStyle/>
          <a:p>
            <a:pPr algn="r">
              <a:defRPr/>
            </a:pPr>
            <a:r>
              <a:rPr kumimoji="0" lang="ar-JO" sz="2800" b="1" dirty="0">
                <a:solidFill>
                  <a:schemeClr val="tx1"/>
                </a:solidFill>
                <a:latin typeface="Arial" panose="020B0604020202020204" pitchFamily="34" charset="0"/>
                <a:ea typeface="ＭＳ Ｐゴシック" charset="0"/>
                <a:cs typeface="Arial" panose="020B0604020202020204" pitchFamily="34" charset="0"/>
              </a:rPr>
              <a:t>3. القصد</a:t>
            </a:r>
            <a:endParaRPr kumimoji="0"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1517" name="Rectangle 13"/>
          <p:cNvSpPr>
            <a:spLocks noChangeArrowheads="1"/>
          </p:cNvSpPr>
          <p:nvPr/>
        </p:nvSpPr>
        <p:spPr bwMode="auto">
          <a:xfrm>
            <a:off x="457200" y="1847800"/>
            <a:ext cx="8686800" cy="51816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lstStyle/>
          <a:p>
            <a:pPr marL="342900" marR="0" lvl="1" indent="-342900" algn="r" defTabSz="914400" rtl="1" eaLnBrk="0" fontAlgn="base" latinLnBrk="0" hangingPunct="0">
              <a:lnSpc>
                <a:spcPct val="100000"/>
              </a:lnSpc>
              <a:spcBef>
                <a:spcPct val="20000"/>
              </a:spcBef>
              <a:spcAft>
                <a:spcPct val="0"/>
              </a:spcAft>
              <a:buClr>
                <a:srgbClr val="00FFCC"/>
              </a:buClr>
              <a:buSzPct val="80000"/>
              <a:buFont typeface="Wingdings" charset="0"/>
              <a:buChar char="l"/>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استرداد الشعب للعلاقة الصحيحة مع الله (فان جيميرين)</a:t>
            </a:r>
            <a:endParaRPr kumimoji="1"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1" indent="-342900" algn="l" defTabSz="914400" rtl="0" eaLnBrk="0" fontAlgn="base" latinLnBrk="0" hangingPunct="0">
              <a:lnSpc>
                <a:spcPct val="100000"/>
              </a:lnSpc>
              <a:spcBef>
                <a:spcPct val="20000"/>
              </a:spcBef>
              <a:spcAft>
                <a:spcPct val="0"/>
              </a:spcAft>
              <a:buClr>
                <a:srgbClr val="00FFCC"/>
              </a:buClr>
              <a:buSzPct val="80000"/>
              <a:buFont typeface="Wingdings" charset="0"/>
              <a:buChar char="l"/>
              <a:tabLst/>
              <a:defRPr/>
            </a:pPr>
            <a:endParaRPr kumimoji="1"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1" indent="-342900" algn="r" defTabSz="914400" rtl="1" eaLnBrk="0" fontAlgn="base" latinLnBrk="0" hangingPunct="0">
              <a:lnSpc>
                <a:spcPct val="100000"/>
              </a:lnSpc>
              <a:spcBef>
                <a:spcPct val="20000"/>
              </a:spcBef>
              <a:spcAft>
                <a:spcPct val="0"/>
              </a:spcAft>
              <a:buClr>
                <a:srgbClr val="00FFCC"/>
              </a:buClr>
              <a:buSzPct val="80000"/>
              <a:buFont typeface="Wingdings" charset="0"/>
              <a:buChar char="l"/>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توبيخ خطية إسرائيل لحث الشعب على ترك نمط الحياة الخاطئ للتحول نحو البركة في الملكوت (جريفيث)</a:t>
            </a:r>
            <a:endParaRPr kumimoji="1"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1" indent="-342900" algn="l" defTabSz="914400" rtl="0" eaLnBrk="0" fontAlgn="base" latinLnBrk="0" hangingPunct="0">
              <a:lnSpc>
                <a:spcPct val="100000"/>
              </a:lnSpc>
              <a:spcBef>
                <a:spcPct val="20000"/>
              </a:spcBef>
              <a:spcAft>
                <a:spcPct val="0"/>
              </a:spcAft>
              <a:buClr>
                <a:srgbClr val="00FFCC"/>
              </a:buClr>
              <a:buSzPct val="80000"/>
              <a:buFont typeface="Wingdings" charset="0"/>
              <a:buChar char="l"/>
              <a:tabLst/>
              <a:defRPr/>
            </a:pPr>
            <a:endParaRPr kumimoji="1"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
                <a:srgbClr val="00FFCC"/>
              </a:buClr>
              <a:buSzPct val="80000"/>
              <a:buFont typeface="Wingdings" charset="0"/>
              <a:buChar char="l"/>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لإحياء إيمان شعب محبط وتحديد مطالب العهد المستمرة للذين يعرفون الله حقاً (ليغيت)</a:t>
            </a:r>
            <a:endParaRPr kumimoji="1"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21512"/>
                                        </p:tgtEl>
                                        <p:attrNameLst>
                                          <p:attrName>style.visibility</p:attrName>
                                        </p:attrNameLst>
                                      </p:cBhvr>
                                      <p:to>
                                        <p:strVal val="visible"/>
                                      </p:to>
                                    </p:set>
                                    <p:animEffect transition="in" filter="wipe(up)">
                                      <p:cBhvr>
                                        <p:cTn id="7" dur="75"/>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a:defRPr/>
            </a:pPr>
            <a:r>
              <a:rPr lang="ar-JO" b="1" dirty="0">
                <a:solidFill>
                  <a:schemeClr val="tx1"/>
                </a:solidFill>
                <a:latin typeface="Arial" panose="020B0604020202020204" pitchFamily="34" charset="0"/>
                <a:ea typeface="ＭＳ Ｐゴシック" charset="0"/>
                <a:cs typeface="Arial" panose="020B0604020202020204" pitchFamily="34" charset="0"/>
              </a:rPr>
              <a:t>الجمهور</a:t>
            </a:r>
            <a:endParaRPr lang="en-US" b="1" dirty="0">
              <a:latin typeface="Arial" panose="020B0604020202020204" pitchFamily="34" charset="0"/>
              <a:ea typeface="ＭＳ Ｐゴシック" charset="0"/>
              <a:cs typeface="Arial" panose="020B0604020202020204" pitchFamily="34" charset="0"/>
            </a:endParaRPr>
          </a:p>
        </p:txBody>
      </p:sp>
      <p:sp>
        <p:nvSpPr>
          <p:cNvPr id="237574" name="Text Box 6"/>
          <p:cNvSpPr txBox="1">
            <a:spLocks noChangeArrowheads="1"/>
          </p:cNvSpPr>
          <p:nvPr/>
        </p:nvSpPr>
        <p:spPr bwMode="auto">
          <a:xfrm>
            <a:off x="84582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661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p:cNvSpPr txBox="1">
            <a:spLocks noChangeArrowheads="1"/>
          </p:cNvSpPr>
          <p:nvPr/>
        </p:nvSpPr>
        <p:spPr bwMode="auto">
          <a:xfrm>
            <a:off x="685800" y="1981200"/>
            <a:ext cx="7772400" cy="41148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lstStyle>
            <a:lvl1pPr marL="342900" indent="-3429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342900" marR="0" lvl="0" indent="-342900" algn="r" defTabSz="914400" rtl="1" eaLnBrk="0" fontAlgn="base" latinLnBrk="0" hangingPunct="0">
              <a:lnSpc>
                <a:spcPct val="100000"/>
              </a:lnSpc>
              <a:spcBef>
                <a:spcPct val="20000"/>
              </a:spcBef>
              <a:spcAft>
                <a:spcPct val="0"/>
              </a:spcAft>
              <a:buClr>
                <a:srgbClr val="00FFCC"/>
              </a:buClr>
              <a:buSzPct val="80000"/>
              <a:buFont typeface="Wingdings" charset="0"/>
              <a:buChar char="l"/>
              <a:tabLst/>
              <a:defRPr/>
            </a:pPr>
            <a:r>
              <a:rPr kumimoji="1"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الزمن</a:t>
            </a:r>
            <a:r>
              <a:rPr kumimoji="1"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الجيل الثالث أو الرابع من اليهود العائدين من السبي قبل 100 سنة</a:t>
            </a:r>
            <a:endParaRPr kumimoji="1"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
                <a:srgbClr val="00FFCC"/>
              </a:buClr>
              <a:buSzPct val="80000"/>
              <a:buFont typeface="Wingdings" charset="0"/>
              <a:buChar char="l"/>
              <a:tabLst/>
              <a:defRPr/>
            </a:pPr>
            <a:r>
              <a:rPr kumimoji="1"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توقعاتهم</a:t>
            </a:r>
            <a:r>
              <a:rPr kumimoji="1"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تكميل مجد الهيكل الأول تحت حكم المسيا في الملكوت</a:t>
            </a:r>
            <a:endParaRPr kumimoji="1"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
                <a:srgbClr val="00FFCC"/>
              </a:buClr>
              <a:buSzPct val="80000"/>
              <a:buFont typeface="Wingdings" charset="0"/>
              <a:buChar char="l"/>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الواقع</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خيبة الأمل والإحباط والتشكيك من قبل الأشخاص الذين يعانون من الفقر والجفاف</a:t>
            </a:r>
            <a:endParaRPr kumimoji="1"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990600"/>
            <a:ext cx="8686800" cy="55626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marL="457200" indent="-4572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buFont typeface="Arial" charset="0"/>
              <a:buChar char="•"/>
              <a:defRPr/>
            </a:pPr>
            <a:r>
              <a:rPr lang="ar-JO" sz="2800" b="1" u="sng" dirty="0">
                <a:latin typeface="Arial" panose="020B0604020202020204" pitchFamily="34" charset="0"/>
                <a:cs typeface="Arial" panose="020B0604020202020204" pitchFamily="34" charset="0"/>
              </a:rPr>
              <a:t>عنوان</a:t>
            </a:r>
            <a:r>
              <a:rPr lang="ar-JO" sz="2800" b="1" dirty="0">
                <a:latin typeface="Arial" panose="020B0604020202020204" pitchFamily="34" charset="0"/>
                <a:cs typeface="Arial" panose="020B0604020202020204" pitchFamily="34" charset="0"/>
              </a:rPr>
              <a:t> و6-8 خطابات مناظرة بلاغية.</a:t>
            </a:r>
            <a:endParaRPr lang="en-US" sz="2800" b="1" dirty="0">
              <a:latin typeface="Arial" panose="020B0604020202020204" pitchFamily="34" charset="0"/>
              <a:cs typeface="Arial" panose="020B0604020202020204" pitchFamily="34" charset="0"/>
            </a:endParaRPr>
          </a:p>
          <a:p>
            <a:pPr>
              <a:buFont typeface="Arial" charset="0"/>
              <a:buChar char="•"/>
              <a:defRPr/>
            </a:pPr>
            <a:endParaRPr lang="en-US" sz="2800" b="1" dirty="0">
              <a:latin typeface="Arial" panose="020B0604020202020204" pitchFamily="34" charset="0"/>
              <a:cs typeface="Arial" panose="020B0604020202020204" pitchFamily="34" charset="0"/>
            </a:endParaRPr>
          </a:p>
          <a:p>
            <a:pPr algn="r" rtl="1">
              <a:buFont typeface="Arial" charset="0"/>
              <a:buChar char="•"/>
              <a:defRPr/>
            </a:pPr>
            <a:r>
              <a:rPr lang="ar-JO" sz="2800" b="1" dirty="0">
                <a:latin typeface="Arial" panose="020B0604020202020204" pitchFamily="34" charset="0"/>
                <a:cs typeface="Arial" panose="020B0604020202020204" pitchFamily="34" charset="0"/>
              </a:rPr>
              <a:t>شكل الخطاب (</a:t>
            </a:r>
            <a:r>
              <a:rPr lang="ar-JO" sz="2800" b="1" u="sng" dirty="0">
                <a:latin typeface="Arial" panose="020B0604020202020204" pitchFamily="34" charset="0"/>
                <a:cs typeface="Arial" panose="020B0604020202020204" pitchFamily="34" charset="0"/>
              </a:rPr>
              <a:t>مناظرة</a:t>
            </a:r>
            <a:r>
              <a:rPr lang="ar-JO" sz="2800" b="1" dirty="0">
                <a:latin typeface="Arial" panose="020B0604020202020204" pitchFamily="34" charset="0"/>
                <a:cs typeface="Arial" panose="020B0604020202020204" pitchFamily="34" charset="0"/>
              </a:rPr>
              <a:t>) هو خاصية فريدة.</a:t>
            </a:r>
            <a:endParaRPr lang="en-US" sz="2800" b="1" dirty="0">
              <a:latin typeface="Arial" panose="020B0604020202020204" pitchFamily="34" charset="0"/>
              <a:cs typeface="Arial" panose="020B0604020202020204" pitchFamily="34" charset="0"/>
            </a:endParaRPr>
          </a:p>
          <a:p>
            <a:pPr>
              <a:buFont typeface="Arial" charset="0"/>
              <a:buChar char="•"/>
              <a:defRPr/>
            </a:pPr>
            <a:endParaRPr lang="en-US" sz="2800" b="1" dirty="0">
              <a:latin typeface="Arial" panose="020B0604020202020204" pitchFamily="34" charset="0"/>
              <a:cs typeface="Arial" panose="020B0604020202020204" pitchFamily="34" charset="0"/>
            </a:endParaRPr>
          </a:p>
          <a:p>
            <a:pPr algn="r" rtl="1">
              <a:buFont typeface="Arial" charset="0"/>
              <a:buChar char="•"/>
              <a:defRPr/>
            </a:pPr>
            <a:r>
              <a:rPr lang="ar-JO" sz="2800" b="1" dirty="0">
                <a:latin typeface="Arial" panose="020B0604020202020204" pitchFamily="34" charset="0"/>
                <a:cs typeface="Arial" panose="020B0604020202020204" pitchFamily="34" charset="0"/>
              </a:rPr>
              <a:t>أحد أبسط وأكثر الأسفار النبوية في العهد القديم </a:t>
            </a:r>
            <a:r>
              <a:rPr lang="ar-JO" sz="2800" b="1" u="sng" dirty="0">
                <a:latin typeface="Arial" panose="020B0604020202020204" pitchFamily="34" charset="0"/>
                <a:cs typeface="Arial" panose="020B0604020202020204" pitchFamily="34" charset="0"/>
              </a:rPr>
              <a:t>تكراراً</a:t>
            </a:r>
            <a:endParaRPr lang="en-US" sz="2800" b="1" u="sng" dirty="0">
              <a:latin typeface="Arial" panose="020B0604020202020204" pitchFamily="34" charset="0"/>
              <a:cs typeface="Arial" panose="020B0604020202020204" pitchFamily="34" charset="0"/>
            </a:endParaRPr>
          </a:p>
          <a:p>
            <a:pPr>
              <a:buFont typeface="Arial" charset="0"/>
              <a:buChar char="•"/>
              <a:defRPr/>
            </a:pPr>
            <a:endParaRPr lang="en-US" sz="2800" b="1" dirty="0">
              <a:latin typeface="Arial" panose="020B0604020202020204" pitchFamily="34" charset="0"/>
              <a:cs typeface="Arial" panose="020B0604020202020204" pitchFamily="34" charset="0"/>
            </a:endParaRPr>
          </a:p>
          <a:p>
            <a:pPr algn="r" rtl="1">
              <a:buFont typeface="Arial" charset="0"/>
              <a:buChar char="•"/>
              <a:defRPr/>
            </a:pPr>
            <a:r>
              <a:rPr lang="ar-JO" sz="2800" b="1" u="sng" dirty="0">
                <a:latin typeface="Arial" panose="020B0604020202020204" pitchFamily="34" charset="0"/>
                <a:cs typeface="Arial" panose="020B0604020202020204" pitchFamily="34" charset="0"/>
              </a:rPr>
              <a:t>أربعة عناصر </a:t>
            </a:r>
            <a:r>
              <a:rPr lang="ar-JO" sz="2800" b="1" dirty="0">
                <a:latin typeface="Arial" panose="020B0604020202020204" pitchFamily="34" charset="0"/>
                <a:cs typeface="Arial" panose="020B0604020202020204" pitchFamily="34" charset="0"/>
              </a:rPr>
              <a:t>للمناظرة: التأكيد، السؤال، الرد، التضمين  </a:t>
            </a:r>
            <a:endParaRPr lang="en-US" sz="2800" b="1" dirty="0">
              <a:latin typeface="Arial" panose="020B0604020202020204" pitchFamily="34" charset="0"/>
              <a:cs typeface="Arial" panose="020B0604020202020204" pitchFamily="34" charset="0"/>
            </a:endParaRPr>
          </a:p>
          <a:p>
            <a:pPr>
              <a:buFont typeface="Arial" charset="0"/>
              <a:buChar char="•"/>
              <a:defRPr/>
            </a:pPr>
            <a:endParaRPr lang="en-US" sz="2800" b="1" dirty="0">
              <a:latin typeface="Arial" panose="020B0604020202020204" pitchFamily="34" charset="0"/>
              <a:cs typeface="Arial" panose="020B0604020202020204" pitchFamily="34" charset="0"/>
            </a:endParaRPr>
          </a:p>
          <a:p>
            <a:pPr algn="r" rtl="1">
              <a:buFont typeface="Arial" charset="0"/>
              <a:buChar char="•"/>
              <a:defRPr/>
            </a:pPr>
            <a:r>
              <a:rPr lang="ar-JO" sz="2800" b="1" u="sng" dirty="0">
                <a:latin typeface="Arial" panose="020B0604020202020204" pitchFamily="34" charset="0"/>
                <a:cs typeface="Arial" panose="020B0604020202020204" pitchFamily="34" charset="0"/>
              </a:rPr>
              <a:t>فحوى</a:t>
            </a:r>
            <a:r>
              <a:rPr lang="ar-JO" sz="2800" b="1" dirty="0">
                <a:latin typeface="Arial" panose="020B0604020202020204" pitchFamily="34" charset="0"/>
                <a:cs typeface="Arial" panose="020B0604020202020204" pitchFamily="34" charset="0"/>
              </a:rPr>
              <a:t> السفر: الحب والتعزية والتأكيد والرجاء</a:t>
            </a:r>
            <a:endParaRPr lang="en-US" sz="2800" b="1" dirty="0">
              <a:latin typeface="Arial" panose="020B0604020202020204" pitchFamily="34" charset="0"/>
              <a:cs typeface="Arial" panose="020B0604020202020204" pitchFamily="34" charset="0"/>
            </a:endParaRPr>
          </a:p>
        </p:txBody>
      </p:sp>
      <p:sp>
        <p:nvSpPr>
          <p:cNvPr id="6" name="Title 5"/>
          <p:cNvSpPr>
            <a:spLocks noGrp="1"/>
          </p:cNvSpPr>
          <p:nvPr>
            <p:ph type="ctrTitle" sz="quarter"/>
          </p:nvPr>
        </p:nvSpPr>
        <p:spPr>
          <a:xfrm>
            <a:off x="228600" y="228600"/>
            <a:ext cx="8591872" cy="647700"/>
          </a:xfrm>
          <a:solidFill>
            <a:schemeClr val="tx1"/>
          </a:solidFill>
          <a:ln w="12700" cap="sq">
            <a:headEnd type="none" w="sm" len="sm"/>
            <a:tailEnd type="none" w="sm" len="sm"/>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kumimoji="0" lang="ar-JO" sz="3600" b="1" dirty="0">
                <a:solidFill>
                  <a:schemeClr val="hlink"/>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الشكل الأدبي والهيكل</a:t>
            </a:r>
            <a:endParaRPr kumimoji="0" lang="en-US" sz="3600" b="1" dirty="0">
              <a:solidFill>
                <a:schemeClr val="hlink"/>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138838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490" y="-27384"/>
            <a:ext cx="9190210" cy="6120680"/>
          </a:xfrm>
          <a:prstGeom prst="rect">
            <a:avLst/>
          </a:prstGeom>
        </p:spPr>
      </p:pic>
      <p:sp>
        <p:nvSpPr>
          <p:cNvPr id="8" name="Rectangle 2"/>
          <p:cNvSpPr txBox="1">
            <a:spLocks noChangeArrowheads="1"/>
          </p:cNvSpPr>
          <p:nvPr/>
        </p:nvSpPr>
        <p:spPr bwMode="auto">
          <a:xfrm>
            <a:off x="40062" y="4508649"/>
            <a:ext cx="91440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72009" y="404664"/>
            <a:ext cx="4788023" cy="2160240"/>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كن</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صادقاً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6444898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640" r="1757" b="21080"/>
          <a:stretch/>
        </p:blipFill>
        <p:spPr>
          <a:xfrm>
            <a:off x="0" y="0"/>
            <a:ext cx="9144000" cy="5661248"/>
          </a:xfrm>
          <a:prstGeom prst="rect">
            <a:avLst/>
          </a:prstGeom>
          <a:solidFill>
            <a:srgbClr val="F8F5F2"/>
          </a:solidFill>
        </p:spPr>
      </p:pic>
      <p:sp>
        <p:nvSpPr>
          <p:cNvPr id="900098" name="Rectangle 2"/>
          <p:cNvSpPr>
            <a:spLocks noGrp="1" noChangeArrowheads="1"/>
          </p:cNvSpPr>
          <p:nvPr>
            <p:ph type="ctrTitle"/>
          </p:nvPr>
        </p:nvSpPr>
        <p:spPr>
          <a:xfrm>
            <a:off x="0" y="5517232"/>
            <a:ext cx="9144000" cy="1224136"/>
          </a:xfrm>
          <a:solidFill>
            <a:srgbClr val="000000"/>
          </a:solidFill>
          <a:effectLst/>
        </p:spPr>
        <p:txBody>
          <a:bodyPr/>
          <a:lstStyle/>
          <a:p>
            <a:pPr>
              <a:defRPr/>
            </a:pPr>
            <a:r>
              <a:rPr lang="ar-JO" sz="3600" dirty="0"/>
              <a:t>إذا كنت لا تسير في الحديث </a:t>
            </a:r>
            <a:br>
              <a:rPr lang="ar-JO" sz="3600" dirty="0"/>
            </a:br>
            <a:r>
              <a:rPr lang="ar-JO" sz="3600" dirty="0"/>
              <a:t>فمن الأفضل على الأرجح ألا تتحدث</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ADE4B03-0F63-6449-9DF6-898CE68F66E0}"/>
              </a:ext>
            </a:extLst>
          </p:cNvPr>
          <p:cNvSpPr txBox="1">
            <a:spLocks noChangeArrowheads="1"/>
          </p:cNvSpPr>
          <p:nvPr/>
        </p:nvSpPr>
        <p:spPr bwMode="auto">
          <a:xfrm>
            <a:off x="323528" y="4077072"/>
            <a:ext cx="8568952" cy="1224136"/>
          </a:xfrm>
          <a:prstGeom prst="rect">
            <a:avLst/>
          </a:prstGeom>
          <a:solidFill>
            <a:srgbClr val="FBF9F8"/>
          </a:solid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12738" marR="0" lvl="0" indent="-312738"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المعنى</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12738" marR="0" lvl="0" indent="-312738"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شخص يقدم مظهر خاطئ لطقس أو دين</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12738" marR="0" lvl="0" indent="-312738"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شخص يتصرف عكس معتقداته ومشاعره</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0608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252536" y="620688"/>
            <a:ext cx="10801199" cy="4824536"/>
            <a:chOff x="-36512" y="620688"/>
            <a:chExt cx="10441160" cy="4571998"/>
          </a:xfrm>
        </p:grpSpPr>
        <p:pic>
          <p:nvPicPr>
            <p:cNvPr id="4" name="Picture 3"/>
            <p:cNvPicPr>
              <a:picLocks noChangeAspect="1"/>
            </p:cNvPicPr>
            <p:nvPr/>
          </p:nvPicPr>
          <p:blipFill>
            <a:blip r:embed="rId4"/>
            <a:stretch>
              <a:fillRect/>
            </a:stretch>
          </p:blipFill>
          <p:spPr>
            <a:xfrm>
              <a:off x="-36512" y="620688"/>
              <a:ext cx="9144000" cy="4571998"/>
            </a:xfrm>
            <a:prstGeom prst="rect">
              <a:avLst/>
            </a:prstGeom>
          </p:spPr>
        </p:pic>
        <p:sp>
          <p:nvSpPr>
            <p:cNvPr id="2" name="Oval 1"/>
            <p:cNvSpPr/>
            <p:nvPr/>
          </p:nvSpPr>
          <p:spPr bwMode="auto">
            <a:xfrm>
              <a:off x="755576" y="1628799"/>
              <a:ext cx="3447288" cy="3206184"/>
            </a:xfrm>
            <a:prstGeom prst="ellipse">
              <a:avLst/>
            </a:prstGeom>
            <a:solidFill>
              <a:srgbClr val="F3F3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Trapezoid 2"/>
            <p:cNvSpPr/>
            <p:nvPr/>
          </p:nvSpPr>
          <p:spPr bwMode="auto">
            <a:xfrm rot="10800000">
              <a:off x="3419872" y="692696"/>
              <a:ext cx="6120680" cy="864096"/>
            </a:xfrm>
            <a:prstGeom prst="trapezoid">
              <a:avLst/>
            </a:prstGeom>
            <a:solidFill>
              <a:srgbClr val="F3F3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Trapezoid 7"/>
            <p:cNvSpPr/>
            <p:nvPr/>
          </p:nvSpPr>
          <p:spPr bwMode="auto">
            <a:xfrm rot="10800000">
              <a:off x="4283968" y="1340768"/>
              <a:ext cx="6120680" cy="864096"/>
            </a:xfrm>
            <a:prstGeom prst="trapezoid">
              <a:avLst/>
            </a:prstGeom>
            <a:solidFill>
              <a:srgbClr val="F3F3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97717" y="2721009"/>
            <a:ext cx="4104456" cy="1080120"/>
          </a:xfrm>
          <a:noFill/>
          <a:ln>
            <a:noFill/>
          </a:ln>
          <a:effectLst/>
        </p:spPr>
        <p:txBody>
          <a:bodyPr vert="horz" wrap="square" lIns="91440" tIns="45720" rIns="91440" bIns="45720" numCol="1" anchor="ctr" anchorCtr="0" compatLnSpc="1">
            <a:prstTxWarp prst="textNoShape">
              <a:avLst/>
            </a:prstTxWarp>
          </a:bodyPr>
          <a:lstStyle/>
          <a:p>
            <a:r>
              <a:rPr kumimoji="1" lang="ar-JO" sz="8800" kern="1200" dirty="0">
                <a:solidFill>
                  <a:srgbClr val="000000"/>
                </a:solidFill>
              </a:rPr>
              <a:t>الرياء</a:t>
            </a:r>
            <a:endParaRPr kumimoji="1" lang="en-US" sz="8800" kern="1200" dirty="0">
              <a:solidFill>
                <a:srgbClr val="000000"/>
              </a:solidFill>
            </a:endParaRPr>
          </a:p>
        </p:txBody>
      </p:sp>
      <p:sp>
        <p:nvSpPr>
          <p:cNvPr id="5" name="Rectangle 2"/>
          <p:cNvSpPr txBox="1">
            <a:spLocks noChangeArrowheads="1"/>
          </p:cNvSpPr>
          <p:nvPr/>
        </p:nvSpPr>
        <p:spPr bwMode="auto">
          <a:xfrm>
            <a:off x="4644008" y="980728"/>
            <a:ext cx="4499991" cy="2592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الإدعاء بامتلاك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معايير أخلاقية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لا تتوافق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أفعال الفرد معها</a:t>
            </a:r>
            <a:endParaRPr kumimoji="1"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010873289"/>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878706"/>
            <a:ext cx="9180512" cy="6006678"/>
          </a:xfrm>
          <a:prstGeom prst="rect">
            <a:avLst/>
          </a:prstGeom>
        </p:spPr>
      </p:pic>
      <p:sp>
        <p:nvSpPr>
          <p:cNvPr id="900098" name="Rectangle 2"/>
          <p:cNvSpPr>
            <a:spLocks noGrp="1" noChangeArrowheads="1"/>
          </p:cNvSpPr>
          <p:nvPr>
            <p:ph type="ctrTitle"/>
          </p:nvPr>
        </p:nvSpPr>
        <p:spPr>
          <a:xfrm>
            <a:off x="0" y="44624"/>
            <a:ext cx="9143999" cy="864096"/>
          </a:xfrm>
          <a:effectLst/>
        </p:spPr>
        <p:txBody>
          <a:bodyPr/>
          <a:lstStyle/>
          <a:p>
            <a:pPr>
              <a:defRPr/>
            </a:pPr>
            <a:r>
              <a:rPr lang="ar-JO" dirty="0">
                <a:solidFill>
                  <a:srgbClr val="FFFFFF"/>
                </a:solidFill>
                <a:ea typeface="ＭＳ Ｐゴシック" charset="0"/>
              </a:rPr>
              <a:t>المراؤون (مصطلح المرحلة اليوناني)</a:t>
            </a:r>
            <a:endParaRPr lang="en-US" dirty="0">
              <a:solidFill>
                <a:srgbClr val="FFFFFF"/>
              </a:solidFill>
              <a:effectLst/>
              <a:ea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653532"/>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3260"/>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51520" y="1077853"/>
            <a:ext cx="8748464" cy="4799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lumMod val="95000"/>
                  </a:srgbClr>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لقد أتعبتم الرب بكلامكم وقلتم: بم أتعبناه؟ بقولكم: كل من يفعل الشر فهو صالح في عيني الرب، وهو يسر بهم. أو: أين إله العدل؟ هأنذا أرسل ملاكي فيهيئ الطريق أمامي. ويأتي بغتة إلى هيكله السيد الذي تطلبونه، وملاك العهد الذي تسرون به. هوذا يأتي قال رب الجنود</a:t>
            </a:r>
            <a:endParaRPr kumimoji="0" lang="en-US" sz="4000" b="1" u="none" strike="noStrike" kern="1200" cap="none" spc="0" normalizeH="0" baseline="0" noProof="0" dirty="0">
              <a:ln>
                <a:noFill/>
              </a:ln>
              <a:solidFill>
                <a:srgbClr val="FFFFFF">
                  <a:lumMod val="95000"/>
                </a:srgbClr>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90330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 2: 17 – 3: 1</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43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01" y="1064270"/>
            <a:ext cx="9144000" cy="582111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624"/>
            <a:ext cx="9143999" cy="1080120"/>
          </a:xfrm>
          <a:effectLst/>
        </p:spPr>
        <p:txBody>
          <a:bodyPr/>
          <a:lstStyle/>
          <a:p>
            <a:pPr>
              <a:defRPr/>
            </a:pPr>
            <a:r>
              <a:rPr lang="ar-JO" dirty="0">
                <a:solidFill>
                  <a:srgbClr val="FFFFFF"/>
                </a:solidFill>
                <a:ea typeface="ＭＳ Ｐゴシック" charset="0"/>
              </a:rPr>
              <a:t>رياء</a:t>
            </a:r>
            <a:r>
              <a:rPr lang="ar-JO" dirty="0">
                <a:solidFill>
                  <a:srgbClr val="FFFFFF"/>
                </a:solidFill>
                <a:effectLst/>
                <a:ea typeface="ＭＳ Ｐゴシック" charset="0"/>
              </a:rPr>
              <a:t> الفريسيين</a:t>
            </a:r>
            <a:endParaRPr lang="en-US" dirty="0">
              <a:solidFill>
                <a:srgbClr val="FFFFFF"/>
              </a:solidFill>
              <a:effectLst/>
              <a:ea typeface="ＭＳ Ｐゴシック" charset="0"/>
            </a:endParaRPr>
          </a:p>
        </p:txBody>
      </p:sp>
    </p:spTree>
    <p:extLst>
      <p:ext uri="{BB962C8B-B14F-4D97-AF65-F5344CB8AC3E}">
        <p14:creationId xmlns:p14="http://schemas.microsoft.com/office/powerpoint/2010/main" val="3313574261"/>
      </p:ext>
    </p:extLst>
  </p:cSld>
  <p:clrMapOvr>
    <a:overrideClrMapping bg1="lt1" tx1="dk1" bg2="lt2" tx2="dk2" accent1="accent1" accent2="accent2" accent3="accent3" accent4="accent4" accent5="accent5" accent6="accent6" hlink="hlink" folHlink="folHlink"/>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8505" y="0"/>
            <a:ext cx="3644401" cy="1080120"/>
          </a:xfrm>
          <a:effectLst/>
        </p:spPr>
        <p:txBody>
          <a:bodyPr/>
          <a:lstStyle/>
          <a:p>
            <a:pPr algn="l">
              <a:defRPr/>
            </a:pPr>
            <a:r>
              <a:rPr lang="ar-JO" dirty="0">
                <a:solidFill>
                  <a:schemeClr val="tx2"/>
                </a:solidFill>
                <a:effectLst>
                  <a:glow rad="127000">
                    <a:schemeClr val="bg1"/>
                  </a:glow>
                </a:effectLst>
                <a:ea typeface="ＭＳ Ｐゴシック" charset="0"/>
              </a:rPr>
              <a:t>الرياء</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7"/>
            <a:ext cx="5913339" cy="4819769"/>
          </a:xfrm>
          <a:prstGeom prst="rect">
            <a:avLst/>
          </a:prstGeom>
        </p:spPr>
      </p:pic>
      <p:sp>
        <p:nvSpPr>
          <p:cNvPr id="5" name="Rectangle 2"/>
          <p:cNvSpPr txBox="1">
            <a:spLocks noChangeArrowheads="1"/>
          </p:cNvSpPr>
          <p:nvPr/>
        </p:nvSpPr>
        <p:spPr bwMode="auto">
          <a:xfrm>
            <a:off x="3347864" y="0"/>
            <a:ext cx="5804641"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معنى الكلمات ، المرائي والرياء ، كما هو مستخدم في الكتاب المقدس من قبل ربنا يسوع المسيح (موجه بشكل أساسي نحو القادة الدينيين في ذلك الوقت) يعني أكثر من مجرد ادعاء بسيط أو تصرف خارج كلاعب مسرحي. إنه يجسد ... جهداً حازماً لفرض معيار للسلوك على الآخرين، والذي يتصرف المنفذ عن قصد وعن عمد يرفض أن يطبق على نفسه - ومن ثم الفعل الناشئ عن المعرفة الكاملة والنية الشريرة.</a:t>
            </a:r>
            <a:endParaRPr kumimoji="1"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3066" y="1025352"/>
            <a:ext cx="3576954" cy="963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 هارولد جرين لي وألان ر. كيلين(الرياء، المرائي) قاموس ويكليف للكتاب المقدس</a:t>
            </a:r>
            <a:endParaRPr kumimoji="1" lang="en-US" sz="1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83493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44624"/>
            <a:ext cx="4932040" cy="1080120"/>
          </a:xfrm>
          <a:effectLst/>
        </p:spPr>
        <p:txBody>
          <a:bodyPr/>
          <a:lstStyle/>
          <a:p>
            <a:pPr algn="l">
              <a:lnSpc>
                <a:spcPct val="80000"/>
              </a:lnSpc>
              <a:defRPr/>
            </a:pPr>
            <a:r>
              <a:rPr lang="ar-JO" dirty="0">
                <a:solidFill>
                  <a:srgbClr val="FFFFFF"/>
                </a:solidFill>
                <a:effectLst/>
                <a:ea typeface="ＭＳ Ｐゴシック" charset="0"/>
              </a:rPr>
              <a:t>هل أنت مرائي؟</a:t>
            </a:r>
            <a:endParaRPr lang="en-US" dirty="0">
              <a:solidFill>
                <a:srgbClr val="FFFFFF"/>
              </a:solidFill>
              <a:effectLst/>
              <a:ea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966773"/>
      </p:ext>
    </p:extLst>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332656"/>
            <a:ext cx="9143999" cy="1080120"/>
          </a:xfrm>
          <a:effectLst/>
        </p:spPr>
        <p:txBody>
          <a:bodyPr/>
          <a:lstStyle/>
          <a:p>
            <a:pPr>
              <a:defRPr/>
            </a:pPr>
            <a:r>
              <a:rPr lang="en-US" dirty="0">
                <a:solidFill>
                  <a:srgbClr val="FFFFFF"/>
                </a:solidFill>
                <a:effectLst/>
                <a:ea typeface="ＭＳ Ｐゴシック" charset="0"/>
              </a:rPr>
              <a:t>Hypocrisy</a:t>
            </a:r>
          </a:p>
        </p:txBody>
      </p:sp>
      <p:pic>
        <p:nvPicPr>
          <p:cNvPr id="2" name="Picture 1"/>
          <p:cNvPicPr>
            <a:picLocks noChangeAspect="1"/>
          </p:cNvPicPr>
          <p:nvPr/>
        </p:nvPicPr>
        <p:blipFill>
          <a:blip r:embed="rId4"/>
          <a:stretch>
            <a:fillRect/>
          </a:stretch>
        </p:blipFill>
        <p:spPr>
          <a:xfrm>
            <a:off x="0" y="0"/>
            <a:ext cx="9186287" cy="5255761"/>
          </a:xfrm>
          <a:prstGeom prst="rect">
            <a:avLst/>
          </a:prstGeom>
        </p:spPr>
      </p:pic>
    </p:spTree>
    <p:extLst>
      <p:ext uri="{BB962C8B-B14F-4D97-AF65-F5344CB8AC3E}">
        <p14:creationId xmlns:p14="http://schemas.microsoft.com/office/powerpoint/2010/main" val="4033327263"/>
      </p:ext>
    </p:extLst>
  </p:cSld>
  <p:clrMapOvr>
    <a:overrideClrMapping bg1="lt1" tx1="dk1" bg2="lt2" tx2="dk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dirty="0">
                <a:solidFill>
                  <a:srgbClr val="3F5B7E"/>
                </a:solidFill>
                <a:effectLst>
                  <a:glow rad="127000">
                    <a:schemeClr val="bg1"/>
                  </a:glow>
                </a:effectLst>
                <a:ea typeface="ＭＳ Ｐゴシック" charset="0"/>
              </a:rPr>
              <a:t>كيف يمكنك أن تكون ...؟</a:t>
            </a:r>
            <a:endParaRPr lang="en-US" sz="6000" dirty="0">
              <a:solidFill>
                <a:srgbClr val="3F5B7E"/>
              </a:solidFill>
              <a:effectLst>
                <a:glow rad="127000">
                  <a:schemeClr val="bg1"/>
                </a:glow>
              </a:effectLst>
              <a:ea typeface="ＭＳ Ｐゴシック" charset="0"/>
            </a:endParaRPr>
          </a:p>
        </p:txBody>
      </p:sp>
    </p:spTree>
    <p:extLst>
      <p:ext uri="{BB962C8B-B14F-4D97-AF65-F5344CB8AC3E}">
        <p14:creationId xmlns:p14="http://schemas.microsoft.com/office/powerpoint/2010/main" val="5000402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WordArt 4"/>
          <p:cNvSpPr>
            <a:spLocks noChangeArrowheads="1" noChangeShapeType="1" noTextEdit="1"/>
          </p:cNvSpPr>
          <p:nvPr/>
        </p:nvSpPr>
        <p:spPr bwMode="auto">
          <a:xfrm>
            <a:off x="457200" y="1828800"/>
            <a:ext cx="7162800" cy="2438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uLnTx/>
                <a:uFillTx/>
                <a:latin typeface="CQuirinal"/>
                <a:ea typeface="CQuirinal"/>
                <a:cs typeface="CQuirinal"/>
              </a:rPr>
              <a:t>خلفية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uLnTx/>
                <a:uFillTx/>
                <a:latin typeface="CQuirinal"/>
                <a:ea typeface="CQuirinal"/>
                <a:cs typeface="CQuirinal"/>
              </a:rPr>
              <a:t>ملاخي</a:t>
            </a:r>
            <a:endParaRPr kumimoji="1" lang="en-US" sz="40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uLnTx/>
              <a:uFillTx/>
              <a:latin typeface="CQuirinal"/>
              <a:ea typeface="CQuirinal"/>
              <a:cs typeface="CQuirinal"/>
            </a:endParaRPr>
          </a:p>
        </p:txBody>
      </p:sp>
      <p:sp>
        <p:nvSpPr>
          <p:cNvPr id="131074" name="Rectangle 5"/>
          <p:cNvSpPr>
            <a:spLocks noGrp="1" noChangeArrowheads="1"/>
          </p:cNvSpPr>
          <p:nvPr>
            <p:ph type="title"/>
          </p:nvPr>
        </p:nvSpPr>
        <p:spPr>
          <a:xfrm>
            <a:off x="0" y="6477000"/>
            <a:ext cx="1600200" cy="381000"/>
          </a:xfrm>
        </p:spPr>
        <p:txBody>
          <a:bodyPr/>
          <a:lstStyle/>
          <a:p>
            <a:pPr eaLnBrk="1" hangingPunct="1"/>
            <a:r>
              <a:rPr kumimoji="1" lang="en-US" sz="800" b="1" dirty="0">
                <a:latin typeface="Arial" panose="020B0604020202020204" pitchFamily="34" charset="0"/>
                <a:ea typeface="ＭＳ Ｐゴシック" charset="0"/>
                <a:cs typeface="Arial" panose="020B0604020202020204" pitchFamily="34" charset="0"/>
              </a:rPr>
              <a:t>Background to Malachi</a:t>
            </a:r>
          </a:p>
        </p:txBody>
      </p:sp>
    </p:spTree>
  </p:cSld>
  <p:clrMapOvr>
    <a:overrideClrMapping bg1="dk2" tx1="lt1" bg2="dk1" tx2="lt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76200" y="0"/>
            <a:ext cx="89916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9315" name="Text Box 3"/>
          <p:cNvSpPr txBox="1">
            <a:spLocks noChangeArrowheads="1"/>
          </p:cNvSpPr>
          <p:nvPr/>
        </p:nvSpPr>
        <p:spPr bwMode="auto">
          <a:xfrm>
            <a:off x="56483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35909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22193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15335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8477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0" name="Text Box 8"/>
          <p:cNvSpPr txBox="1">
            <a:spLocks noChangeArrowheads="1"/>
          </p:cNvSpPr>
          <p:nvPr/>
        </p:nvSpPr>
        <p:spPr bwMode="auto">
          <a:xfrm>
            <a:off x="76295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3" name="Line 11"/>
          <p:cNvSpPr>
            <a:spLocks noChangeShapeType="1"/>
          </p:cNvSpPr>
          <p:nvPr/>
        </p:nvSpPr>
        <p:spPr bwMode="auto">
          <a:xfrm>
            <a:off x="314325" y="3048000"/>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4" name="Line 12"/>
          <p:cNvSpPr>
            <a:spLocks noChangeShapeType="1"/>
          </p:cNvSpPr>
          <p:nvPr/>
        </p:nvSpPr>
        <p:spPr bwMode="auto">
          <a:xfrm>
            <a:off x="1685925" y="3048000"/>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5" name="Line 13"/>
          <p:cNvSpPr>
            <a:spLocks noChangeShapeType="1"/>
          </p:cNvSpPr>
          <p:nvPr/>
        </p:nvSpPr>
        <p:spPr bwMode="auto">
          <a:xfrm>
            <a:off x="1000125" y="3044825"/>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22891" name="Group 15"/>
          <p:cNvGrpSpPr>
            <a:grpSpLocks/>
          </p:cNvGrpSpPr>
          <p:nvPr/>
        </p:nvGrpSpPr>
        <p:grpSpPr bwMode="auto">
          <a:xfrm>
            <a:off x="2371725" y="3048000"/>
            <a:ext cx="2057400" cy="841375"/>
            <a:chOff x="96" y="1918"/>
            <a:chExt cx="1296" cy="530"/>
          </a:xfrm>
        </p:grpSpPr>
        <p:sp>
          <p:nvSpPr>
            <p:cNvPr id="2693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2892" name="Group 20"/>
          <p:cNvGrpSpPr>
            <a:grpSpLocks/>
          </p:cNvGrpSpPr>
          <p:nvPr/>
        </p:nvGrpSpPr>
        <p:grpSpPr bwMode="auto">
          <a:xfrm>
            <a:off x="5114925" y="3048000"/>
            <a:ext cx="2057400" cy="841375"/>
            <a:chOff x="96" y="1918"/>
            <a:chExt cx="1296" cy="530"/>
          </a:xfrm>
        </p:grpSpPr>
        <p:sp>
          <p:nvSpPr>
            <p:cNvPr id="2693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37" name="Line 25"/>
          <p:cNvSpPr>
            <a:spLocks noChangeShapeType="1"/>
          </p:cNvSpPr>
          <p:nvPr/>
        </p:nvSpPr>
        <p:spPr bwMode="auto">
          <a:xfrm>
            <a:off x="83915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8" name="Line 26"/>
          <p:cNvSpPr>
            <a:spLocks noChangeShapeType="1"/>
          </p:cNvSpPr>
          <p:nvPr/>
        </p:nvSpPr>
        <p:spPr bwMode="auto">
          <a:xfrm>
            <a:off x="77819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9" name="Line 27"/>
          <p:cNvSpPr>
            <a:spLocks noChangeShapeType="1"/>
          </p:cNvSpPr>
          <p:nvPr/>
        </p:nvSpPr>
        <p:spPr bwMode="auto">
          <a:xfrm>
            <a:off x="-457200" y="38862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40" name="Text Box 28"/>
          <p:cNvSpPr txBox="1">
            <a:spLocks noChangeArrowheads="1"/>
          </p:cNvSpPr>
          <p:nvPr/>
        </p:nvSpPr>
        <p:spPr bwMode="auto">
          <a:xfrm>
            <a:off x="70199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41" name="Text Box 29"/>
          <p:cNvSpPr txBox="1">
            <a:spLocks noChangeArrowheads="1"/>
          </p:cNvSpPr>
          <p:nvPr/>
        </p:nvSpPr>
        <p:spPr bwMode="auto">
          <a:xfrm>
            <a:off x="29051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42" name="Text Box 30"/>
          <p:cNvSpPr txBox="1">
            <a:spLocks noChangeArrowheads="1"/>
          </p:cNvSpPr>
          <p:nvPr/>
        </p:nvSpPr>
        <p:spPr bwMode="auto">
          <a:xfrm>
            <a:off x="1619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44" name="Text Box 32"/>
          <p:cNvSpPr txBox="1">
            <a:spLocks noChangeArrowheads="1"/>
          </p:cNvSpPr>
          <p:nvPr/>
        </p:nvSpPr>
        <p:spPr bwMode="auto">
          <a:xfrm>
            <a:off x="82391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45" name="Text Box 33"/>
          <p:cNvSpPr txBox="1">
            <a:spLocks noChangeArrowheads="1"/>
          </p:cNvSpPr>
          <p:nvPr/>
        </p:nvSpPr>
        <p:spPr bwMode="auto">
          <a:xfrm>
            <a:off x="-21907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المملكة  المتحدة</a:t>
            </a:r>
            <a:endParaRPr kumimoji="0" lang="en-US"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1050-930</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269346" name="Text Box 34"/>
          <p:cNvSpPr txBox="1">
            <a:spLocks noChangeArrowheads="1"/>
          </p:cNvSpPr>
          <p:nvPr/>
        </p:nvSpPr>
        <p:spPr bwMode="auto">
          <a:xfrm>
            <a:off x="5343525" y="6172200"/>
            <a:ext cx="3048000" cy="58477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السبي 586-536</a:t>
            </a:r>
            <a:endPar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endParaRPr>
          </a:p>
        </p:txBody>
      </p:sp>
      <p:sp>
        <p:nvSpPr>
          <p:cNvPr id="269347" name="AutoShape 35"/>
          <p:cNvSpPr>
            <a:spLocks noChangeArrowheads="1"/>
          </p:cNvSpPr>
          <p:nvPr/>
        </p:nvSpPr>
        <p:spPr bwMode="auto">
          <a:xfrm>
            <a:off x="7343775"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2903" name="AutoShape 36"/>
          <p:cNvSpPr>
            <a:spLocks noChangeArrowheads="1"/>
          </p:cNvSpPr>
          <p:nvPr/>
        </p:nvSpPr>
        <p:spPr bwMode="auto">
          <a:xfrm>
            <a:off x="6410325"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49" name="AutoShape 37"/>
          <p:cNvSpPr>
            <a:spLocks noChangeArrowheads="1"/>
          </p:cNvSpPr>
          <p:nvPr/>
        </p:nvSpPr>
        <p:spPr bwMode="auto">
          <a:xfrm>
            <a:off x="269875"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50" name="Text Box 38"/>
          <p:cNvSpPr txBox="1">
            <a:spLocks noChangeArrowheads="1"/>
          </p:cNvSpPr>
          <p:nvPr/>
        </p:nvSpPr>
        <p:spPr bwMode="auto">
          <a:xfrm>
            <a:off x="4200525" y="4067175"/>
            <a:ext cx="442913"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51" name="AutoShape 39"/>
          <p:cNvSpPr>
            <a:spLocks noChangeArrowheads="1"/>
          </p:cNvSpPr>
          <p:nvPr/>
        </p:nvSpPr>
        <p:spPr bwMode="auto">
          <a:xfrm>
            <a:off x="1990725"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52" name="Text Box 40"/>
          <p:cNvSpPr txBox="1">
            <a:spLocks noChangeArrowheads="1"/>
          </p:cNvSpPr>
          <p:nvPr/>
        </p:nvSpPr>
        <p:spPr bwMode="auto">
          <a:xfrm>
            <a:off x="2600325" y="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53" name="AutoShape 41"/>
          <p:cNvSpPr>
            <a:spLocks noChangeArrowheads="1"/>
          </p:cNvSpPr>
          <p:nvPr/>
        </p:nvSpPr>
        <p:spPr bwMode="auto">
          <a:xfrm>
            <a:off x="4886325"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54" name="Text Box 42"/>
          <p:cNvSpPr txBox="1">
            <a:spLocks noChangeArrowheads="1"/>
          </p:cNvSpPr>
          <p:nvPr/>
        </p:nvSpPr>
        <p:spPr bwMode="auto">
          <a:xfrm>
            <a:off x="4819651" y="4067175"/>
            <a:ext cx="46673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55" name="Text Box 43"/>
          <p:cNvSpPr txBox="1">
            <a:spLocks noChangeArrowheads="1"/>
          </p:cNvSpPr>
          <p:nvPr/>
        </p:nvSpPr>
        <p:spPr bwMode="auto">
          <a:xfrm>
            <a:off x="6791325" y="609600"/>
            <a:ext cx="2209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56" name="Text Box 44"/>
          <p:cNvSpPr txBox="1">
            <a:spLocks noChangeArrowheads="1"/>
          </p:cNvSpPr>
          <p:nvPr/>
        </p:nvSpPr>
        <p:spPr bwMode="auto">
          <a:xfrm>
            <a:off x="63341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57" name="Text Box 45"/>
          <p:cNvSpPr txBox="1">
            <a:spLocks noChangeArrowheads="1"/>
          </p:cNvSpPr>
          <p:nvPr/>
        </p:nvSpPr>
        <p:spPr bwMode="auto">
          <a:xfrm>
            <a:off x="206692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المملكة المنقسمة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930-722</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69358" name="AutoShape 46"/>
          <p:cNvSpPr>
            <a:spLocks noChangeArrowheads="1"/>
          </p:cNvSpPr>
          <p:nvPr/>
        </p:nvSpPr>
        <p:spPr bwMode="auto">
          <a:xfrm flipV="1">
            <a:off x="8543925" y="1219200"/>
            <a:ext cx="304800" cy="2590800"/>
          </a:xfrm>
          <a:prstGeom prst="upArrow">
            <a:avLst>
              <a:gd name="adj1" fmla="val 50000"/>
              <a:gd name="adj2" fmla="val 212500"/>
            </a:avLst>
          </a:prstGeom>
          <a:solidFill>
            <a:schemeClr val="bg1"/>
          </a:solidFill>
          <a:ln w="3810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59" name="Text Box 47"/>
          <p:cNvSpPr txBox="1">
            <a:spLocks noChangeArrowheads="1"/>
          </p:cNvSpPr>
          <p:nvPr/>
        </p:nvSpPr>
        <p:spPr bwMode="auto">
          <a:xfrm>
            <a:off x="648652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ما بعد     السبي</a:t>
            </a:r>
            <a:endParaRPr kumimoji="0" lang="en-US"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536-425</a:t>
            </a: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69360" name="Text Box 48"/>
          <p:cNvSpPr txBox="1">
            <a:spLocks noChangeArrowheads="1"/>
          </p:cNvSpPr>
          <p:nvPr/>
        </p:nvSpPr>
        <p:spPr bwMode="auto">
          <a:xfrm>
            <a:off x="450532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rPr>
              <a:t>المملكة    الباقية</a:t>
            </a:r>
            <a:endParaRPr kumimoji="0" lang="en-US" sz="36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rPr>
              <a:t>722-586</a:t>
            </a:r>
            <a:endParaRPr kumimoji="0" lang="en-US"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endParaRPr>
          </a:p>
        </p:txBody>
      </p:sp>
      <p:sp>
        <p:nvSpPr>
          <p:cNvPr id="122916" name="Rectangle 49"/>
          <p:cNvSpPr>
            <a:spLocks noGrp="1" noChangeArrowheads="1"/>
          </p:cNvSpPr>
          <p:nvPr>
            <p:ph type="title" idx="4294967295"/>
          </p:nvPr>
        </p:nvSpPr>
        <p:spPr>
          <a:xfrm>
            <a:off x="533400" y="152400"/>
            <a:ext cx="7772400" cy="6858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الخط الزمني</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7"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26978"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26979"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26980"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26981"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26982"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26983"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26984" name="Text Box 1033"/>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931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722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09" name="Rectangle 1037"/>
          <p:cNvSpPr>
            <a:spLocks noChangeArrowheads="1"/>
          </p:cNvSpPr>
          <p:nvPr/>
        </p:nvSpPr>
        <p:spPr bwMode="auto">
          <a:xfrm>
            <a:off x="7467600" y="1676400"/>
            <a:ext cx="1752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عوبديا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يونان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عاموس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هوشع</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ناحوم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6" name="Rectangle 1044"/>
          <p:cNvSpPr>
            <a:spLocks noChangeArrowheads="1"/>
          </p:cNvSpPr>
          <p:nvPr/>
        </p:nvSpPr>
        <p:spPr bwMode="auto">
          <a:xfrm>
            <a:off x="6764338" y="4038600"/>
            <a:ext cx="215106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صفنيا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20" name="Rectangle 1048"/>
          <p:cNvSpPr>
            <a:spLocks noChangeArrowheads="1"/>
          </p:cNvSpPr>
          <p:nvPr/>
        </p:nvSpPr>
        <p:spPr bwMode="auto">
          <a:xfrm>
            <a:off x="1066800" y="5105400"/>
            <a:ext cx="2895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24" name="Rectangle 1052"/>
          <p:cNvSpPr>
            <a:spLocks noChangeArrowheads="1"/>
          </p:cNvSpPr>
          <p:nvPr/>
        </p:nvSpPr>
        <p:spPr bwMode="auto">
          <a:xfrm>
            <a:off x="3646488" y="5867400"/>
            <a:ext cx="19923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زكريا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ملاخي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7005"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b="1" dirty="0">
                <a:solidFill>
                  <a:srgbClr val="000000"/>
                </a:solidFill>
                <a:latin typeface="Arial" panose="020B0604020202020204" pitchFamily="34" charset="0"/>
                <a:ea typeface="ＭＳ Ｐゴシック" charset="0"/>
                <a:cs typeface="Arial" panose="020B0604020202020204" pitchFamily="34" charset="0"/>
              </a:rPr>
              <a:t>Placing the Prophets</a:t>
            </a:r>
            <a:endParaRPr kumimoji="1" lang="en-US" b="1" dirty="0">
              <a:latin typeface="Arial" panose="020B0604020202020204" pitchFamily="34" charset="0"/>
              <a:ea typeface="ＭＳ Ｐゴシック" charset="0"/>
              <a:cs typeface="Arial" panose="020B0604020202020204" pitchFamily="34" charset="0"/>
            </a:endParaRPr>
          </a:p>
        </p:txBody>
      </p:sp>
      <p:sp>
        <p:nvSpPr>
          <p:cNvPr id="127006" name="Rectangle 1055"/>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تواريخ رئيسية</a:t>
            </a:r>
            <a:endParaRPr kumimoji="1"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27007"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Arial"/>
                <a:cs typeface="Arial" panose="020B0604020202020204" pitchFamily="34" charset="0"/>
              </a:rPr>
              <a:t>ترتيب الأنبياء</a:t>
            </a:r>
            <a:endParaRPr kumimoji="1" lang="en-US" sz="36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Aria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0"/>
            <a:ext cx="4502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2" name="Oval 4"/>
          <p:cNvSpPr>
            <a:spLocks noChangeArrowheads="1"/>
          </p:cNvSpPr>
          <p:nvPr/>
        </p:nvSpPr>
        <p:spPr bwMode="auto">
          <a:xfrm>
            <a:off x="4953000" y="4419600"/>
            <a:ext cx="914400" cy="990600"/>
          </a:xfrm>
          <a:prstGeom prst="ellipse">
            <a:avLst/>
          </a:prstGeom>
          <a:noFill/>
          <a:ln w="76200">
            <a:solidFill>
              <a:srgbClr val="FFFF00"/>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3124" name="Rectangle 5"/>
          <p:cNvSpPr>
            <a:spLocks noGrp="1" noChangeArrowheads="1"/>
          </p:cNvSpPr>
          <p:nvPr>
            <p:ph type="title" idx="4294967295"/>
          </p:nvPr>
        </p:nvSpPr>
        <p:spPr>
          <a:xfrm>
            <a:off x="6248400" y="4343400"/>
            <a:ext cx="2895600" cy="25146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رف أسفار الكتاب المقدس</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زربابل</a:t>
            </a:r>
            <a:br>
              <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537-516</a:t>
            </a:r>
            <a:endPar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نحميا </a:t>
            </a:r>
            <a:br>
              <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444-430</a:t>
            </a:r>
            <a:endPar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ملاخي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عزرا         457-444</a:t>
            </a:r>
            <a:endParaRPr kumimoji="0" lang="en-US"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زكريا         520-480</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 ز ز</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 ع 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أ</a:t>
            </a:r>
            <a:endPar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أستير</a:t>
            </a:r>
            <a:b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 479-473</a:t>
            </a:r>
            <a:endPar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لعزرا - نحميا</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بيان الملكوت في ملاخي</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483877"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على يهوذا أن يتوبوا عن الرياء (1-3) للبركة في المملكة المسيانية (4)</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14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panose="020B0604020202020204" pitchFamily="34" charset="0"/>
                <a:cs typeface="Arial" panose="020B0604020202020204" pitchFamily="34" charset="0"/>
              </a:rPr>
              <a:t>تكامل العهد القديم</a:t>
            </a:r>
            <a:endParaRPr lang="en-US" sz="3200" b="1" dirty="0">
              <a:solidFill>
                <a:schemeClr val="bg1"/>
              </a:solidFill>
              <a:latin typeface="Arial" panose="020B0604020202020204" pitchFamily="34" charset="0"/>
              <a:ea typeface="华文楷体"/>
              <a:cs typeface="Arial" panose="020B0604020202020204" pitchFamily="34" charset="0"/>
            </a:endParaRPr>
          </a:p>
        </p:txBody>
      </p:sp>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ar-JO" altLang="zh-CN" sz="1000" b="1" i="0" kern="1200" spc="-150" dirty="0">
                          <a:solidFill>
                            <a:srgbClr val="FFFFFF"/>
                          </a:solidFill>
                          <a:latin typeface="Arial" panose="020B0604020202020204" pitchFamily="34" charset="0"/>
                          <a:ea typeface="华文楷体"/>
                          <a:cs typeface="Arial" panose="020B0604020202020204" pitchFamily="34" charset="0"/>
                        </a:rPr>
                        <a:t>تكوين</a:t>
                      </a:r>
                      <a:endParaRPr lang="en-US" altLang="zh-CN" sz="1000" b="1" i="0" kern="120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50" b="1" i="0" kern="1200" spc="-150" dirty="0">
                          <a:solidFill>
                            <a:srgbClr val="FFFFFF"/>
                          </a:solidFill>
                          <a:latin typeface="Arial" panose="020B0604020202020204" pitchFamily="34" charset="0"/>
                          <a:ea typeface="华文楷体"/>
                          <a:cs typeface="Arial" panose="020B0604020202020204" pitchFamily="34" charset="0"/>
                        </a:rPr>
                        <a:t>خروج</a:t>
                      </a:r>
                      <a:br>
                        <a:rPr lang="en-US" sz="1000" b="1" i="0" spc="-150" dirty="0">
                          <a:solidFill>
                            <a:srgbClr val="FFFFFF"/>
                          </a:solidFill>
                          <a:latin typeface="Arial" panose="020B0604020202020204" pitchFamily="34" charset="0"/>
                          <a:cs typeface="Arial" panose="020B0604020202020204" pitchFamily="34" charset="0"/>
                        </a:rPr>
                      </a:br>
                      <a:endParaRPr lang="en-US" sz="1000" b="1" i="0" spc="-150" dirty="0">
                        <a:solidFill>
                          <a:srgbClr val="FFFFFF"/>
                        </a:solidFill>
                        <a:latin typeface="Arial" panose="020B0604020202020204" pitchFamily="34" charset="0"/>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ar-JO" sz="1000" b="1" i="0" spc="-150" dirty="0">
                          <a:solidFill>
                            <a:srgbClr val="FFFFFF"/>
                          </a:solidFill>
                          <a:latin typeface="Arial" panose="020B0604020202020204" pitchFamily="34" charset="0"/>
                          <a:ea typeface="华文楷体"/>
                          <a:cs typeface="Arial" panose="020B0604020202020204" pitchFamily="34" charset="0"/>
                        </a:rPr>
                        <a:t>العدد</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يشوع</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قضاة</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1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i="0" spc="-150" dirty="0">
                          <a:solidFill>
                            <a:srgbClr val="FFFFFF"/>
                          </a:solidFill>
                          <a:latin typeface="Arial" panose="020B0604020202020204" pitchFamily="34" charset="0"/>
                          <a:ea typeface="华文楷体"/>
                          <a:cs typeface="Arial" panose="020B0604020202020204" pitchFamily="34" charset="0"/>
                        </a:rPr>
                        <a:t>2</a:t>
                      </a:r>
                      <a:r>
                        <a:rPr lang="ar-JO" sz="1000" b="1" i="0" spc="-150" baseline="0" dirty="0">
                          <a:solidFill>
                            <a:srgbClr val="FFFFFF"/>
                          </a:solidFill>
                          <a:latin typeface="Arial" panose="020B0604020202020204" pitchFamily="34" charset="0"/>
                          <a:ea typeface="华文楷体"/>
                          <a:cs typeface="Arial" panose="020B0604020202020204" pitchFamily="34" charset="0"/>
                        </a:rPr>
                        <a:t>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1 ملوك</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1000" b="1" i="0" dirty="0">
                          <a:solidFill>
                            <a:srgbClr val="FFFFFF"/>
                          </a:solidFill>
                          <a:latin typeface="Arial" panose="020B0604020202020204" pitchFamily="34" charset="0"/>
                          <a:ea typeface="华文楷体"/>
                          <a:cs typeface="Arial" panose="020B0604020202020204" pitchFamily="34" charset="0"/>
                        </a:rPr>
                        <a:t>2 ملوك</a:t>
                      </a: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عزرا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نحميا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أيوب</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لاويين</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تثنية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راعوث</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1 أخبار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2 أخبار</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أستير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مزامير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أمثال</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جامعة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نشيد الأنشاد</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sz="1000" b="1" i="0" kern="1200" dirty="0">
                          <a:solidFill>
                            <a:schemeClr val="tx1"/>
                          </a:solidFill>
                          <a:latin typeface="Arial" panose="020B0604020202020204" pitchFamily="34" charset="0"/>
                          <a:ea typeface="华文楷体"/>
                          <a:cs typeface="Arial" panose="020B0604020202020204" pitchFamily="34" charset="0"/>
                        </a:rPr>
                        <a:t>هوشع</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sz="1000" b="1" i="0" dirty="0">
                          <a:latin typeface="Arial" panose="020B0604020202020204" pitchFamily="34" charset="0"/>
                          <a:ea typeface="华文楷体"/>
                          <a:cs typeface="Arial" panose="020B0604020202020204" pitchFamily="34" charset="0"/>
                        </a:rPr>
                        <a:t>عاموس</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JO" altLang="zh-CN" sz="1000" b="1" i="0" dirty="0">
                          <a:latin typeface="Arial" panose="020B0604020202020204" pitchFamily="34" charset="0"/>
                          <a:ea typeface="华文楷体"/>
                          <a:cs typeface="Arial" panose="020B0604020202020204" pitchFamily="34" charset="0"/>
                        </a:rPr>
                        <a:t>حبقوق</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JO" sz="1000" b="1" i="0" dirty="0">
                          <a:latin typeface="Arial" panose="020B0604020202020204" pitchFamily="34" charset="0"/>
                          <a:ea typeface="华文楷体"/>
                          <a:cs typeface="Arial" panose="020B0604020202020204" pitchFamily="34" charset="0"/>
                        </a:rPr>
                        <a:t>أشعياء</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JO" sz="1000" b="1" i="0" kern="1200" dirty="0">
                          <a:solidFill>
                            <a:schemeClr val="tx1"/>
                          </a:solidFill>
                          <a:latin typeface="Arial" panose="020B0604020202020204" pitchFamily="34" charset="0"/>
                          <a:ea typeface="华文楷体"/>
                          <a:cs typeface="Arial" panose="020B0604020202020204" pitchFamily="34" charset="0"/>
                        </a:rPr>
                        <a:t>إرميا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JO" sz="1000" b="1" i="0" dirty="0">
                          <a:latin typeface="Arial" panose="020B0604020202020204" pitchFamily="34" charset="0"/>
                          <a:ea typeface="华文楷体"/>
                          <a:cs typeface="Arial" panose="020B0604020202020204" pitchFamily="34" charset="0"/>
                        </a:rPr>
                        <a:t>يوئيل</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JO" sz="1000" b="1" i="0" dirty="0">
                          <a:latin typeface="Arial" panose="020B0604020202020204" pitchFamily="34" charset="0"/>
                          <a:ea typeface="华文楷体"/>
                          <a:cs typeface="Arial" panose="020B0604020202020204" pitchFamily="34" charset="0"/>
                        </a:rPr>
                        <a:t>ميخا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JO" sz="1000" b="1" i="0" dirty="0">
                          <a:latin typeface="Arial" panose="020B0604020202020204" pitchFamily="34" charset="0"/>
                          <a:ea typeface="华文楷体"/>
                          <a:cs typeface="Arial" panose="020B0604020202020204" pitchFamily="34" charset="0"/>
                        </a:rPr>
                        <a:t>صفنيا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مراثي</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6938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إسرائيل</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p:cNvSpPr txBox="1"/>
          <p:nvPr/>
        </p:nvSpPr>
        <p:spPr>
          <a:xfrm>
            <a:off x="6005393" y="3789620"/>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يهوذا</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 name="TextBox 98"/>
          <p:cNvSpPr txBox="1"/>
          <p:nvPr/>
        </p:nvSpPr>
        <p:spPr>
          <a:xfrm>
            <a:off x="6022170" y="5697379"/>
            <a:ext cx="494046"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آشور</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TextBox 99"/>
          <p:cNvSpPr txBox="1"/>
          <p:nvPr/>
        </p:nvSpPr>
        <p:spPr>
          <a:xfrm>
            <a:off x="5940152" y="6381908"/>
            <a:ext cx="749300"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أدوم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حزقيال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دانيال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ملاخي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تاريخي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شعري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نبوي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السير عبر العهد القديم</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حجي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زكريا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99804"/>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229077">
                <a:tc>
                  <a:txBody>
                    <a:bodyPr/>
                    <a:lstStyle/>
                    <a:p>
                      <a:pPr algn="ctr"/>
                      <a:r>
                        <a:rPr lang="ar-JO" sz="1000" b="1" i="0" kern="1200" dirty="0">
                          <a:solidFill>
                            <a:schemeClr val="tx1"/>
                          </a:solidFill>
                          <a:latin typeface="Arial" panose="020B0604020202020204" pitchFamily="34" charset="0"/>
                          <a:ea typeface="华文楷体"/>
                          <a:cs typeface="Arial" panose="020B0604020202020204" pitchFamily="34" charset="0"/>
                        </a:rPr>
                        <a:t>يونان</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29077">
                <a:tc>
                  <a:txBody>
                    <a:bodyPr/>
                    <a:lstStyle/>
                    <a:p>
                      <a:pPr algn="ctr"/>
                      <a:r>
                        <a:rPr lang="ar-JO" altLang="zh-CN" sz="1000" b="1" i="0" dirty="0">
                          <a:latin typeface="Arial" panose="020B0604020202020204" pitchFamily="34" charset="0"/>
                          <a:ea typeface="华文楷体"/>
                          <a:cs typeface="Arial" panose="020B0604020202020204" pitchFamily="34" charset="0"/>
                        </a:rPr>
                        <a:t>ناحوم</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614160"/>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1429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عوبديا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73701039"/>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111"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مخلصاً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مهتماً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راجياً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ar-JO" sz="8800" dirty="0">
                <a:effectLst>
                  <a:glow rad="254000">
                    <a:schemeClr val="tx1"/>
                  </a:glow>
                </a:effectLst>
                <a:ea typeface="ＭＳ Ｐゴシック" charset="0"/>
              </a:rPr>
              <a:t>كن ...</a:t>
            </a:r>
            <a:endParaRPr lang="en-US" sz="8800" dirty="0">
              <a:effectLst>
                <a:glow rad="254000">
                  <a:schemeClr val="tx1"/>
                </a:glow>
              </a:effectLst>
              <a:ea typeface="ＭＳ Ｐゴシック" charset="0"/>
            </a:endParaRP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منضبطاً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سخياً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مسترداً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عادلاً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صبوراً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4203237" y="6127149"/>
            <a:ext cx="2942630"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متشجعاً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متواضعاَ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منبهراً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6946890" y="6127149"/>
            <a:ext cx="2235198"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صادقاً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0170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6" grpId="0"/>
      <p:bldP spid="17" grpId="0"/>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11500" dirty="0">
                <a:effectLst>
                  <a:glow rad="254000">
                    <a:schemeClr val="tx1"/>
                  </a:glow>
                </a:effectLst>
                <a:ea typeface="ＭＳ Ｐゴシック" charset="0"/>
              </a:rPr>
              <a:t>The Twelve</a:t>
            </a: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Courage to Confront Culture</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سلسلة عظات الأنبياء الصغار </a:t>
            </a:r>
            <a:r>
              <a:rPr kumimoji="0" lang="en-US" sz="32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61259" y="498085"/>
            <a:ext cx="9308472" cy="5331216"/>
          </a:xfrm>
          <a:prstGeom prst="rect">
            <a:avLst/>
          </a:prstGeom>
        </p:spPr>
      </p:pic>
    </p:spTree>
    <p:extLst>
      <p:ext uri="{BB962C8B-B14F-4D97-AF65-F5344CB8AC3E}">
        <p14:creationId xmlns:p14="http://schemas.microsoft.com/office/powerpoint/2010/main" val="239407282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42" name="Rectangle 12"/>
          <p:cNvSpPr>
            <a:spLocks noGrp="1" noChangeArrowheads="1"/>
          </p:cNvSpPr>
          <p:nvPr>
            <p:ph type="title" idx="4294967295"/>
          </p:nvPr>
        </p:nvSpPr>
        <p:spPr/>
        <p:txBody>
          <a:bodyPr/>
          <a:lstStyle/>
          <a:p>
            <a:pPr eaLnBrk="1" hangingPunct="1"/>
            <a:r>
              <a:rPr lang="en-US" dirty="0"/>
              <a:t>Sin</a:t>
            </a:r>
          </a:p>
        </p:txBody>
      </p:sp>
      <p:pic>
        <p:nvPicPr>
          <p:cNvPr id="90114" name="Picture 2"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90116" name="Text Box 4"/>
          <p:cNvSpPr txBox="1">
            <a:spLocks noChangeArrowheads="1"/>
          </p:cNvSpPr>
          <p:nvPr/>
        </p:nvSpPr>
        <p:spPr bwMode="auto">
          <a:xfrm>
            <a:off x="0" y="3017838"/>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حزقيال ودانيال</a:t>
            </a:r>
            <a:endParaRPr kumimoji="0" lang="en-US"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endParaRPr>
          </a:p>
        </p:txBody>
      </p:sp>
      <p:sp>
        <p:nvSpPr>
          <p:cNvPr id="90117" name="Text Box 5"/>
          <p:cNvSpPr txBox="1">
            <a:spLocks noChangeArrowheads="1"/>
          </p:cNvSpPr>
          <p:nvPr/>
        </p:nvSpPr>
        <p:spPr bwMode="auto">
          <a:xfrm>
            <a:off x="1865313" y="5194300"/>
            <a:ext cx="130516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الخطية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90118" name="Text Box 6"/>
          <p:cNvSpPr txBox="1">
            <a:spLocks noChangeArrowheads="1"/>
          </p:cNvSpPr>
          <p:nvPr/>
        </p:nvSpPr>
        <p:spPr bwMode="auto">
          <a:xfrm>
            <a:off x="3559175" y="5899150"/>
            <a:ext cx="154882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العصيان</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90119" name="Text Box 7"/>
          <p:cNvSpPr txBox="1">
            <a:spLocks noChangeArrowheads="1"/>
          </p:cNvSpPr>
          <p:nvPr/>
        </p:nvSpPr>
        <p:spPr bwMode="auto">
          <a:xfrm>
            <a:off x="4811713" y="4337050"/>
            <a:ext cx="13500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العقوبة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90120" name="Text Box 8"/>
          <p:cNvSpPr txBox="1">
            <a:spLocks noChangeArrowheads="1"/>
          </p:cNvSpPr>
          <p:nvPr/>
        </p:nvSpPr>
        <p:spPr bwMode="auto">
          <a:xfrm>
            <a:off x="1376363" y="1936750"/>
            <a:ext cx="132921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الغضب</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90121" name="Text Box 9"/>
          <p:cNvSpPr txBox="1">
            <a:spLocks noChangeArrowheads="1"/>
          </p:cNvSpPr>
          <p:nvPr/>
        </p:nvSpPr>
        <p:spPr bwMode="auto">
          <a:xfrm>
            <a:off x="206375" y="965200"/>
            <a:ext cx="127791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الوثنية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90122" name="Text Box 10"/>
          <p:cNvSpPr txBox="1">
            <a:spLocks noChangeArrowheads="1"/>
          </p:cNvSpPr>
          <p:nvPr/>
        </p:nvSpPr>
        <p:spPr bwMode="auto">
          <a:xfrm>
            <a:off x="5827713" y="241300"/>
            <a:ext cx="145424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الدينونة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90117">
                                            <p:txEl>
                                              <p:pRg st="0" end="0"/>
                                            </p:txEl>
                                          </p:spTgt>
                                        </p:tgtEl>
                                        <p:attrNameLst>
                                          <p:attrName>style.visibility</p:attrName>
                                        </p:attrNameLst>
                                      </p:cBhvr>
                                      <p:to>
                                        <p:strVal val="visible"/>
                                      </p:to>
                                    </p:set>
                                    <p:anim calcmode="lin" valueType="num">
                                      <p:cBhvr>
                                        <p:cTn id="7" dur="500" fill="hold"/>
                                        <p:tgtEl>
                                          <p:spTgt spid="901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11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01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1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117">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90117">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90117">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90117">
                                            <p:txEl>
                                              <p:pRg st="0" end="0"/>
                                            </p:txEl>
                                          </p:spTgt>
                                        </p:tgtEl>
                                      </p:cBhvr>
                                    </p:animEffect>
                                    <p:set>
                                      <p:cBhvr>
                                        <p:cTn id="17" dur="1" fill="hold">
                                          <p:stCondLst>
                                            <p:cond delay="999"/>
                                          </p:stCondLst>
                                        </p:cTn>
                                        <p:tgtEl>
                                          <p:spTgt spid="90117">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90120">
                                            <p:txEl>
                                              <p:pRg st="0" end="0"/>
                                            </p:txEl>
                                          </p:spTgt>
                                        </p:tgtEl>
                                        <p:attrNameLst>
                                          <p:attrName>style.visibility</p:attrName>
                                        </p:attrNameLst>
                                      </p:cBhvr>
                                      <p:to>
                                        <p:strVal val="visible"/>
                                      </p:to>
                                    </p:set>
                                    <p:anim calcmode="lin" valueType="num">
                                      <p:cBhvr>
                                        <p:cTn id="20" dur="500" fill="hold"/>
                                        <p:tgtEl>
                                          <p:spTgt spid="901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0120">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01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01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0120">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90120">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90120">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90120">
                                            <p:txEl>
                                              <p:pRg st="0" end="0"/>
                                            </p:txEl>
                                          </p:spTgt>
                                        </p:tgtEl>
                                      </p:cBhvr>
                                    </p:animEffect>
                                    <p:set>
                                      <p:cBhvr>
                                        <p:cTn id="30" dur="1" fill="hold">
                                          <p:stCondLst>
                                            <p:cond delay="999"/>
                                          </p:stCondLst>
                                        </p:cTn>
                                        <p:tgtEl>
                                          <p:spTgt spid="90120">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90118">
                                            <p:txEl>
                                              <p:pRg st="0" end="0"/>
                                            </p:txEl>
                                          </p:spTgt>
                                        </p:tgtEl>
                                        <p:attrNameLst>
                                          <p:attrName>style.visibility</p:attrName>
                                        </p:attrNameLst>
                                      </p:cBhvr>
                                      <p:to>
                                        <p:strVal val="visible"/>
                                      </p:to>
                                    </p:set>
                                    <p:anim calcmode="lin" valueType="num">
                                      <p:cBhvr>
                                        <p:cTn id="34" dur="500" fill="hold"/>
                                        <p:tgtEl>
                                          <p:spTgt spid="901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0118">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901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01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0118">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90118">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90118">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90118">
                                            <p:txEl>
                                              <p:pRg st="0" end="0"/>
                                            </p:txEl>
                                          </p:spTgt>
                                        </p:tgtEl>
                                      </p:cBhvr>
                                    </p:animEffect>
                                    <p:set>
                                      <p:cBhvr>
                                        <p:cTn id="44" dur="1" fill="hold">
                                          <p:stCondLst>
                                            <p:cond delay="999"/>
                                          </p:stCondLst>
                                        </p:cTn>
                                        <p:tgtEl>
                                          <p:spTgt spid="90118">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90122">
                                            <p:txEl>
                                              <p:pRg st="0" end="0"/>
                                            </p:txEl>
                                          </p:spTgt>
                                        </p:tgtEl>
                                        <p:attrNameLst>
                                          <p:attrName>style.visibility</p:attrName>
                                        </p:attrNameLst>
                                      </p:cBhvr>
                                      <p:to>
                                        <p:strVal val="visible"/>
                                      </p:to>
                                    </p:set>
                                    <p:anim calcmode="lin" valueType="num">
                                      <p:cBhvr>
                                        <p:cTn id="48" dur="500" fill="hold"/>
                                        <p:tgtEl>
                                          <p:spTgt spid="901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90122">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901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901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90122">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90122">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90122">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90122">
                                            <p:txEl>
                                              <p:pRg st="0" end="0"/>
                                            </p:txEl>
                                          </p:spTgt>
                                        </p:tgtEl>
                                      </p:cBhvr>
                                    </p:animEffect>
                                    <p:set>
                                      <p:cBhvr>
                                        <p:cTn id="58" dur="1" fill="hold">
                                          <p:stCondLst>
                                            <p:cond delay="999"/>
                                          </p:stCondLst>
                                        </p:cTn>
                                        <p:tgtEl>
                                          <p:spTgt spid="90122">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90121">
                                            <p:txEl>
                                              <p:pRg st="0" end="0"/>
                                            </p:txEl>
                                          </p:spTgt>
                                        </p:tgtEl>
                                        <p:attrNameLst>
                                          <p:attrName>style.visibility</p:attrName>
                                        </p:attrNameLst>
                                      </p:cBhvr>
                                      <p:to>
                                        <p:strVal val="visible"/>
                                      </p:to>
                                    </p:set>
                                    <p:anim calcmode="lin" valueType="num">
                                      <p:cBhvr>
                                        <p:cTn id="62" dur="500" fill="hold"/>
                                        <p:tgtEl>
                                          <p:spTgt spid="901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90121">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901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901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90121">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90121">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90121">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90121">
                                            <p:txEl>
                                              <p:pRg st="0" end="0"/>
                                            </p:txEl>
                                          </p:spTgt>
                                        </p:tgtEl>
                                      </p:cBhvr>
                                    </p:animEffect>
                                    <p:set>
                                      <p:cBhvr>
                                        <p:cTn id="72" dur="1" fill="hold">
                                          <p:stCondLst>
                                            <p:cond delay="999"/>
                                          </p:stCondLst>
                                        </p:cTn>
                                        <p:tgtEl>
                                          <p:spTgt spid="90121">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90119">
                                            <p:txEl>
                                              <p:pRg st="0" end="0"/>
                                            </p:txEl>
                                          </p:spTgt>
                                        </p:tgtEl>
                                        <p:attrNameLst>
                                          <p:attrName>style.visibility</p:attrName>
                                        </p:attrNameLst>
                                      </p:cBhvr>
                                      <p:to>
                                        <p:strVal val="visible"/>
                                      </p:to>
                                    </p:set>
                                    <p:anim calcmode="lin" valueType="num">
                                      <p:cBhvr>
                                        <p:cTn id="76" dur="500" fill="hold"/>
                                        <p:tgtEl>
                                          <p:spTgt spid="901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90119">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901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901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90119">
                                            <p:txEl>
                                              <p:pRg st="0" end="0"/>
                                            </p:txEl>
                                          </p:spTgt>
                                        </p:tgtEl>
                                      </p:cBhvr>
                                    </p:animEffect>
                                  </p:childTnLst>
                                </p:cTn>
                              </p:par>
                            </p:childTnLst>
                          </p:cTn>
                        </p:par>
                        <p:par>
                          <p:cTn id="81" fill="hold" nodeType="afterGroup">
                            <p:stCondLst>
                              <p:cond delay="90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90119">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90119">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90119">
                                            <p:txEl>
                                              <p:pRg st="0" end="0"/>
                                            </p:txEl>
                                          </p:spTgt>
                                        </p:tgtEl>
                                      </p:cBhvr>
                                    </p:animEffect>
                                    <p:set>
                                      <p:cBhvr>
                                        <p:cTn id="86" dur="1" fill="hold">
                                          <p:stCondLst>
                                            <p:cond delay="999"/>
                                          </p:stCondLst>
                                        </p:cTn>
                                        <p:tgtEl>
                                          <p:spTgt spid="90119">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90114"/>
                                        </p:tgtEl>
                                      </p:cBhvr>
                                    </p:animEffect>
                                    <p:set>
                                      <p:cBhvr>
                                        <p:cTn id="89" dur="1" fill="hold">
                                          <p:stCondLst>
                                            <p:cond delay="4999"/>
                                          </p:stCondLst>
                                        </p:cTn>
                                        <p:tgtEl>
                                          <p:spTgt spid="90114"/>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90116">
                                            <p:txEl>
                                              <p:pRg st="0" end="0"/>
                                            </p:txEl>
                                          </p:spTgt>
                                        </p:tgtEl>
                                        <p:attrNameLst>
                                          <p:attrName>style.visibility</p:attrName>
                                        </p:attrNameLst>
                                      </p:cBhvr>
                                      <p:to>
                                        <p:strVal val="visible"/>
                                      </p:to>
                                    </p:set>
                                    <p:animEffect transition="in" filter="fade">
                                      <p:cBhvr>
                                        <p:cTn id="92" dur="3000"/>
                                        <p:tgtEl>
                                          <p:spTgt spid="90116">
                                            <p:txEl>
                                              <p:pRg st="0" end="0"/>
                                            </p:txEl>
                                          </p:spTgt>
                                        </p:tgtEl>
                                      </p:cBhvr>
                                    </p:animEffect>
                                    <p:anim calcmode="lin" valueType="num">
                                      <p:cBhvr>
                                        <p:cTn id="93" dur="3000" fill="hold"/>
                                        <p:tgtEl>
                                          <p:spTgt spid="90116">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90116">
                                            <p:txEl>
                                              <p:pRg st="0" end="0"/>
                                            </p:txEl>
                                          </p:spTgt>
                                        </p:tgtEl>
                                        <p:attrNameLst>
                                          <p:attrName>ppt_h</p:attrName>
                                        </p:attrNameLst>
                                      </p:cBhvr>
                                      <p:tavLst>
                                        <p:tav tm="0">
                                          <p:val>
                                            <p:strVal val="#ppt_h"/>
                                          </p:val>
                                        </p:tav>
                                        <p:tav tm="100000">
                                          <p:val>
                                            <p:strVal val="#ppt_h"/>
                                          </p:val>
                                        </p:tav>
                                      </p:tavLst>
                                    </p:anim>
                                  </p:childTnLst>
                                </p:cTn>
                              </p:par>
                            </p:childTnLst>
                          </p:cTn>
                        </p:par>
                        <p:par>
                          <p:cTn id="95" fill="hold" nodeType="afterGroup">
                            <p:stCondLst>
                              <p:cond delay="15600"/>
                            </p:stCondLst>
                            <p:childTnLst>
                              <p:par>
                                <p:cTn id="96" presetID="7" presetClass="exit" presetSubtype="1" fill="hold" nodeType="afterEffect">
                                  <p:stCondLst>
                                    <p:cond delay="0"/>
                                  </p:stCondLst>
                                  <p:iterate type="lt">
                                    <p:tmPct val="0"/>
                                  </p:iterate>
                                  <p:childTnLst>
                                    <p:anim calcmode="lin" valueType="num">
                                      <p:cBhvr additive="base">
                                        <p:cTn id="97" dur="5000"/>
                                        <p:tgtEl>
                                          <p:spTgt spid="90116">
                                            <p:txEl>
                                              <p:pRg st="0" end="0"/>
                                            </p:txEl>
                                          </p:spTgt>
                                        </p:tgtEl>
                                        <p:attrNameLst>
                                          <p:attrName>ppt_x</p:attrName>
                                        </p:attrNameLst>
                                      </p:cBhvr>
                                      <p:tavLst>
                                        <p:tav tm="0">
                                          <p:val>
                                            <p:strVal val="ppt_x"/>
                                          </p:val>
                                        </p:tav>
                                        <p:tav tm="100000">
                                          <p:val>
                                            <p:strVal val="ppt_x"/>
                                          </p:val>
                                        </p:tav>
                                      </p:tavLst>
                                    </p:anim>
                                    <p:anim calcmode="lin" valueType="num">
                                      <p:cBhvr additive="base">
                                        <p:cTn id="98" dur="5000"/>
                                        <p:tgtEl>
                                          <p:spTgt spid="90116">
                                            <p:txEl>
                                              <p:pRg st="0" end="0"/>
                                            </p:txEl>
                                          </p:spTgt>
                                        </p:tgtEl>
                                        <p:attrNameLst>
                                          <p:attrName>ppt_y</p:attrName>
                                        </p:attrNameLst>
                                      </p:cBhvr>
                                      <p:tavLst>
                                        <p:tav tm="0">
                                          <p:val>
                                            <p:strVal val="ppt_y"/>
                                          </p:val>
                                        </p:tav>
                                        <p:tav tm="100000">
                                          <p:val>
                                            <p:strVal val="0-ppt_h/2"/>
                                          </p:val>
                                        </p:tav>
                                      </p:tavLst>
                                    </p:anim>
                                    <p:set>
                                      <p:cBhvr>
                                        <p:cTn id="99" dur="1" fill="hold">
                                          <p:stCondLst>
                                            <p:cond delay="4999"/>
                                          </p:stCondLst>
                                        </p:cTn>
                                        <p:tgtEl>
                                          <p:spTgt spid="9011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cxnSp>
      <p:sp>
        <p:nvSpPr>
          <p:cNvPr id="98336" name="Oval 32"/>
          <p:cNvSpPr>
            <a:spLocks noChangeArrowheads="1"/>
          </p:cNvSpPr>
          <p:nvPr/>
        </p:nvSpPr>
        <p:spPr bwMode="auto">
          <a:xfrm>
            <a:off x="1297215" y="4912246"/>
            <a:ext cx="315913" cy="649188"/>
          </a:xfrm>
          <a:prstGeom prst="ellipse">
            <a:avLst/>
          </a:prstGeom>
          <a:solidFill>
            <a:srgbClr val="CC0000"/>
          </a:solidFill>
          <a:ln w="9525">
            <a:solidFill>
              <a:schemeClr val="tx1"/>
            </a:solidFill>
            <a:round/>
            <a:headEnd/>
            <a:tailEnd/>
          </a:ln>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98337" name="Oval 33"/>
          <p:cNvSpPr>
            <a:spLocks noChangeArrowheads="1"/>
          </p:cNvSpPr>
          <p:nvPr/>
        </p:nvSpPr>
        <p:spPr bwMode="auto">
          <a:xfrm>
            <a:off x="2449740" y="2016646"/>
            <a:ext cx="315913" cy="649188"/>
          </a:xfrm>
          <a:prstGeom prst="ellipse">
            <a:avLst/>
          </a:prstGeom>
          <a:solidFill>
            <a:srgbClr val="CC0000"/>
          </a:solidFill>
          <a:ln w="9525">
            <a:solidFill>
              <a:schemeClr val="tx1"/>
            </a:solidFill>
            <a:round/>
            <a:headEnd/>
            <a:tailEnd/>
          </a:ln>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98338" name="Oval 34"/>
          <p:cNvSpPr>
            <a:spLocks noChangeArrowheads="1"/>
          </p:cNvSpPr>
          <p:nvPr/>
        </p:nvSpPr>
        <p:spPr bwMode="auto">
          <a:xfrm>
            <a:off x="5378677" y="3997846"/>
            <a:ext cx="315913" cy="649188"/>
          </a:xfrm>
          <a:prstGeom prst="ellipse">
            <a:avLst/>
          </a:prstGeom>
          <a:solidFill>
            <a:srgbClr val="CC0000"/>
          </a:solidFill>
          <a:ln w="9525">
            <a:solidFill>
              <a:schemeClr val="tx1"/>
            </a:solidFill>
            <a:round/>
            <a:headEnd/>
            <a:tailEnd/>
          </a:ln>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grpSp>
        <p:nvGrpSpPr>
          <p:cNvPr id="10" name="Group 35"/>
          <p:cNvGrpSpPr>
            <a:grpSpLocks/>
          </p:cNvGrpSpPr>
          <p:nvPr/>
        </p:nvGrpSpPr>
        <p:grpSpPr bwMode="auto">
          <a:xfrm>
            <a:off x="-50800" y="273050"/>
            <a:ext cx="9313863" cy="6062664"/>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sp>
        <p:nvSpPr>
          <p:cNvPr id="98348" name="Text Box 44"/>
          <p:cNvSpPr txBox="1">
            <a:spLocks noChangeArrowheads="1"/>
          </p:cNvSpPr>
          <p:nvPr/>
        </p:nvSpPr>
        <p:spPr bwMode="auto">
          <a:xfrm>
            <a:off x="1243998" y="5211763"/>
            <a:ext cx="124104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أورشليم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8349" name="Text Box 45"/>
          <p:cNvSpPr txBox="1">
            <a:spLocks noChangeArrowheads="1"/>
          </p:cNvSpPr>
          <p:nvPr/>
        </p:nvSpPr>
        <p:spPr bwMode="auto">
          <a:xfrm>
            <a:off x="2561465" y="1649413"/>
            <a:ext cx="78098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حلب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8350" name="Text Box 46"/>
          <p:cNvSpPr txBox="1">
            <a:spLocks noChangeArrowheads="1"/>
          </p:cNvSpPr>
          <p:nvPr/>
        </p:nvSpPr>
        <p:spPr bwMode="auto">
          <a:xfrm>
            <a:off x="4196237" y="3954463"/>
            <a:ext cx="6896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endParaRPr>
          </a:p>
        </p:txBody>
      </p:sp>
      <p:sp>
        <p:nvSpPr>
          <p:cNvPr id="98355" name="Text Box 51"/>
          <p:cNvSpPr txBox="1">
            <a:spLocks noChangeArrowheads="1"/>
          </p:cNvSpPr>
          <p:nvPr/>
        </p:nvSpPr>
        <p:spPr bwMode="auto">
          <a:xfrm>
            <a:off x="4902352" y="4335463"/>
            <a:ext cx="354776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الإمبراطورية البابلية</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ar-JO" sz="4000" dirty="0"/>
              <a:t>رحلة السبي والعودة</a:t>
            </a:r>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2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82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6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36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287" name="Text Box 31"/>
          <p:cNvSpPr txBox="1">
            <a:spLocks noChangeArrowheads="1"/>
          </p:cNvSpPr>
          <p:nvPr/>
        </p:nvSpPr>
        <p:spPr bwMode="auto">
          <a:xfrm>
            <a:off x="873125" y="6429375"/>
            <a:ext cx="7857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650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288" name="Text Box 32"/>
          <p:cNvSpPr txBox="1">
            <a:spLocks noChangeArrowheads="1"/>
          </p:cNvSpPr>
          <p:nvPr/>
        </p:nvSpPr>
        <p:spPr bwMode="auto">
          <a:xfrm>
            <a:off x="2841625" y="6429375"/>
            <a:ext cx="7857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289" name="Text Box 33"/>
          <p:cNvSpPr txBox="1">
            <a:spLocks noChangeArrowheads="1"/>
          </p:cNvSpPr>
          <p:nvPr/>
        </p:nvSpPr>
        <p:spPr bwMode="auto">
          <a:xfrm>
            <a:off x="4827588" y="6429375"/>
            <a:ext cx="7857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290" name="Text Box 34"/>
          <p:cNvSpPr txBox="1">
            <a:spLocks noChangeArrowheads="1"/>
          </p:cNvSpPr>
          <p:nvPr/>
        </p:nvSpPr>
        <p:spPr bwMode="auto">
          <a:xfrm>
            <a:off x="6959600" y="6411913"/>
            <a:ext cx="113364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 ق.م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0" name="Group 39"/>
          <p:cNvGrpSpPr>
            <a:grpSpLocks/>
          </p:cNvGrpSpPr>
          <p:nvPr/>
        </p:nvGrpSpPr>
        <p:grpSpPr bwMode="auto">
          <a:xfrm>
            <a:off x="2117725" y="2590800"/>
            <a:ext cx="5801808" cy="1008063"/>
            <a:chOff x="1501" y="1632"/>
            <a:chExt cx="4112"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91" name="Text Box 43"/>
            <p:cNvSpPr txBox="1">
              <a:spLocks noChangeArrowheads="1"/>
            </p:cNvSpPr>
            <p:nvPr/>
          </p:nvSpPr>
          <p:spPr bwMode="auto">
            <a:xfrm>
              <a:off x="3252" y="1632"/>
              <a:ext cx="15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حزقيال 592-572 (20)</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92" name="Text Box 44"/>
            <p:cNvSpPr txBox="1">
              <a:spLocks noChangeArrowheads="1"/>
            </p:cNvSpPr>
            <p:nvPr/>
          </p:nvSpPr>
          <p:spPr bwMode="auto">
            <a:xfrm>
              <a:off x="4173" y="1837"/>
              <a:ext cx="144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دانيال 605-537 (68)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93" name="Text Box 45"/>
            <p:cNvSpPr txBox="1">
              <a:spLocks noChangeArrowheads="1"/>
            </p:cNvSpPr>
            <p:nvPr/>
          </p:nvSpPr>
          <p:spPr bwMode="auto">
            <a:xfrm>
              <a:off x="2681" y="2034"/>
              <a:ext cx="1403"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إرميا 626-586 (40)</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1" name="Group 46"/>
          <p:cNvGrpSpPr>
            <a:grpSpLocks/>
          </p:cNvGrpSpPr>
          <p:nvPr/>
        </p:nvGrpSpPr>
        <p:grpSpPr bwMode="auto">
          <a:xfrm>
            <a:off x="1835150" y="4084638"/>
            <a:ext cx="6291815" cy="2016125"/>
            <a:chOff x="1300" y="2573"/>
            <a:chExt cx="4459"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81" name="Text Box 52"/>
            <p:cNvSpPr txBox="1">
              <a:spLocks noChangeArrowheads="1"/>
            </p:cNvSpPr>
            <p:nvPr/>
          </p:nvSpPr>
          <p:spPr bwMode="auto">
            <a:xfrm>
              <a:off x="4127" y="2573"/>
              <a:ext cx="16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بيلشاصر 550-539 (11)</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82" name="Text Box 53"/>
            <p:cNvSpPr txBox="1">
              <a:spLocks noChangeArrowheads="1"/>
            </p:cNvSpPr>
            <p:nvPr/>
          </p:nvSpPr>
          <p:spPr bwMode="auto">
            <a:xfrm>
              <a:off x="4121" y="2778"/>
              <a:ext cx="163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نبونايدس 555-539 (16)</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83" name="Text Box 54"/>
            <p:cNvSpPr txBox="1">
              <a:spLocks noChangeArrowheads="1"/>
            </p:cNvSpPr>
            <p:nvPr/>
          </p:nvSpPr>
          <p:spPr bwMode="auto">
            <a:xfrm>
              <a:off x="3606" y="2972"/>
              <a:ext cx="156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نيرغلاسر 559-555 (4)</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84" name="Text Box 55"/>
            <p:cNvSpPr txBox="1">
              <a:spLocks noChangeArrowheads="1"/>
            </p:cNvSpPr>
            <p:nvPr/>
          </p:nvSpPr>
          <p:spPr bwMode="auto">
            <a:xfrm>
              <a:off x="3540" y="3180"/>
              <a:ext cx="169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أويل مردوخ 561-560 (1)</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85" name="Text Box 56"/>
            <p:cNvSpPr txBox="1">
              <a:spLocks noChangeArrowheads="1"/>
            </p:cNvSpPr>
            <p:nvPr/>
          </p:nvSpPr>
          <p:spPr bwMode="auto">
            <a:xfrm>
              <a:off x="3507" y="3382"/>
              <a:ext cx="169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نبوخدنصر 605-561 (44)</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86" name="Text Box 57"/>
            <p:cNvSpPr txBox="1">
              <a:spLocks noChangeArrowheads="1"/>
            </p:cNvSpPr>
            <p:nvPr/>
          </p:nvSpPr>
          <p:spPr bwMode="auto">
            <a:xfrm>
              <a:off x="2076" y="3610"/>
              <a:ext cx="163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نبوبلاصر 630-605 (25)</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67971" name="Group 61"/>
            <p:cNvGrpSpPr>
              <a:grpSpLocks/>
            </p:cNvGrpSpPr>
            <p:nvPr/>
          </p:nvGrpSpPr>
          <p:grpSpPr bwMode="auto">
            <a:xfrm>
              <a:off x="161" y="1243"/>
              <a:ext cx="812" cy="425"/>
              <a:chOff x="161" y="1243"/>
              <a:chExt cx="812"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74" name="Text Box 64"/>
              <p:cNvSpPr txBox="1">
                <a:spLocks noChangeArrowheads="1"/>
              </p:cNvSpPr>
              <p:nvPr/>
            </p:nvSpPr>
            <p:spPr bwMode="auto">
              <a:xfrm>
                <a:off x="359" y="1243"/>
                <a:ext cx="61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بابل</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75" name="Text Box 65"/>
              <p:cNvSpPr txBox="1">
                <a:spLocks noChangeArrowheads="1"/>
              </p:cNvSpPr>
              <p:nvPr/>
            </p:nvSpPr>
            <p:spPr bwMode="auto">
              <a:xfrm>
                <a:off x="367" y="1435"/>
                <a:ext cx="47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الأنبياء</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96323" name="Rectangle 67"/>
          <p:cNvSpPr>
            <a:spLocks noChangeArrowheads="1"/>
          </p:cNvSpPr>
          <p:nvPr/>
        </p:nvSpPr>
        <p:spPr bwMode="auto">
          <a:xfrm>
            <a:off x="6929454" y="1582738"/>
            <a:ext cx="2214546"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67963" name="Group 77"/>
          <p:cNvGrpSpPr>
            <a:grpSpLocks/>
          </p:cNvGrpSpPr>
          <p:nvPr/>
        </p:nvGrpSpPr>
        <p:grpSpPr bwMode="auto">
          <a:xfrm>
            <a:off x="2081213" y="1852611"/>
            <a:ext cx="4483101" cy="558799"/>
            <a:chOff x="1311" y="1167"/>
            <a:chExt cx="2824" cy="352"/>
          </a:xfrm>
        </p:grpSpPr>
        <p:sp>
          <p:nvSpPr>
            <p:cNvPr id="167965" name="Text Box 71"/>
            <p:cNvSpPr txBox="1">
              <a:spLocks noChangeArrowheads="1"/>
            </p:cNvSpPr>
            <p:nvPr/>
          </p:nvSpPr>
          <p:spPr bwMode="auto">
            <a:xfrm>
              <a:off x="2311" y="1167"/>
              <a:ext cx="72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70 سنة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68" name="Text Box 74"/>
            <p:cNvSpPr txBox="1">
              <a:spLocks noChangeArrowheads="1"/>
            </p:cNvSpPr>
            <p:nvPr/>
          </p:nvSpPr>
          <p:spPr bwMode="auto">
            <a:xfrm>
              <a:off x="1311" y="1189"/>
              <a:ext cx="49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7969" name="Text Box 75"/>
            <p:cNvSpPr txBox="1">
              <a:spLocks noChangeArrowheads="1"/>
            </p:cNvSpPr>
            <p:nvPr/>
          </p:nvSpPr>
          <p:spPr bwMode="auto">
            <a:xfrm>
              <a:off x="3640" y="1175"/>
              <a:ext cx="49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536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ar-JO" dirty="0"/>
              <a:t>الخط الزمني للسبي</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83"/>
                                        </p:tgtEl>
                                        <p:attrNameLst>
                                          <p:attrName>style.visibility</p:attrName>
                                        </p:attrNameLst>
                                      </p:cBhvr>
                                      <p:to>
                                        <p:strVal val="visible"/>
                                      </p:to>
                                    </p:set>
                                    <p:animEffect transition="in" filter="fade">
                                      <p:cBhvr>
                                        <p:cTn id="7" dur="2000"/>
                                        <p:tgtEl>
                                          <p:spTgt spid="96283"/>
                                        </p:tgtEl>
                                      </p:cBhvr>
                                    </p:animEffect>
                                  </p:childTnLst>
                                </p:cTn>
                              </p:par>
                            </p:childTnLst>
                          </p:cTn>
                        </p:par>
                        <p:par>
                          <p:cTn id="8" fill="hold" nodeType="afterGroup">
                            <p:stCondLst>
                              <p:cond delay="2000"/>
                            </p:stCondLst>
                            <p:childTnLst>
                              <p:par>
                                <p:cTn id="9" presetID="26" presetClass="emph" presetSubtype="0" repeatCount="5000" fill="hold" grpId="1" nodeType="afterEffect">
                                  <p:stCondLst>
                                    <p:cond delay="0"/>
                                  </p:stCondLst>
                                  <p:childTnLst>
                                    <p:animEffect transition="out" filter="fade">
                                      <p:cBhvr>
                                        <p:cTn id="10" dur="2000" tmFilter="0, 0; .2, .5; .8, .5; 1, 0"/>
                                        <p:tgtEl>
                                          <p:spTgt spid="96283"/>
                                        </p:tgtEl>
                                      </p:cBhvr>
                                    </p:animEffect>
                                    <p:animScale>
                                      <p:cBhvr>
                                        <p:cTn id="11" dur="1000" autoRev="1" fill="hold"/>
                                        <p:tgtEl>
                                          <p:spTgt spid="96283"/>
                                        </p:tgtEl>
                                      </p:cBhvr>
                                      <p:by x="105000" y="105000"/>
                                    </p:animScale>
                                  </p:childTnLst>
                                </p:cTn>
                              </p:par>
                            </p:childTnLst>
                          </p:cTn>
                        </p:par>
                        <p:par>
                          <p:cTn id="12" fill="hold" nodeType="afterGroup">
                            <p:stCondLst>
                              <p:cond delay="12000"/>
                            </p:stCondLst>
                            <p:childTnLst>
                              <p:par>
                                <p:cTn id="13" presetID="2" presetClass="entr" presetSubtype="8" fill="hold" grpId="0" nodeType="afterEffect">
                                  <p:stCondLst>
                                    <p:cond delay="0"/>
                                  </p:stCondLst>
                                  <p:childTnLst>
                                    <p:set>
                                      <p:cBhvr>
                                        <p:cTn id="14" dur="1" fill="hold">
                                          <p:stCondLst>
                                            <p:cond delay="0"/>
                                          </p:stCondLst>
                                        </p:cTn>
                                        <p:tgtEl>
                                          <p:spTgt spid="96286"/>
                                        </p:tgtEl>
                                        <p:attrNameLst>
                                          <p:attrName>style.visibility</p:attrName>
                                        </p:attrNameLst>
                                      </p:cBhvr>
                                      <p:to>
                                        <p:strVal val="visible"/>
                                      </p:to>
                                    </p:set>
                                    <p:anim calcmode="lin" valueType="num">
                                      <p:cBhvr additive="base">
                                        <p:cTn id="15" dur="500" fill="hold"/>
                                        <p:tgtEl>
                                          <p:spTgt spid="96286"/>
                                        </p:tgtEl>
                                        <p:attrNameLst>
                                          <p:attrName>ppt_x</p:attrName>
                                        </p:attrNameLst>
                                      </p:cBhvr>
                                      <p:tavLst>
                                        <p:tav tm="0">
                                          <p:val>
                                            <p:strVal val="0-#ppt_w/2"/>
                                          </p:val>
                                        </p:tav>
                                        <p:tav tm="100000">
                                          <p:val>
                                            <p:strVal val="#ppt_x"/>
                                          </p:val>
                                        </p:tav>
                                      </p:tavLst>
                                    </p:anim>
                                    <p:anim calcmode="lin" valueType="num">
                                      <p:cBhvr additive="base">
                                        <p:cTn id="16" dur="500" fill="hold"/>
                                        <p:tgtEl>
                                          <p:spTgt spid="9628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6324"/>
                                        </p:tgtEl>
                                        <p:attrNameLst>
                                          <p:attrName>style.visibility</p:attrName>
                                        </p:attrNameLst>
                                      </p:cBhvr>
                                      <p:to>
                                        <p:strVal val="visible"/>
                                      </p:to>
                                    </p:set>
                                    <p:anim calcmode="lin" valueType="num">
                                      <p:cBhvr additive="base">
                                        <p:cTn id="19" dur="500" fill="hold"/>
                                        <p:tgtEl>
                                          <p:spTgt spid="96324"/>
                                        </p:tgtEl>
                                        <p:attrNameLst>
                                          <p:attrName>ppt_x</p:attrName>
                                        </p:attrNameLst>
                                      </p:cBhvr>
                                      <p:tavLst>
                                        <p:tav tm="0">
                                          <p:val>
                                            <p:strVal val="0-#ppt_w/2"/>
                                          </p:val>
                                        </p:tav>
                                        <p:tav tm="100000">
                                          <p:val>
                                            <p:strVal val="#ppt_x"/>
                                          </p:val>
                                        </p:tav>
                                      </p:tavLst>
                                    </p:anim>
                                    <p:anim calcmode="lin" valueType="num">
                                      <p:cBhvr additive="base">
                                        <p:cTn id="20" dur="500" fill="hold"/>
                                        <p:tgtEl>
                                          <p:spTgt spid="9632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2500"/>
                            </p:stCondLst>
                            <p:childTnLst>
                              <p:par>
                                <p:cTn id="22" presetID="9" presetClass="entr" presetSubtype="0" fill="hold" grpId="0" nodeType="afterEffect">
                                  <p:stCondLst>
                                    <p:cond delay="0"/>
                                  </p:stCondLst>
                                  <p:childTnLst>
                                    <p:set>
                                      <p:cBhvr>
                                        <p:cTn id="23" dur="1" fill="hold">
                                          <p:stCondLst>
                                            <p:cond delay="0"/>
                                          </p:stCondLst>
                                        </p:cTn>
                                        <p:tgtEl>
                                          <p:spTgt spid="96291"/>
                                        </p:tgtEl>
                                        <p:attrNameLst>
                                          <p:attrName>style.visibility</p:attrName>
                                        </p:attrNameLst>
                                      </p:cBhvr>
                                      <p:to>
                                        <p:strVal val="visible"/>
                                      </p:to>
                                    </p:set>
                                    <p:animEffect transition="in" filter="dissolve">
                                      <p:cBhvr>
                                        <p:cTn id="24" dur="500"/>
                                        <p:tgtEl>
                                          <p:spTgt spid="96291"/>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96287"/>
                                        </p:tgtEl>
                                        <p:attrNameLst>
                                          <p:attrName>style.visibility</p:attrName>
                                        </p:attrNameLst>
                                      </p:cBhvr>
                                      <p:to>
                                        <p:strVal val="visible"/>
                                      </p:to>
                                    </p:set>
                                    <p:animEffect transition="in" filter="fade">
                                      <p:cBhvr>
                                        <p:cTn id="27" dur="500"/>
                                        <p:tgtEl>
                                          <p:spTgt spid="96287"/>
                                        </p:tgtEl>
                                      </p:cBhvr>
                                    </p:animEffect>
                                    <p:anim calcmode="lin" valueType="num">
                                      <p:cBhvr>
                                        <p:cTn id="28" dur="500" fill="hold"/>
                                        <p:tgtEl>
                                          <p:spTgt spid="96287"/>
                                        </p:tgtEl>
                                        <p:attrNameLst>
                                          <p:attrName>ppt_x</p:attrName>
                                        </p:attrNameLst>
                                      </p:cBhvr>
                                      <p:tavLst>
                                        <p:tav tm="0">
                                          <p:val>
                                            <p:strVal val="#ppt_x"/>
                                          </p:val>
                                        </p:tav>
                                        <p:tav tm="100000">
                                          <p:val>
                                            <p:strVal val="#ppt_x"/>
                                          </p:val>
                                        </p:tav>
                                      </p:tavLst>
                                    </p:anim>
                                    <p:anim calcmode="lin" valueType="num">
                                      <p:cBhvr>
                                        <p:cTn id="29" dur="500" fill="hold"/>
                                        <p:tgtEl>
                                          <p:spTgt spid="96287"/>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0"/>
                                  </p:stCondLst>
                                  <p:childTnLst>
                                    <p:set>
                                      <p:cBhvr>
                                        <p:cTn id="31" dur="1" fill="hold">
                                          <p:stCondLst>
                                            <p:cond delay="0"/>
                                          </p:stCondLst>
                                        </p:cTn>
                                        <p:tgtEl>
                                          <p:spTgt spid="96292"/>
                                        </p:tgtEl>
                                        <p:attrNameLst>
                                          <p:attrName>style.visibility</p:attrName>
                                        </p:attrNameLst>
                                      </p:cBhvr>
                                      <p:to>
                                        <p:strVal val="visible"/>
                                      </p:to>
                                    </p:set>
                                    <p:animEffect transition="in" filter="dissolve">
                                      <p:cBhvr>
                                        <p:cTn id="32" dur="500"/>
                                        <p:tgtEl>
                                          <p:spTgt spid="9629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6288"/>
                                        </p:tgtEl>
                                        <p:attrNameLst>
                                          <p:attrName>style.visibility</p:attrName>
                                        </p:attrNameLst>
                                      </p:cBhvr>
                                      <p:to>
                                        <p:strVal val="visible"/>
                                      </p:to>
                                    </p:set>
                                    <p:animEffect transition="in" filter="fade">
                                      <p:cBhvr>
                                        <p:cTn id="35" dur="500"/>
                                        <p:tgtEl>
                                          <p:spTgt spid="96288"/>
                                        </p:tgtEl>
                                      </p:cBhvr>
                                    </p:animEffect>
                                    <p:anim calcmode="lin" valueType="num">
                                      <p:cBhvr>
                                        <p:cTn id="36" dur="500" fill="hold"/>
                                        <p:tgtEl>
                                          <p:spTgt spid="96288"/>
                                        </p:tgtEl>
                                        <p:attrNameLst>
                                          <p:attrName>ppt_x</p:attrName>
                                        </p:attrNameLst>
                                      </p:cBhvr>
                                      <p:tavLst>
                                        <p:tav tm="0">
                                          <p:val>
                                            <p:strVal val="#ppt_x"/>
                                          </p:val>
                                        </p:tav>
                                        <p:tav tm="100000">
                                          <p:val>
                                            <p:strVal val="#ppt_x"/>
                                          </p:val>
                                        </p:tav>
                                      </p:tavLst>
                                    </p:anim>
                                    <p:anim calcmode="lin" valueType="num">
                                      <p:cBhvr>
                                        <p:cTn id="37" dur="500" fill="hold"/>
                                        <p:tgtEl>
                                          <p:spTgt spid="96288"/>
                                        </p:tgtEl>
                                        <p:attrNameLst>
                                          <p:attrName>ppt_y</p:attrName>
                                        </p:attrNameLst>
                                      </p:cBhvr>
                                      <p:tavLst>
                                        <p:tav tm="0">
                                          <p:val>
                                            <p:strVal val="#ppt_y+.1"/>
                                          </p:val>
                                        </p:tav>
                                        <p:tav tm="100000">
                                          <p:val>
                                            <p:strVal val="#ppt_y"/>
                                          </p:val>
                                        </p:tav>
                                      </p:tavLst>
                                    </p:anim>
                                  </p:childTnLst>
                                </p:cTn>
                              </p:par>
                              <p:par>
                                <p:cTn id="38" presetID="9" presetClass="entr" presetSubtype="0" fill="hold" grpId="0" nodeType="withEffect">
                                  <p:stCondLst>
                                    <p:cond delay="0"/>
                                  </p:stCondLst>
                                  <p:childTnLst>
                                    <p:set>
                                      <p:cBhvr>
                                        <p:cTn id="39" dur="1" fill="hold">
                                          <p:stCondLst>
                                            <p:cond delay="0"/>
                                          </p:stCondLst>
                                        </p:cTn>
                                        <p:tgtEl>
                                          <p:spTgt spid="96293"/>
                                        </p:tgtEl>
                                        <p:attrNameLst>
                                          <p:attrName>style.visibility</p:attrName>
                                        </p:attrNameLst>
                                      </p:cBhvr>
                                      <p:to>
                                        <p:strVal val="visible"/>
                                      </p:to>
                                    </p:set>
                                    <p:animEffect transition="in" filter="dissolve">
                                      <p:cBhvr>
                                        <p:cTn id="40" dur="500"/>
                                        <p:tgtEl>
                                          <p:spTgt spid="9629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96289"/>
                                        </p:tgtEl>
                                        <p:attrNameLst>
                                          <p:attrName>style.visibility</p:attrName>
                                        </p:attrNameLst>
                                      </p:cBhvr>
                                      <p:to>
                                        <p:strVal val="visible"/>
                                      </p:to>
                                    </p:set>
                                    <p:animEffect transition="in" filter="fade">
                                      <p:cBhvr>
                                        <p:cTn id="43" dur="500"/>
                                        <p:tgtEl>
                                          <p:spTgt spid="96289"/>
                                        </p:tgtEl>
                                      </p:cBhvr>
                                    </p:animEffect>
                                    <p:anim calcmode="lin" valueType="num">
                                      <p:cBhvr>
                                        <p:cTn id="44" dur="500" fill="hold"/>
                                        <p:tgtEl>
                                          <p:spTgt spid="96289"/>
                                        </p:tgtEl>
                                        <p:attrNameLst>
                                          <p:attrName>ppt_x</p:attrName>
                                        </p:attrNameLst>
                                      </p:cBhvr>
                                      <p:tavLst>
                                        <p:tav tm="0">
                                          <p:val>
                                            <p:strVal val="#ppt_x"/>
                                          </p:val>
                                        </p:tav>
                                        <p:tav tm="100000">
                                          <p:val>
                                            <p:strVal val="#ppt_x"/>
                                          </p:val>
                                        </p:tav>
                                      </p:tavLst>
                                    </p:anim>
                                    <p:anim calcmode="lin" valueType="num">
                                      <p:cBhvr>
                                        <p:cTn id="45" dur="500" fill="hold"/>
                                        <p:tgtEl>
                                          <p:spTgt spid="96289"/>
                                        </p:tgtEl>
                                        <p:attrNameLst>
                                          <p:attrName>ppt_y</p:attrName>
                                        </p:attrNameLst>
                                      </p:cBhvr>
                                      <p:tavLst>
                                        <p:tav tm="0">
                                          <p:val>
                                            <p:strVal val="#ppt_y+.1"/>
                                          </p:val>
                                        </p:tav>
                                        <p:tav tm="100000">
                                          <p:val>
                                            <p:strVal val="#ppt_y"/>
                                          </p:val>
                                        </p:tav>
                                      </p:tavLst>
                                    </p:anim>
                                  </p:childTnLst>
                                </p:cTn>
                              </p:par>
                              <p:par>
                                <p:cTn id="46" presetID="9" presetClass="entr" presetSubtype="0" fill="hold" grpId="0" nodeType="withEffect">
                                  <p:stCondLst>
                                    <p:cond delay="0"/>
                                  </p:stCondLst>
                                  <p:childTnLst>
                                    <p:set>
                                      <p:cBhvr>
                                        <p:cTn id="47" dur="1" fill="hold">
                                          <p:stCondLst>
                                            <p:cond delay="0"/>
                                          </p:stCondLst>
                                        </p:cTn>
                                        <p:tgtEl>
                                          <p:spTgt spid="96294"/>
                                        </p:tgtEl>
                                        <p:attrNameLst>
                                          <p:attrName>style.visibility</p:attrName>
                                        </p:attrNameLst>
                                      </p:cBhvr>
                                      <p:to>
                                        <p:strVal val="visible"/>
                                      </p:to>
                                    </p:set>
                                    <p:animEffect transition="in" filter="dissolve">
                                      <p:cBhvr>
                                        <p:cTn id="48" dur="500"/>
                                        <p:tgtEl>
                                          <p:spTgt spid="96294"/>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96290"/>
                                        </p:tgtEl>
                                        <p:attrNameLst>
                                          <p:attrName>style.visibility</p:attrName>
                                        </p:attrNameLst>
                                      </p:cBhvr>
                                      <p:to>
                                        <p:strVal val="visible"/>
                                      </p:to>
                                    </p:set>
                                    <p:animEffect transition="in" filter="fade">
                                      <p:cBhvr>
                                        <p:cTn id="51" dur="500"/>
                                        <p:tgtEl>
                                          <p:spTgt spid="96290"/>
                                        </p:tgtEl>
                                      </p:cBhvr>
                                    </p:animEffect>
                                    <p:anim calcmode="lin" valueType="num">
                                      <p:cBhvr>
                                        <p:cTn id="52" dur="500" fill="hold"/>
                                        <p:tgtEl>
                                          <p:spTgt spid="96290"/>
                                        </p:tgtEl>
                                        <p:attrNameLst>
                                          <p:attrName>ppt_x</p:attrName>
                                        </p:attrNameLst>
                                      </p:cBhvr>
                                      <p:tavLst>
                                        <p:tav tm="0">
                                          <p:val>
                                            <p:strVal val="#ppt_x"/>
                                          </p:val>
                                        </p:tav>
                                        <p:tav tm="100000">
                                          <p:val>
                                            <p:strVal val="#ppt_x"/>
                                          </p:val>
                                        </p:tav>
                                      </p:tavLst>
                                    </p:anim>
                                    <p:anim calcmode="lin" valueType="num">
                                      <p:cBhvr>
                                        <p:cTn id="53" dur="500" fill="hold"/>
                                        <p:tgtEl>
                                          <p:spTgt spid="96290"/>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13000"/>
                            </p:stCondLst>
                            <p:childTnLst>
                              <p:par>
                                <p:cTn id="55" presetID="15"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2"/>
                                        </p:tgtEl>
                                        <p:attrNameLst>
                                          <p:attrName>ppt_y</p:attrName>
                                        </p:attrNameLst>
                                      </p:cBhvr>
                                      <p:tavLst>
                                        <p:tav tm="0" fmla="#ppt_y+(sin(-2*pi*(1-$))*-#ppt_x+cos(-2*pi*(1-$))*(1-#ppt_y))*(1-$)">
                                          <p:val>
                                            <p:fltVal val="0"/>
                                          </p:val>
                                        </p:tav>
                                        <p:tav tm="100000">
                                          <p:val>
                                            <p:fltVal val="1"/>
                                          </p:val>
                                        </p:tav>
                                      </p:tavLst>
                                    </p:anim>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childTnLst>
                                </p:cTn>
                              </p:par>
                            </p:childTnLst>
                          </p:cTn>
                        </p:par>
                        <p:par>
                          <p:cTn id="64" fill="hold" nodeType="afterGroup">
                            <p:stCondLst>
                              <p:cond delay="150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000"/>
                                        <p:tgtEl>
                                          <p:spTgt spid="10"/>
                                        </p:tgtEl>
                                      </p:cBhvr>
                                    </p:animEffect>
                                  </p:childTnLst>
                                </p:cTn>
                              </p:par>
                            </p:childTnLst>
                          </p:cTn>
                        </p:par>
                        <p:par>
                          <p:cTn id="68" fill="hold" nodeType="afterGroup">
                            <p:stCondLst>
                              <p:cond delay="17000"/>
                            </p:stCondLst>
                            <p:childTnLst>
                              <p:par>
                                <p:cTn id="69" presetID="7" presetClass="entr" presetSubtype="8" fill="hold" grpId="0" nodeType="afterEffect">
                                  <p:stCondLst>
                                    <p:cond delay="0"/>
                                  </p:stCondLst>
                                  <p:childTnLst>
                                    <p:set>
                                      <p:cBhvr>
                                        <p:cTn id="70" dur="1" fill="hold">
                                          <p:stCondLst>
                                            <p:cond delay="0"/>
                                          </p:stCondLst>
                                        </p:cTn>
                                        <p:tgtEl>
                                          <p:spTgt spid="96322"/>
                                        </p:tgtEl>
                                        <p:attrNameLst>
                                          <p:attrName>style.visibility</p:attrName>
                                        </p:attrNameLst>
                                      </p:cBhvr>
                                      <p:to>
                                        <p:strVal val="visible"/>
                                      </p:to>
                                    </p:set>
                                    <p:anim calcmode="lin" valueType="num">
                                      <p:cBhvr additive="base">
                                        <p:cTn id="71" dur="3000" fill="hold"/>
                                        <p:tgtEl>
                                          <p:spTgt spid="96322"/>
                                        </p:tgtEl>
                                        <p:attrNameLst>
                                          <p:attrName>ppt_x</p:attrName>
                                        </p:attrNameLst>
                                      </p:cBhvr>
                                      <p:tavLst>
                                        <p:tav tm="0">
                                          <p:val>
                                            <p:strVal val="0-#ppt_w/2"/>
                                          </p:val>
                                        </p:tav>
                                        <p:tav tm="100000">
                                          <p:val>
                                            <p:strVal val="#ppt_x"/>
                                          </p:val>
                                        </p:tav>
                                      </p:tavLst>
                                    </p:anim>
                                    <p:anim calcmode="lin" valueType="num">
                                      <p:cBhvr additive="base">
                                        <p:cTn id="72" dur="3000" fill="hold"/>
                                        <p:tgtEl>
                                          <p:spTgt spid="96322"/>
                                        </p:tgtEl>
                                        <p:attrNameLst>
                                          <p:attrName>ppt_y</p:attrName>
                                        </p:attrNameLst>
                                      </p:cBhvr>
                                      <p:tavLst>
                                        <p:tav tm="0">
                                          <p:val>
                                            <p:strVal val="#ppt_y"/>
                                          </p:val>
                                        </p:tav>
                                        <p:tav tm="100000">
                                          <p:val>
                                            <p:strVal val="#ppt_y"/>
                                          </p:val>
                                        </p:tav>
                                      </p:tavLst>
                                    </p:anim>
                                  </p:childTnLst>
                                </p:cTn>
                              </p:par>
                              <p:par>
                                <p:cTn id="73" presetID="7" presetClass="entr" presetSubtype="2" fill="hold" grpId="0" nodeType="withEffect">
                                  <p:stCondLst>
                                    <p:cond delay="0"/>
                                  </p:stCondLst>
                                  <p:childTnLst>
                                    <p:set>
                                      <p:cBhvr>
                                        <p:cTn id="74" dur="1" fill="hold">
                                          <p:stCondLst>
                                            <p:cond delay="0"/>
                                          </p:stCondLst>
                                        </p:cTn>
                                        <p:tgtEl>
                                          <p:spTgt spid="96323"/>
                                        </p:tgtEl>
                                        <p:attrNameLst>
                                          <p:attrName>style.visibility</p:attrName>
                                        </p:attrNameLst>
                                      </p:cBhvr>
                                      <p:to>
                                        <p:strVal val="visible"/>
                                      </p:to>
                                    </p:set>
                                    <p:anim calcmode="lin" valueType="num">
                                      <p:cBhvr additive="base">
                                        <p:cTn id="75" dur="3000" fill="hold"/>
                                        <p:tgtEl>
                                          <p:spTgt spid="96323"/>
                                        </p:tgtEl>
                                        <p:attrNameLst>
                                          <p:attrName>ppt_x</p:attrName>
                                        </p:attrNameLst>
                                      </p:cBhvr>
                                      <p:tavLst>
                                        <p:tav tm="0">
                                          <p:val>
                                            <p:strVal val="1+#ppt_w/2"/>
                                          </p:val>
                                        </p:tav>
                                        <p:tav tm="100000">
                                          <p:val>
                                            <p:strVal val="#ppt_x"/>
                                          </p:val>
                                        </p:tav>
                                      </p:tavLst>
                                    </p:anim>
                                    <p:anim calcmode="lin" valueType="num">
                                      <p:cBhvr additive="base">
                                        <p:cTn id="76" dur="3000" fill="hold"/>
                                        <p:tgtEl>
                                          <p:spTgt spid="96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22" grpId="0" animBg="1"/>
      <p:bldP spid="96283" grpId="0" animBg="1"/>
      <p:bldP spid="96283" grpId="1" animBg="1"/>
      <p:bldP spid="96286" grpId="0" animBg="1"/>
      <p:bldP spid="96287" grpId="0"/>
      <p:bldP spid="96288" grpId="0"/>
      <p:bldP spid="96289" grpId="0"/>
      <p:bldP spid="96290" grpId="0"/>
      <p:bldP spid="96291" grpId="0" animBg="1"/>
      <p:bldP spid="96292" grpId="0" animBg="1"/>
      <p:bldP spid="96293" grpId="0" animBg="1"/>
      <p:bldP spid="96294" grpId="0" animBg="1"/>
      <p:bldP spid="96323" grpId="0" animBg="1"/>
      <p:bldP spid="963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145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dirty="0">
                <a:solidFill>
                  <a:srgbClr val="3F5B7E"/>
                </a:solidFill>
                <a:effectLst>
                  <a:glow rad="127000">
                    <a:schemeClr val="bg1"/>
                  </a:glow>
                </a:effectLst>
                <a:ea typeface="ＭＳ Ｐゴシック" charset="0"/>
              </a:rPr>
              <a:t>كيف يمكنك أن تكون ...؟</a:t>
            </a:r>
            <a:endParaRPr lang="en-US" sz="6000" dirty="0">
              <a:solidFill>
                <a:srgbClr val="3F5B7E"/>
              </a:solidFill>
              <a:effectLst>
                <a:glow rad="127000">
                  <a:schemeClr val="bg1"/>
                </a:glow>
              </a:effectLst>
              <a:ea typeface="ＭＳ Ｐゴシック" charset="0"/>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60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طريقتين لتجنب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60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الرياء</a:t>
            </a:r>
            <a:endParaRPr kumimoji="1" lang="en-US" sz="60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4469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35" name="Rectangle 579"/>
          <p:cNvSpPr>
            <a:spLocks noGrp="1" noChangeArrowheads="1"/>
          </p:cNvSpPr>
          <p:nvPr>
            <p:ph type="title"/>
          </p:nvPr>
        </p:nvSpPr>
        <p:spPr/>
        <p:txBody>
          <a:bodyPr/>
          <a:lstStyle/>
          <a:p>
            <a:pPr>
              <a:defRPr/>
            </a:pPr>
            <a:r>
              <a:rPr lang="en-US" b="1" dirty="0">
                <a:latin typeface="Arial" panose="020B0604020202020204" pitchFamily="34" charset="0"/>
                <a:ea typeface="ＭＳ Ｐゴシック" charset="0"/>
                <a:cs typeface="Arial" panose="020B0604020202020204" pitchFamily="34" charset="0"/>
              </a:rPr>
              <a:t>Book Chart</a:t>
            </a:r>
          </a:p>
        </p:txBody>
      </p:sp>
      <p:sp>
        <p:nvSpPr>
          <p:cNvPr id="151554" name="Rectangle 580"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250437" name="Group 581"/>
          <p:cNvGraphicFramePr>
            <a:graphicFrameLocks noGrp="1"/>
          </p:cNvGraphicFramePr>
          <p:nvPr>
            <p:extLst>
              <p:ext uri="{D42A27DB-BD31-4B8C-83A1-F6EECF244321}">
                <p14:modId xmlns:p14="http://schemas.microsoft.com/office/powerpoint/2010/main" val="945956493"/>
              </p:ext>
            </p:extLst>
          </p:nvPr>
        </p:nvGraphicFramePr>
        <p:xfrm>
          <a:off x="-76200" y="-30163"/>
          <a:ext cx="9296400" cy="6888238"/>
        </p:xfrm>
        <a:graphic>
          <a:graphicData uri="http://schemas.openxmlformats.org/drawingml/2006/table">
            <a:tbl>
              <a:tblPr/>
              <a:tblGrid>
                <a:gridCol w="1006475">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1936750">
                  <a:extLst>
                    <a:ext uri="{9D8B030D-6E8A-4147-A177-3AD203B41FA5}">
                      <a16:colId xmlns:a16="http://schemas.microsoft.com/office/drawing/2014/main" val="20002"/>
                    </a:ext>
                  </a:extLst>
                </a:gridCol>
                <a:gridCol w="139382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457174">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2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تحذير من دينونة الرياء</a:t>
                      </a:r>
                      <a:endParaRPr kumimoji="1" lang="en-US"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0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الإصحاحات 1-3</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الإصحاح 4 </a:t>
                      </a:r>
                      <a:endParaRPr kumimoji="1" lang="en-US"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0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التوبيخ الحالي للخطايا السبعة</a:t>
                      </a:r>
                      <a:endParaRPr kumimoji="1" lang="en-US"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البركة المستقبلية</a:t>
                      </a:r>
                      <a:endParaRPr kumimoji="1" lang="en-US"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20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تلوث الأمة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وعد الأمة</a:t>
                      </a:r>
                      <a:endParaRPr kumimoji="1" lang="en-US"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4005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1: 1-3: 18</a:t>
                      </a:r>
                      <a:endParaRPr kumimoji="1" lang="en-US" altLang="zh-CN"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7 أسئلة لإسرائيل</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7 إجابات لله</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يوم الدينونة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طاعة الناموس</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اهتمام إيليا</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477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1: 1-5</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بم أحببتنا</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الإختيار</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4: 1-3</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4: 4</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4: 5-6</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1: 6-2: 9</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بم احتقرنا اسمك</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ذبائح غير مقبولة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2: 10-16</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لماذا ترفض تقدماتنا</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الطلاق</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2: 17-3: 7أ</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لماذا أنت لست عادل</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المسيا سوف يدين</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3: 7ب-8أ</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كيف نتوب</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توقفوا عن سلبي</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3: 8ب-12</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بم سلبناك</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الإحتفاظ بالعشور</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3: 13-18</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كيف جدفنا عليك</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الدوافع المادية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20025">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أورشليم 425 ق.م</a:t>
                      </a:r>
                      <a:endParaRPr kumimoji="1" lang="en-US"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33" name="Rectangle 4"/>
          <p:cNvSpPr>
            <a:spLocks noChangeArrowheads="1"/>
          </p:cNvSpPr>
          <p:nvPr/>
        </p:nvSpPr>
        <p:spPr bwMode="auto">
          <a:xfrm>
            <a:off x="0" y="2714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634" name="Rectangle 349"/>
          <p:cNvSpPr>
            <a:spLocks noChangeArrowheads="1"/>
          </p:cNvSpPr>
          <p:nvPr/>
        </p:nvSpPr>
        <p:spPr bwMode="auto">
          <a:xfrm>
            <a:off x="0" y="61293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635" name="Text Box 564"/>
          <p:cNvSpPr txBox="1">
            <a:spLocks noChangeArrowheads="1"/>
          </p:cNvSpPr>
          <p:nvPr/>
        </p:nvSpPr>
        <p:spPr bwMode="auto">
          <a:xfrm>
            <a:off x="853122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659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0518" name="WordArt 662"/>
          <p:cNvSpPr>
            <a:spLocks noChangeArrowheads="1" noChangeShapeType="1" noTextEdit="1"/>
          </p:cNvSpPr>
          <p:nvPr/>
        </p:nvSpPr>
        <p:spPr bwMode="auto">
          <a:xfrm>
            <a:off x="285720" y="3200400"/>
            <a:ext cx="8248680" cy="2057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تحذير من دينونة الرياء</a:t>
            </a:r>
            <a:endParaRPr kumimoji="1"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2099743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518"/>
                                        </p:tgtEl>
                                        <p:attrNameLst>
                                          <p:attrName>style.visibility</p:attrName>
                                        </p:attrNameLst>
                                      </p:cBhvr>
                                      <p:to>
                                        <p:strVal val="visible"/>
                                      </p:to>
                                    </p:set>
                                    <p:anim calcmode="lin" valueType="num">
                                      <p:cBhvr>
                                        <p:cTn id="7" dur="1000" fill="hold"/>
                                        <p:tgtEl>
                                          <p:spTgt spid="250518"/>
                                        </p:tgtEl>
                                        <p:attrNameLst>
                                          <p:attrName>ppt_w</p:attrName>
                                        </p:attrNameLst>
                                      </p:cBhvr>
                                      <p:tavLst>
                                        <p:tav tm="0">
                                          <p:val>
                                            <p:fltVal val="0"/>
                                          </p:val>
                                        </p:tav>
                                        <p:tav tm="100000">
                                          <p:val>
                                            <p:strVal val="#ppt_w"/>
                                          </p:val>
                                        </p:tav>
                                      </p:tavLst>
                                    </p:anim>
                                    <p:anim calcmode="lin" valueType="num">
                                      <p:cBhvr>
                                        <p:cTn id="8" dur="1000" fill="hold"/>
                                        <p:tgtEl>
                                          <p:spTgt spid="250518"/>
                                        </p:tgtEl>
                                        <p:attrNameLst>
                                          <p:attrName>ppt_h</p:attrName>
                                        </p:attrNameLst>
                                      </p:cBhvr>
                                      <p:tavLst>
                                        <p:tav tm="0">
                                          <p:val>
                                            <p:fltVal val="0"/>
                                          </p:val>
                                        </p:tav>
                                        <p:tav tm="100000">
                                          <p:val>
                                            <p:strVal val="#ppt_h"/>
                                          </p:val>
                                        </p:tav>
                                      </p:tavLst>
                                    </p:anim>
                                    <p:anim calcmode="lin" valueType="num">
                                      <p:cBhvr>
                                        <p:cTn id="9" dur="1000" fill="hold"/>
                                        <p:tgtEl>
                                          <p:spTgt spid="2505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5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كيف يمكنك أن تكون صادقاً؟</a:t>
            </a:r>
            <a:endParaRPr kumimoji="1" lang="en-US" sz="5400" b="1" u="none" strike="noStrike" kern="1200" cap="none" spc="0" normalizeH="0" baseline="0" noProof="0" dirty="0">
              <a:ln>
                <a:noFill/>
              </a:ln>
              <a:solidFill>
                <a:srgbClr val="3F5B7E"/>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3800" dirty="0">
                <a:effectLst/>
                <a:ea typeface="ＭＳ Ｐゴシック" charset="0"/>
              </a:rPr>
              <a:t>أوقف</a:t>
            </a:r>
            <a:r>
              <a:rPr lang="en-US" sz="13800" dirty="0">
                <a:effectLst/>
                <a:ea typeface="ＭＳ Ｐゴシック" charset="0"/>
              </a:rPr>
              <a:t> </a:t>
            </a:r>
            <a:br>
              <a:rPr lang="ar-JO" sz="13800" dirty="0">
                <a:effectLst/>
                <a:ea typeface="ＭＳ Ｐゴシック" charset="0"/>
              </a:rPr>
            </a:br>
            <a:r>
              <a:rPr lang="ar-JO" sz="5400" dirty="0">
                <a:effectLst/>
                <a:ea typeface="ＭＳ Ｐゴシック" charset="0"/>
              </a:rPr>
              <a:t>تقديم الأعذار</a:t>
            </a:r>
            <a:endParaRPr lang="en-US" sz="5400"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ملاخي 1-3</a:t>
            </a:r>
            <a:endParaRPr kumimoji="0" lang="en-US"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0661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83568" y="2184729"/>
            <a:ext cx="7814897"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يوبخ الرب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الرياء</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عند يهود ما بعد السبي من خلال إجابة أسئلتهم الدفاعية حتى يستعدوا للدينونة القادمة والبركة من خلال ترك خطاياهم والعودة له</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البيان الموجز</a:t>
            </a:r>
            <a:b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ملاخي</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659</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53455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1">
            <a:gsLst>
              <a:gs pos="0">
                <a:schemeClr val="tx2"/>
              </a:gs>
              <a:gs pos="100000">
                <a:schemeClr val="accent2"/>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0579" name="Text Box 3"/>
          <p:cNvSpPr txBox="1">
            <a:spLocks noChangeArrowheads="1"/>
          </p:cNvSpPr>
          <p:nvPr/>
        </p:nvSpPr>
        <p:spPr bwMode="auto">
          <a:xfrm>
            <a:off x="-609600" y="228600"/>
            <a:ext cx="9753600" cy="5299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1773238" marR="0" lvl="1" indent="-854075" algn="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2       بم أحببتنا؟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73238" marR="0" lvl="1" indent="-854075" algn="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6       بم احتقرنا اسمك؟</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73238" marR="0" lvl="1" indent="-854075" algn="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7       بم نجسناك؟</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73238" marR="0" lvl="1" indent="-854075" algn="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14     لماذا لا تقبل تقدماتنا؟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73238" marR="0" lvl="1" indent="-854075" algn="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17     بم أتعبناك؟</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73238" marR="0" lvl="1" indent="-854075" algn="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7       بماذا نرجع؟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73238" marR="0" lvl="1" indent="-854075" algn="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8       بم سلبناك؟</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73238" marR="0" lvl="1" indent="-854075" algn="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13     ماذا قلنا عليك؟</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0580" name="WordArt 4" descr="Narrow vertical"/>
          <p:cNvSpPr>
            <a:spLocks noChangeArrowheads="1" noChangeShapeType="1" noTextEdit="1"/>
          </p:cNvSpPr>
          <p:nvPr/>
        </p:nvSpPr>
        <p:spPr bwMode="auto">
          <a:xfrm rot="-835362">
            <a:off x="30469" y="2795066"/>
            <a:ext cx="7491132" cy="1599137"/>
          </a:xfrm>
          <a:prstGeom prst="rect">
            <a:avLst/>
          </a:prstGeom>
        </p:spPr>
        <p:txBody>
          <a:bodyPr wrap="none" fromWordArt="1">
            <a:prstTxWarp prst="textCurveUp">
              <a:avLst>
                <a:gd name="adj" fmla="val 5097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أعذار أعذار</a:t>
            </a:r>
            <a:endParaRPr kumimoji="1" lang="en-US" sz="36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
        <p:nvSpPr>
          <p:cNvPr id="153604" name="Rectangle 5"/>
          <p:cNvSpPr>
            <a:spLocks noGrp="1" noChangeArrowheads="1"/>
          </p:cNvSpPr>
          <p:nvPr>
            <p:ph type="title" idx="4294967295"/>
          </p:nvPr>
        </p:nvSpPr>
        <p:spPr>
          <a:xfrm>
            <a:off x="0" y="-457200"/>
            <a:ext cx="7772400" cy="381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8 أعذار</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checkerboard(across)">
                                      <p:cBhvr>
                                        <p:cTn id="7"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636912"/>
            <a:ext cx="9144000" cy="1486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الرياء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538116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تكبح الرياء؟</a:t>
            </a:r>
            <a:endParaRPr lang="en-US" sz="4800" dirty="0">
              <a:effectLst>
                <a:glow rad="127000">
                  <a:schemeClr val="tx1"/>
                </a:glow>
              </a:effectLst>
              <a:ea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23664" y="908720"/>
          <a:ext cx="9120336" cy="123871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إجابة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أنا اخترتكم وأنتم احتقرتموني</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343668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kumimoji="0"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ملاخي ١</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982722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sau_jacob01"/>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a:ext>
            </a:extLst>
          </a:blip>
          <a:srcRect/>
          <a:stretch>
            <a:fillRect/>
          </a:stretch>
        </p:blipFill>
        <p:spPr>
          <a:xfrm>
            <a:off x="0" y="0"/>
            <a:ext cx="9144000" cy="6999288"/>
          </a:xfrm>
        </p:spPr>
      </p:pic>
      <p:sp>
        <p:nvSpPr>
          <p:cNvPr id="11267" name="Rectangle 3"/>
          <p:cNvSpPr>
            <a:spLocks noGrp="1" noChangeArrowheads="1"/>
          </p:cNvSpPr>
          <p:nvPr>
            <p:ph type="title"/>
          </p:nvPr>
        </p:nvSpPr>
        <p:spPr>
          <a:xfrm>
            <a:off x="0" y="-101600"/>
            <a:ext cx="9144000" cy="2017713"/>
          </a:xfrm>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ar-JO" sz="5400" dirty="0">
                <a:solidFill>
                  <a:schemeClr val="accent2"/>
                </a:solidFill>
                <a:effectLst>
                  <a:glow rad="228600">
                    <a:schemeClr val="bg1">
                      <a:alpha val="92000"/>
                    </a:schemeClr>
                  </a:glow>
                  <a:outerShdw blurRad="38100" dist="38100" dir="2700000" algn="tl">
                    <a:srgbClr val="000000"/>
                  </a:outerShdw>
                </a:effectLst>
              </a:rPr>
              <a:t>ماذا تقدم للملك؟</a:t>
            </a:r>
            <a:endParaRPr lang="en-US" sz="3200" dirty="0">
              <a:effectLst>
                <a:glow rad="228600">
                  <a:schemeClr val="bg1">
                    <a:alpha val="92000"/>
                  </a:schemeClr>
                </a:glow>
                <a:outerShdw blurRad="38100" dist="38100" dir="2700000" algn="tl">
                  <a:srgbClr val="000000"/>
                </a:outerShdw>
              </a:effectLst>
            </a:endParaRPr>
          </a:p>
        </p:txBody>
      </p:sp>
      <p:sp>
        <p:nvSpPr>
          <p:cNvPr id="143365" name="Rectangle 5"/>
          <p:cNvSpPr>
            <a:spLocks noGrp="1" noChangeArrowheads="1"/>
          </p:cNvSpPr>
          <p:nvPr>
            <p:ph type="body" sz="half" idx="1"/>
          </p:nvPr>
        </p:nvSpPr>
        <p:spPr>
          <a:xfrm>
            <a:off x="0" y="4653136"/>
            <a:ext cx="9144000" cy="926976"/>
          </a:xfrm>
        </p:spPr>
        <p:txBody>
          <a:bodyPr/>
          <a:lstStyle/>
          <a:p>
            <a:pPr algn="ctr" eaLnBrk="1" hangingPunct="1">
              <a:buFontTx/>
              <a:buNone/>
              <a:defRPr/>
            </a:pPr>
            <a:r>
              <a:rPr lang="ar-JO" altLang="zh-CN" sz="6200" dirty="0">
                <a:effectLst>
                  <a:glow rad="228600">
                    <a:schemeClr val="bg1">
                      <a:alpha val="92000"/>
                    </a:schemeClr>
                  </a:glow>
                </a:effectLst>
                <a:ea typeface="宋体" charset="0"/>
              </a:rPr>
              <a:t>ملاخي 1</a:t>
            </a:r>
            <a:endParaRPr lang="en-US" sz="6200" dirty="0">
              <a:effectLst>
                <a:glow rad="228600">
                  <a:schemeClr val="bg1">
                    <a:alpha val="92000"/>
                  </a:schemeClr>
                </a:glow>
              </a:effectLst>
              <a:ea typeface="宋体"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008000"/>
            </a:gs>
            <a:gs pos="100000">
              <a:schemeClr val="folHlink"/>
            </a:gs>
          </a:gsLst>
          <a:lin ang="27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8229600" cy="1143000"/>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5400" dirty="0">
                <a:solidFill>
                  <a:schemeClr val="bg1"/>
                </a:solidFill>
              </a:rPr>
              <a:t>اللامبالاة</a:t>
            </a:r>
            <a:endParaRPr lang="en-US" sz="4000" dirty="0">
              <a:solidFill>
                <a:schemeClr val="bg1"/>
              </a:solidFill>
            </a:endParaRPr>
          </a:p>
        </p:txBody>
      </p:sp>
      <p:sp>
        <p:nvSpPr>
          <p:cNvPr id="9222" name="Rectangle 6"/>
          <p:cNvSpPr>
            <a:spLocks noChangeArrowheads="1"/>
          </p:cNvSpPr>
          <p:nvPr/>
        </p:nvSpPr>
        <p:spPr bwMode="auto">
          <a:xfrm>
            <a:off x="2286000" y="5303838"/>
            <a:ext cx="6172200" cy="685800"/>
          </a:xfrm>
          <a:prstGeom prst="rect">
            <a:avLst/>
          </a:prstGeom>
          <a:noFill/>
          <a:ln w="9525">
            <a:noFill/>
            <a:miter lim="800000"/>
            <a:headEnd/>
            <a:tailEnd/>
          </a:ln>
          <a:effectLst>
            <a:outerShdw blurRad="63500" dist="35921" dir="2700000" algn="ctr" rotWithShape="0">
              <a:schemeClr val="bg2">
                <a:alpha val="74998"/>
              </a:scheme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جورج برنارد شو</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04800" y="1905000"/>
            <a:ext cx="8382000" cy="3322638"/>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lvl1pPr marL="342900" indent="-277813">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342900" marR="0" lvl="0" indent="-277813" algn="ctr" defTabSz="914400" rtl="0" eaLnBrk="1" fontAlgn="base" latinLnBrk="0" hangingPunct="1">
              <a:lnSpc>
                <a:spcPct val="9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إن أعظم خطية تجاه المخلوقات الأخرى ليست في كراهيتهم بل في عدم المبالاة بهم</a:t>
            </a:r>
            <a:endPar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3962400" y="381000"/>
            <a:ext cx="5105400" cy="6934200"/>
          </a:xfrm>
          <a:effectLst>
            <a:outerShdw blurRad="63500" dist="107763" dir="2700000" algn="ctr" rotWithShape="0">
              <a:srgbClr val="000000">
                <a:alpha val="74998"/>
              </a:srgbClr>
            </a:outerShdw>
          </a:effectLst>
        </p:spPr>
        <p:txBody>
          <a:bodyPr/>
          <a:lstStyle/>
          <a:p>
            <a:pPr algn="r" eaLnBrk="1" hangingPunct="1">
              <a:defRPr/>
            </a:pPr>
            <a:r>
              <a:rPr lang="ar-JO" sz="6000" dirty="0">
                <a:solidFill>
                  <a:schemeClr val="bg1"/>
                </a:solidFill>
                <a:latin typeface="Lucida Grande" charset="0"/>
              </a:rPr>
              <a:t>كيف يمكنك أن تعبد الله بدون </a:t>
            </a:r>
            <a:br>
              <a:rPr lang="ar-JO" sz="6000" dirty="0">
                <a:solidFill>
                  <a:schemeClr val="bg1"/>
                </a:solidFill>
                <a:latin typeface="Lucida Grande" charset="0"/>
              </a:rPr>
            </a:br>
            <a:r>
              <a:rPr lang="ar-JO" sz="6000" dirty="0">
                <a:solidFill>
                  <a:srgbClr val="4EB7D8"/>
                </a:solidFill>
                <a:latin typeface="Lucida Grande" charset="0"/>
              </a:rPr>
              <a:t>اللامبالاة</a:t>
            </a:r>
            <a:r>
              <a:rPr lang="ar-JO" sz="6000" dirty="0">
                <a:solidFill>
                  <a:schemeClr val="bg1"/>
                </a:solidFill>
                <a:latin typeface="Lucida Grande" charset="0"/>
              </a:rPr>
              <a:t>؟</a:t>
            </a:r>
            <a:endParaRPr lang="en-US" dirty="0">
              <a:solidFill>
                <a:schemeClr val="bg1"/>
              </a:solidFill>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4"/>
          <p:cNvSpPr>
            <a:spLocks noGrp="1" noChangeArrowheads="1"/>
          </p:cNvSpPr>
          <p:nvPr>
            <p:ph type="title" idx="4294967295"/>
          </p:nvPr>
        </p:nvSpPr>
        <p:spPr>
          <a:xfrm>
            <a:off x="685800" y="457200"/>
            <a:ext cx="7772400" cy="838200"/>
          </a:xfrm>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1:1-5</a:t>
            </a:r>
          </a:p>
        </p:txBody>
      </p:sp>
      <p:sp>
        <p:nvSpPr>
          <p:cNvPr id="21709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03" name="Text Box 3"/>
          <p:cNvSpPr txBox="1">
            <a:spLocks noChangeArrowheads="1"/>
          </p:cNvSpPr>
          <p:nvPr/>
        </p:nvSpPr>
        <p:spPr bwMode="auto">
          <a:xfrm rot="17055432">
            <a:off x="302922" y="2812007"/>
            <a:ext cx="339909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المحبة 1: 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04" name="Text Box 4"/>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التجاوب مع عهد محبة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05" name="Text Box 5"/>
          <p:cNvSpPr txBox="1">
            <a:spLocks noChangeArrowheads="1"/>
          </p:cNvSpPr>
          <p:nvPr/>
        </p:nvSpPr>
        <p:spPr bwMode="auto">
          <a:xfrm rot="16200000">
            <a:off x="-1485900" y="1435100"/>
            <a:ext cx="3886201"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06" name="Text Box 6"/>
          <p:cNvSpPr txBox="1">
            <a:spLocks noChangeArrowheads="1"/>
          </p:cNvSpPr>
          <p:nvPr/>
        </p:nvSpPr>
        <p:spPr bwMode="auto">
          <a:xfrm rot="16200000">
            <a:off x="6823868" y="4523582"/>
            <a:ext cx="32369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07" name="Line 7"/>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08" name="Rectangle 8"/>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09" name="Text Box 9"/>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الإمتياز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10" name="Line 10"/>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11" name="Line 11"/>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12" name="Line 12"/>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13" name="Line 13"/>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14" name="Line 14"/>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15" name="Line 15"/>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16" name="Line 16"/>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17" name="Line 17"/>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18" name="Line 18"/>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19" name="Line 19"/>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20" name="Text Box 20"/>
          <p:cNvSpPr txBox="1">
            <a:spLocks noChangeArrowheads="1"/>
          </p:cNvSpPr>
          <p:nvPr/>
        </p:nvSpPr>
        <p:spPr bwMode="auto">
          <a:xfrm rot="17055432">
            <a:off x="-585787" y="2759075"/>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مقدمة 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21" name="Text Box 21"/>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الماضي 1: 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22" name="Line 2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23" name="Text Box 23"/>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24" name="Text Box 24"/>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25" name="Text Box 25"/>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26" name="Text Box 26"/>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27" name="Text Box 27"/>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28" name="Text Box 28"/>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1629" name="Line 29"/>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30" name="Line 30"/>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31" name="Line 31"/>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32" name="Rectangle 32"/>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1633" name="Rectangle 33"/>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dissolve">
                                      <p:cBhvr>
                                        <p:cTn id="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0" y="0"/>
            <a:ext cx="9144000" cy="914400"/>
          </a:xfrm>
          <a:solidFill>
            <a:srgbClr val="000000"/>
          </a:solidFill>
        </p:spPr>
        <p:txBody>
          <a:bodyPr/>
          <a:lstStyle/>
          <a:p>
            <a:pPr algn="ctr">
              <a:defRPr/>
            </a:pPr>
            <a:r>
              <a:rPr lang="ar-JO" b="1" dirty="0">
                <a:solidFill>
                  <a:srgbClr val="FFFFFF"/>
                </a:solidFill>
                <a:latin typeface="Arial" panose="020B0604020202020204" pitchFamily="34" charset="0"/>
                <a:ea typeface="ＭＳ Ｐゴシック" charset="0"/>
                <a:cs typeface="Arial" panose="020B0604020202020204" pitchFamily="34" charset="0"/>
              </a:rPr>
              <a:t>الأجزاء المكونة للسفر</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56710" name="Text Box 6"/>
          <p:cNvSpPr txBox="1">
            <a:spLocks noChangeArrowheads="1"/>
          </p:cNvSpPr>
          <p:nvPr/>
        </p:nvSpPr>
        <p:spPr bwMode="auto">
          <a:xfrm>
            <a:off x="0" y="974725"/>
            <a:ext cx="9144000" cy="433965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kumimoji="0" lang="ar-JO" sz="2800" b="1" dirty="0">
                <a:solidFill>
                  <a:srgbClr val="FFFF66"/>
                </a:solidFill>
                <a:latin typeface="Arial" panose="020B0604020202020204" pitchFamily="34" charset="0"/>
                <a:cs typeface="Arial" panose="020B0604020202020204" pitchFamily="34" charset="0"/>
              </a:rPr>
              <a:t>1. العنوان (1: 1)</a:t>
            </a:r>
            <a:endParaRPr kumimoji="0" lang="en-US" sz="2800" b="1" dirty="0">
              <a:solidFill>
                <a:srgbClr val="FFFF66"/>
              </a:solidFill>
              <a:latin typeface="Arial" panose="020B0604020202020204" pitchFamily="34" charset="0"/>
              <a:cs typeface="Arial" panose="020B0604020202020204" pitchFamily="34" charset="0"/>
            </a:endParaRPr>
          </a:p>
          <a:p>
            <a:pPr marL="346075" indent="-346075" algn="r" rtl="1">
              <a:defRPr/>
            </a:pPr>
            <a:r>
              <a:rPr kumimoji="0" lang="en-US" b="1" dirty="0">
                <a:solidFill>
                  <a:srgbClr val="FFFF66"/>
                </a:solidFill>
                <a:latin typeface="Arial" panose="020B0604020202020204" pitchFamily="34" charset="0"/>
                <a:cs typeface="Arial" panose="020B0604020202020204" pitchFamily="34" charset="0"/>
              </a:rPr>
              <a:t> -</a:t>
            </a:r>
            <a:r>
              <a:rPr kumimoji="0" lang="en-US" sz="2400" b="1" dirty="0">
                <a:solidFill>
                  <a:srgbClr val="FFFF66"/>
                </a:solidFill>
                <a:latin typeface="Arial" panose="020B0604020202020204" pitchFamily="34" charset="0"/>
                <a:cs typeface="Arial" panose="020B0604020202020204" pitchFamily="34" charset="0"/>
              </a:rPr>
              <a:t>    </a:t>
            </a:r>
            <a:r>
              <a:rPr kumimoji="0" lang="en-US" b="1" dirty="0">
                <a:solidFill>
                  <a:srgbClr val="FFFF66"/>
                </a:solidFill>
                <a:latin typeface="Arial" panose="020B0604020202020204" pitchFamily="34" charset="0"/>
                <a:cs typeface="Arial" panose="020B0604020202020204" pitchFamily="34" charset="0"/>
              </a:rPr>
              <a:t> </a:t>
            </a:r>
            <a:r>
              <a:rPr kumimoji="0" lang="ar-JO" b="1" dirty="0">
                <a:solidFill>
                  <a:srgbClr val="FFFF66"/>
                </a:solidFill>
                <a:latin typeface="Arial" panose="020B0604020202020204" pitchFamily="34" charset="0"/>
                <a:cs typeface="Arial" panose="020B0604020202020204" pitchFamily="34" charset="0"/>
              </a:rPr>
              <a:t>ملاخي: وسيلة الرسالة الإلهية (يهوه - المصدر، إسرائيل - الجمهور، ملاخي - الوسيط)</a:t>
            </a:r>
            <a:endParaRPr kumimoji="0" lang="en-US" b="1" dirty="0">
              <a:solidFill>
                <a:srgbClr val="FFFF66"/>
              </a:solidFill>
              <a:latin typeface="Arial" panose="020B0604020202020204" pitchFamily="34" charset="0"/>
              <a:cs typeface="Arial" panose="020B0604020202020204" pitchFamily="34" charset="0"/>
            </a:endParaRPr>
          </a:p>
          <a:p>
            <a:pPr>
              <a:defRPr/>
            </a:pPr>
            <a:endParaRPr kumimoji="0" lang="en-US" sz="2800" b="1" dirty="0">
              <a:solidFill>
                <a:srgbClr val="FFFF66"/>
              </a:solidFill>
              <a:latin typeface="Arial" panose="020B0604020202020204" pitchFamily="34" charset="0"/>
              <a:cs typeface="Arial" panose="020B0604020202020204" pitchFamily="34" charset="0"/>
            </a:endParaRPr>
          </a:p>
          <a:p>
            <a:pPr algn="r">
              <a:defRPr/>
            </a:pPr>
            <a:r>
              <a:rPr kumimoji="0" lang="ar-JO" sz="2800" b="1" dirty="0">
                <a:solidFill>
                  <a:srgbClr val="FFFF66"/>
                </a:solidFill>
                <a:latin typeface="Arial" panose="020B0604020202020204" pitchFamily="34" charset="0"/>
                <a:cs typeface="Arial" panose="020B0604020202020204" pitchFamily="34" charset="0"/>
              </a:rPr>
              <a:t>2. المناظرة الأولى (1: 2-5) * مناظرة حول محبة الله</a:t>
            </a:r>
            <a:endParaRPr kumimoji="0" lang="en-US" sz="2800" b="1" dirty="0">
              <a:solidFill>
                <a:srgbClr val="FFFF66"/>
              </a:solidFill>
              <a:latin typeface="Arial" panose="020B0604020202020204" pitchFamily="34" charset="0"/>
              <a:cs typeface="Arial" panose="020B0604020202020204" pitchFamily="34" charset="0"/>
            </a:endParaRPr>
          </a:p>
          <a:p>
            <a:pPr algn="r" rtl="1">
              <a:defRPr/>
            </a:pPr>
            <a:r>
              <a:rPr kumimoji="0" lang="en-US" sz="2800" b="1" dirty="0">
                <a:solidFill>
                  <a:srgbClr val="FFFF66"/>
                </a:solidFill>
                <a:latin typeface="Arial" panose="020B0604020202020204" pitchFamily="34" charset="0"/>
                <a:cs typeface="Arial" panose="020B0604020202020204" pitchFamily="34" charset="0"/>
              </a:rPr>
              <a:t> -    </a:t>
            </a:r>
            <a:r>
              <a:rPr kumimoji="0" lang="ar-JO" sz="2800" b="1" dirty="0">
                <a:solidFill>
                  <a:srgbClr val="FFFF66"/>
                </a:solidFill>
                <a:latin typeface="Arial" panose="020B0604020202020204" pitchFamily="34" charset="0"/>
                <a:cs typeface="Arial" panose="020B0604020202020204" pitchFamily="34" charset="0"/>
              </a:rPr>
              <a:t>أحببتكم</a:t>
            </a:r>
            <a:endParaRPr kumimoji="0" lang="en-US" sz="2800" b="1" dirty="0">
              <a:solidFill>
                <a:srgbClr val="FFFF66"/>
              </a:solidFill>
              <a:latin typeface="Arial" panose="020B0604020202020204" pitchFamily="34" charset="0"/>
              <a:cs typeface="Arial" panose="020B0604020202020204" pitchFamily="34" charset="0"/>
            </a:endParaRPr>
          </a:p>
          <a:p>
            <a:pPr algn="r" rtl="1">
              <a:defRPr/>
            </a:pPr>
            <a:r>
              <a:rPr kumimoji="0" lang="en-US" sz="2800" b="1" dirty="0">
                <a:solidFill>
                  <a:srgbClr val="FFFF66"/>
                </a:solidFill>
                <a:latin typeface="Arial" panose="020B0604020202020204" pitchFamily="34" charset="0"/>
                <a:cs typeface="Arial" panose="020B0604020202020204" pitchFamily="34" charset="0"/>
              </a:rPr>
              <a:t>-    </a:t>
            </a:r>
            <a:r>
              <a:rPr kumimoji="0" lang="ar-JO" sz="2800" b="1" dirty="0">
                <a:solidFill>
                  <a:srgbClr val="FFFF66"/>
                </a:solidFill>
                <a:latin typeface="Arial" panose="020B0604020202020204" pitchFamily="34" charset="0"/>
                <a:cs typeface="Arial" panose="020B0604020202020204" pitchFamily="34" charset="0"/>
              </a:rPr>
              <a:t> بم أحببتنا؟</a:t>
            </a:r>
            <a:endParaRPr kumimoji="0" lang="en-US" sz="2800" b="1" dirty="0">
              <a:solidFill>
                <a:srgbClr val="FFFF66"/>
              </a:solidFill>
              <a:latin typeface="Arial" panose="020B0604020202020204" pitchFamily="34" charset="0"/>
              <a:cs typeface="Arial" panose="020B0604020202020204" pitchFamily="34" charset="0"/>
            </a:endParaRPr>
          </a:p>
          <a:p>
            <a:pPr algn="r" rtl="1">
              <a:defRPr/>
            </a:pPr>
            <a:r>
              <a:rPr kumimoji="0" lang="ar-JO" sz="2800" b="1" dirty="0">
                <a:solidFill>
                  <a:srgbClr val="FFFF66"/>
                </a:solidFill>
                <a:latin typeface="Arial" panose="020B0604020202020204" pitchFamily="34" charset="0"/>
                <a:cs typeface="Arial" panose="020B0604020202020204" pitchFamily="34" charset="0"/>
              </a:rPr>
              <a:t>    -  اخترتكم كعبدي الخاص يعقوب وليس عيسو</a:t>
            </a:r>
            <a:endParaRPr kumimoji="0" lang="en-US" sz="3000" b="1" dirty="0">
              <a:solidFill>
                <a:srgbClr val="FFFF66"/>
              </a:solidFill>
              <a:latin typeface="Arial" panose="020B0604020202020204" pitchFamily="34" charset="0"/>
              <a:cs typeface="Arial" panose="020B0604020202020204" pitchFamily="34" charset="0"/>
            </a:endParaRPr>
          </a:p>
          <a:p>
            <a:pPr algn="r">
              <a:defRPr/>
            </a:pPr>
            <a:r>
              <a:rPr kumimoji="0" lang="ar-JO" sz="3000" b="1" dirty="0">
                <a:solidFill>
                  <a:srgbClr val="FFFF66"/>
                </a:solidFill>
                <a:latin typeface="Arial" panose="020B0604020202020204" pitchFamily="34" charset="0"/>
                <a:cs typeface="Arial" panose="020B0604020202020204" pitchFamily="34" charset="0"/>
              </a:rPr>
              <a:t>    - القول ضد أدوم حول عهد محبة الله وقوته لتمييز الصالح من </a:t>
            </a:r>
          </a:p>
          <a:p>
            <a:pPr algn="r">
              <a:defRPr/>
            </a:pPr>
            <a:r>
              <a:rPr kumimoji="0" lang="ar-JO" sz="3000" b="1" dirty="0">
                <a:solidFill>
                  <a:srgbClr val="FFFF66"/>
                </a:solidFill>
                <a:latin typeface="Arial" panose="020B0604020202020204" pitchFamily="34" charset="0"/>
                <a:cs typeface="Arial" panose="020B0604020202020204" pitchFamily="34" charset="0"/>
              </a:rPr>
              <a:t>      الشرير</a:t>
            </a:r>
            <a:endParaRPr kumimoji="0" lang="en-US" sz="3000" b="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348803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pic>
        <p:nvPicPr>
          <p:cNvPr id="172034" name="Picture 9" descr="Clouds &amp; Sky 0199"/>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Rectangle 2"/>
          <p:cNvSpPr>
            <a:spLocks noGrp="1" noChangeArrowheads="1"/>
          </p:cNvSpPr>
          <p:nvPr>
            <p:ph type="title"/>
          </p:nvPr>
        </p:nvSpPr>
        <p:spPr>
          <a:xfrm>
            <a:off x="1331913" y="2057400"/>
            <a:ext cx="6288087" cy="2819400"/>
          </a:xfrm>
          <a:effectLst>
            <a:outerShdw blurRad="63500" dist="35921" dir="2700000" algn="ctr" rotWithShape="0">
              <a:srgbClr val="000000">
                <a:alpha val="74998"/>
              </a:srgbClr>
            </a:outerShdw>
          </a:effectLst>
        </p:spPr>
        <p:txBody>
          <a:bodyPr/>
          <a:lstStyle/>
          <a:p>
            <a:pPr eaLnBrk="1" hangingPunct="1">
              <a:defRPr/>
            </a:pPr>
            <a:br>
              <a:rPr lang="en-US" sz="6000" dirty="0">
                <a:solidFill>
                  <a:schemeClr val="bg1"/>
                </a:solidFill>
              </a:rPr>
            </a:br>
            <a:r>
              <a:rPr lang="ar-JO" sz="6000" dirty="0">
                <a:solidFill>
                  <a:schemeClr val="bg1"/>
                </a:solidFill>
              </a:rPr>
              <a:t>قدّر : فإن الله قد اختارك للبركة (1: 1-5)</a:t>
            </a:r>
            <a:endParaRPr lang="en-US" sz="5400"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49484" y="1582621"/>
            <a:ext cx="7692253"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تعدى اللاويين على عهدهم مع الله بأن يخدموا بأمانة  (2: 4، 5، 8، 10) وقد دينوا (2: 9) لأنهم كسروا عهد الزواج (2: 14) من خلال زواجهم من وثنيات (2: 11)، وكغيرهم لا يجب عليهم أن يكسروا العهد الموسوي (4:4).</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669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76200"/>
            <a:ext cx="4191000" cy="762000"/>
          </a:xfrm>
        </p:spPr>
        <p:txBody>
          <a:bodyPr/>
          <a:lstStyle/>
          <a:p>
            <a:pPr eaLnBrk="1" hangingPunct="1"/>
            <a:r>
              <a:rPr lang="ar-JO" altLang="zh-CN" sz="3600" dirty="0">
                <a:ea typeface="宋体" charset="0"/>
              </a:rPr>
              <a:t>أسئلة مهمة</a:t>
            </a:r>
            <a:endParaRPr lang="en-US" sz="4800" dirty="0"/>
          </a:p>
        </p:txBody>
      </p:sp>
      <p:sp>
        <p:nvSpPr>
          <p:cNvPr id="15367" name="Rectangle 7"/>
          <p:cNvSpPr>
            <a:spLocks noGrp="1" noChangeArrowheads="1"/>
          </p:cNvSpPr>
          <p:nvPr>
            <p:ph type="body" idx="1"/>
          </p:nvPr>
        </p:nvSpPr>
        <p:spPr>
          <a:xfrm>
            <a:off x="683568" y="457200"/>
            <a:ext cx="8229600" cy="2484438"/>
          </a:xfrm>
          <a:effectLst>
            <a:outerShdw blurRad="63500" dist="35921" dir="2700000" algn="ctr" rotWithShape="0">
              <a:schemeClr val="bg2">
                <a:alpha val="74998"/>
              </a:schemeClr>
            </a:outerShdw>
          </a:effectLst>
        </p:spPr>
        <p:txBody>
          <a:bodyPr/>
          <a:lstStyle/>
          <a:p>
            <a:pPr algn="r" rtl="1" eaLnBrk="1" hangingPunct="1">
              <a:defRPr/>
            </a:pPr>
            <a:r>
              <a:rPr lang="ar-JO" altLang="zh-CN" sz="4800" dirty="0">
                <a:effectLst>
                  <a:outerShdw blurRad="38100" dist="38100" dir="2700000" algn="tl">
                    <a:srgbClr val="DDDDDD"/>
                  </a:outerShdw>
                </a:effectLst>
                <a:ea typeface="宋体" charset="0"/>
              </a:rPr>
              <a:t>أين كانت أدوم؟</a:t>
            </a:r>
            <a:endParaRPr lang="en-US" altLang="zh-CN" sz="4800" dirty="0">
              <a:effectLst>
                <a:outerShdw blurRad="38100" dist="38100" dir="2700000" algn="tl">
                  <a:srgbClr val="DDDDDD"/>
                </a:outerShdw>
              </a:effectLst>
              <a:ea typeface="宋体" charset="0"/>
            </a:endParaRPr>
          </a:p>
          <a:p>
            <a:pPr algn="r" rtl="1" eaLnBrk="1" hangingPunct="1">
              <a:defRPr/>
            </a:pPr>
            <a:r>
              <a:rPr lang="ar-JO" altLang="zh-CN" sz="4800" dirty="0">
                <a:effectLst>
                  <a:outerShdw blurRad="38100" dist="38100" dir="2700000" algn="tl">
                    <a:srgbClr val="DDDDDD"/>
                  </a:outerShdw>
                </a:effectLst>
                <a:ea typeface="宋体" charset="0"/>
              </a:rPr>
              <a:t>من هم الأدوميون؟</a:t>
            </a:r>
            <a:endParaRPr lang="en-US" sz="4800" dirty="0">
              <a:effectLst>
                <a:outerShdw blurRad="38100" dist="38100" dir="2700000" algn="tl">
                  <a:srgbClr val="DDDDDD"/>
                </a:outerShdw>
              </a:effectLst>
              <a:ea typeface="宋体"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تكوين 27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t>اختار الله يعقوب وليس عيسو</a:t>
            </a:r>
            <a:endParaRPr lang="en-US" dirty="0"/>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4572000" y="381000"/>
            <a:ext cx="4572000" cy="1752600"/>
          </a:xfrm>
        </p:spPr>
        <p:txBody>
          <a:bodyPr/>
          <a:lstStyle/>
          <a:p>
            <a:pPr eaLnBrk="1" hangingPunct="1"/>
            <a:r>
              <a:rPr lang="ar-JO" sz="6000" b="1" i="0" dirty="0">
                <a:solidFill>
                  <a:schemeClr val="folHlink"/>
                </a:solidFill>
                <a:latin typeface="Arial" panose="020B0604020202020204" pitchFamily="34" charset="0"/>
                <a:ea typeface="ＭＳ Ｐゴシック" charset="0"/>
                <a:cs typeface="Arial" panose="020B0604020202020204" pitchFamily="34" charset="0"/>
              </a:rPr>
              <a:t>الجغرافيا</a:t>
            </a:r>
            <a:endParaRPr lang="en-US" b="1" i="0" dirty="0">
              <a:solidFill>
                <a:srgbClr val="996633"/>
              </a:solidFill>
              <a:latin typeface="Arial" panose="020B0604020202020204" pitchFamily="34" charset="0"/>
              <a:ea typeface="ＭＳ Ｐゴシック" charset="0"/>
              <a:cs typeface="Arial" panose="020B0604020202020204" pitchFamily="34" charset="0"/>
            </a:endParaRPr>
          </a:p>
        </p:txBody>
      </p:sp>
      <p:graphicFrame>
        <p:nvGraphicFramePr>
          <p:cNvPr id="178178" name="Object 2"/>
          <p:cNvGraphicFramePr>
            <a:graphicFrameLocks noChangeAspect="1"/>
          </p:cNvGraphicFramePr>
          <p:nvPr>
            <p:extLst>
              <p:ext uri="{D42A27DB-BD31-4B8C-83A1-F6EECF244321}">
                <p14:modId xmlns:p14="http://schemas.microsoft.com/office/powerpoint/2010/main" val="3300083470"/>
              </p:ext>
            </p:extLst>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78178"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BF9F8"/>
                </a:solidFill>
                <a:effectLst/>
                <a:uLnTx/>
                <a:uFillTx/>
                <a:latin typeface="Arial" panose="020B0604020202020204" pitchFamily="34" charset="0"/>
                <a:cs typeface="Arial" panose="020B0604020202020204" pitchFamily="34" charset="0"/>
              </a:rPr>
              <a:t>أدوم</a:t>
            </a:r>
            <a:endParaRPr kumimoji="0" lang="en-US" sz="2800" b="1" u="none" strike="noStrike" kern="1200" cap="none" spc="0" normalizeH="0" baseline="0" noProof="0" dirty="0">
              <a:ln>
                <a:noFill/>
              </a:ln>
              <a:solidFill>
                <a:srgbClr val="FBF9F8"/>
              </a:solidFill>
              <a:effectLst/>
              <a:uLnTx/>
              <a:uFillTx/>
              <a:latin typeface="Arial" panose="020B0604020202020204" pitchFamily="34" charset="0"/>
              <a:cs typeface="Arial" panose="020B0604020202020204" pitchFamily="34"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BF9F8"/>
                </a:solidFill>
                <a:effectLst/>
                <a:uLnTx/>
                <a:uFillTx/>
                <a:latin typeface="Arial" panose="020B0604020202020204" pitchFamily="34" charset="0"/>
                <a:cs typeface="Arial" panose="020B0604020202020204" pitchFamily="34" charset="0"/>
              </a:rPr>
              <a:t>عيسو</a:t>
            </a:r>
            <a:endParaRPr kumimoji="0" lang="en-US" sz="2800" b="1" u="none" strike="noStrike" kern="1200" cap="none" spc="0" normalizeH="0" baseline="0" noProof="0" dirty="0">
              <a:ln>
                <a:noFill/>
              </a:ln>
              <a:solidFill>
                <a:srgbClr val="FBF9F8"/>
              </a:solidFill>
              <a:effectLst/>
              <a:uLnTx/>
              <a:uFillTx/>
              <a:latin typeface="Arial" panose="020B0604020202020204" pitchFamily="34" charset="0"/>
              <a:cs typeface="Arial" panose="020B0604020202020204" pitchFamily="34"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
        <p:nvSpPr>
          <p:cNvPr id="30729"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BF9F8"/>
                </a:solidFill>
                <a:effectLst/>
                <a:uLnTx/>
                <a:uFillTx/>
                <a:latin typeface="Arial" panose="020B0604020202020204" pitchFamily="34" charset="0"/>
                <a:cs typeface="Arial" panose="020B0604020202020204" pitchFamily="34" charset="0"/>
              </a:rPr>
              <a:t>إسرائيل</a:t>
            </a:r>
            <a:endParaRPr kumimoji="0" lang="en-US" sz="2800" b="1" u="none" strike="noStrike" kern="1200" cap="none" spc="0" normalizeH="0" baseline="0" noProof="0" dirty="0">
              <a:ln>
                <a:noFill/>
              </a:ln>
              <a:solidFill>
                <a:srgbClr val="FBF9F8"/>
              </a:solidFill>
              <a:effectLst/>
              <a:uLnTx/>
              <a:uFillTx/>
              <a:latin typeface="Arial" panose="020B0604020202020204" pitchFamily="34" charset="0"/>
              <a:cs typeface="Arial" panose="020B0604020202020204" pitchFamily="34"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BF9F8"/>
                </a:solidFill>
                <a:effectLst/>
                <a:uLnTx/>
                <a:uFillTx/>
                <a:latin typeface="Arial" panose="020B0604020202020204" pitchFamily="34" charset="0"/>
                <a:cs typeface="Arial" panose="020B0604020202020204" pitchFamily="34" charset="0"/>
              </a:rPr>
              <a:t>يعقوب</a:t>
            </a:r>
            <a:endParaRPr kumimoji="0" lang="en-US" sz="2800" b="1" u="none" strike="noStrike" kern="1200" cap="none" spc="0" normalizeH="0" baseline="0" noProof="0" dirty="0">
              <a:ln>
                <a:noFill/>
              </a:ln>
              <a:solidFill>
                <a:srgbClr val="FBF9F8"/>
              </a:solidFill>
              <a:effectLst/>
              <a:uLnTx/>
              <a:uFillTx/>
              <a:latin typeface="Arial" panose="020B0604020202020204" pitchFamily="34" charset="0"/>
              <a:cs typeface="Arial" panose="020B0604020202020204" pitchFamily="34"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5588" y="1141413"/>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AutoShape 2"/>
          <p:cNvSpPr>
            <a:spLocks noChangeArrowheads="1"/>
          </p:cNvSpPr>
          <p:nvPr/>
        </p:nvSpPr>
        <p:spPr bwMode="auto">
          <a:xfrm>
            <a:off x="5791200" y="3810000"/>
            <a:ext cx="3352800" cy="304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tx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أبغض عيسو</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579" name="AutoShape 3"/>
          <p:cNvSpPr>
            <a:spLocks noChangeArrowheads="1"/>
          </p:cNvSpPr>
          <p:nvPr/>
        </p:nvSpPr>
        <p:spPr bwMode="auto">
          <a:xfrm>
            <a:off x="0" y="2057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أحب يعقوب</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581" name="Text Box 5"/>
          <p:cNvSpPr txBox="1">
            <a:spLocks noGrp="1" noChangeArrowheads="1"/>
          </p:cNvSpPr>
          <p:nvPr>
            <p:ph type="title"/>
          </p:nvPr>
        </p:nvSpPr>
        <p:spPr>
          <a:xfrm>
            <a:off x="381000" y="76200"/>
            <a:ext cx="8534400" cy="1066800"/>
          </a:xfrm>
          <a:effectLst>
            <a:outerShdw blurRad="63500" dist="35921" dir="2700000" algn="ctr" rotWithShape="0">
              <a:schemeClr val="bg2">
                <a:alpha val="74998"/>
              </a:schemeClr>
            </a:outerShdw>
          </a:effectLst>
        </p:spPr>
        <p:txBody>
          <a:bodyPr/>
          <a:lstStyle/>
          <a:p>
            <a:pPr marL="457200" indent="-457200" eaLnBrk="1" hangingPunct="1">
              <a:defRPr/>
            </a:pPr>
            <a:r>
              <a:rPr lang="ar-JO" altLang="zh-CN" sz="4000" dirty="0">
                <a:solidFill>
                  <a:schemeClr val="tx1"/>
                </a:solidFill>
                <a:ea typeface="宋体" charset="0"/>
              </a:rPr>
              <a:t>اختار الله حتى اليهود اللامبالين</a:t>
            </a:r>
            <a:endParaRPr lang="en-US" altLang="zh-CN" sz="3600" dirty="0">
              <a:solidFill>
                <a:schemeClr val="tx1"/>
              </a:solidFill>
              <a:ea typeface="宋体"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82275" name="Picture 3"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9144000" cy="6858000"/>
          </a:xfrm>
        </p:spPr>
      </p:pic>
      <p:sp>
        <p:nvSpPr>
          <p:cNvPr id="182274" name="Rectangle 2"/>
          <p:cNvSpPr>
            <a:spLocks noGrp="1" noChangeArrowheads="1"/>
          </p:cNvSpPr>
          <p:nvPr>
            <p:ph type="title"/>
          </p:nvPr>
        </p:nvSpPr>
        <p:spPr/>
        <p:txBody>
          <a:bodyPr/>
          <a:lstStyle/>
          <a:p>
            <a:pPr eaLnBrk="1" hangingPunct="1"/>
            <a:r>
              <a:rPr lang="ar-JO" dirty="0"/>
              <a:t>الأرض الأدومية القاحلة</a:t>
            </a:r>
            <a:endParaRPr lang="en-GB" dirty="0"/>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8"/>
          <p:cNvSpPr>
            <a:spLocks noGrp="1" noChangeArrowheads="1"/>
          </p:cNvSpPr>
          <p:nvPr>
            <p:ph type="title" idx="4294967295"/>
          </p:nvPr>
        </p:nvSpPr>
        <p:spPr>
          <a:xfrm>
            <a:off x="457200" y="274638"/>
            <a:ext cx="3429000" cy="1782762"/>
          </a:xfrm>
        </p:spPr>
        <p:txBody>
          <a:bodyPr/>
          <a:lstStyle/>
          <a:p>
            <a:pPr eaLnBrk="1" hangingPunct="1"/>
            <a:r>
              <a:rPr lang="en-US" dirty="0"/>
              <a:t>Annihilated</a:t>
            </a:r>
          </a:p>
        </p:txBody>
      </p:sp>
      <p:pic>
        <p:nvPicPr>
          <p:cNvPr id="26626" name="Picture 2" descr="petra-kings highway"/>
          <p:cNvPicPr>
            <a:picLocks noChangeAspect="1" noChangeArrowheads="1"/>
          </p:cNvPicPr>
          <p:nvPr/>
        </p:nvPicPr>
        <p:blipFill>
          <a:blip r:embed="rId3"/>
          <a:srcRect/>
          <a:stretch>
            <a:fillRect/>
          </a:stretch>
        </p:blipFill>
        <p:spPr bwMode="auto">
          <a:xfrm>
            <a:off x="0" y="0"/>
            <a:ext cx="4419600" cy="6858000"/>
          </a:xfrm>
          <a:prstGeom prst="rect">
            <a:avLst/>
          </a:prstGeom>
          <a:noFill/>
          <a:effectLst>
            <a:outerShdw blurRad="63500" dist="38099" dir="2700000" algn="ctr" rotWithShape="0">
              <a:srgbClr val="000000">
                <a:alpha val="74998"/>
              </a:srgbClr>
            </a:outerShdw>
          </a:effectLst>
        </p:spPr>
      </p:pic>
      <p:sp>
        <p:nvSpPr>
          <p:cNvPr id="184323" name="Text Box 3"/>
          <p:cNvSpPr txBox="1">
            <a:spLocks noChangeArrowheads="1"/>
          </p:cNvSpPr>
          <p:nvPr/>
        </p:nvSpPr>
        <p:spPr bwMode="auto">
          <a:xfrm>
            <a:off x="5334000" y="3657600"/>
            <a:ext cx="2606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4324" name="Text Box 4"/>
          <p:cNvSpPr txBox="1">
            <a:spLocks noChangeArrowheads="1"/>
          </p:cNvSpPr>
          <p:nvPr/>
        </p:nvSpPr>
        <p:spPr bwMode="auto">
          <a:xfrm>
            <a:off x="5867400" y="609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4325" name="Text Box 5"/>
          <p:cNvSpPr txBox="1">
            <a:spLocks noChangeArrowheads="1"/>
          </p:cNvSpPr>
          <p:nvPr/>
        </p:nvSpPr>
        <p:spPr bwMode="auto">
          <a:xfrm>
            <a:off x="4876800" y="533400"/>
            <a:ext cx="3810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630" name="Text Box 6"/>
          <p:cNvSpPr txBox="1">
            <a:spLocks noChangeArrowheads="1"/>
          </p:cNvSpPr>
          <p:nvPr/>
        </p:nvSpPr>
        <p:spPr bwMode="auto">
          <a:xfrm>
            <a:off x="4419600" y="0"/>
            <a:ext cx="4572000" cy="5693866"/>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rPr>
              <a:t>استرد الله إسرائيل لكن الأنباط قضوا على ما تبقى من الأدوميين في 312 ق.م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rPr>
              <a:t>	</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rPr>
              <a:t>أدومية، أدوم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rPr>
              <a:t>لم تعد موجودة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Arail" charset="0"/>
              <a:cs typeface="Arial" panose="020B0604020202020204" pitchFamily="34" charset="0"/>
            </a:endParaRPr>
          </a:p>
        </p:txBody>
      </p:sp>
      <p:sp>
        <p:nvSpPr>
          <p:cNvPr id="184327" name="WordArt 7"/>
          <p:cNvSpPr>
            <a:spLocks noChangeArrowheads="1" noChangeShapeType="1" noTextEdit="1"/>
          </p:cNvSpPr>
          <p:nvPr/>
        </p:nvSpPr>
        <p:spPr bwMode="auto">
          <a:xfrm rot="-7177">
            <a:off x="-1" y="2657236"/>
            <a:ext cx="9144438" cy="411480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7200" b="0"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أبيدت</a:t>
            </a:r>
            <a:endParaRPr kumimoji="1" lang="en-US" sz="7200" b="0"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4" descr="Flowers 215"/>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8" name="Rectangle 2"/>
          <p:cNvSpPr>
            <a:spLocks noGrp="1" noChangeArrowheads="1"/>
          </p:cNvSpPr>
          <p:nvPr>
            <p:ph type="ctrTitle"/>
          </p:nvPr>
        </p:nvSpPr>
        <p:spPr>
          <a:xfrm>
            <a:off x="0" y="3505200"/>
            <a:ext cx="3352800" cy="3352800"/>
          </a:xfrm>
          <a:effectLst>
            <a:outerShdw blurRad="63500" dist="35921" dir="2700000" algn="ctr" rotWithShape="0">
              <a:srgbClr val="000000">
                <a:alpha val="74998"/>
              </a:srgbClr>
            </a:outerShdw>
          </a:effectLst>
        </p:spPr>
        <p:txBody>
          <a:bodyPr/>
          <a:lstStyle/>
          <a:p>
            <a:pPr eaLnBrk="1" hangingPunct="1">
              <a:defRPr/>
            </a:pPr>
            <a:r>
              <a:rPr lang="ar-JO" dirty="0">
                <a:solidFill>
                  <a:schemeClr val="accent1"/>
                </a:solidFill>
                <a:cs typeface="Arial" panose="020B0604020202020204" pitchFamily="34" charset="0"/>
              </a:rPr>
              <a:t>الله اختارنا</a:t>
            </a:r>
            <a:br>
              <a:rPr lang="ar-JO" dirty="0">
                <a:solidFill>
                  <a:schemeClr val="accent1"/>
                </a:solidFill>
                <a:cs typeface="Arial" panose="020B0604020202020204" pitchFamily="34" charset="0"/>
              </a:rPr>
            </a:br>
            <a:r>
              <a:rPr lang="ar-JO" dirty="0">
                <a:solidFill>
                  <a:schemeClr val="accent1"/>
                </a:solidFill>
                <a:cs typeface="Arial" panose="020B0604020202020204" pitchFamily="34" charset="0"/>
              </a:rPr>
              <a:t>أيضاً</a:t>
            </a:r>
            <a:endParaRPr lang="en-US" dirty="0">
              <a:solidFill>
                <a:schemeClr val="accent1"/>
              </a:solidFill>
              <a:cs typeface="Arial" panose="020B060402020202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descr="Flowers 010"/>
          <p:cNvPicPr>
            <a:picLocks noChangeAspect="1" noChangeArrowheads="1"/>
          </p:cNvPicPr>
          <p:nvPr/>
        </p:nvPicPr>
        <p:blipFill>
          <a:blip r:embed="rId3">
            <a:lum bright="-18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Rectangle 2"/>
          <p:cNvSpPr>
            <a:spLocks noGrp="1" noChangeArrowheads="1"/>
          </p:cNvSpPr>
          <p:nvPr>
            <p:ph type="ctrTitle"/>
          </p:nvPr>
        </p:nvSpPr>
        <p:spPr>
          <a:xfrm>
            <a:off x="4139952" y="0"/>
            <a:ext cx="5004048" cy="1066800"/>
          </a:xfrm>
        </p:spPr>
        <p:txBody>
          <a:bodyPr/>
          <a:lstStyle/>
          <a:p>
            <a:pPr eaLnBrk="1" hangingPunct="1">
              <a:defRPr/>
            </a:pPr>
            <a:r>
              <a:rPr lang="ar-JO" b="1" i="0" dirty="0">
                <a:solidFill>
                  <a:srgbClr val="FBF9F8"/>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يحبني، لا يحبني؟</a:t>
            </a:r>
            <a:endParaRPr lang="en-US" b="1" i="0" dirty="0">
              <a:solidFill>
                <a:srgbClr val="FBF9F8"/>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326976"/>
            <a:ext cx="9144000" cy="838200"/>
          </a:xfrm>
        </p:spPr>
        <p:txBody>
          <a:bodyPr/>
          <a:lstStyle/>
          <a:p>
            <a:pPr eaLnBrk="1" hangingPunct="1">
              <a:defRPr/>
            </a:pPr>
            <a:r>
              <a:rPr lang="ar-JO" sz="5400" dirty="0">
                <a:solidFill>
                  <a:srgbClr val="CC6600"/>
                </a:solidFill>
                <a:effectLst>
                  <a:outerShdw blurRad="38100" dist="38100" dir="2700000" algn="tl">
                    <a:srgbClr val="DDDDDD"/>
                  </a:outerShdw>
                </a:effectLst>
              </a:rPr>
              <a:t>الإختيار في أفسس 1</a:t>
            </a:r>
            <a:endParaRPr lang="en-US" sz="3600" dirty="0">
              <a:solidFill>
                <a:srgbClr val="CC6600"/>
              </a:solidFill>
              <a:effectLst>
                <a:outerShdw blurRad="38100" dist="38100" dir="2700000" algn="tl">
                  <a:srgbClr val="DDDDDD"/>
                </a:outerShdw>
              </a:effectLst>
            </a:endParaRPr>
          </a:p>
        </p:txBody>
      </p:sp>
      <p:pic>
        <p:nvPicPr>
          <p:cNvPr id="190467" name="Picture 3" descr="peopl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104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304800" y="2385392"/>
            <a:ext cx="8382000" cy="457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مبارك الله أبو ربنا يسوع المسيح الذي باركنا بكل بركة روحية في السماويات في المسيح</a:t>
            </a:r>
            <a:endParaRPr kumimoji="0" lang="en-US" sz="3200" b="1"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كما </a:t>
            </a:r>
            <a:r>
              <a:rPr kumimoji="0" lang="ar-JO" sz="3200" b="1" u="none" strike="noStrike" kern="0" cap="none" spc="0" normalizeH="0" baseline="0" noProof="0" dirty="0">
                <a:ln>
                  <a:noFill/>
                </a:ln>
                <a:solidFill>
                  <a:srgbClr val="2D2D8A">
                    <a:lumMod val="75000"/>
                  </a:srgbClr>
                </a:solidFill>
                <a:effectLst/>
                <a:uLnTx/>
                <a:uFillTx/>
                <a:latin typeface="Arial" panose="020B0604020202020204" pitchFamily="34" charset="0"/>
                <a:ea typeface="+mn-ea"/>
                <a:cs typeface="Arial" panose="020B0604020202020204" pitchFamily="34" charset="0"/>
              </a:rPr>
              <a:t>اختار</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نا فيه قبل تأسيس العالم لنكون قديسين وبلا لوم قدامه في المحبة</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إذ </a:t>
            </a:r>
            <a:r>
              <a:rPr kumimoji="0" lang="ar-JO" sz="3200" b="1" u="none" strike="noStrike" kern="0" cap="none" spc="0" normalizeH="0" baseline="0" noProof="0" dirty="0">
                <a:ln>
                  <a:noFill/>
                </a:ln>
                <a:solidFill>
                  <a:srgbClr val="2D2D8A">
                    <a:lumMod val="75000"/>
                  </a:srgbClr>
                </a:solidFill>
                <a:effectLst/>
                <a:uLnTx/>
                <a:uFillTx/>
                <a:latin typeface="Arial" panose="020B0604020202020204" pitchFamily="34" charset="0"/>
                <a:ea typeface="+mn-ea"/>
                <a:cs typeface="Arial" panose="020B0604020202020204" pitchFamily="34" charset="0"/>
              </a:rPr>
              <a:t>سبق فعيننا </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للتبني بيسوع المسيح لنفسه حسب مسرة مشيئته</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0" y="1330424"/>
            <a:ext cx="9144000" cy="838200"/>
          </a:xfrm>
        </p:spPr>
        <p:txBody>
          <a:bodyPr/>
          <a:lstStyle/>
          <a:p>
            <a:pPr eaLnBrk="1" hangingPunct="1">
              <a:defRPr/>
            </a:pPr>
            <a:r>
              <a:rPr lang="ar-JO" sz="5400" dirty="0">
                <a:solidFill>
                  <a:srgbClr val="CC6600"/>
                </a:solidFill>
                <a:effectLst>
                  <a:outerShdw blurRad="38100" dist="38100" dir="2700000" algn="tl">
                    <a:srgbClr val="DDDDDD"/>
                  </a:outerShdw>
                </a:effectLst>
              </a:rPr>
              <a:t>الإختيار في أفسس 1</a:t>
            </a:r>
            <a:endParaRPr lang="en-US" sz="3600" dirty="0">
              <a:solidFill>
                <a:srgbClr val="CC6600"/>
              </a:solidFill>
              <a:effectLst>
                <a:outerShdw blurRad="38100" dist="38100" dir="2700000" algn="tl">
                  <a:srgbClr val="DDDDDD"/>
                </a:outerShdw>
              </a:effectLst>
            </a:endParaRPr>
          </a:p>
        </p:txBody>
      </p:sp>
      <p:pic>
        <p:nvPicPr>
          <p:cNvPr id="192515" name="Picture 3" descr="peopl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104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228600" y="2778224"/>
            <a:ext cx="8382000" cy="2667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الذي فيه أيضاً </a:t>
            </a:r>
            <a:r>
              <a:rPr kumimoji="0" lang="ar-JO" sz="3200" b="1" u="none" strike="noStrike" kern="0" cap="none" spc="0" normalizeH="0" baseline="0" noProof="0" dirty="0">
                <a:ln>
                  <a:noFill/>
                </a:ln>
                <a:solidFill>
                  <a:srgbClr val="2D2D8A">
                    <a:lumMod val="75000"/>
                  </a:srgbClr>
                </a:solidFill>
                <a:effectLst/>
                <a:uLnTx/>
                <a:uFillTx/>
                <a:latin typeface="Arial" panose="020B0604020202020204" pitchFamily="34" charset="0"/>
                <a:ea typeface="+mn-ea"/>
                <a:cs typeface="Arial" panose="020B0604020202020204" pitchFamily="34" charset="0"/>
              </a:rPr>
              <a:t>نلنا نصيباً معينين سابقاً </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حسب قصد الذي يعمل كل شيء حسب رأي مشيئته</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sz="3200" b="1">
                <a:solidFill>
                  <a:srgbClr val="FFFFFF"/>
                </a:solidFill>
                <a:effectLst>
                  <a:glow rad="127000">
                    <a:srgbClr val="000000"/>
                  </a:glow>
                </a:effectLst>
                <a:latin typeface="Arial" charset="0"/>
                <a:ea typeface="ＭＳ Ｐゴシック" charset="0"/>
                <a:cs typeface="+mj-cs"/>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فداء يهوذا من الأسر يجب أن يُنتج توبة (3: 16-18) كمؤمنين مفديين، الحياة الجديدة في المسيح ستجعلهم يتخلون عن عاداتهم القديمة (راجع، أف 4: 22-24؛ 2 كو 5: 17).</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97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4"/>
          <p:cNvSpPr>
            <a:spLocks noGrp="1" noChangeArrowheads="1"/>
          </p:cNvSpPr>
          <p:nvPr>
            <p:ph type="title" idx="4294967295"/>
          </p:nvPr>
        </p:nvSpPr>
        <p:spPr>
          <a:xfrm>
            <a:off x="685800" y="457200"/>
            <a:ext cx="7772400" cy="838200"/>
          </a:xfrm>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1:1-5</a:t>
            </a:r>
          </a:p>
        </p:txBody>
      </p:sp>
      <p:sp>
        <p:nvSpPr>
          <p:cNvPr id="21709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03" name="Text Box 3"/>
          <p:cNvSpPr txBox="1">
            <a:spLocks noChangeArrowheads="1"/>
          </p:cNvSpPr>
          <p:nvPr/>
        </p:nvSpPr>
        <p:spPr bwMode="auto">
          <a:xfrm rot="17055432">
            <a:off x="302922" y="2812007"/>
            <a:ext cx="339909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المحبة 1: 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04" name="Text Box 4"/>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التجاوب مع عهد محبة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05" name="Text Box 5"/>
          <p:cNvSpPr txBox="1">
            <a:spLocks noChangeArrowheads="1"/>
          </p:cNvSpPr>
          <p:nvPr/>
        </p:nvSpPr>
        <p:spPr bwMode="auto">
          <a:xfrm rot="16200000">
            <a:off x="-1485900" y="1435100"/>
            <a:ext cx="3886201"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06" name="Text Box 6"/>
          <p:cNvSpPr txBox="1">
            <a:spLocks noChangeArrowheads="1"/>
          </p:cNvSpPr>
          <p:nvPr/>
        </p:nvSpPr>
        <p:spPr bwMode="auto">
          <a:xfrm rot="16200000">
            <a:off x="6823868" y="4523582"/>
            <a:ext cx="32369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07" name="Line 7"/>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08" name="Rectangle 8"/>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09" name="Text Box 9"/>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الإمتياز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10" name="Line 10"/>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11" name="Line 11"/>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12" name="Line 12"/>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13" name="Line 13"/>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14" name="Line 14"/>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15" name="Line 15"/>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16" name="Line 16"/>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17" name="Line 17"/>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18" name="Line 18"/>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19" name="Line 19"/>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20" name="Text Box 20"/>
          <p:cNvSpPr txBox="1">
            <a:spLocks noChangeArrowheads="1"/>
          </p:cNvSpPr>
          <p:nvPr/>
        </p:nvSpPr>
        <p:spPr bwMode="auto">
          <a:xfrm rot="17055432">
            <a:off x="-585787" y="2759075"/>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مقدمة 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21" name="Text Box 21"/>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الماضي 1: 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22" name="Line 2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23" name="Text Box 23"/>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24" name="Text Box 24"/>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25" name="Text Box 25"/>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26" name="Text Box 26"/>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27" name="Text Box 27"/>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28" name="Text Box 28"/>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1629" name="Line 29"/>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30" name="Line 30"/>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31" name="Line 31"/>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32" name="Rectangle 32"/>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1633" name="Rectangle 33"/>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 Box 22"/>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المشاكل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6-3: 12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الكرامة 1: 6-2: 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4"/>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الكرامة 1: 6-2: 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dissolve">
                                      <p:cBhvr>
                                        <p:cTn id="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تكبح الرياء؟</a:t>
            </a:r>
            <a:endParaRPr lang="en-US" sz="4800" dirty="0">
              <a:effectLst>
                <a:glow rad="127000">
                  <a:schemeClr val="tx1"/>
                </a:glow>
              </a:effectLst>
              <a:ea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23664" y="908720"/>
          <a:ext cx="9120336" cy="1973374"/>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1: 6-2: 9</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3601753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4" descr="Clouds &amp; Sky 0053"/>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2" name="Rectangle 2"/>
          <p:cNvSpPr>
            <a:spLocks noGrp="1" noChangeArrowheads="1"/>
          </p:cNvSpPr>
          <p:nvPr>
            <p:ph type="ctrTitle"/>
          </p:nvPr>
        </p:nvSpPr>
        <p:spPr>
          <a:xfrm>
            <a:off x="539750" y="0"/>
            <a:ext cx="8451850" cy="2133600"/>
          </a:xfrm>
        </p:spPr>
        <p:txBody>
          <a:bodyPr/>
          <a:lstStyle/>
          <a:p>
            <a:pPr eaLnBrk="1" hangingPunct="1"/>
            <a:r>
              <a:rPr lang="ar-JO" sz="5400" dirty="0"/>
              <a:t>أعطِ </a:t>
            </a:r>
            <a:r>
              <a:rPr lang="ar-JO" sz="5400" dirty="0">
                <a:solidFill>
                  <a:schemeClr val="accent2"/>
                </a:solidFill>
              </a:rPr>
              <a:t>أفضل</a:t>
            </a:r>
            <a:r>
              <a:rPr lang="ar-JO" sz="5400" dirty="0"/>
              <a:t> ما عندك له </a:t>
            </a:r>
            <a:br>
              <a:rPr lang="ar-JO" sz="5400" dirty="0"/>
            </a:br>
            <a:r>
              <a:rPr lang="ar-JO" sz="5400" dirty="0"/>
              <a:t>(1: 6-14)</a:t>
            </a:r>
            <a:endParaRPr lang="en-US" sz="5400" dirty="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ChangeArrowheads="1"/>
          </p:cNvSpPr>
          <p:nvPr>
            <p:ph type="ctrTitle"/>
          </p:nvPr>
        </p:nvSpPr>
        <p:spPr>
          <a:xfrm>
            <a:off x="762000" y="0"/>
            <a:ext cx="7772400" cy="1143000"/>
          </a:xfrm>
          <a:solidFill>
            <a:srgbClr val="000000"/>
          </a:solidFill>
        </p:spPr>
        <p:txBody>
          <a:bodyPr/>
          <a:lstStyle/>
          <a:p>
            <a:pPr algn="ctr">
              <a:defRPr/>
            </a:pPr>
            <a:r>
              <a:rPr lang="ar-JO" b="1" dirty="0">
                <a:solidFill>
                  <a:srgbClr val="FFFFFF"/>
                </a:solidFill>
                <a:latin typeface="Arial" panose="020B0604020202020204" pitchFamily="34" charset="0"/>
                <a:ea typeface="ＭＳ Ｐゴシック" charset="0"/>
                <a:cs typeface="Arial" panose="020B0604020202020204" pitchFamily="34" charset="0"/>
              </a:rPr>
              <a:t>ملاخي 1: 6-2: 9</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502" name="Text Box 6"/>
          <p:cNvSpPr txBox="1">
            <a:spLocks noChangeArrowheads="1"/>
          </p:cNvSpPr>
          <p:nvPr/>
        </p:nvSpPr>
        <p:spPr bwMode="auto">
          <a:xfrm>
            <a:off x="685800" y="1487488"/>
            <a:ext cx="8458200" cy="2862322"/>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447675" indent="-447675">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kumimoji="0" lang="ar-JO"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3. المناظرة الثانية (1: 6-2: 9) جدل حول كرامة وخوف الله</a:t>
            </a:r>
            <a:endParaRPr kumimoji="0" 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kumimoji="0" 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kumimoji="0" lang="ar-JO"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    - احتقرتم اسمي</a:t>
            </a:r>
            <a:endParaRPr kumimoji="0" 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kumimoji="0" lang="ar-JO"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    - بم احتقرنا اسمك؟</a:t>
            </a:r>
            <a:endParaRPr kumimoji="0" 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kumimoji="0" lang="ar-JO"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    - من خلال رفض إعطائي الكرامة التي يعطيها الإبن لأبيه والعبد </a:t>
            </a:r>
          </a:p>
          <a:p>
            <a:pPr algn="r">
              <a:defRPr/>
            </a:pPr>
            <a:r>
              <a:rPr kumimoji="0" lang="ar-JO"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      لسيده</a:t>
            </a:r>
            <a:endParaRPr kumimoji="0" 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1586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4"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0" y="-4763"/>
            <a:ext cx="92964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2"/>
          <p:cNvSpPr>
            <a:spLocks noGrp="1" noChangeArrowheads="1"/>
          </p:cNvSpPr>
          <p:nvPr>
            <p:ph type="title"/>
          </p:nvPr>
        </p:nvSpPr>
        <p:spPr>
          <a:xfrm>
            <a:off x="228600" y="274638"/>
            <a:ext cx="8610600" cy="1782762"/>
          </a:xfrm>
          <a:effectLst>
            <a:outerShdw blurRad="63500" dist="107763" dir="18900000" algn="ctr" rotWithShape="0">
              <a:srgbClr val="000000">
                <a:alpha val="74998"/>
              </a:srgbClr>
            </a:outerShdw>
          </a:effectLst>
        </p:spPr>
        <p:txBody>
          <a:bodyPr/>
          <a:lstStyle/>
          <a:p>
            <a:pPr algn="r" eaLnBrk="1" hangingPunct="1">
              <a:defRPr/>
            </a:pPr>
            <a:r>
              <a:rPr lang="ar-JO" sz="6000" dirty="0">
                <a:solidFill>
                  <a:schemeClr val="bg1"/>
                </a:solidFill>
                <a:ea typeface="+mj-ea"/>
              </a:rPr>
              <a:t>كيف تعطي الله أفضل عبادة :</a:t>
            </a:r>
            <a:endParaRPr lang="en-US" sz="6000" dirty="0">
              <a:solidFill>
                <a:schemeClr val="bg1"/>
              </a:solidFill>
              <a:ea typeface="+mj-ea"/>
            </a:endParaRPr>
          </a:p>
        </p:txBody>
      </p:sp>
      <p:sp>
        <p:nvSpPr>
          <p:cNvPr id="117763" name="Rectangle 3"/>
          <p:cNvSpPr>
            <a:spLocks noGrp="1" noChangeArrowheads="1"/>
          </p:cNvSpPr>
          <p:nvPr>
            <p:ph type="body" idx="1"/>
          </p:nvPr>
        </p:nvSpPr>
        <p:spPr>
          <a:xfrm>
            <a:off x="1219200" y="2362200"/>
            <a:ext cx="7924800" cy="3763963"/>
          </a:xfrm>
          <a:effectLst>
            <a:outerShdw blurRad="63500" dist="107763" dir="18900000" algn="ctr" rotWithShape="0">
              <a:srgbClr val="000000">
                <a:alpha val="74998"/>
              </a:srgbClr>
            </a:outerShdw>
          </a:effectLst>
        </p:spPr>
        <p:txBody>
          <a:bodyPr/>
          <a:lstStyle/>
          <a:p>
            <a:pPr algn="r" rtl="1" eaLnBrk="1" hangingPunct="1">
              <a:defRPr/>
            </a:pPr>
            <a:r>
              <a:rPr lang="ar-JO" sz="5400" dirty="0">
                <a:solidFill>
                  <a:schemeClr val="bg1"/>
                </a:solidFill>
                <a:ea typeface="+mn-ea"/>
              </a:rPr>
              <a:t>قيّم </a:t>
            </a:r>
            <a:r>
              <a:rPr lang="ar-JO" sz="5400" dirty="0">
                <a:solidFill>
                  <a:srgbClr val="FFFF00"/>
                </a:solidFill>
                <a:ea typeface="+mn-ea"/>
              </a:rPr>
              <a:t>أعمالك</a:t>
            </a:r>
            <a:r>
              <a:rPr lang="ar-JO" sz="5400" dirty="0">
                <a:solidFill>
                  <a:schemeClr val="bg1"/>
                </a:solidFill>
                <a:ea typeface="+mn-ea"/>
              </a:rPr>
              <a:t> خلال العبادة</a:t>
            </a:r>
            <a:endParaRPr lang="en-US" sz="5400" dirty="0">
              <a:solidFill>
                <a:schemeClr val="bg1"/>
              </a:solidFill>
              <a:ea typeface="+mn-ea"/>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986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3" name="Rectangle 3"/>
          <p:cNvSpPr>
            <a:spLocks noGrp="1" noChangeArrowheads="1"/>
          </p:cNvSpPr>
          <p:nvPr>
            <p:ph type="title"/>
          </p:nvPr>
        </p:nvSpPr>
        <p:spPr>
          <a:xfrm>
            <a:off x="685800" y="0"/>
            <a:ext cx="7772400" cy="1143001"/>
          </a:xfrm>
          <a:effectLst>
            <a:outerShdw blurRad="63500" dist="38099" dir="2700000" algn="ctr" rotWithShape="0">
              <a:schemeClr val="accent2">
                <a:alpha val="74998"/>
              </a:schemeClr>
            </a:outerShdw>
          </a:effectLst>
        </p:spPr>
        <p:txBody>
          <a:bodyPr/>
          <a:lstStyle/>
          <a:p>
            <a:pPr>
              <a:defRPr/>
            </a:pPr>
            <a:r>
              <a:rPr kumimoji="0" lang="ar-JO" sz="4800" b="1" dirty="0">
                <a:solidFill>
                  <a:schemeClr val="bg2"/>
                </a:solidFill>
                <a:latin typeface="Arial" panose="020B0604020202020204" pitchFamily="34" charset="0"/>
                <a:ea typeface="+mj-ea"/>
                <a:cs typeface="Arial" panose="020B0604020202020204" pitchFamily="34" charset="0"/>
              </a:rPr>
              <a:t>الذبائح المناسبة</a:t>
            </a:r>
            <a:endParaRPr kumimoji="0" lang="en-US" sz="4800" b="1" dirty="0">
              <a:solidFill>
                <a:schemeClr val="bg2"/>
              </a:solidFill>
              <a:latin typeface="Arial" panose="020B0604020202020204" pitchFamily="34" charset="0"/>
              <a:ea typeface="+mj-ea"/>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r>
              <a:rPr kumimoji="0" lang="en-US" b="1" dirty="0">
                <a:latin typeface="Arial" panose="020B0604020202020204" pitchFamily="34" charset="0"/>
                <a:ea typeface="ＭＳ Ｐゴシック" charset="0"/>
                <a:cs typeface="Arial" panose="020B0604020202020204" pitchFamily="34" charset="0"/>
              </a:rPr>
              <a:t>Lamb</a:t>
            </a:r>
          </a:p>
        </p:txBody>
      </p:sp>
      <p:sp>
        <p:nvSpPr>
          <p:cNvPr id="200706" name="Rectangle 3"/>
          <p:cNvSpPr>
            <a:spLocks noGrp="1" noChangeArrowheads="1"/>
          </p:cNvSpPr>
          <p:nvPr>
            <p:ph type="body" idx="1"/>
          </p:nvPr>
        </p:nvSpPr>
        <p:spPr/>
        <p:txBody>
          <a:bodyPr/>
          <a:lstStyle/>
          <a:p>
            <a:endParaRPr kumimoji="0" lang="en-US" b="1" dirty="0">
              <a:latin typeface="Arial" panose="020B0604020202020204" pitchFamily="34" charset="0"/>
              <a:ea typeface="ＭＳ Ｐゴシック" charset="0"/>
              <a:cs typeface="Arial" panose="020B0604020202020204" pitchFamily="34" charset="0"/>
            </a:endParaRPr>
          </a:p>
        </p:txBody>
      </p:sp>
      <p:pic>
        <p:nvPicPr>
          <p:cNvPr id="20070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5"/>
          <p:cNvSpPr>
            <a:spLocks noGrp="1" noChangeArrowheads="1"/>
          </p:cNvSpPr>
          <p:nvPr>
            <p:ph type="title" idx="4294967295"/>
          </p:nvPr>
        </p:nvSpPr>
        <p:spPr/>
        <p:txBody>
          <a:bodyPr/>
          <a:lstStyle/>
          <a:p>
            <a:pPr eaLnBrk="1" hangingPunct="1"/>
            <a:r>
              <a:rPr lang="en-US" dirty="0"/>
              <a:t>Goats</a:t>
            </a:r>
          </a:p>
        </p:txBody>
      </p:sp>
      <p:pic>
        <p:nvPicPr>
          <p:cNvPr id="202754" name="Picture 2" descr="Israel 007"/>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46063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533400"/>
            <a:ext cx="9144000" cy="838200"/>
          </a:xfrm>
          <a:solidFill>
            <a:srgbClr val="000000"/>
          </a:solidFill>
          <a:effectLst>
            <a:outerShdw blurRad="63500" dist="38099" dir="2700000" algn="ctr" rotWithShape="0">
              <a:schemeClr val="bg2">
                <a:alpha val="74998"/>
              </a:schemeClr>
            </a:outerShdw>
          </a:effectLst>
        </p:spPr>
        <p:txBody>
          <a:bodyPr/>
          <a:lstStyle/>
          <a:p>
            <a:pPr algn="ctr">
              <a:lnSpc>
                <a:spcPct val="115000"/>
              </a:lnSpc>
              <a:defRPr/>
            </a:pPr>
            <a:r>
              <a:rPr lang="ar-JO" b="1" dirty="0">
                <a:solidFill>
                  <a:srgbClr val="FFFF66"/>
                </a:solidFill>
                <a:effectLst/>
                <a:latin typeface="Arial" panose="020B0604020202020204" pitchFamily="34" charset="0"/>
                <a:ea typeface="ＭＳ Ｐゴシック" charset="0"/>
                <a:cs typeface="Arial" panose="020B0604020202020204" pitchFamily="34" charset="0"/>
              </a:rPr>
              <a:t>القول ضد الكهنة</a:t>
            </a:r>
            <a:endParaRPr lang="en-US" sz="4000" b="1" dirty="0">
              <a:solidFill>
                <a:srgbClr val="FFFF66"/>
              </a:solidFill>
              <a:effectLst/>
              <a:latin typeface="Arial" panose="020B0604020202020204" pitchFamily="34" charset="0"/>
              <a:ea typeface="ＭＳ Ｐゴシック" charset="0"/>
              <a:cs typeface="Arial" panose="020B0604020202020204" pitchFamily="34" charset="0"/>
            </a:endParaRPr>
          </a:p>
        </p:txBody>
      </p:sp>
      <p:sp>
        <p:nvSpPr>
          <p:cNvPr id="25605" name="Text Box 5"/>
          <p:cNvSpPr txBox="1">
            <a:spLocks noChangeArrowheads="1"/>
          </p:cNvSpPr>
          <p:nvPr/>
        </p:nvSpPr>
        <p:spPr bwMode="auto">
          <a:xfrm>
            <a:off x="381000" y="1905000"/>
            <a:ext cx="8534400" cy="206210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gn="r">
              <a:defRPr/>
            </a:pPr>
            <a:r>
              <a:rPr kumimoji="0" lang="ar-JO" sz="3200" b="1" dirty="0">
                <a:solidFill>
                  <a:srgbClr val="FFFF66"/>
                </a:solidFill>
                <a:latin typeface="Arial" panose="020B0604020202020204" pitchFamily="34" charset="0"/>
                <a:ea typeface="+mn-ea"/>
                <a:cs typeface="Arial" panose="020B0604020202020204" pitchFamily="34" charset="0"/>
              </a:rPr>
              <a:t>- القول ضد كهنة أورشليم لعدم أمانتهم تجاه العهد:</a:t>
            </a:r>
            <a:endParaRPr kumimoji="0" lang="en-US" sz="3200" b="1" dirty="0">
              <a:solidFill>
                <a:srgbClr val="FFFF66"/>
              </a:solidFill>
              <a:latin typeface="Arial" panose="020B0604020202020204" pitchFamily="34" charset="0"/>
              <a:ea typeface="+mn-ea"/>
              <a:cs typeface="Arial" panose="020B0604020202020204" pitchFamily="34" charset="0"/>
            </a:endParaRPr>
          </a:p>
          <a:p>
            <a:pPr marL="635000" indent="-288925" algn="r" rtl="1">
              <a:buFontTx/>
              <a:buChar char="•"/>
              <a:defRPr/>
            </a:pPr>
            <a:r>
              <a:rPr kumimoji="0" lang="ar-JO" sz="3200" b="1" dirty="0">
                <a:solidFill>
                  <a:srgbClr val="FFFF66"/>
                </a:solidFill>
                <a:latin typeface="Arial" panose="020B0604020202020204" pitchFamily="34" charset="0"/>
                <a:ea typeface="+mn-ea"/>
                <a:cs typeface="Arial" panose="020B0604020202020204" pitchFamily="34" charset="0"/>
              </a:rPr>
              <a:t> رفضوا عهد سيناء.</a:t>
            </a:r>
          </a:p>
          <a:p>
            <a:pPr marL="635000" indent="-288925" algn="r" rtl="1">
              <a:buFontTx/>
              <a:buChar char="•"/>
              <a:defRPr/>
            </a:pPr>
            <a:r>
              <a:rPr kumimoji="0" lang="ar-JO" sz="3200" b="1" dirty="0">
                <a:solidFill>
                  <a:srgbClr val="FFFF66"/>
                </a:solidFill>
                <a:latin typeface="Arial" panose="020B0604020202020204" pitchFamily="34" charset="0"/>
                <a:ea typeface="+mn-ea"/>
                <a:cs typeface="Arial" panose="020B0604020202020204" pitchFamily="34" charset="0"/>
              </a:rPr>
              <a:t> دنسوا نظام الذبائح</a:t>
            </a:r>
          </a:p>
          <a:p>
            <a:pPr marL="635000" indent="-288925" algn="r" rtl="1">
              <a:buFontTx/>
              <a:buChar char="•"/>
              <a:defRPr/>
            </a:pPr>
            <a:r>
              <a:rPr kumimoji="0" lang="ar-JO" sz="3200" b="1" dirty="0">
                <a:solidFill>
                  <a:srgbClr val="FFFF66"/>
                </a:solidFill>
                <a:latin typeface="Arial" panose="020B0604020202020204" pitchFamily="34" charset="0"/>
                <a:ea typeface="+mn-ea"/>
                <a:cs typeface="Arial" panose="020B0604020202020204" pitchFamily="34" charset="0"/>
              </a:rPr>
              <a:t> انتهكوا العهد مع لاوي</a:t>
            </a:r>
            <a:endParaRPr kumimoji="0" lang="en-US" sz="3200" b="1" dirty="0">
              <a:solidFill>
                <a:srgbClr val="FFFF66"/>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066800" y="0"/>
            <a:ext cx="8077200" cy="6865938"/>
          </a:xfrm>
        </p:spPr>
      </p:pic>
      <p:sp>
        <p:nvSpPr>
          <p:cNvPr id="204802" name="Rectangle 4"/>
          <p:cNvSpPr>
            <a:spLocks noGrp="1" noChangeArrowheads="1"/>
          </p:cNvSpPr>
          <p:nvPr>
            <p:ph type="title"/>
          </p:nvPr>
        </p:nvSpPr>
        <p:spPr>
          <a:xfrm>
            <a:off x="0" y="152400"/>
            <a:ext cx="3714744" cy="2743200"/>
          </a:xfrm>
        </p:spPr>
        <p:txBody>
          <a:bodyPr/>
          <a:lstStyle/>
          <a:p>
            <a:pPr algn="ctr" eaLnBrk="1" hangingPunct="1"/>
            <a:r>
              <a:rPr lang="ar-JO" altLang="zh-CN" b="1" dirty="0">
                <a:latin typeface="Arial" panose="020B0604020202020204" pitchFamily="34" charset="0"/>
                <a:ea typeface="SimSun" charset="0"/>
                <a:cs typeface="Arial" panose="020B0604020202020204" pitchFamily="34" charset="0"/>
              </a:rPr>
              <a:t>يوماً ما في مدرسة الكتاب المقدس سنغافورة</a:t>
            </a:r>
            <a:endParaRPr lang="en-US" b="1" dirty="0">
              <a:latin typeface="Arial" panose="020B0604020202020204" pitchFamily="34" charset="0"/>
              <a:ea typeface="SimSun" charset="0"/>
              <a:cs typeface="Arial" panose="020B0604020202020204" pitchFamily="34" charset="0"/>
            </a:endParaRPr>
          </a:p>
        </p:txBody>
      </p:sp>
      <p:pic>
        <p:nvPicPr>
          <p:cNvPr id="152582" name="Picture 6" descr="old wash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514600"/>
            <a:ext cx="1947863" cy="302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dissolv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7504" y="1602007"/>
            <a:ext cx="889248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مجيء المسيح الأول سيسبقه مجيء إيليا (3: 1؛ 4: 5) الذي هو يوحنا المعمدان (متى 3: 3؛ 11: 10-14؛ إلخ) وسيأتي المسيح بالشفاء</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16-17) لكن سيدين الأشرار في مجيئه الثاني     (3: 2-5).</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ملاخي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004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6" descr="PM 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81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85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2" name="Rectangle 2"/>
          <p:cNvSpPr>
            <a:spLocks noGrp="1" noChangeArrowheads="1"/>
          </p:cNvSpPr>
          <p:nvPr>
            <p:ph type="ctrTitle"/>
          </p:nvPr>
        </p:nvSpPr>
        <p:spPr>
          <a:xfrm>
            <a:off x="4572000" y="457200"/>
            <a:ext cx="4572000" cy="3810000"/>
          </a:xfrm>
        </p:spPr>
        <p:txBody>
          <a:bodyPr/>
          <a:lstStyle/>
          <a:p>
            <a:pPr eaLnBrk="1" hangingPunct="1"/>
            <a:r>
              <a:rPr lang="ar-JO" sz="6000" dirty="0">
                <a:solidFill>
                  <a:schemeClr val="bg1"/>
                </a:solidFill>
                <a:ea typeface="ＭＳ Ｐゴシック" charset="0"/>
                <a:cs typeface="Arial" panose="020B0604020202020204" pitchFamily="34" charset="0"/>
              </a:rPr>
              <a:t>هل تعطي رئيس الوزراء شيئاً غير مرغوب فيه؟</a:t>
            </a:r>
            <a:endParaRPr lang="en-US" sz="6000" dirty="0">
              <a:solidFill>
                <a:schemeClr val="bg1"/>
              </a:solidFill>
              <a:ea typeface="ＭＳ Ｐゴシック" charset="0"/>
              <a:cs typeface="Arial" panose="020B0604020202020204"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4"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0" y="-4763"/>
            <a:ext cx="92964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2"/>
          <p:cNvSpPr>
            <a:spLocks noGrp="1" noChangeArrowheads="1"/>
          </p:cNvSpPr>
          <p:nvPr>
            <p:ph type="title"/>
          </p:nvPr>
        </p:nvSpPr>
        <p:spPr>
          <a:xfrm>
            <a:off x="228600" y="274638"/>
            <a:ext cx="8610600" cy="1782762"/>
          </a:xfrm>
          <a:effectLst>
            <a:outerShdw blurRad="63500" dist="107763" dir="18900000" algn="ctr" rotWithShape="0">
              <a:srgbClr val="000000">
                <a:alpha val="74998"/>
              </a:srgbClr>
            </a:outerShdw>
          </a:effectLst>
        </p:spPr>
        <p:txBody>
          <a:bodyPr/>
          <a:lstStyle/>
          <a:p>
            <a:pPr algn="r" eaLnBrk="1" hangingPunct="1">
              <a:defRPr/>
            </a:pPr>
            <a:r>
              <a:rPr lang="ar-JO" sz="6000" dirty="0">
                <a:solidFill>
                  <a:schemeClr val="bg1"/>
                </a:solidFill>
                <a:ea typeface="+mj-ea"/>
              </a:rPr>
              <a:t>كيف تعطي الله أفضل عبادة :</a:t>
            </a:r>
            <a:endParaRPr lang="en-US" sz="6000" dirty="0">
              <a:solidFill>
                <a:schemeClr val="bg1"/>
              </a:solidFill>
              <a:ea typeface="+mj-ea"/>
            </a:endParaRPr>
          </a:p>
        </p:txBody>
      </p:sp>
      <p:sp>
        <p:nvSpPr>
          <p:cNvPr id="117763" name="Rectangle 3"/>
          <p:cNvSpPr>
            <a:spLocks noGrp="1" noChangeArrowheads="1"/>
          </p:cNvSpPr>
          <p:nvPr>
            <p:ph type="body" idx="1"/>
          </p:nvPr>
        </p:nvSpPr>
        <p:spPr>
          <a:xfrm>
            <a:off x="1219200" y="2362200"/>
            <a:ext cx="7924800" cy="3763963"/>
          </a:xfrm>
          <a:effectLst>
            <a:outerShdw blurRad="63500" dist="107763" dir="18900000" algn="ctr" rotWithShape="0">
              <a:srgbClr val="000000">
                <a:alpha val="74998"/>
              </a:srgbClr>
            </a:outerShdw>
          </a:effectLst>
        </p:spPr>
        <p:txBody>
          <a:bodyPr/>
          <a:lstStyle/>
          <a:p>
            <a:pPr algn="r" rtl="1" eaLnBrk="1" hangingPunct="1">
              <a:defRPr/>
            </a:pPr>
            <a:r>
              <a:rPr lang="ar-JO" sz="5400" dirty="0">
                <a:solidFill>
                  <a:schemeClr val="bg1"/>
                </a:solidFill>
                <a:ea typeface="+mn-ea"/>
              </a:rPr>
              <a:t>قيّم </a:t>
            </a:r>
            <a:r>
              <a:rPr lang="ar-JO" sz="5400" dirty="0">
                <a:solidFill>
                  <a:srgbClr val="FFFF00"/>
                </a:solidFill>
                <a:ea typeface="+mn-ea"/>
              </a:rPr>
              <a:t>أعمالك</a:t>
            </a:r>
            <a:r>
              <a:rPr lang="ar-JO" sz="5400" dirty="0">
                <a:solidFill>
                  <a:schemeClr val="bg1"/>
                </a:solidFill>
                <a:ea typeface="+mn-ea"/>
              </a:rPr>
              <a:t> خلال العبادة</a:t>
            </a:r>
          </a:p>
          <a:p>
            <a:pPr algn="r" rtl="1" eaLnBrk="1" hangingPunct="1">
              <a:defRPr/>
            </a:pPr>
            <a:r>
              <a:rPr lang="ar-JO" sz="5400" dirty="0">
                <a:solidFill>
                  <a:schemeClr val="bg1"/>
                </a:solidFill>
                <a:ea typeface="+mn-ea"/>
              </a:rPr>
              <a:t>قيّم </a:t>
            </a:r>
            <a:r>
              <a:rPr lang="ar-JO" sz="5400" dirty="0">
                <a:solidFill>
                  <a:srgbClr val="FFFF00"/>
                </a:solidFill>
                <a:ea typeface="+mn-ea"/>
              </a:rPr>
              <a:t>مواقفك</a:t>
            </a:r>
            <a:r>
              <a:rPr lang="ar-JO" sz="5400" dirty="0">
                <a:solidFill>
                  <a:schemeClr val="bg1"/>
                </a:solidFill>
                <a:ea typeface="+mn-ea"/>
              </a:rPr>
              <a:t> خلال العبادة</a:t>
            </a:r>
            <a:endParaRPr lang="en-US" sz="5400" dirty="0">
              <a:solidFill>
                <a:schemeClr val="bg1"/>
              </a:solidFill>
              <a:ea typeface="+mn-ea"/>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15"/>
          <p:cNvPicPr>
            <a:picLocks noGrp="1" noChangeAspect="1" noChangeArrowheads="1"/>
          </p:cNvPicPr>
          <p:nvPr>
            <p:ph/>
          </p:nvPr>
        </p:nvPicPr>
        <p:blipFill>
          <a:blip r:embed="rId3">
            <a:lum bright="-12000"/>
            <a:extLst>
              <a:ext uri="{28A0092B-C50C-407E-A947-70E740481C1C}">
                <a14:useLocalDpi xmlns:a14="http://schemas.microsoft.com/office/drawing/2010/main"/>
              </a:ext>
            </a:extLst>
          </a:blip>
          <a:srcRect/>
          <a:stretch>
            <a:fillRect/>
          </a:stretch>
        </p:blipFill>
        <p:spPr>
          <a:xfrm>
            <a:off x="0" y="0"/>
            <a:ext cx="9144000" cy="6858000"/>
          </a:xfrm>
        </p:spPr>
      </p:pic>
      <p:sp>
        <p:nvSpPr>
          <p:cNvPr id="111619" name="Rectangle 3"/>
          <p:cNvSpPr>
            <a:spLocks noGrp="1" noChangeArrowheads="1"/>
          </p:cNvSpPr>
          <p:nvPr>
            <p:ph type="title" idx="4294967295"/>
          </p:nvPr>
        </p:nvSpPr>
        <p:spPr>
          <a:xfrm>
            <a:off x="1447800" y="76200"/>
            <a:ext cx="7620000" cy="3733800"/>
          </a:xfrm>
        </p:spPr>
        <p:txBody>
          <a:bodyPr/>
          <a:lstStyle/>
          <a:p>
            <a:pPr algn="r" eaLnBrk="1" hangingPunct="1">
              <a:defRPr/>
            </a:pPr>
            <a:r>
              <a:rPr lang="ar-JO" sz="6000" dirty="0">
                <a:solidFill>
                  <a:schemeClr val="bg1"/>
                </a:solidFill>
                <a:effectLst>
                  <a:glow rad="127000">
                    <a:schemeClr val="tx1"/>
                  </a:glow>
                </a:effectLst>
              </a:rPr>
              <a:t>الإلتزام بالمواعيد </a:t>
            </a:r>
            <a:br>
              <a:rPr lang="ar-JO" sz="6000" dirty="0">
                <a:solidFill>
                  <a:schemeClr val="bg1"/>
                </a:solidFill>
                <a:effectLst>
                  <a:glow rad="127000">
                    <a:schemeClr val="tx1"/>
                  </a:glow>
                </a:effectLst>
              </a:rPr>
            </a:br>
            <a:r>
              <a:rPr lang="ar-JO" sz="6000" dirty="0">
                <a:solidFill>
                  <a:schemeClr val="bg1"/>
                </a:solidFill>
                <a:effectLst>
                  <a:glow rad="127000">
                    <a:schemeClr val="tx1"/>
                  </a:glow>
                </a:effectLst>
              </a:rPr>
              <a:t>هو </a:t>
            </a:r>
            <a:r>
              <a:rPr lang="ar-JO" altLang="ja-JP" sz="6000" dirty="0">
                <a:solidFill>
                  <a:schemeClr val="bg1"/>
                </a:solidFill>
                <a:effectLst>
                  <a:glow rad="127000">
                    <a:schemeClr val="tx1"/>
                  </a:glow>
                </a:effectLst>
              </a:rPr>
              <a:t>إظهار الإحترام الكبير </a:t>
            </a:r>
            <a:br>
              <a:rPr lang="ar-JO" altLang="ja-JP" sz="6000" dirty="0">
                <a:solidFill>
                  <a:schemeClr val="bg1"/>
                </a:solidFill>
                <a:effectLst>
                  <a:glow rad="127000">
                    <a:schemeClr val="tx1"/>
                  </a:glow>
                </a:effectLst>
              </a:rPr>
            </a:br>
            <a:r>
              <a:rPr lang="ar-JO" altLang="ja-JP" sz="6000" dirty="0">
                <a:solidFill>
                  <a:schemeClr val="bg1"/>
                </a:solidFill>
                <a:effectLst>
                  <a:glow rad="127000">
                    <a:schemeClr val="tx1"/>
                  </a:glow>
                </a:effectLst>
              </a:rPr>
              <a:t>للآخرين ووقتهم</a:t>
            </a:r>
            <a:endParaRPr lang="en-US" dirty="0">
              <a:solidFill>
                <a:schemeClr val="bg1"/>
              </a:solidFill>
              <a:effectLst>
                <a:glow rad="127000">
                  <a:schemeClr val="tx1"/>
                </a:glow>
              </a:effectLst>
            </a:endParaRPr>
          </a:p>
        </p:txBody>
      </p:sp>
      <p:sp>
        <p:nvSpPr>
          <p:cNvPr id="210947" name="Text Box 4"/>
          <p:cNvSpPr txBox="1">
            <a:spLocks noChangeArrowheads="1"/>
          </p:cNvSpPr>
          <p:nvPr/>
        </p:nvSpPr>
        <p:spPr bwMode="auto">
          <a:xfrm>
            <a:off x="76200" y="6324600"/>
            <a:ext cx="451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بيل جوثارد، مؤسسة مبادئ الحياة الأساسية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Umbrella%2Ejpg"/>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50531" name="Rectangle 3"/>
          <p:cNvSpPr>
            <a:spLocks noGrp="1" noChangeArrowheads="1"/>
          </p:cNvSpPr>
          <p:nvPr>
            <p:ph type="title"/>
          </p:nvPr>
        </p:nvSpPr>
        <p:spPr>
          <a:effectLst>
            <a:outerShdw blurRad="63500" dist="107763" dir="13500000" algn="ctr" rotWithShape="0">
              <a:srgbClr val="000000">
                <a:alpha val="74998"/>
              </a:srgbClr>
            </a:outerShdw>
          </a:effectLst>
        </p:spPr>
        <p:txBody>
          <a:bodyPr/>
          <a:lstStyle/>
          <a:p>
            <a:pPr algn="ctr" eaLnBrk="1" hangingPunct="1">
              <a:defRPr/>
            </a:pPr>
            <a:r>
              <a:rPr lang="ar-JO" b="1" dirty="0">
                <a:latin typeface="Arial" panose="020B0604020202020204" pitchFamily="34" charset="0"/>
                <a:ea typeface="+mj-ea"/>
                <a:cs typeface="Arial" panose="020B0604020202020204" pitchFamily="34" charset="0"/>
              </a:rPr>
              <a:t>ماذا يقول الله للأشخاص </a:t>
            </a:r>
            <a:br>
              <a:rPr lang="ar-JO" b="1" dirty="0">
                <a:latin typeface="Arial" panose="020B0604020202020204" pitchFamily="34" charset="0"/>
                <a:ea typeface="+mj-ea"/>
                <a:cs typeface="Arial" panose="020B0604020202020204" pitchFamily="34" charset="0"/>
              </a:rPr>
            </a:br>
            <a:r>
              <a:rPr lang="ar-JO" b="1" dirty="0">
                <a:latin typeface="Arial" panose="020B0604020202020204" pitchFamily="34" charset="0"/>
                <a:ea typeface="+mj-ea"/>
                <a:cs typeface="Arial" panose="020B0604020202020204" pitchFamily="34" charset="0"/>
              </a:rPr>
              <a:t>غير المبالين اليوم؟</a:t>
            </a:r>
            <a:endParaRPr lang="en-US" b="1" dirty="0">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2"/>
          <p:cNvSpPr>
            <a:spLocks noGrp="1" noChangeArrowheads="1"/>
          </p:cNvSpPr>
          <p:nvPr>
            <p:ph type="title"/>
          </p:nvPr>
        </p:nvSpPr>
        <p:spPr>
          <a:xfrm>
            <a:off x="0" y="76200"/>
            <a:ext cx="4419600" cy="1447800"/>
          </a:xfrm>
          <a:effectLst>
            <a:outerShdw blurRad="63500" dist="107763" dir="8100000" algn="ctr" rotWithShape="0">
              <a:srgbClr val="000000">
                <a:alpha val="74998"/>
              </a:srgbClr>
            </a:outerShdw>
          </a:effectLst>
        </p:spPr>
        <p:txBody>
          <a:bodyPr/>
          <a:lstStyle/>
          <a:p>
            <a:pPr eaLnBrk="1" hangingPunct="1">
              <a:defRPr/>
            </a:pPr>
            <a:r>
              <a:rPr lang="ar-JO" sz="3600" dirty="0">
                <a:solidFill>
                  <a:schemeClr val="bg1"/>
                </a:solidFill>
                <a:ea typeface="ＭＳ Ｐゴシック" charset="0"/>
                <a:cs typeface="Arial" panose="020B0604020202020204" pitchFamily="34" charset="0"/>
              </a:rPr>
              <a:t>تلخيص</a:t>
            </a:r>
            <a:br>
              <a:rPr lang="ar-JO" sz="3600" dirty="0">
                <a:solidFill>
                  <a:schemeClr val="bg1"/>
                </a:solidFill>
                <a:ea typeface="ＭＳ Ｐゴシック" charset="0"/>
                <a:cs typeface="Arial" panose="020B0604020202020204" pitchFamily="34" charset="0"/>
              </a:rPr>
            </a:br>
            <a:r>
              <a:rPr lang="ar-JO" sz="3600" dirty="0">
                <a:solidFill>
                  <a:schemeClr val="bg1"/>
                </a:solidFill>
                <a:ea typeface="ＭＳ Ｐゴシック" charset="0"/>
                <a:cs typeface="Arial" panose="020B0604020202020204" pitchFamily="34" charset="0"/>
              </a:rPr>
              <a:t>ملاخي 1</a:t>
            </a:r>
            <a:endParaRPr lang="en-US" dirty="0">
              <a:solidFill>
                <a:schemeClr val="bg1"/>
              </a:solidFill>
              <a:ea typeface="ＭＳ Ｐゴシック" charset="0"/>
              <a:cs typeface="Arial" panose="020B0604020202020204" pitchFamily="34" charset="0"/>
            </a:endParaRPr>
          </a:p>
        </p:txBody>
      </p:sp>
      <p:sp>
        <p:nvSpPr>
          <p:cNvPr id="109571" name="Rectangle 3"/>
          <p:cNvSpPr>
            <a:spLocks noGrp="1" noChangeArrowheads="1"/>
          </p:cNvSpPr>
          <p:nvPr>
            <p:ph type="body" idx="1"/>
          </p:nvPr>
        </p:nvSpPr>
        <p:spPr>
          <a:xfrm>
            <a:off x="5638800" y="381000"/>
            <a:ext cx="3505200" cy="2133600"/>
          </a:xfrm>
          <a:effectLst/>
        </p:spPr>
        <p:txBody>
          <a:bodyPr/>
          <a:lstStyle/>
          <a:p>
            <a:pPr marL="0" indent="0" algn="ctr" eaLnBrk="1" hangingPunct="1">
              <a:lnSpc>
                <a:spcPct val="90000"/>
              </a:lnSpc>
              <a:buFontTx/>
              <a:buNone/>
              <a:defRPr/>
            </a:pPr>
            <a:r>
              <a:rPr lang="ar-JO" sz="4800" dirty="0">
                <a:solidFill>
                  <a:schemeClr val="bg1"/>
                </a:solidFill>
                <a:effectLst>
                  <a:outerShdw blurRad="50800" dist="38100" dir="13500000" algn="br" rotWithShape="0">
                    <a:prstClr val="black">
                      <a:alpha val="76000"/>
                    </a:prstClr>
                  </a:outerShdw>
                </a:effectLst>
                <a:ea typeface="ＭＳ Ｐゴシック" charset="0"/>
                <a:cs typeface="Arial" panose="020B0604020202020204" pitchFamily="34" charset="0"/>
              </a:rPr>
              <a:t>أعطانا الله</a:t>
            </a:r>
          </a:p>
          <a:p>
            <a:pPr marL="0" indent="0" algn="ctr" eaLnBrk="1" hangingPunct="1">
              <a:lnSpc>
                <a:spcPct val="90000"/>
              </a:lnSpc>
              <a:buFontTx/>
              <a:buNone/>
              <a:defRPr/>
            </a:pPr>
            <a:r>
              <a:rPr lang="ar-JO" sz="4800" dirty="0">
                <a:solidFill>
                  <a:srgbClr val="FFFF00"/>
                </a:solidFill>
                <a:effectLst>
                  <a:outerShdw blurRad="50800" dist="38100" dir="13500000" algn="br" rotWithShape="0">
                    <a:prstClr val="black">
                      <a:alpha val="76000"/>
                    </a:prstClr>
                  </a:outerShdw>
                </a:effectLst>
                <a:ea typeface="ＭＳ Ｐゴシック" charset="0"/>
                <a:cs typeface="Arial" panose="020B0604020202020204" pitchFamily="34" charset="0"/>
              </a:rPr>
              <a:t>أفضل</a:t>
            </a:r>
            <a:r>
              <a:rPr lang="ar-JO" sz="4800" dirty="0">
                <a:solidFill>
                  <a:schemeClr val="bg1"/>
                </a:solidFill>
                <a:effectLst>
                  <a:outerShdw blurRad="50800" dist="38100" dir="13500000" algn="br" rotWithShape="0">
                    <a:prstClr val="black">
                      <a:alpha val="76000"/>
                    </a:prstClr>
                  </a:outerShdw>
                </a:effectLst>
                <a:ea typeface="ＭＳ Ｐゴシック" charset="0"/>
                <a:cs typeface="Arial" panose="020B0604020202020204" pitchFamily="34" charset="0"/>
              </a:rPr>
              <a:t> ما عنده</a:t>
            </a:r>
            <a:endParaRPr lang="en-US" sz="4800" dirty="0">
              <a:solidFill>
                <a:schemeClr val="bg1"/>
              </a:solidFill>
              <a:effectLst>
                <a:outerShdw blurRad="50800" dist="38100" dir="13500000" algn="br" rotWithShape="0">
                  <a:prstClr val="black">
                    <a:alpha val="76000"/>
                  </a:prstClr>
                </a:outerShdw>
              </a:effectLst>
              <a:ea typeface="ＭＳ Ｐゴシック" charset="0"/>
              <a:cs typeface="Arial" panose="020B0604020202020204" pitchFamily="34" charset="0"/>
            </a:endParaRPr>
          </a:p>
        </p:txBody>
      </p:sp>
      <p:sp>
        <p:nvSpPr>
          <p:cNvPr id="109574" name="Rectangle 6"/>
          <p:cNvSpPr>
            <a:spLocks noChangeArrowheads="1"/>
          </p:cNvSpPr>
          <p:nvPr/>
        </p:nvSpPr>
        <p:spPr bwMode="auto">
          <a:xfrm>
            <a:off x="152400" y="5257800"/>
            <a:ext cx="4724400" cy="1600200"/>
          </a:xfrm>
          <a:prstGeom prst="rect">
            <a:avLst/>
          </a:prstGeom>
          <a:noFill/>
          <a:ln w="9525">
            <a:noFill/>
            <a:miter lim="800000"/>
            <a:headEnd/>
            <a:tailEnd/>
          </a:ln>
          <a:effectLst>
            <a:outerShdw blurRad="63500" dist="107763" dir="8100000" algn="ctr" rotWithShape="0">
              <a:srgbClr val="000000">
                <a:alpha val="74998"/>
              </a:srgbClr>
            </a:outerShdw>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فأعطه </a:t>
            </a: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أفضل</a:t>
            </a: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 عندك</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9571">
                                            <p:txEl>
                                              <p:pRg st="1" end="1"/>
                                            </p:txEl>
                                          </p:spTgt>
                                        </p:tgtEl>
                                        <p:attrNameLst>
                                          <p:attrName>style.visibility</p:attrName>
                                        </p:attrNameLst>
                                      </p:cBhvr>
                                      <p:to>
                                        <p:strVal val="visible"/>
                                      </p:to>
                                    </p:set>
                                    <p:animEffect transition="in" filter="dissolve">
                                      <p:cBhvr>
                                        <p:cTn id="12" dur="500"/>
                                        <p:tgtEl>
                                          <p:spTgt spid="109571">
                                            <p:txEl>
                                              <p:pRg st="1" end="1"/>
                                            </p:txEl>
                                          </p:spTgt>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9574"/>
                                        </p:tgtEl>
                                        <p:attrNameLst>
                                          <p:attrName>style.visibility</p:attrName>
                                        </p:attrNameLst>
                                      </p:cBhvr>
                                      <p:to>
                                        <p:strVal val="visible"/>
                                      </p:to>
                                    </p:set>
                                    <p:animEffect transition="in" filter="dissolve">
                                      <p:cBhvr>
                                        <p:cTn id="16"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P spid="10957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kumimoji="0"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ملاخي ٢</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3514854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المحبة 1: 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الكرامة 1: 6-2: 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التجاوب مع عهد محبة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الإمتياز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الواجب 2: 10-16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مقدمة 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المشاكل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6-3: 12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الماضي 1: 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الحاضر 1: 6-2: 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تكبح الرياء؟</a:t>
            </a:r>
            <a:endParaRPr lang="en-US" sz="4800" dirty="0">
              <a:effectLst>
                <a:glow rad="127000">
                  <a:schemeClr val="tx1"/>
                </a:glow>
              </a:effectLst>
              <a:ea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659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92164888"/>
              </p:ext>
            </p:extLst>
          </p:nvPr>
        </p:nvGraphicFramePr>
        <p:xfrm>
          <a:off x="23664" y="908720"/>
          <a:ext cx="9120336" cy="306751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التعهد</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2: 10-16</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لماذا احتقرت تقدماتنا</a:t>
                      </a:r>
                      <a:endParaRPr lang="en-SG"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p:cNvSpPr>
            <a:spLocks noGrp="1" noChangeArrowheads="1"/>
          </p:cNvSpPr>
          <p:nvPr>
            <p:ph type="title"/>
          </p:nvPr>
        </p:nvSpPr>
        <p:spPr>
          <a:xfrm>
            <a:off x="609600" y="0"/>
            <a:ext cx="7772400" cy="838200"/>
          </a:xfrm>
          <a:solidFill>
            <a:srgbClr val="000000"/>
          </a:solidFill>
        </p:spPr>
        <p:txBody>
          <a:bodyPr/>
          <a:lstStyle/>
          <a:p>
            <a:pPr algn="ctr">
              <a:defRPr/>
            </a:pPr>
            <a:r>
              <a:rPr lang="ar-JO" b="1" dirty="0">
                <a:solidFill>
                  <a:srgbClr val="FFFFFF"/>
                </a:solidFill>
                <a:latin typeface="Arial" panose="020B0604020202020204" pitchFamily="34" charset="0"/>
                <a:ea typeface="ＭＳ Ｐゴシック" charset="0"/>
                <a:cs typeface="Arial" panose="020B0604020202020204" pitchFamily="34" charset="0"/>
              </a:rPr>
              <a:t>ملاخي 2: 10-16</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7526" name="Text Box 6"/>
          <p:cNvSpPr txBox="1">
            <a:spLocks noChangeArrowheads="1"/>
          </p:cNvSpPr>
          <p:nvPr/>
        </p:nvSpPr>
        <p:spPr bwMode="auto">
          <a:xfrm>
            <a:off x="457200" y="2420308"/>
            <a:ext cx="8075240" cy="224676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defRPr/>
            </a:pPr>
            <a:r>
              <a:rPr kumimoji="1"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لقد أتعبتموني</a:t>
            </a:r>
            <a:endParaRPr lang="en-US" sz="2800" b="1" dirty="0">
              <a:solidFill>
                <a:srgbClr val="FFFF00"/>
              </a:solidFill>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defRPr/>
            </a:pPr>
            <a:r>
              <a:rPr kumimoji="1"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كيف أتعبناك؟</a:t>
            </a:r>
            <a:endParaRPr lang="en-US" sz="2800" b="1" dirty="0">
              <a:solidFill>
                <a:srgbClr val="FFFF00"/>
              </a:solidFill>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defRPr/>
            </a:pPr>
            <a:r>
              <a:rPr kumimoji="1"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قدمتم لي طعاماً نجساً وحيوانات رديئة</a:t>
            </a:r>
            <a:endParaRPr lang="en-US" sz="2800" b="1" dirty="0">
              <a:solidFill>
                <a:srgbClr val="FFFF00"/>
              </a:solidFill>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defRPr/>
            </a:pPr>
            <a:r>
              <a:rPr kumimoji="1"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النبوة ضد شعب يهوذا : عدم الإخلاص لعهد زواجهم حيث يتزاوجون مع نساء وثنيات أو يطلقون زوجاتهم </a:t>
            </a:r>
            <a:r>
              <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2" name="Text Box 6">
            <a:extLst>
              <a:ext uri="{FF2B5EF4-FFF2-40B4-BE49-F238E27FC236}">
                <a16:creationId xmlns:a16="http://schemas.microsoft.com/office/drawing/2014/main" id="{17B5BA34-7EDB-38A3-28D0-978547567C8C}"/>
              </a:ext>
            </a:extLst>
          </p:cNvPr>
          <p:cNvSpPr txBox="1">
            <a:spLocks noChangeArrowheads="1"/>
          </p:cNvSpPr>
          <p:nvPr/>
        </p:nvSpPr>
        <p:spPr bwMode="auto">
          <a:xfrm>
            <a:off x="323528" y="1484784"/>
            <a:ext cx="8686800" cy="52322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403225" marR="0" lvl="0" indent="-403225" algn="r" defTabSz="914400" rtl="1" eaLnBrk="0" fontAlgn="base" latinLnBrk="0" hangingPunct="0">
              <a:lnSpc>
                <a:spcPct val="100000"/>
              </a:lnSpc>
              <a:spcBef>
                <a:spcPct val="0"/>
              </a:spcBef>
              <a:spcAft>
                <a:spcPct val="0"/>
              </a:spcAft>
              <a:buClrTx/>
              <a:buSzTx/>
              <a:buFontTx/>
              <a:buNone/>
              <a:defRPr/>
            </a:pPr>
            <a:r>
              <a:rPr kumimoji="1"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4. الجدل الثالث (2: 10-16) جدل حول عدم الأمانة</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wipe(up)">
                                      <p:cBhvr>
                                        <p:cTn id="7" dur="500"/>
                                        <p:tgtEl>
                                          <p:spTgt spid="1075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utoUpdateAnimBg="0"/>
      <p:bldP spid="2"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A8EBDB-F2E0-E8F7-A266-76CCF8647635}"/>
              </a:ext>
            </a:extLst>
          </p:cNvPr>
          <p:cNvGrpSpPr/>
          <p:nvPr/>
        </p:nvGrpSpPr>
        <p:grpSpPr>
          <a:xfrm>
            <a:off x="0" y="-134487"/>
            <a:ext cx="9144000" cy="6992487"/>
            <a:chOff x="0" y="-134487"/>
            <a:chExt cx="9144000" cy="6992487"/>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ndParaRPr>
            </a:p>
          </p:txBody>
        </p:sp>
        <p:pic>
          <p:nvPicPr>
            <p:cNvPr id="2" name="Picture 1"/>
            <p:cNvPicPr>
              <a:picLocks noChangeAspect="1"/>
            </p:cNvPicPr>
            <p:nvPr/>
          </p:nvPicPr>
          <p:blipFill>
            <a:blip r:embed="rId3"/>
            <a:stretch>
              <a:fillRect/>
            </a:stretch>
          </p:blipFill>
          <p:spPr>
            <a:xfrm>
              <a:off x="18001" y="15198"/>
              <a:ext cx="9123736" cy="6842802"/>
            </a:xfrm>
            <a:prstGeom prst="rect">
              <a:avLst/>
            </a:prstGeom>
          </p:spPr>
        </p:pic>
        <p:sp>
          <p:nvSpPr>
            <p:cNvPr id="3" name="Rectangle 2">
              <a:extLst>
                <a:ext uri="{FF2B5EF4-FFF2-40B4-BE49-F238E27FC236}">
                  <a16:creationId xmlns:a16="http://schemas.microsoft.com/office/drawing/2014/main" id="{5FAFAB3E-04FB-8489-3480-9E10E3A719CA}"/>
                </a:ext>
              </a:extLst>
            </p:cNvPr>
            <p:cNvSpPr/>
            <p:nvPr/>
          </p:nvSpPr>
          <p:spPr bwMode="auto">
            <a:xfrm rot="2969538">
              <a:off x="4349936" y="2075204"/>
              <a:ext cx="5112568"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6" name="Rectangle 5">
              <a:extLst>
                <a:ext uri="{FF2B5EF4-FFF2-40B4-BE49-F238E27FC236}">
                  <a16:creationId xmlns:a16="http://schemas.microsoft.com/office/drawing/2014/main" id="{0D1FE0C0-2725-1182-DC83-8D5A78A13E45}"/>
                </a:ext>
              </a:extLst>
            </p:cNvPr>
            <p:cNvSpPr/>
            <p:nvPr/>
          </p:nvSpPr>
          <p:spPr bwMode="auto">
            <a:xfrm rot="3418738">
              <a:off x="3760755" y="-73994"/>
              <a:ext cx="2461605"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7" name="Rectangle 6">
              <a:extLst>
                <a:ext uri="{FF2B5EF4-FFF2-40B4-BE49-F238E27FC236}">
                  <a16:creationId xmlns:a16="http://schemas.microsoft.com/office/drawing/2014/main" id="{3D74605C-1B9E-7661-4B05-2872463F38F3}"/>
                </a:ext>
              </a:extLst>
            </p:cNvPr>
            <p:cNvSpPr/>
            <p:nvPr/>
          </p:nvSpPr>
          <p:spPr bwMode="auto">
            <a:xfrm rot="5243225">
              <a:off x="6150577" y="2472318"/>
              <a:ext cx="2461605"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 name="Rectangle 7">
              <a:extLst>
                <a:ext uri="{FF2B5EF4-FFF2-40B4-BE49-F238E27FC236}">
                  <a16:creationId xmlns:a16="http://schemas.microsoft.com/office/drawing/2014/main" id="{724A4AC1-DDE1-0B4E-C7B8-597CAEC99967}"/>
                </a:ext>
              </a:extLst>
            </p:cNvPr>
            <p:cNvSpPr/>
            <p:nvPr/>
          </p:nvSpPr>
          <p:spPr bwMode="auto">
            <a:xfrm rot="3394679">
              <a:off x="5860005" y="2419155"/>
              <a:ext cx="2461605"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9" name="Rectangle 8">
              <a:extLst>
                <a:ext uri="{FF2B5EF4-FFF2-40B4-BE49-F238E27FC236}">
                  <a16:creationId xmlns:a16="http://schemas.microsoft.com/office/drawing/2014/main" id="{0AF74732-2C3C-3FF9-CD26-4962670B37BD}"/>
                </a:ext>
              </a:extLst>
            </p:cNvPr>
            <p:cNvSpPr/>
            <p:nvPr/>
          </p:nvSpPr>
          <p:spPr bwMode="auto">
            <a:xfrm rot="5400000">
              <a:off x="5660864" y="2020732"/>
              <a:ext cx="4364353"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900098" name="Rectangle 2"/>
          <p:cNvSpPr>
            <a:spLocks noGrp="1" noChangeArrowheads="1"/>
          </p:cNvSpPr>
          <p:nvPr>
            <p:ph type="ctrTitle"/>
          </p:nvPr>
        </p:nvSpPr>
        <p:spPr>
          <a:xfrm>
            <a:off x="3995936" y="954748"/>
            <a:ext cx="5313105" cy="1682163"/>
          </a:xfrm>
          <a:effectLst/>
        </p:spPr>
        <p:txBody>
          <a:bodyPr/>
          <a:lstStyle/>
          <a:p>
            <a:pPr>
              <a:defRPr/>
            </a:pPr>
            <a:r>
              <a:rPr lang="ar-SA" sz="7200" dirty="0">
                <a:solidFill>
                  <a:srgbClr val="C00000"/>
                </a:solidFill>
                <a:effectLst>
                  <a:glow rad="127000">
                    <a:schemeClr val="bg1"/>
                  </a:glow>
                </a:effectLst>
                <a:ea typeface="ＭＳ Ｐゴシック" charset="0"/>
              </a:rPr>
              <a:t>أنا أكره الطلاق</a:t>
            </a:r>
            <a:br>
              <a:rPr lang="en-US" sz="4800" dirty="0">
                <a:solidFill>
                  <a:srgbClr val="C00000"/>
                </a:solidFill>
                <a:effectLst>
                  <a:glow rad="127000">
                    <a:schemeClr val="bg1"/>
                  </a:glow>
                </a:effectLst>
                <a:ea typeface="ＭＳ Ｐゴシック" charset="0"/>
              </a:rPr>
            </a:br>
            <a:r>
              <a:rPr lang="ar-SA" sz="4800" dirty="0">
                <a:solidFill>
                  <a:srgbClr val="C00000"/>
                </a:solidFill>
                <a:effectLst>
                  <a:glow rad="127000">
                    <a:schemeClr val="bg1"/>
                  </a:glow>
                </a:effectLst>
                <a:ea typeface="ＭＳ Ｐゴシック" charset="0"/>
              </a:rPr>
              <a:t> (ملاخي 2: 16)</a:t>
            </a:r>
            <a:endParaRPr lang="en-US" sz="4800" dirty="0">
              <a:solidFill>
                <a:srgbClr val="C00000"/>
              </a:solidFill>
              <a:effectLst>
                <a:glow rad="127000">
                  <a:schemeClr val="bg1"/>
                </a:glow>
              </a:effectLst>
              <a:ea typeface="ＭＳ Ｐゴシック" charset="0"/>
            </a:endParaRPr>
          </a:p>
        </p:txBody>
      </p:sp>
    </p:spTree>
    <p:extLst>
      <p:ext uri="{BB962C8B-B14F-4D97-AF65-F5344CB8AC3E}">
        <p14:creationId xmlns:p14="http://schemas.microsoft.com/office/powerpoint/2010/main" val="1033659181"/>
      </p:ext>
    </p:extLst>
  </p:cSld>
  <p:clrMapOvr>
    <a:masterClrMapping/>
  </p:clrMapOvr>
  <p:transition/>
</p:sld>
</file>

<file path=ppt/theme/_rels/them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Japanese Waves">
  <a:themeElements>
    <a:clrScheme name="">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themeOverride>
</file>

<file path=ppt/theme/themeOverride9.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Office\Templates\Presentations\Project Overview (Standard).pot</Template>
  <TotalTime>16394</TotalTime>
  <Words>8034</Words>
  <Application>Microsoft Macintosh PowerPoint</Application>
  <PresentationFormat>On-screen Show (4:3)</PresentationFormat>
  <Paragraphs>1726</Paragraphs>
  <Slides>181</Slides>
  <Notes>164</Notes>
  <HiddenSlides>0</HiddenSlides>
  <MMClips>1</MMClips>
  <ScaleCrop>false</ScaleCrop>
  <HeadingPairs>
    <vt:vector size="8" baseType="variant">
      <vt:variant>
        <vt:lpstr>Fonts Used</vt:lpstr>
      </vt:variant>
      <vt:variant>
        <vt:i4>17</vt:i4>
      </vt:variant>
      <vt:variant>
        <vt:lpstr>Theme</vt:lpstr>
      </vt:variant>
      <vt:variant>
        <vt:i4>27</vt:i4>
      </vt:variant>
      <vt:variant>
        <vt:lpstr>Embedded OLE Servers</vt:lpstr>
      </vt:variant>
      <vt:variant>
        <vt:i4>1</vt:i4>
      </vt:variant>
      <vt:variant>
        <vt:lpstr>Slide Titles</vt:lpstr>
      </vt:variant>
      <vt:variant>
        <vt:i4>181</vt:i4>
      </vt:variant>
    </vt:vector>
  </HeadingPairs>
  <TitlesOfParts>
    <vt:vector size="226" baseType="lpstr">
      <vt:lpstr>CQuirinal</vt:lpstr>
      <vt:lpstr>ＭＳ Ｐゴシック</vt:lpstr>
      <vt:lpstr>Osaka</vt:lpstr>
      <vt:lpstr>宋体</vt:lpstr>
      <vt:lpstr>Times</vt:lpstr>
      <vt:lpstr>Arial</vt:lpstr>
      <vt:lpstr>Arial Black</vt:lpstr>
      <vt:lpstr>Calibri</vt:lpstr>
      <vt:lpstr>Comic Sans MS</vt:lpstr>
      <vt:lpstr>Impact</vt:lpstr>
      <vt:lpstr>Lucida Grande</vt:lpstr>
      <vt:lpstr>Monotype Sorts</vt:lpstr>
      <vt:lpstr>Times New Roman</vt:lpstr>
      <vt:lpstr>Trebuchet MS</vt:lpstr>
      <vt:lpstr>Tw Cen MT</vt:lpstr>
      <vt:lpstr>Wingdings</vt:lpstr>
      <vt:lpstr>Wingdings 2</vt:lpstr>
      <vt:lpstr>Project Overview (Standard)</vt:lpstr>
      <vt:lpstr>Japanese Waves</vt:lpstr>
      <vt:lpstr>Default Design</vt:lpstr>
      <vt:lpstr>1_Default Design</vt:lpstr>
      <vt:lpstr>Blank Presentation</vt:lpstr>
      <vt:lpstr>Sakura</vt:lpstr>
      <vt:lpstr>Contemporary</vt:lpstr>
      <vt:lpstr>Fireworks</vt:lpstr>
      <vt:lpstr>Orbit</vt:lpstr>
      <vt:lpstr>49_Blank Presentation</vt:lpstr>
      <vt:lpstr>1_Office Theme</vt:lpstr>
      <vt:lpstr>1_untitled 1</vt:lpstr>
      <vt:lpstr>2_Default Design</vt:lpstr>
      <vt:lpstr>1_Blank Presentation</vt:lpstr>
      <vt:lpstr>50_Blank Presentation</vt:lpstr>
      <vt:lpstr>4_Blank Presentation</vt:lpstr>
      <vt:lpstr>10_Office Theme</vt:lpstr>
      <vt:lpstr>10_Median</vt:lpstr>
      <vt:lpstr>1_Project Overview (Standard)</vt:lpstr>
      <vt:lpstr>Crumple</vt:lpstr>
      <vt:lpstr>4_Default Design</vt:lpstr>
      <vt:lpstr>5_Default Design</vt:lpstr>
      <vt:lpstr>1_Gesture</vt:lpstr>
      <vt:lpstr>1_Expedition</vt:lpstr>
      <vt:lpstr>Radar</vt:lpstr>
      <vt:lpstr>7_Default Design</vt:lpstr>
      <vt:lpstr>24_Office Theme</vt:lpstr>
      <vt:lpstr>Photo Editor Photo</vt:lpstr>
      <vt:lpstr>ملاخي</vt:lpstr>
      <vt:lpstr>الكلمة المفتاحية</vt:lpstr>
      <vt:lpstr>الموضوع الرئيسي</vt:lpstr>
      <vt:lpstr>الآية المفتاحية</vt:lpstr>
      <vt:lpstr>بيان الملكوت في ملاخي</vt:lpstr>
      <vt:lpstr>البيان الموجز في ملاخي</vt:lpstr>
      <vt:lpstr>العهد</vt:lpstr>
      <vt:lpstr>الفداء</vt:lpstr>
      <vt:lpstr>المسيا</vt:lpstr>
      <vt:lpstr>Book Chart</vt:lpstr>
      <vt:lpstr>باري هادلستون، الكتاب المقدس الملخص بالأحرف الصوتية (غراند رابيدز: بيكر، 1992)</vt:lpstr>
      <vt:lpstr>كن  صادقاً</vt:lpstr>
      <vt:lpstr>The Postexilic Era</vt:lpstr>
      <vt:lpstr>كيف يمكن أن تكون...؟</vt:lpstr>
      <vt:lpstr>توقف عن خلق الأعذار</vt:lpstr>
      <vt:lpstr>2. فكر في مستقبلك.</vt:lpstr>
      <vt:lpstr>الفكرة الرئيسية</vt:lpstr>
      <vt:lpstr>تطبيق ملاخي</vt:lpstr>
      <vt:lpstr>تطبيق ملاخي</vt:lpstr>
      <vt:lpstr>Black</vt:lpstr>
      <vt:lpstr>Review Quiz on Zechariah</vt:lpstr>
      <vt:lpstr>Review Quiz on Zechariah</vt:lpstr>
      <vt:lpstr>Review Quiz on Zechariah</vt:lpstr>
      <vt:lpstr>Review Quiz on Zechariah</vt:lpstr>
      <vt:lpstr>Review Quiz on Zechariah</vt:lpstr>
      <vt:lpstr>مخطط ملوك وأنبياء العهد القديم</vt:lpstr>
      <vt:lpstr>تباين الأنبياء بحسب الفترة الزمنية</vt:lpstr>
      <vt:lpstr>ملاخي</vt:lpstr>
      <vt:lpstr>قلوب حجرية</vt:lpstr>
      <vt:lpstr>الخصائص</vt:lpstr>
      <vt:lpstr>1. التاريخ / المناسبة</vt:lpstr>
      <vt:lpstr>2. السياق التاريخي</vt:lpstr>
      <vt:lpstr>3. القصد</vt:lpstr>
      <vt:lpstr>الجمهور</vt:lpstr>
      <vt:lpstr>الشكل الأدبي والهيكل</vt:lpstr>
      <vt:lpstr>كن صادقاً</vt:lpstr>
      <vt:lpstr>إذا كنت لا تسير في الحديث  فمن الأفضل على الأرجح ألا تتحدث</vt:lpstr>
      <vt:lpstr>الرياء</vt:lpstr>
      <vt:lpstr>المراؤون (مصطلح المرحلة اليوناني)</vt:lpstr>
      <vt:lpstr>رياء الفريسيين</vt:lpstr>
      <vt:lpstr>الرياء</vt:lpstr>
      <vt:lpstr>هل أنت مرائي؟</vt:lpstr>
      <vt:lpstr>Hypocrisy</vt:lpstr>
      <vt:lpstr>كيف يمكنك أن تكون ...؟</vt:lpstr>
      <vt:lpstr>Background to Malachi</vt:lpstr>
      <vt:lpstr>الخط الزمني</vt:lpstr>
      <vt:lpstr>Placing the Prophets</vt:lpstr>
      <vt:lpstr>رف أسفار الكتاب المقدس</vt:lpstr>
      <vt:lpstr>التسلسل الزمني لعزرا - نحميا</vt:lpstr>
      <vt:lpstr>تكامل العهد القديم</vt:lpstr>
      <vt:lpstr>كن ...</vt:lpstr>
      <vt:lpstr>The Twelve</vt:lpstr>
      <vt:lpstr>Sin</vt:lpstr>
      <vt:lpstr>رحلة السبي والعودة</vt:lpstr>
      <vt:lpstr>الخط الزمني للسبي</vt:lpstr>
      <vt:lpstr>The Postexilic Era</vt:lpstr>
      <vt:lpstr>كيف يمكنك أن تكون ...؟</vt:lpstr>
      <vt:lpstr>Book Chart</vt:lpstr>
      <vt:lpstr>أوقف  تقديم الأعذار</vt:lpstr>
      <vt:lpstr>8 أعذار</vt:lpstr>
      <vt:lpstr>الكلمة المفتاحية</vt:lpstr>
      <vt:lpstr>كيف تكبح الرياء؟</vt:lpstr>
      <vt:lpstr>Slides on  ملاخي ١</vt:lpstr>
      <vt:lpstr>ماذا تقدم للملك؟</vt:lpstr>
      <vt:lpstr>اللامبالاة</vt:lpstr>
      <vt:lpstr>كيف يمكنك أن تعبد الله بدون  اللامبالاة؟</vt:lpstr>
      <vt:lpstr>Chart 1:1-5</vt:lpstr>
      <vt:lpstr>الأجزاء المكونة للسفر</vt:lpstr>
      <vt:lpstr> قدّر : فإن الله قد اختارك للبركة (1: 1-5)</vt:lpstr>
      <vt:lpstr>أسئلة مهمة</vt:lpstr>
      <vt:lpstr>اختار الله يعقوب وليس عيسو</vt:lpstr>
      <vt:lpstr>الجغرافيا</vt:lpstr>
      <vt:lpstr>اختار الله حتى اليهود اللامبالين</vt:lpstr>
      <vt:lpstr>الأرض الأدومية القاحلة</vt:lpstr>
      <vt:lpstr>Annihilated</vt:lpstr>
      <vt:lpstr>الله اختارنا أيضاً</vt:lpstr>
      <vt:lpstr>يحبني، لا يحبني؟</vt:lpstr>
      <vt:lpstr>الإختيار في أفسس 1</vt:lpstr>
      <vt:lpstr>الإختيار في أفسس 1</vt:lpstr>
      <vt:lpstr>Chart 1:1-5</vt:lpstr>
      <vt:lpstr>كيف تكبح الرياء؟</vt:lpstr>
      <vt:lpstr>أعطِ أفضل ما عندك له  (1: 6-14)</vt:lpstr>
      <vt:lpstr>ملاخي 1: 6-2: 9</vt:lpstr>
      <vt:lpstr>كيف تعطي الله أفضل عبادة :</vt:lpstr>
      <vt:lpstr>الذبائح المناسبة</vt:lpstr>
      <vt:lpstr>Lamb</vt:lpstr>
      <vt:lpstr>Goats</vt:lpstr>
      <vt:lpstr>القول ضد الكهنة</vt:lpstr>
      <vt:lpstr>يوماً ما في مدرسة الكتاب المقدس سنغافورة</vt:lpstr>
      <vt:lpstr>هل تعطي رئيس الوزراء شيئاً غير مرغوب فيه؟</vt:lpstr>
      <vt:lpstr>كيف تعطي الله أفضل عبادة :</vt:lpstr>
      <vt:lpstr>الإلتزام بالمواعيد  هو إظهار الإحترام الكبير  للآخرين ووقتهم</vt:lpstr>
      <vt:lpstr>ماذا يقول الله للأشخاص  غير المبالين اليوم؟</vt:lpstr>
      <vt:lpstr>تلخيص ملاخي 1</vt:lpstr>
      <vt:lpstr>Slides on  ملاخي ٢</vt:lpstr>
      <vt:lpstr>Chart 2:10-16</vt:lpstr>
      <vt:lpstr>كيف تكبح الرياء؟</vt:lpstr>
      <vt:lpstr>ملاخي 2: 10-16</vt:lpstr>
      <vt:lpstr>أنا أكره الطلاق  (ملاخي 2: 16)</vt:lpstr>
      <vt:lpstr>أنا أكره الطلاق (ملاخي 2: 16)</vt:lpstr>
      <vt:lpstr>Chart 2:10-16</vt:lpstr>
      <vt:lpstr>الزواج</vt:lpstr>
      <vt:lpstr>سوف أتركك يا جيلبرت، تستطيع الإحتفاظ بالصحن،  لكني سآخذ الماء وكل الأحجار الملونة.</vt:lpstr>
      <vt:lpstr>إعلان الزواج</vt:lpstr>
      <vt:lpstr>راقب كلماتك</vt:lpstr>
      <vt:lpstr>ارفعوا الأطفال معاً</vt:lpstr>
      <vt:lpstr>كيف تكبح الرياء؟</vt:lpstr>
      <vt:lpstr>الآيات المفتاحية</vt:lpstr>
      <vt:lpstr>Chart 2:10-16</vt:lpstr>
      <vt:lpstr>Slides on  ملاخي ٣</vt:lpstr>
      <vt:lpstr>كيف تكبح الرياء؟</vt:lpstr>
      <vt:lpstr>2:17–3:5</vt:lpstr>
      <vt:lpstr>كيف تكبح الرياء؟</vt:lpstr>
      <vt:lpstr>3:6-12</vt:lpstr>
      <vt:lpstr>Malachi 3:10</vt:lpstr>
      <vt:lpstr>Chart 2:10-16</vt:lpstr>
      <vt:lpstr>كيف تكبح الرياء؟</vt:lpstr>
      <vt:lpstr>3:13-18</vt:lpstr>
      <vt:lpstr>هذه الكنيسة     ليست مليئة بالمرائين</vt:lpstr>
      <vt:lpstr>من أنت، حقاً؟</vt:lpstr>
      <vt:lpstr>لو كان الأمر مهماً بالنسبة لك فستجد طريقة</vt:lpstr>
      <vt:lpstr>في بعض الأحيان  لا نقترب حتى إلى خط البداية</vt:lpstr>
      <vt:lpstr>ليس لدي وقت</vt:lpstr>
      <vt:lpstr>يا رب خذ جميع أعذاري</vt:lpstr>
      <vt:lpstr>كيف يمكنك أن تكون ....؟</vt:lpstr>
      <vt:lpstr>أوقف  تقديم الأعذار</vt:lpstr>
      <vt:lpstr>2. فكر في مستقبلك</vt:lpstr>
      <vt:lpstr>Slides on  ملاخي ٤ </vt:lpstr>
      <vt:lpstr>Chart 2:10-16</vt:lpstr>
      <vt:lpstr>Appendices (ch. 4)</vt:lpstr>
      <vt:lpstr>Malachi 4:2a</vt:lpstr>
      <vt:lpstr>ملاخي 4: 2ب</vt:lpstr>
      <vt:lpstr>ملاخي ٤: ٢ب</vt:lpstr>
      <vt:lpstr>العشرة الكبار (ملاخي ٤: ٤)</vt:lpstr>
      <vt:lpstr>The Second Coming</vt:lpstr>
      <vt:lpstr>التوقعات: إيليا، المسيح، المملكة</vt:lpstr>
      <vt:lpstr>نظرة عامة على المستقبل</vt:lpstr>
      <vt:lpstr>التطبيقات</vt:lpstr>
      <vt:lpstr>ملاخي آخر    الإثني عشر</vt:lpstr>
      <vt:lpstr>بيان الملكوت في ملاخي</vt:lpstr>
      <vt:lpstr>البيان الموجز في ملاخي</vt:lpstr>
      <vt:lpstr>كيف يمكنك أن تكون ...؟</vt:lpstr>
      <vt:lpstr>الفكرة الرئيسية في ملاخي</vt:lpstr>
      <vt:lpstr>أوقف  تقديم الأعذار</vt:lpstr>
      <vt:lpstr>2. فكر في مستقبلك</vt:lpstr>
      <vt:lpstr>الرياء</vt:lpstr>
      <vt:lpstr>أوقف  تقديم الأعذار</vt:lpstr>
      <vt:lpstr>كيف تكبح الرياء؟</vt:lpstr>
      <vt:lpstr>تطبيق ملاخي</vt:lpstr>
      <vt:lpstr>تطبيق ملاخي</vt:lpstr>
      <vt:lpstr>Black</vt:lpstr>
      <vt:lpstr>مسح العهد القديم   •  BibleStudyDownloads.org</vt:lpstr>
      <vt:lpstr>لاهوت ملاخي</vt:lpstr>
      <vt:lpstr>1. محبة الله ليعقوب وإسرائيل</vt:lpstr>
      <vt:lpstr>2. شخصية الله</vt:lpstr>
      <vt:lpstr>3. خطية الكهنة والشعب</vt:lpstr>
      <vt:lpstr>4. مكافأة الإيمان ومخافة الرب</vt:lpstr>
      <vt:lpstr>5. رسول الرب</vt:lpstr>
      <vt:lpstr>6. المسيا الآتي</vt:lpstr>
      <vt:lpstr>7. يوم الرب</vt:lpstr>
      <vt:lpstr>9. فان جيميرين</vt:lpstr>
      <vt:lpstr>1. أحببت يعقوب وأبغضت عيسو (1: 2-3)</vt:lpstr>
      <vt:lpstr>2. اسمي عظيم بين الأمم (1: 11)</vt:lpstr>
      <vt:lpstr>3. يجب الحفاظ على عهدي مع لاوي (2: 4)</vt:lpstr>
      <vt:lpstr>4. أفلم يفعل واحد ... ؟ (2: 15)</vt:lpstr>
      <vt:lpstr>النبوة الكتابية مقابل نبوة الوثنيين (الأمم)</vt:lpstr>
      <vt:lpstr>تعريفات</vt:lpstr>
      <vt:lpstr>لماذا متطلبات النبوة الحقيقية ضرورية؟</vt:lpstr>
      <vt:lpstr>اختبارات النبي الحقيقي  (تث 18: 18-20)</vt:lpstr>
      <vt:lpstr>لماذا متطلبات النبوة الحقيقية ضرورية؟</vt:lpstr>
      <vt:lpstr>لماذا كلمة الله مفعمة بالحيوية جداً؟</vt:lpstr>
      <vt:lpstr>ما هي النبوة؟</vt:lpstr>
      <vt:lpstr>التناقضات بين النبوة الكتابية والوثنية</vt:lpstr>
      <vt:lpstr>ما هي النبوة؟</vt:lpstr>
      <vt:lpstr>مجموعة المناقشة أ</vt:lpstr>
      <vt:lpstr>مجموعة المناقشة ب</vt:lpstr>
      <vt:lpstr>ملخص وجهات النظر النبوية</vt:lpstr>
      <vt:lpstr>أسئلة</vt:lpstr>
      <vt:lpstr>أسئلة</vt:lpstr>
      <vt:lpstr>Black</vt:lpstr>
      <vt:lpstr>مسح العهد القديم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Malachi</dc:title>
  <dc:creator>Jingle Cortes</dc:creator>
  <cp:lastModifiedBy>Rick Griffith</cp:lastModifiedBy>
  <cp:revision>337</cp:revision>
  <cp:lastPrinted>2002-05-02T21:11:42Z</cp:lastPrinted>
  <dcterms:created xsi:type="dcterms:W3CDTF">2002-04-16T03:10:37Z</dcterms:created>
  <dcterms:modified xsi:type="dcterms:W3CDTF">2024-02-16T08:54:14Z</dcterms:modified>
</cp:coreProperties>
</file>