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theme/theme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9.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14.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5.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6.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7.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theme/theme18.xml" ContentType="application/vnd.openxmlformats-officedocument.theme+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19.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theme/theme20.xml" ContentType="application/vnd.openxmlformats-officedocument.theme+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theme/theme21.xml" ContentType="application/vnd.openxmlformats-officedocument.theme+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22.xml" ContentType="application/vnd.openxmlformats-officedocument.theme+xml"/>
  <Override PartName="/ppt/slideLayouts/slideLayout932.xml" ContentType="application/vnd.openxmlformats-officedocument.presentationml.slideLayout+xml"/>
  <Override PartName="/ppt/theme/theme23.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24.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25.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26.xml" ContentType="application/vnd.openxmlformats-officedocument.theme+xml"/>
  <Override PartName="/ppt/theme/themeOverride1.xml" ContentType="application/vnd.openxmlformats-officedocument.themeOverride+xml"/>
  <Override PartName="/ppt/slideLayouts/slideLayout966.xml" ContentType="application/vnd.openxmlformats-officedocument.presentationml.slideLayout+xml"/>
  <Override PartName="/ppt/theme/theme27.xml" ContentType="application/vnd.openxmlformats-officedocument.theme+xml"/>
  <Override PartName="/ppt/slideLayouts/slideLayout967.xml" ContentType="application/vnd.openxmlformats-officedocument.presentationml.slideLayout+xml"/>
  <Override PartName="/ppt/theme/theme28.xml" ContentType="application/vnd.openxmlformats-officedocument.theme+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theme/theme29.xml" ContentType="application/vnd.openxmlformats-officedocument.theme+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theme/theme30.xml" ContentType="application/vnd.openxmlformats-officedocument.theme+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theme/theme31.xml" ContentType="application/vnd.openxmlformats-officedocument.theme+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theme/theme32.xml" ContentType="application/vnd.openxmlformats-officedocument.theme+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theme/theme33.xml" ContentType="application/vnd.openxmlformats-officedocument.theme+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theme/theme34.xml" ContentType="application/vnd.openxmlformats-officedocument.theme+xml"/>
  <Override PartName="/ppt/slideLayouts/slideLayout1035.xml" ContentType="application/vnd.openxmlformats-officedocument.presentationml.slideLayout+xml"/>
  <Override PartName="/ppt/theme/theme35.xml" ContentType="application/vnd.openxmlformats-officedocument.theme+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theme/theme36.xml" ContentType="application/vnd.openxmlformats-officedocument.theme+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theme/theme37.xml" ContentType="application/vnd.openxmlformats-officedocument.theme+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theme/theme38.xml" ContentType="application/vnd.openxmlformats-officedocument.theme+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theme/theme39.xml" ContentType="application/vnd.openxmlformats-officedocument.theme+xml"/>
  <Override PartName="/ppt/theme/theme4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heme/themeOverride6.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heme/themeOverride7.xml" ContentType="application/vnd.openxmlformats-officedocument.themeOverr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8.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heme/themeOverride9.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10.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11.xml" ContentType="application/vnd.openxmlformats-officedocument.themeOverride+xml"/>
  <Override PartName="/ppt/notesSlides/notesSlide102.xml" ContentType="application/vnd.openxmlformats-officedocument.presentationml.notesSlide+xml"/>
  <Override PartName="/ppt/theme/themeOverride12.xml" ContentType="application/vnd.openxmlformats-officedocument.themeOverride+xml"/>
  <Override PartName="/ppt/notesSlides/notesSlide103.xml" ContentType="application/vnd.openxmlformats-officedocument.presentationml.notesSlide+xml"/>
  <Override PartName="/ppt/theme/themeOverride13.xml" ContentType="application/vnd.openxmlformats-officedocument.themeOverr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4.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15.xml" ContentType="application/vnd.openxmlformats-officedocument.themeOverride+xml"/>
  <Override PartName="/ppt/theme/themeOverride16.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860" r:id="rId2"/>
    <p:sldMasterId id="2147483885" r:id="rId3"/>
    <p:sldMasterId id="2147483910" r:id="rId4"/>
    <p:sldMasterId id="2147483959" r:id="rId5"/>
    <p:sldMasterId id="2147483971" r:id="rId6"/>
    <p:sldMasterId id="2147484098" r:id="rId7"/>
    <p:sldMasterId id="2147484122" r:id="rId8"/>
    <p:sldMasterId id="2147484137" r:id="rId9"/>
    <p:sldMasterId id="2147484150" r:id="rId10"/>
    <p:sldMasterId id="2147484223" r:id="rId11"/>
    <p:sldMasterId id="2147484235" r:id="rId12"/>
    <p:sldMasterId id="2147484286" r:id="rId13"/>
    <p:sldMasterId id="2147484298" r:id="rId14"/>
    <p:sldMasterId id="2147484313" r:id="rId15"/>
    <p:sldMasterId id="2147484326" r:id="rId16"/>
    <p:sldMasterId id="2147484441" r:id="rId17"/>
    <p:sldMasterId id="2147484454" r:id="rId18"/>
    <p:sldMasterId id="2147484810" r:id="rId19"/>
    <p:sldMasterId id="2147484822" r:id="rId20"/>
    <p:sldMasterId id="2147485178" r:id="rId21"/>
    <p:sldMasterId id="2147485190" r:id="rId22"/>
    <p:sldMasterId id="2147485204" r:id="rId23"/>
    <p:sldMasterId id="2147485206" r:id="rId24"/>
    <p:sldMasterId id="2147485218" r:id="rId25"/>
    <p:sldMasterId id="2147485230" r:id="rId26"/>
    <p:sldMasterId id="2147485259" r:id="rId27"/>
    <p:sldMasterId id="2147485261" r:id="rId28"/>
    <p:sldMasterId id="2147485263" r:id="rId29"/>
    <p:sldMasterId id="2147485276" r:id="rId30"/>
    <p:sldMasterId id="2147485288" r:id="rId31"/>
    <p:sldMasterId id="2147485300" r:id="rId32"/>
    <p:sldMasterId id="2147485312" r:id="rId33"/>
    <p:sldMasterId id="2147485324" r:id="rId34"/>
    <p:sldMasterId id="2147485336" r:id="rId35"/>
    <p:sldMasterId id="2147485338" r:id="rId36"/>
    <p:sldMasterId id="2147485350" r:id="rId37"/>
    <p:sldMasterId id="2147485363" r:id="rId38"/>
    <p:sldMasterId id="2147485378" r:id="rId39"/>
  </p:sldMasterIdLst>
  <p:notesMasterIdLst>
    <p:notesMasterId r:id="rId217"/>
  </p:notesMasterIdLst>
  <p:sldIdLst>
    <p:sldId id="256" r:id="rId40"/>
    <p:sldId id="257" r:id="rId41"/>
    <p:sldId id="258" r:id="rId42"/>
    <p:sldId id="259" r:id="rId43"/>
    <p:sldId id="260" r:id="rId44"/>
    <p:sldId id="261" r:id="rId45"/>
    <p:sldId id="262" r:id="rId46"/>
    <p:sldId id="263" r:id="rId47"/>
    <p:sldId id="264" r:id="rId48"/>
    <p:sldId id="265" r:id="rId49"/>
    <p:sldId id="266" r:id="rId50"/>
    <p:sldId id="5283" r:id="rId51"/>
    <p:sldId id="5078" r:id="rId52"/>
    <p:sldId id="269" r:id="rId53"/>
    <p:sldId id="270" r:id="rId54"/>
    <p:sldId id="271" r:id="rId55"/>
    <p:sldId id="272" r:id="rId56"/>
    <p:sldId id="5479" r:id="rId57"/>
    <p:sldId id="274" r:id="rId58"/>
    <p:sldId id="753" r:id="rId59"/>
    <p:sldId id="432" r:id="rId60"/>
    <p:sldId id="5475" r:id="rId61"/>
    <p:sldId id="5476" r:id="rId62"/>
    <p:sldId id="277" r:id="rId63"/>
    <p:sldId id="278" r:id="rId64"/>
    <p:sldId id="828" r:id="rId65"/>
    <p:sldId id="4188" r:id="rId66"/>
    <p:sldId id="4201" r:id="rId67"/>
    <p:sldId id="4199" r:id="rId68"/>
    <p:sldId id="4202" r:id="rId69"/>
    <p:sldId id="284" r:id="rId70"/>
    <p:sldId id="4203" r:id="rId71"/>
    <p:sldId id="651" r:id="rId72"/>
    <p:sldId id="4204" r:id="rId73"/>
    <p:sldId id="747" r:id="rId74"/>
    <p:sldId id="654" r:id="rId75"/>
    <p:sldId id="4746" r:id="rId76"/>
    <p:sldId id="4748" r:id="rId77"/>
    <p:sldId id="4749" r:id="rId78"/>
    <p:sldId id="435" r:id="rId79"/>
    <p:sldId id="5210" r:id="rId80"/>
    <p:sldId id="5211" r:id="rId81"/>
    <p:sldId id="5212" r:id="rId82"/>
    <p:sldId id="5213" r:id="rId83"/>
    <p:sldId id="5214" r:id="rId84"/>
    <p:sldId id="5215" r:id="rId85"/>
    <p:sldId id="490" r:id="rId86"/>
    <p:sldId id="5216" r:id="rId87"/>
    <p:sldId id="5217" r:id="rId88"/>
    <p:sldId id="5218" r:id="rId89"/>
    <p:sldId id="706" r:id="rId90"/>
    <p:sldId id="5219" r:id="rId91"/>
    <p:sldId id="689" r:id="rId92"/>
    <p:sldId id="599" r:id="rId93"/>
    <p:sldId id="5220" r:id="rId94"/>
    <p:sldId id="707" r:id="rId95"/>
    <p:sldId id="5221" r:id="rId96"/>
    <p:sldId id="5222" r:id="rId97"/>
    <p:sldId id="601" r:id="rId98"/>
    <p:sldId id="5223" r:id="rId99"/>
    <p:sldId id="608" r:id="rId100"/>
    <p:sldId id="688" r:id="rId101"/>
    <p:sldId id="5224" r:id="rId102"/>
    <p:sldId id="5225" r:id="rId103"/>
    <p:sldId id="755" r:id="rId104"/>
    <p:sldId id="5226" r:id="rId105"/>
    <p:sldId id="610" r:id="rId106"/>
    <p:sldId id="611" r:id="rId107"/>
    <p:sldId id="5227" r:id="rId108"/>
    <p:sldId id="5228" r:id="rId109"/>
    <p:sldId id="5229" r:id="rId110"/>
    <p:sldId id="5230" r:id="rId111"/>
    <p:sldId id="5231" r:id="rId112"/>
    <p:sldId id="5232" r:id="rId113"/>
    <p:sldId id="5233" r:id="rId114"/>
    <p:sldId id="5234" r:id="rId115"/>
    <p:sldId id="5235" r:id="rId116"/>
    <p:sldId id="5236" r:id="rId117"/>
    <p:sldId id="5237" r:id="rId118"/>
    <p:sldId id="5238" r:id="rId119"/>
    <p:sldId id="5239" r:id="rId120"/>
    <p:sldId id="5240" r:id="rId121"/>
    <p:sldId id="5241" r:id="rId122"/>
    <p:sldId id="5242" r:id="rId123"/>
    <p:sldId id="5243" r:id="rId124"/>
    <p:sldId id="5244" r:id="rId125"/>
    <p:sldId id="5245" r:id="rId126"/>
    <p:sldId id="628" r:id="rId127"/>
    <p:sldId id="5246" r:id="rId128"/>
    <p:sldId id="5247" r:id="rId129"/>
    <p:sldId id="5248" r:id="rId130"/>
    <p:sldId id="5249" r:id="rId131"/>
    <p:sldId id="5250" r:id="rId132"/>
    <p:sldId id="5251" r:id="rId133"/>
    <p:sldId id="5252" r:id="rId134"/>
    <p:sldId id="5253" r:id="rId135"/>
    <p:sldId id="5254" r:id="rId136"/>
    <p:sldId id="5255" r:id="rId137"/>
    <p:sldId id="656" r:id="rId138"/>
    <p:sldId id="657" r:id="rId139"/>
    <p:sldId id="5285" r:id="rId140"/>
    <p:sldId id="5259" r:id="rId141"/>
    <p:sldId id="5260" r:id="rId142"/>
    <p:sldId id="661" r:id="rId143"/>
    <p:sldId id="758" r:id="rId144"/>
    <p:sldId id="5261" r:id="rId145"/>
    <p:sldId id="5262" r:id="rId146"/>
    <p:sldId id="5263" r:id="rId147"/>
    <p:sldId id="5264" r:id="rId148"/>
    <p:sldId id="5265" r:id="rId149"/>
    <p:sldId id="5266" r:id="rId150"/>
    <p:sldId id="759" r:id="rId151"/>
    <p:sldId id="5267" r:id="rId152"/>
    <p:sldId id="5281" r:id="rId153"/>
    <p:sldId id="760" r:id="rId154"/>
    <p:sldId id="752" r:id="rId155"/>
    <p:sldId id="5269" r:id="rId156"/>
    <p:sldId id="5282" r:id="rId157"/>
    <p:sldId id="436" r:id="rId158"/>
    <p:sldId id="437" r:id="rId159"/>
    <p:sldId id="439" r:id="rId160"/>
    <p:sldId id="441" r:id="rId161"/>
    <p:sldId id="4237" r:id="rId162"/>
    <p:sldId id="4238" r:id="rId163"/>
    <p:sldId id="5474" r:id="rId164"/>
    <p:sldId id="442" r:id="rId165"/>
    <p:sldId id="5270" r:id="rId166"/>
    <p:sldId id="5271" r:id="rId167"/>
    <p:sldId id="5272" r:id="rId168"/>
    <p:sldId id="5273" r:id="rId169"/>
    <p:sldId id="710" r:id="rId170"/>
    <p:sldId id="711" r:id="rId171"/>
    <p:sldId id="5274" r:id="rId172"/>
    <p:sldId id="5275" r:id="rId173"/>
    <p:sldId id="5276" r:id="rId174"/>
    <p:sldId id="5277" r:id="rId175"/>
    <p:sldId id="5278" r:id="rId176"/>
    <p:sldId id="712" r:id="rId177"/>
    <p:sldId id="713" r:id="rId178"/>
    <p:sldId id="754" r:id="rId179"/>
    <p:sldId id="594" r:id="rId180"/>
    <p:sldId id="595" r:id="rId181"/>
    <p:sldId id="682" r:id="rId182"/>
    <p:sldId id="5284" r:id="rId183"/>
    <p:sldId id="4888" r:id="rId184"/>
    <p:sldId id="715" r:id="rId185"/>
    <p:sldId id="716" r:id="rId186"/>
    <p:sldId id="5279" r:id="rId187"/>
    <p:sldId id="494" r:id="rId188"/>
    <p:sldId id="761" r:id="rId189"/>
    <p:sldId id="750" r:id="rId190"/>
    <p:sldId id="496" r:id="rId191"/>
    <p:sldId id="497" r:id="rId192"/>
    <p:sldId id="745" r:id="rId193"/>
    <p:sldId id="746" r:id="rId194"/>
    <p:sldId id="495" r:id="rId195"/>
    <p:sldId id="756" r:id="rId196"/>
    <p:sldId id="5280" r:id="rId197"/>
    <p:sldId id="766" r:id="rId198"/>
    <p:sldId id="4030" r:id="rId199"/>
    <p:sldId id="709" r:id="rId200"/>
    <p:sldId id="717" r:id="rId201"/>
    <p:sldId id="718" r:id="rId202"/>
    <p:sldId id="719" r:id="rId203"/>
    <p:sldId id="720" r:id="rId204"/>
    <p:sldId id="721" r:id="rId205"/>
    <p:sldId id="722" r:id="rId206"/>
    <p:sldId id="723" r:id="rId207"/>
    <p:sldId id="724" r:id="rId208"/>
    <p:sldId id="725" r:id="rId209"/>
    <p:sldId id="726" r:id="rId210"/>
    <p:sldId id="727" r:id="rId211"/>
    <p:sldId id="5477" r:id="rId212"/>
    <p:sldId id="5478" r:id="rId213"/>
    <p:sldId id="730" r:id="rId214"/>
    <p:sldId id="320" r:id="rId215"/>
    <p:sldId id="4031" r:id="rId21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1A7CB1FD-E1E7-8341-9D45-ED02325C53DE}">
          <p14:sldIdLst>
            <p14:sldId id="256"/>
            <p14:sldId id="257"/>
            <p14:sldId id="258"/>
            <p14:sldId id="259"/>
            <p14:sldId id="260"/>
            <p14:sldId id="261"/>
            <p14:sldId id="262"/>
            <p14:sldId id="263"/>
            <p14:sldId id="264"/>
            <p14:sldId id="265"/>
            <p14:sldId id="266"/>
            <p14:sldId id="5283"/>
            <p14:sldId id="5078"/>
            <p14:sldId id="269"/>
            <p14:sldId id="270"/>
            <p14:sldId id="271"/>
            <p14:sldId id="272"/>
            <p14:sldId id="5479"/>
            <p14:sldId id="274"/>
            <p14:sldId id="753"/>
          </p14:sldIdLst>
        </p14:section>
        <p14:section name="Introduction" id="{835D14CC-2501-AF41-B123-A5AE30DB11C0}">
          <p14:sldIdLst>
            <p14:sldId id="432"/>
            <p14:sldId id="5475"/>
            <p14:sldId id="5476"/>
            <p14:sldId id="277"/>
            <p14:sldId id="278"/>
            <p14:sldId id="828"/>
            <p14:sldId id="4188"/>
            <p14:sldId id="4201"/>
            <p14:sldId id="4199"/>
            <p14:sldId id="4202"/>
            <p14:sldId id="284"/>
            <p14:sldId id="4203"/>
            <p14:sldId id="651"/>
            <p14:sldId id="4204"/>
            <p14:sldId id="747"/>
            <p14:sldId id="654"/>
            <p14:sldId id="4746"/>
            <p14:sldId id="4748"/>
            <p14:sldId id="4749"/>
          </p14:sldIdLst>
        </p14:section>
        <p14:section name="Sermon" id="{94FABCD6-62F7-1341-ABBD-D8FC6F50F441}">
          <p14:sldIdLst>
            <p14:sldId id="435"/>
            <p14:sldId id="5210"/>
            <p14:sldId id="5211"/>
            <p14:sldId id="5212"/>
            <p14:sldId id="5213"/>
            <p14:sldId id="5214"/>
            <p14:sldId id="5215"/>
            <p14:sldId id="490"/>
            <p14:sldId id="5216"/>
            <p14:sldId id="5217"/>
            <p14:sldId id="5218"/>
            <p14:sldId id="706"/>
            <p14:sldId id="5219"/>
            <p14:sldId id="689"/>
            <p14:sldId id="599"/>
            <p14:sldId id="5220"/>
            <p14:sldId id="707"/>
            <p14:sldId id="5221"/>
            <p14:sldId id="5222"/>
            <p14:sldId id="601"/>
            <p14:sldId id="5223"/>
            <p14:sldId id="608"/>
            <p14:sldId id="688"/>
            <p14:sldId id="5224"/>
          </p14:sldIdLst>
        </p14:section>
        <p14:section name="Chapters" id="{63B32110-4644-7B41-9812-7A0669870499}">
          <p14:sldIdLst>
            <p14:sldId id="5225"/>
            <p14:sldId id="755"/>
            <p14:sldId id="5226"/>
            <p14:sldId id="610"/>
            <p14:sldId id="611"/>
            <p14:sldId id="5227"/>
            <p14:sldId id="5228"/>
            <p14:sldId id="5229"/>
            <p14:sldId id="5230"/>
            <p14:sldId id="5231"/>
            <p14:sldId id="5232"/>
            <p14:sldId id="5233"/>
            <p14:sldId id="5234"/>
            <p14:sldId id="5235"/>
            <p14:sldId id="5236"/>
            <p14:sldId id="5237"/>
            <p14:sldId id="5238"/>
            <p14:sldId id="5239"/>
            <p14:sldId id="5240"/>
            <p14:sldId id="5241"/>
            <p14:sldId id="5242"/>
            <p14:sldId id="5243"/>
            <p14:sldId id="5244"/>
            <p14:sldId id="5245"/>
            <p14:sldId id="628"/>
            <p14:sldId id="5246"/>
            <p14:sldId id="5247"/>
            <p14:sldId id="5248"/>
            <p14:sldId id="5249"/>
            <p14:sldId id="5250"/>
            <p14:sldId id="5251"/>
            <p14:sldId id="5252"/>
            <p14:sldId id="5253"/>
            <p14:sldId id="5254"/>
            <p14:sldId id="5255"/>
            <p14:sldId id="656"/>
            <p14:sldId id="657"/>
            <p14:sldId id="5285"/>
            <p14:sldId id="5259"/>
            <p14:sldId id="5260"/>
            <p14:sldId id="661"/>
            <p14:sldId id="758"/>
            <p14:sldId id="5261"/>
            <p14:sldId id="5262"/>
            <p14:sldId id="5263"/>
            <p14:sldId id="5264"/>
            <p14:sldId id="5265"/>
            <p14:sldId id="5266"/>
            <p14:sldId id="759"/>
            <p14:sldId id="5267"/>
            <p14:sldId id="5281"/>
            <p14:sldId id="760"/>
            <p14:sldId id="752"/>
            <p14:sldId id="5269"/>
            <p14:sldId id="5282"/>
            <p14:sldId id="436"/>
            <p14:sldId id="437"/>
            <p14:sldId id="439"/>
            <p14:sldId id="441"/>
            <p14:sldId id="4237"/>
            <p14:sldId id="4238"/>
            <p14:sldId id="5474"/>
            <p14:sldId id="442"/>
            <p14:sldId id="5270"/>
            <p14:sldId id="5271"/>
            <p14:sldId id="5272"/>
            <p14:sldId id="5273"/>
            <p14:sldId id="710"/>
            <p14:sldId id="711"/>
            <p14:sldId id="5274"/>
            <p14:sldId id="5275"/>
            <p14:sldId id="5276"/>
            <p14:sldId id="5277"/>
            <p14:sldId id="5278"/>
            <p14:sldId id="712"/>
            <p14:sldId id="713"/>
            <p14:sldId id="754"/>
            <p14:sldId id="594"/>
            <p14:sldId id="595"/>
            <p14:sldId id="682"/>
            <p14:sldId id="5284"/>
            <p14:sldId id="4888"/>
            <p14:sldId id="715"/>
            <p14:sldId id="716"/>
          </p14:sldIdLst>
        </p14:section>
        <p14:section name="Concusion" id="{686DE325-BC60-304D-96E0-6B1B044C528F}">
          <p14:sldIdLst>
            <p14:sldId id="5279"/>
            <p14:sldId id="494"/>
            <p14:sldId id="761"/>
            <p14:sldId id="750"/>
            <p14:sldId id="496"/>
            <p14:sldId id="497"/>
            <p14:sldId id="745"/>
            <p14:sldId id="746"/>
            <p14:sldId id="495"/>
            <p14:sldId id="756"/>
            <p14:sldId id="5280"/>
            <p14:sldId id="766"/>
            <p14:sldId id="4030"/>
          </p14:sldIdLst>
        </p14:section>
        <p14:section name="Supplements" id="{16A7ABA8-65F3-5740-BEAD-BF290FA68F36}">
          <p14:sldIdLst>
            <p14:sldId id="709"/>
            <p14:sldId id="717"/>
            <p14:sldId id="718"/>
            <p14:sldId id="719"/>
            <p14:sldId id="720"/>
            <p14:sldId id="721"/>
            <p14:sldId id="722"/>
            <p14:sldId id="723"/>
            <p14:sldId id="724"/>
            <p14:sldId id="725"/>
            <p14:sldId id="726"/>
            <p14:sldId id="727"/>
            <p14:sldId id="5477"/>
            <p14:sldId id="5478"/>
            <p14:sldId id="730"/>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9031" autoAdjust="0"/>
    <p:restoredTop sz="71772" autoAdjust="0"/>
  </p:normalViewPr>
  <p:slideViewPr>
    <p:cSldViewPr snapToGrid="0" snapToObjects="1">
      <p:cViewPr varScale="1">
        <p:scale>
          <a:sx n="92" d="100"/>
          <a:sy n="92" d="100"/>
        </p:scale>
        <p:origin x="168" y="648"/>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Lst>
  </p:outlineViewPr>
  <p:notesTextViewPr>
    <p:cViewPr>
      <p:scale>
        <a:sx n="155" d="100"/>
        <a:sy n="155" d="100"/>
      </p:scale>
      <p:origin x="0" y="0"/>
    </p:cViewPr>
  </p:notesTextViewPr>
  <p:sorterViewPr>
    <p:cViewPr varScale="1">
      <p:scale>
        <a:sx n="50" d="100"/>
        <a:sy n="50" d="100"/>
      </p:scale>
      <p:origin x="0" y="346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8.xml"/><Relationship Id="rId21" Type="http://schemas.openxmlformats.org/officeDocument/2006/relationships/slideMaster" Target="slideMasters/slideMaster21.xml"/><Relationship Id="rId42" Type="http://schemas.openxmlformats.org/officeDocument/2006/relationships/slide" Target="slides/slide3.xml"/><Relationship Id="rId63" Type="http://schemas.openxmlformats.org/officeDocument/2006/relationships/slide" Target="slides/slide24.xml"/><Relationship Id="rId84" Type="http://schemas.openxmlformats.org/officeDocument/2006/relationships/slide" Target="slides/slide45.xml"/><Relationship Id="rId138" Type="http://schemas.openxmlformats.org/officeDocument/2006/relationships/slide" Target="slides/slide99.xml"/><Relationship Id="rId159" Type="http://schemas.openxmlformats.org/officeDocument/2006/relationships/slide" Target="slides/slide120.xml"/><Relationship Id="rId170" Type="http://schemas.openxmlformats.org/officeDocument/2006/relationships/slide" Target="slides/slide131.xml"/><Relationship Id="rId191" Type="http://schemas.openxmlformats.org/officeDocument/2006/relationships/slide" Target="slides/slide152.xml"/><Relationship Id="rId205" Type="http://schemas.openxmlformats.org/officeDocument/2006/relationships/slide" Target="slides/slide166.xml"/><Relationship Id="rId107" Type="http://schemas.openxmlformats.org/officeDocument/2006/relationships/slide" Target="slides/slide6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14.xml"/><Relationship Id="rId74" Type="http://schemas.openxmlformats.org/officeDocument/2006/relationships/slide" Target="slides/slide35.xml"/><Relationship Id="rId128" Type="http://schemas.openxmlformats.org/officeDocument/2006/relationships/slide" Target="slides/slide89.xml"/><Relationship Id="rId149" Type="http://schemas.openxmlformats.org/officeDocument/2006/relationships/slide" Target="slides/slide110.xml"/><Relationship Id="rId5" Type="http://schemas.openxmlformats.org/officeDocument/2006/relationships/slideMaster" Target="slideMasters/slideMaster5.xml"/><Relationship Id="rId95" Type="http://schemas.openxmlformats.org/officeDocument/2006/relationships/slide" Target="slides/slide56.xml"/><Relationship Id="rId160" Type="http://schemas.openxmlformats.org/officeDocument/2006/relationships/slide" Target="slides/slide121.xml"/><Relationship Id="rId181" Type="http://schemas.openxmlformats.org/officeDocument/2006/relationships/slide" Target="slides/slide142.xml"/><Relationship Id="rId216" Type="http://schemas.openxmlformats.org/officeDocument/2006/relationships/slide" Target="slides/slide177.xml"/><Relationship Id="rId22" Type="http://schemas.openxmlformats.org/officeDocument/2006/relationships/slideMaster" Target="slideMasters/slideMaster22.xml"/><Relationship Id="rId43" Type="http://schemas.openxmlformats.org/officeDocument/2006/relationships/slide" Target="slides/slide4.xml"/><Relationship Id="rId64" Type="http://schemas.openxmlformats.org/officeDocument/2006/relationships/slide" Target="slides/slide25.xml"/><Relationship Id="rId118" Type="http://schemas.openxmlformats.org/officeDocument/2006/relationships/slide" Target="slides/slide79.xml"/><Relationship Id="rId139" Type="http://schemas.openxmlformats.org/officeDocument/2006/relationships/slide" Target="slides/slide100.xml"/><Relationship Id="rId85" Type="http://schemas.openxmlformats.org/officeDocument/2006/relationships/slide" Target="slides/slide46.xml"/><Relationship Id="rId150" Type="http://schemas.openxmlformats.org/officeDocument/2006/relationships/slide" Target="slides/slide111.xml"/><Relationship Id="rId171" Type="http://schemas.openxmlformats.org/officeDocument/2006/relationships/slide" Target="slides/slide132.xml"/><Relationship Id="rId192" Type="http://schemas.openxmlformats.org/officeDocument/2006/relationships/slide" Target="slides/slide153.xml"/><Relationship Id="rId206" Type="http://schemas.openxmlformats.org/officeDocument/2006/relationships/slide" Target="slides/slide167.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9.xml"/><Relationship Id="rId129" Type="http://schemas.openxmlformats.org/officeDocument/2006/relationships/slide" Target="slides/slide90.xml"/><Relationship Id="rId54" Type="http://schemas.openxmlformats.org/officeDocument/2006/relationships/slide" Target="slides/slide15.xml"/><Relationship Id="rId75" Type="http://schemas.openxmlformats.org/officeDocument/2006/relationships/slide" Target="slides/slide36.xml"/><Relationship Id="rId96" Type="http://schemas.openxmlformats.org/officeDocument/2006/relationships/slide" Target="slides/slide57.xml"/><Relationship Id="rId140" Type="http://schemas.openxmlformats.org/officeDocument/2006/relationships/slide" Target="slides/slide101.xml"/><Relationship Id="rId161" Type="http://schemas.openxmlformats.org/officeDocument/2006/relationships/slide" Target="slides/slide122.xml"/><Relationship Id="rId182" Type="http://schemas.openxmlformats.org/officeDocument/2006/relationships/slide" Target="slides/slide143.xml"/><Relationship Id="rId217" Type="http://schemas.openxmlformats.org/officeDocument/2006/relationships/notesMaster" Target="notesMasters/notes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80.xml"/><Relationship Id="rId44" Type="http://schemas.openxmlformats.org/officeDocument/2006/relationships/slide" Target="slides/slide5.xml"/><Relationship Id="rId65" Type="http://schemas.openxmlformats.org/officeDocument/2006/relationships/slide" Target="slides/slide26.xml"/><Relationship Id="rId86" Type="http://schemas.openxmlformats.org/officeDocument/2006/relationships/slide" Target="slides/slide47.xml"/><Relationship Id="rId130" Type="http://schemas.openxmlformats.org/officeDocument/2006/relationships/slide" Target="slides/slide91.xml"/><Relationship Id="rId151" Type="http://schemas.openxmlformats.org/officeDocument/2006/relationships/slide" Target="slides/slide112.xml"/><Relationship Id="rId172" Type="http://schemas.openxmlformats.org/officeDocument/2006/relationships/slide" Target="slides/slide133.xml"/><Relationship Id="rId193" Type="http://schemas.openxmlformats.org/officeDocument/2006/relationships/slide" Target="slides/slide154.xml"/><Relationship Id="rId207" Type="http://schemas.openxmlformats.org/officeDocument/2006/relationships/slide" Target="slides/slide168.xml"/><Relationship Id="rId13" Type="http://schemas.openxmlformats.org/officeDocument/2006/relationships/slideMaster" Target="slideMasters/slideMaster13.xml"/><Relationship Id="rId109" Type="http://schemas.openxmlformats.org/officeDocument/2006/relationships/slide" Target="slides/slide70.xml"/><Relationship Id="rId34" Type="http://schemas.openxmlformats.org/officeDocument/2006/relationships/slideMaster" Target="slideMasters/slideMaster34.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20" Type="http://schemas.openxmlformats.org/officeDocument/2006/relationships/slide" Target="slides/slide81.xml"/><Relationship Id="rId141" Type="http://schemas.openxmlformats.org/officeDocument/2006/relationships/slide" Target="slides/slide102.xml"/><Relationship Id="rId7" Type="http://schemas.openxmlformats.org/officeDocument/2006/relationships/slideMaster" Target="slideMasters/slideMaster7.xml"/><Relationship Id="rId162" Type="http://schemas.openxmlformats.org/officeDocument/2006/relationships/slide" Target="slides/slide123.xml"/><Relationship Id="rId183" Type="http://schemas.openxmlformats.org/officeDocument/2006/relationships/slide" Target="slides/slide144.xml"/><Relationship Id="rId218" Type="http://schemas.openxmlformats.org/officeDocument/2006/relationships/presProps" Target="presProps.xml"/><Relationship Id="rId24" Type="http://schemas.openxmlformats.org/officeDocument/2006/relationships/slideMaster" Target="slideMasters/slideMaster24.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31" Type="http://schemas.openxmlformats.org/officeDocument/2006/relationships/slide" Target="slides/slide92.xml"/><Relationship Id="rId152" Type="http://schemas.openxmlformats.org/officeDocument/2006/relationships/slide" Target="slides/slide113.xml"/><Relationship Id="rId173" Type="http://schemas.openxmlformats.org/officeDocument/2006/relationships/slide" Target="slides/slide134.xml"/><Relationship Id="rId194" Type="http://schemas.openxmlformats.org/officeDocument/2006/relationships/slide" Target="slides/slide155.xml"/><Relationship Id="rId208" Type="http://schemas.openxmlformats.org/officeDocument/2006/relationships/slide" Target="slides/slide169.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8" Type="http://schemas.openxmlformats.org/officeDocument/2006/relationships/slideMaster" Target="slideMasters/slideMaster8.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98" Type="http://schemas.openxmlformats.org/officeDocument/2006/relationships/slide" Target="slides/slide59.xml"/><Relationship Id="rId121" Type="http://schemas.openxmlformats.org/officeDocument/2006/relationships/slide" Target="slides/slide82.xml"/><Relationship Id="rId142" Type="http://schemas.openxmlformats.org/officeDocument/2006/relationships/slide" Target="slides/slide103.xml"/><Relationship Id="rId163" Type="http://schemas.openxmlformats.org/officeDocument/2006/relationships/slide" Target="slides/slide124.xml"/><Relationship Id="rId184" Type="http://schemas.openxmlformats.org/officeDocument/2006/relationships/slide" Target="slides/slide145.xml"/><Relationship Id="rId189" Type="http://schemas.openxmlformats.org/officeDocument/2006/relationships/slide" Target="slides/slide150.xml"/><Relationship Id="rId219" Type="http://schemas.openxmlformats.org/officeDocument/2006/relationships/viewProps" Target="viewProps.xml"/><Relationship Id="rId3" Type="http://schemas.openxmlformats.org/officeDocument/2006/relationships/slideMaster" Target="slideMasters/slideMaster3.xml"/><Relationship Id="rId214" Type="http://schemas.openxmlformats.org/officeDocument/2006/relationships/slide" Target="slides/slide175.xml"/><Relationship Id="rId25" Type="http://schemas.openxmlformats.org/officeDocument/2006/relationships/slideMaster" Target="slideMasters/slideMaster25.xml"/><Relationship Id="rId46" Type="http://schemas.openxmlformats.org/officeDocument/2006/relationships/slide" Target="slides/slide7.xml"/><Relationship Id="rId67" Type="http://schemas.openxmlformats.org/officeDocument/2006/relationships/slide" Target="slides/slide28.xml"/><Relationship Id="rId116" Type="http://schemas.openxmlformats.org/officeDocument/2006/relationships/slide" Target="slides/slide77.xml"/><Relationship Id="rId137" Type="http://schemas.openxmlformats.org/officeDocument/2006/relationships/slide" Target="slides/slide98.xml"/><Relationship Id="rId158" Type="http://schemas.openxmlformats.org/officeDocument/2006/relationships/slide" Target="slides/slide119.xml"/><Relationship Id="rId20" Type="http://schemas.openxmlformats.org/officeDocument/2006/relationships/slideMaster" Target="slideMasters/slideMaster20.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88" Type="http://schemas.openxmlformats.org/officeDocument/2006/relationships/slide" Target="slides/slide49.xml"/><Relationship Id="rId111" Type="http://schemas.openxmlformats.org/officeDocument/2006/relationships/slide" Target="slides/slide72.xml"/><Relationship Id="rId132" Type="http://schemas.openxmlformats.org/officeDocument/2006/relationships/slide" Target="slides/slide93.xml"/><Relationship Id="rId153" Type="http://schemas.openxmlformats.org/officeDocument/2006/relationships/slide" Target="slides/slide114.xml"/><Relationship Id="rId174" Type="http://schemas.openxmlformats.org/officeDocument/2006/relationships/slide" Target="slides/slide135.xml"/><Relationship Id="rId179" Type="http://schemas.openxmlformats.org/officeDocument/2006/relationships/slide" Target="slides/slide140.xml"/><Relationship Id="rId195" Type="http://schemas.openxmlformats.org/officeDocument/2006/relationships/slide" Target="slides/slide156.xml"/><Relationship Id="rId209" Type="http://schemas.openxmlformats.org/officeDocument/2006/relationships/slide" Target="slides/slide170.xml"/><Relationship Id="rId190" Type="http://schemas.openxmlformats.org/officeDocument/2006/relationships/slide" Target="slides/slide151.xml"/><Relationship Id="rId204" Type="http://schemas.openxmlformats.org/officeDocument/2006/relationships/slide" Target="slides/slide165.xml"/><Relationship Id="rId220"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8.xml"/><Relationship Id="rId106" Type="http://schemas.openxmlformats.org/officeDocument/2006/relationships/slide" Target="slides/slide67.xml"/><Relationship Id="rId127" Type="http://schemas.openxmlformats.org/officeDocument/2006/relationships/slide" Target="slides/slide8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3.xml"/><Relationship Id="rId73" Type="http://schemas.openxmlformats.org/officeDocument/2006/relationships/slide" Target="slides/slide34.xml"/><Relationship Id="rId78" Type="http://schemas.openxmlformats.org/officeDocument/2006/relationships/slide" Target="slides/slide39.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122" Type="http://schemas.openxmlformats.org/officeDocument/2006/relationships/slide" Target="slides/slide83.xml"/><Relationship Id="rId143" Type="http://schemas.openxmlformats.org/officeDocument/2006/relationships/slide" Target="slides/slide104.xml"/><Relationship Id="rId148" Type="http://schemas.openxmlformats.org/officeDocument/2006/relationships/slide" Target="slides/slide109.xml"/><Relationship Id="rId164" Type="http://schemas.openxmlformats.org/officeDocument/2006/relationships/slide" Target="slides/slide125.xml"/><Relationship Id="rId169" Type="http://schemas.openxmlformats.org/officeDocument/2006/relationships/slide" Target="slides/slide130.xml"/><Relationship Id="rId185" Type="http://schemas.openxmlformats.org/officeDocument/2006/relationships/slide" Target="slides/slide14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41.xml"/><Relationship Id="rId210" Type="http://schemas.openxmlformats.org/officeDocument/2006/relationships/slide" Target="slides/slide171.xml"/><Relationship Id="rId215" Type="http://schemas.openxmlformats.org/officeDocument/2006/relationships/slide" Target="slides/slide176.xml"/><Relationship Id="rId26" Type="http://schemas.openxmlformats.org/officeDocument/2006/relationships/slideMaster" Target="slideMasters/slideMaster26.xml"/><Relationship Id="rId47" Type="http://schemas.openxmlformats.org/officeDocument/2006/relationships/slide" Target="slides/slide8.xml"/><Relationship Id="rId68" Type="http://schemas.openxmlformats.org/officeDocument/2006/relationships/slide" Target="slides/slide29.xml"/><Relationship Id="rId89" Type="http://schemas.openxmlformats.org/officeDocument/2006/relationships/slide" Target="slides/slide50.xml"/><Relationship Id="rId112" Type="http://schemas.openxmlformats.org/officeDocument/2006/relationships/slide" Target="slides/slide73.xml"/><Relationship Id="rId133" Type="http://schemas.openxmlformats.org/officeDocument/2006/relationships/slide" Target="slides/slide94.xml"/><Relationship Id="rId154" Type="http://schemas.openxmlformats.org/officeDocument/2006/relationships/slide" Target="slides/slide115.xml"/><Relationship Id="rId175" Type="http://schemas.openxmlformats.org/officeDocument/2006/relationships/slide" Target="slides/slide136.xml"/><Relationship Id="rId196" Type="http://schemas.openxmlformats.org/officeDocument/2006/relationships/slide" Target="slides/slide157.xml"/><Relationship Id="rId200" Type="http://schemas.openxmlformats.org/officeDocument/2006/relationships/slide" Target="slides/slide161.xml"/><Relationship Id="rId16" Type="http://schemas.openxmlformats.org/officeDocument/2006/relationships/slideMaster" Target="slideMasters/slideMaster16.xml"/><Relationship Id="rId221" Type="http://schemas.openxmlformats.org/officeDocument/2006/relationships/tableStyles" Target="tableStyles.xml"/><Relationship Id="rId37" Type="http://schemas.openxmlformats.org/officeDocument/2006/relationships/slideMaster" Target="slideMasters/slideMaster37.xml"/><Relationship Id="rId58" Type="http://schemas.openxmlformats.org/officeDocument/2006/relationships/slide" Target="slides/slide19.xml"/><Relationship Id="rId79" Type="http://schemas.openxmlformats.org/officeDocument/2006/relationships/slide" Target="slides/slide40.xml"/><Relationship Id="rId102" Type="http://schemas.openxmlformats.org/officeDocument/2006/relationships/slide" Target="slides/slide63.xml"/><Relationship Id="rId123" Type="http://schemas.openxmlformats.org/officeDocument/2006/relationships/slide" Target="slides/slide84.xml"/><Relationship Id="rId144" Type="http://schemas.openxmlformats.org/officeDocument/2006/relationships/slide" Target="slides/slide105.xml"/><Relationship Id="rId90" Type="http://schemas.openxmlformats.org/officeDocument/2006/relationships/slide" Target="slides/slide51.xml"/><Relationship Id="rId165" Type="http://schemas.openxmlformats.org/officeDocument/2006/relationships/slide" Target="slides/slide126.xml"/><Relationship Id="rId186" Type="http://schemas.openxmlformats.org/officeDocument/2006/relationships/slide" Target="slides/slide147.xml"/><Relationship Id="rId211" Type="http://schemas.openxmlformats.org/officeDocument/2006/relationships/slide" Target="slides/slide172.xml"/><Relationship Id="rId27" Type="http://schemas.openxmlformats.org/officeDocument/2006/relationships/slideMaster" Target="slideMasters/slideMaster27.xml"/><Relationship Id="rId48" Type="http://schemas.openxmlformats.org/officeDocument/2006/relationships/slide" Target="slides/slide9.xml"/><Relationship Id="rId69" Type="http://schemas.openxmlformats.org/officeDocument/2006/relationships/slide" Target="slides/slide30.xml"/><Relationship Id="rId113" Type="http://schemas.openxmlformats.org/officeDocument/2006/relationships/slide" Target="slides/slide74.xml"/><Relationship Id="rId134" Type="http://schemas.openxmlformats.org/officeDocument/2006/relationships/slide" Target="slides/slide95.xml"/><Relationship Id="rId80" Type="http://schemas.openxmlformats.org/officeDocument/2006/relationships/slide" Target="slides/slide41.xml"/><Relationship Id="rId155" Type="http://schemas.openxmlformats.org/officeDocument/2006/relationships/slide" Target="slides/slide116.xml"/><Relationship Id="rId176" Type="http://schemas.openxmlformats.org/officeDocument/2006/relationships/slide" Target="slides/slide137.xml"/><Relationship Id="rId197" Type="http://schemas.openxmlformats.org/officeDocument/2006/relationships/slide" Target="slides/slide158.xml"/><Relationship Id="rId201" Type="http://schemas.openxmlformats.org/officeDocument/2006/relationships/slide" Target="slides/slide162.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20.xml"/><Relationship Id="rId103" Type="http://schemas.openxmlformats.org/officeDocument/2006/relationships/slide" Target="slides/slide64.xml"/><Relationship Id="rId124" Type="http://schemas.openxmlformats.org/officeDocument/2006/relationships/slide" Target="slides/slide85.xml"/><Relationship Id="rId70" Type="http://schemas.openxmlformats.org/officeDocument/2006/relationships/slide" Target="slides/slide31.xml"/><Relationship Id="rId91" Type="http://schemas.openxmlformats.org/officeDocument/2006/relationships/slide" Target="slides/slide52.xml"/><Relationship Id="rId145" Type="http://schemas.openxmlformats.org/officeDocument/2006/relationships/slide" Target="slides/slide106.xml"/><Relationship Id="rId166" Type="http://schemas.openxmlformats.org/officeDocument/2006/relationships/slide" Target="slides/slide127.xml"/><Relationship Id="rId187" Type="http://schemas.openxmlformats.org/officeDocument/2006/relationships/slide" Target="slides/slide148.xml"/><Relationship Id="rId1" Type="http://schemas.openxmlformats.org/officeDocument/2006/relationships/slideMaster" Target="slideMasters/slideMaster1.xml"/><Relationship Id="rId212" Type="http://schemas.openxmlformats.org/officeDocument/2006/relationships/slide" Target="slides/slide173.xml"/><Relationship Id="rId28" Type="http://schemas.openxmlformats.org/officeDocument/2006/relationships/slideMaster" Target="slideMasters/slideMaster28.xml"/><Relationship Id="rId49" Type="http://schemas.openxmlformats.org/officeDocument/2006/relationships/slide" Target="slides/slide10.xml"/><Relationship Id="rId114" Type="http://schemas.openxmlformats.org/officeDocument/2006/relationships/slide" Target="slides/slide75.xml"/><Relationship Id="rId60" Type="http://schemas.openxmlformats.org/officeDocument/2006/relationships/slide" Target="slides/slide21.xml"/><Relationship Id="rId81" Type="http://schemas.openxmlformats.org/officeDocument/2006/relationships/slide" Target="slides/slide42.xml"/><Relationship Id="rId135" Type="http://schemas.openxmlformats.org/officeDocument/2006/relationships/slide" Target="slides/slide96.xml"/><Relationship Id="rId156" Type="http://schemas.openxmlformats.org/officeDocument/2006/relationships/slide" Target="slides/slide117.xml"/><Relationship Id="rId177" Type="http://schemas.openxmlformats.org/officeDocument/2006/relationships/slide" Target="slides/slide138.xml"/><Relationship Id="rId198" Type="http://schemas.openxmlformats.org/officeDocument/2006/relationships/slide" Target="slides/slide159.xml"/><Relationship Id="rId202" Type="http://schemas.openxmlformats.org/officeDocument/2006/relationships/slide" Target="slides/slide16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50" Type="http://schemas.openxmlformats.org/officeDocument/2006/relationships/slide" Target="slides/slide11.xml"/><Relationship Id="rId104" Type="http://schemas.openxmlformats.org/officeDocument/2006/relationships/slide" Target="slides/slide65.xml"/><Relationship Id="rId125" Type="http://schemas.openxmlformats.org/officeDocument/2006/relationships/slide" Target="slides/slide86.xml"/><Relationship Id="rId146" Type="http://schemas.openxmlformats.org/officeDocument/2006/relationships/slide" Target="slides/slide107.xml"/><Relationship Id="rId167" Type="http://schemas.openxmlformats.org/officeDocument/2006/relationships/slide" Target="slides/slide128.xml"/><Relationship Id="rId188" Type="http://schemas.openxmlformats.org/officeDocument/2006/relationships/slide" Target="slides/slide149.xml"/><Relationship Id="rId71" Type="http://schemas.openxmlformats.org/officeDocument/2006/relationships/slide" Target="slides/slide32.xml"/><Relationship Id="rId92" Type="http://schemas.openxmlformats.org/officeDocument/2006/relationships/slide" Target="slides/slide53.xml"/><Relationship Id="rId213" Type="http://schemas.openxmlformats.org/officeDocument/2006/relationships/slide" Target="slides/slide17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 Target="slides/slide1.xml"/><Relationship Id="rId115" Type="http://schemas.openxmlformats.org/officeDocument/2006/relationships/slide" Target="slides/slide76.xml"/><Relationship Id="rId136" Type="http://schemas.openxmlformats.org/officeDocument/2006/relationships/slide" Target="slides/slide97.xml"/><Relationship Id="rId157" Type="http://schemas.openxmlformats.org/officeDocument/2006/relationships/slide" Target="slides/slide118.xml"/><Relationship Id="rId178" Type="http://schemas.openxmlformats.org/officeDocument/2006/relationships/slide" Target="slides/slide139.xml"/><Relationship Id="rId61" Type="http://schemas.openxmlformats.org/officeDocument/2006/relationships/slide" Target="slides/slide22.xml"/><Relationship Id="rId82" Type="http://schemas.openxmlformats.org/officeDocument/2006/relationships/slide" Target="slides/slide43.xml"/><Relationship Id="rId199" Type="http://schemas.openxmlformats.org/officeDocument/2006/relationships/slide" Target="slides/slide160.xml"/><Relationship Id="rId203" Type="http://schemas.openxmlformats.org/officeDocument/2006/relationships/slide" Target="slides/slide164.xml"/><Relationship Id="rId19" Type="http://schemas.openxmlformats.org/officeDocument/2006/relationships/slideMaster" Target="slideMasters/slideMaster19.xml"/><Relationship Id="rId30" Type="http://schemas.openxmlformats.org/officeDocument/2006/relationships/slideMaster" Target="slideMasters/slideMaster30.xml"/><Relationship Id="rId105" Type="http://schemas.openxmlformats.org/officeDocument/2006/relationships/slide" Target="slides/slide66.xml"/><Relationship Id="rId126" Type="http://schemas.openxmlformats.org/officeDocument/2006/relationships/slide" Target="slides/slide87.xml"/><Relationship Id="rId147" Type="http://schemas.openxmlformats.org/officeDocument/2006/relationships/slide" Target="slides/slide108.xml"/><Relationship Id="rId168" Type="http://schemas.openxmlformats.org/officeDocument/2006/relationships/slide" Target="slides/slide129.xml"/></Relationships>
</file>

<file path=ppt/_rels/viewProps.xml.rels><?xml version="1.0" encoding="UTF-8" standalone="yes"?>
<Relationships xmlns="http://schemas.openxmlformats.org/package/2006/relationships"><Relationship Id="rId8" Type="http://schemas.openxmlformats.org/officeDocument/2006/relationships/slide" Target="slides/slide172.xml"/><Relationship Id="rId3" Type="http://schemas.openxmlformats.org/officeDocument/2006/relationships/slide" Target="slides/slide163.xml"/><Relationship Id="rId7" Type="http://schemas.openxmlformats.org/officeDocument/2006/relationships/slide" Target="slides/slide170.xml"/><Relationship Id="rId2" Type="http://schemas.openxmlformats.org/officeDocument/2006/relationships/slide" Target="slides/slide147.xml"/><Relationship Id="rId1" Type="http://schemas.openxmlformats.org/officeDocument/2006/relationships/slide" Target="slides/slide98.xml"/><Relationship Id="rId6" Type="http://schemas.openxmlformats.org/officeDocument/2006/relationships/slide" Target="slides/slide169.xml"/><Relationship Id="rId5" Type="http://schemas.openxmlformats.org/officeDocument/2006/relationships/slide" Target="slides/slide167.xml"/><Relationship Id="rId4" Type="http://schemas.openxmlformats.org/officeDocument/2006/relationships/slide" Target="slides/slide16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2/16/24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Each morning the darkness is overcome with daylight. This is an excellent picture of what God will do in the days ahead in what the Bible calls “The Day of the L</a:t>
            </a:r>
            <a:r>
              <a:rPr lang="en-US" sz="1100" dirty="0">
                <a:latin typeface="Times New Roman" charset="0"/>
                <a:ea typeface="ＭＳ Ｐゴシック" charset="0"/>
                <a:cs typeface="ＭＳ Ｐゴシック" charset="0"/>
              </a:rPr>
              <a:t>ORD</a:t>
            </a:r>
            <a:r>
              <a:rPr lang="en-US" dirty="0">
                <a:latin typeface="Times New Roman" charset="0"/>
                <a:ea typeface="ＭＳ Ｐゴシック" charset="0"/>
                <a:cs typeface="ＭＳ Ｐゴシック" charset="0"/>
              </a:rPr>
              <a:t>.” Here is the key theme of </a:t>
            </a:r>
            <a:r>
              <a:rPr lang="ar-SA" dirty="0" err="1">
                <a:latin typeface="Times New Roman" charset="0"/>
                <a:ea typeface="ＭＳ Ｐゴシック" charset="0"/>
                <a:cs typeface="ＭＳ Ｐゴシック" charset="0"/>
              </a:rPr>
              <a:t>صَفَنيا</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pPr algn="l" defTabSz="457200" rtl="0" latinLnBrk="0"/>
            <a:endParaRPr lang="en-US" dirty="0"/>
          </a:p>
        </p:txBody>
      </p:sp>
    </p:spTree>
    <p:extLst>
      <p:ext uri="{BB962C8B-B14F-4D97-AF65-F5344CB8AC3E}">
        <p14:creationId xmlns:p14="http://schemas.microsoft.com/office/powerpoint/2010/main" val="2300614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Chronologically, these writings appear in the order of Zephaniah, Habakkuk, and Lamentations. Yet they address the issue of God judging sin in Judah. </a:t>
            </a:r>
          </a:p>
          <a:p>
            <a:r>
              <a:rPr lang="en-US" dirty="0"/>
              <a:t>___________________</a:t>
            </a:r>
          </a:p>
          <a:p>
            <a:r>
              <a:rPr lang="en-US" dirty="0"/>
              <a:t>OS-25-Lamentations-148</a:t>
            </a:r>
          </a:p>
          <a:p>
            <a:r>
              <a:rPr lang="en-US" dirty="0"/>
              <a:t>OS-35-Habakkuk-161</a:t>
            </a:r>
          </a:p>
          <a:p>
            <a:r>
              <a:rPr lang="en-US" dirty="0"/>
              <a:t>OS-36-Zephaniah-22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2E6496C-3AB7-0944-B4AE-EAE7D0555BEB}"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Tree>
    <p:extLst>
      <p:ext uri="{BB962C8B-B14F-4D97-AF65-F5344CB8AC3E}">
        <p14:creationId xmlns:p14="http://schemas.microsoft.com/office/powerpoint/2010/main" val="157295064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Rectangle 2"/>
          <p:cNvSpPr>
            <a:spLocks noGrp="1" noRot="1" noChangeAspect="1" noChangeArrowheads="1"/>
          </p:cNvSpPr>
          <p:nvPr>
            <p:ph type="sldImg"/>
          </p:nvPr>
        </p:nvSpPr>
        <p:spPr>
          <a:solidFill>
            <a:srgbClr val="FFFFFF"/>
          </a:solidFill>
          <a:ln/>
        </p:spPr>
      </p:sp>
      <p:sp>
        <p:nvSpPr>
          <p:cNvPr id="7761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We should not stop the normal way we read words in Ezekiel just because we feel uncomfortable with the idea of future sacrifices. Spiritualizing these chapters leads to even greater problems in determining what is meant by these parts of the temple and sacrifices when the Bible does not tell us what else they mean other than the plain use of words and phrases.</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00177513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b="1" dirty="0">
                <a:cs typeface="Arial" panose="020B0604020202020204" pitchFamily="34" charset="0"/>
                <a:rtl/>
              </a:rPr>
              <a:t>لن تقدر الذبائحُ الحيوانيَّة- في حدِّ ذاتها- أن تمنح الغفران عن الخطيَّة في المُلْك الألفيّ، وهي تُشبِه في ذلك جميعَ الذبائح السابقة على مرِّ التاريخ. إنَّ هذه الذبائح تُشير فقط إلى الربِّ يسوع على أنَّه الذبيحة النهائيَّة من أجْلِ الخطيَّة. سيكون تقديم هذه الذبائح نوعًا من الاعتراف بالخطيَّة. </a:t>
            </a:r>
            <a:endParaRPr lang="ar-JO" b="1" dirty="0">
              <a:latin typeface="Arial" panose="020B0604020202020204" pitchFamily="34" charset="0"/>
              <a:ea typeface="ＭＳ Ｐゴシック" charset="0"/>
              <a:cs typeface="Arial" panose="020B0604020202020204" pitchFamily="34" charset="0"/>
            </a:endParaRPr>
          </a:p>
          <a:p>
            <a:pPr algn="r" rtl="1" eaLnBrk="1" hangingPunct="1"/>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Sacrifices in the millennium—like all sacrifices throughout history—will not in themselves forgive sin. They</a:t>
            </a:r>
            <a:r>
              <a:rPr lang="ar-SA" b="1"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only point to the Lord Jesus as the final sacrifice for sin. Offering them will be a form of confession of sin. </a:t>
            </a:r>
            <a:endParaRPr lang="ar-SA" b="1" dirty="0">
              <a:latin typeface="Arial" panose="020B0604020202020204" pitchFamily="34" charset="0"/>
              <a:ea typeface="ＭＳ Ｐゴシック" charset="0"/>
              <a:cs typeface="Arial" panose="020B0604020202020204" pitchFamily="34" charset="0"/>
            </a:endParaRP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eaLnBrk="1" hangingPunct="1"/>
            <a:r>
              <a:rPr lang="en-US" b="1" baseline="0" dirty="0">
                <a:latin typeface="Arial" panose="020B0604020202020204" pitchFamily="34" charset="0"/>
                <a:ea typeface="ＭＳ Ｐゴシック" charset="0"/>
                <a:cs typeface="Arial" panose="020B0604020202020204" pitchFamily="34" charset="0"/>
              </a:rPr>
              <a:t>Common-209</a:t>
            </a:r>
          </a:p>
          <a:p>
            <a:pPr eaLnBrk="1" hangingPunct="1"/>
            <a:r>
              <a:rPr lang="en-US" b="1"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1"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1" baseline="0" dirty="0">
                <a:latin typeface="Arial" panose="020B0604020202020204" pitchFamily="34" charset="0"/>
                <a:ea typeface="ＭＳ Ｐゴシック" charset="0"/>
                <a:cs typeface="Arial" panose="020B0604020202020204" pitchFamily="34" charset="0"/>
              </a:rPr>
              <a:t>OS-04-Numbers-30</a:t>
            </a:r>
          </a:p>
          <a:p>
            <a:pPr eaLnBrk="1" hangingPunct="1"/>
            <a:r>
              <a:rPr lang="en-US" b="1" baseline="0" dirty="0">
                <a:latin typeface="Arial" panose="020B0604020202020204" pitchFamily="34" charset="0"/>
                <a:ea typeface="ＭＳ Ｐゴシック" charset="0"/>
                <a:cs typeface="Arial" panose="020B0604020202020204" pitchFamily="34" charset="0"/>
              </a:rPr>
              <a:t>OS-36-Zephaniah-123</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NS-23-1Jn-59</a:t>
            </a:r>
          </a:p>
          <a:p>
            <a:pPr eaLnBrk="1" hangingPunct="1"/>
            <a:r>
              <a:rPr lang="en-US" b="1" dirty="0">
                <a:latin typeface="Arial" panose="020B0604020202020204" pitchFamily="34" charset="0"/>
                <a:ea typeface="ＭＳ Ｐゴシック" charset="0"/>
                <a:cs typeface="Arial" panose="020B0604020202020204" pitchFamily="34" charset="0"/>
              </a:rPr>
              <a:t>SA-03-Biblical Terms-9</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847377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933085E-3C4D-ED40-9717-A7051132647F}"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93186" name="Rectangle 2"/>
          <p:cNvSpPr>
            <a:spLocks noGrp="1" noRot="1" noChangeAspect="1" noChangeArrowheads="1"/>
          </p:cNvSpPr>
          <p:nvPr>
            <p:ph type="sldImg"/>
          </p:nvPr>
        </p:nvSpPr>
        <p:spPr>
          <a:xfrm>
            <a:off x="1131888" y="703263"/>
            <a:ext cx="4586287" cy="3440112"/>
          </a:xfrm>
          <a:solidFill>
            <a:srgbClr val="FFFFFF"/>
          </a:solidFill>
          <a:ln/>
        </p:spPr>
      </p:sp>
      <p:sp>
        <p:nvSpPr>
          <p:cNvPr id="93187"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Chronologically, these writings appear in the order of Zephaniah, Habakkuk, and Lamentations. Yet they address the issue of God judging sin in Judah. </a:t>
            </a:r>
          </a:p>
          <a:p>
            <a:r>
              <a:rPr lang="en-US" dirty="0"/>
              <a:t>___________________</a:t>
            </a:r>
          </a:p>
          <a:p>
            <a:r>
              <a:rPr lang="en-US" dirty="0"/>
              <a:t>OS-25-Lamentations-149</a:t>
            </a:r>
          </a:p>
          <a:p>
            <a:r>
              <a:rPr lang="en-US" dirty="0"/>
              <a:t>OS-35-Habakkuk-162</a:t>
            </a:r>
          </a:p>
          <a:p>
            <a:r>
              <a:rPr lang="en-US" dirty="0"/>
              <a:t>OS-36-Zephaniah-23</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2E6496C-3AB7-0944-B4AE-EAE7D0555BEB}"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Tree>
    <p:extLst>
      <p:ext uri="{BB962C8B-B14F-4D97-AF65-F5344CB8AC3E}">
        <p14:creationId xmlns:p14="http://schemas.microsoft.com/office/powerpoint/2010/main" val="130284674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933FFC-E134-C742-8738-475D014FCE5D}" type="slidenum">
              <a:rPr lang="en-US" sz="1200">
                <a:solidFill>
                  <a:prstClr val="black"/>
                </a:solidFill>
              </a:rPr>
              <a:pPr eaLnBrk="1" hangingPunct="1"/>
              <a:t>138</a:t>
            </a:fld>
            <a:endParaRPr lang="en-US" sz="1200">
              <a:solidFill>
                <a:prstClr val="black"/>
              </a:solidFill>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59B4D9-49BD-B946-A3AC-D51D3548A276}" type="slidenum">
              <a:rPr lang="en-US" sz="1200">
                <a:solidFill>
                  <a:prstClr val="black"/>
                </a:solidFill>
              </a:rPr>
              <a:pPr eaLnBrk="1" hangingPunct="1"/>
              <a:t>139</a:t>
            </a:fld>
            <a:endParaRPr lang="en-US" sz="1200">
              <a:solidFill>
                <a:prstClr val="black"/>
              </a:solidFill>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At the confirmation of Neil Gorsuch, President Trump and his advisors bowed to give thanks to God. Prayer in the government is certainly not out of line, for prayer has been offered each morning at the beginning of the Senate for over 200 years!</a:t>
            </a:r>
          </a:p>
        </p:txBody>
      </p:sp>
    </p:spTree>
    <p:extLst>
      <p:ext uri="{BB962C8B-B14F-4D97-AF65-F5344CB8AC3E}">
        <p14:creationId xmlns:p14="http://schemas.microsoft.com/office/powerpoint/2010/main" val="216735142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D3891CF-781F-DC46-A087-A4072C5FCA84}" type="slidenum">
              <a:rPr lang="en-US" sz="1200">
                <a:solidFill>
                  <a:prstClr val="black"/>
                </a:solidFill>
              </a:rPr>
              <a:pPr eaLnBrk="1" hangingPunct="1"/>
              <a:t>141</a:t>
            </a:fld>
            <a:endParaRPr lang="en-US" sz="1200">
              <a:solidFill>
                <a:prstClr val="black"/>
              </a:solidFill>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Judgment from God will devastate the world.</a:t>
            </a: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Common-342</a:t>
            </a:r>
          </a:p>
          <a:p>
            <a:r>
              <a:rPr lang="en-US" dirty="0">
                <a:latin typeface="Times New Roman" charset="0"/>
                <a:ea typeface="ＭＳ Ｐゴシック" charset="0"/>
                <a:cs typeface="ＭＳ Ｐゴシック" charset="0"/>
              </a:rPr>
              <a:t>OS-36-Zephaniah-139</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C7FB486-CC4B-9C4E-A077-30332DD4255F}" type="slidenum">
              <a:rPr lang="en-US" sz="1200">
                <a:solidFill>
                  <a:prstClr val="black"/>
                </a:solidFill>
              </a:rPr>
              <a:pPr eaLnBrk="1" hangingPunct="1"/>
              <a:t>142</a:t>
            </a:fld>
            <a:endParaRPr lang="en-US" sz="1200">
              <a:solidFill>
                <a:prstClr val="black"/>
              </a:solidFill>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Blessing from God will restore the world.</a:t>
            </a: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Common-343</a:t>
            </a:r>
          </a:p>
          <a:p>
            <a:r>
              <a:rPr lang="en-US" dirty="0">
                <a:latin typeface="Times New Roman" charset="0"/>
                <a:ea typeface="ＭＳ Ｐゴシック" charset="0"/>
                <a:cs typeface="ＭＳ Ｐゴシック" charset="0"/>
              </a:rPr>
              <a:t>OS-36-Zephaniah-140</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0CD464-A748-9E43-AD5D-DBE7B6AE7DA5}" type="slidenum">
              <a:rPr lang="en-US" sz="1200">
                <a:solidFill>
                  <a:prstClr val="black"/>
                </a:solidFill>
              </a:rPr>
              <a:pPr eaLnBrk="1" hangingPunct="1"/>
              <a:t>143</a:t>
            </a:fld>
            <a:endParaRPr lang="en-US" sz="1200">
              <a:solidFill>
                <a:prstClr val="black"/>
              </a:solidFill>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The Day of the LORD theme appears in every prophetic writing except Jonah. It has a dual emphasis where judgment is followed by blessing. In the near fulfillment, it warns of the judgment of Israel in the Assyrian captivity or of Judah in the Babylonian exile. </a:t>
            </a:r>
          </a:p>
          <a:p>
            <a:pPr marL="0" marR="0" lvl="0" indent="0" algn="l" defTabSz="914400" rtl="0" eaLnBrk="0" fontAlgn="base" latinLnBrk="0" hangingPunct="0">
              <a:lnSpc>
                <a:spcPct val="100000"/>
              </a:lnSpc>
              <a:spcBef>
                <a:spcPct val="0"/>
              </a:spcBef>
              <a:spcAft>
                <a:spcPct val="0"/>
              </a:spcAft>
              <a:buClrTx/>
              <a:buSzTx/>
              <a:buFontTx/>
              <a:buNone/>
              <a:tabLst/>
              <a:defRPr/>
            </a:pPr>
            <a:endParaRPr lang="en-US" dirty="0">
              <a:latin typeface="Times New Roman" charset="0"/>
              <a:ea typeface="ＭＳ Ｐゴシック" charset="0"/>
              <a:cs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lang="en-US" dirty="0">
                <a:latin typeface="Times New Roman" charset="0"/>
                <a:ea typeface="ＭＳ Ｐゴシック" charset="0"/>
                <a:cs typeface="ＭＳ Ｐゴシック" charset="0"/>
              </a:rPr>
              <a:t>But the ultimate referent is the the judgment of the whole earth for a short period, followed by a long era of blessing. Daniel 9:27 identifies this judgment as lasting seven years. Daniel also divides that period into two segments lasting 3.5 years </a:t>
            </a:r>
            <a:r>
              <a:rPr lang="en-US" sz="1200" kern="0" dirty="0">
                <a:effectLst>
                  <a:glow rad="228600">
                    <a:schemeClr val="accent4">
                      <a:satMod val="175000"/>
                      <a:alpha val="96000"/>
                    </a:schemeClr>
                  </a:glow>
                  <a:outerShdw blurRad="38100" dist="38100" dir="2700000" algn="tl">
                    <a:srgbClr val="000000">
                      <a:alpha val="43137"/>
                    </a:srgbClr>
                  </a:outerShdw>
                </a:effectLst>
              </a:rPr>
              <a:t>(Dan 7:25; 12:7; Rev. 12:14) which Revelation calls “42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months</a:t>
            </a:r>
            <a:r>
              <a:rPr lang="en-US" sz="1200" kern="0" dirty="0">
                <a:effectLst>
                  <a:glow rad="228600">
                    <a:schemeClr val="accent4">
                      <a:satMod val="175000"/>
                      <a:alpha val="96000"/>
                    </a:schemeClr>
                  </a:glow>
                  <a:outerShdw blurRad="38100" dist="38100" dir="2700000" algn="tl">
                    <a:srgbClr val="000000">
                      <a:alpha val="43137"/>
                    </a:srgbClr>
                  </a:outerShdw>
                </a:effectLst>
              </a:rPr>
              <a:t>” (Rev 13:5) or “1260 </a:t>
            </a:r>
            <a:r>
              <a:rPr lang="en-US" sz="1200" kern="0" dirty="0">
                <a:solidFill>
                  <a:srgbClr val="FFFF00"/>
                </a:solidFill>
                <a:effectLst>
                  <a:glow rad="228600">
                    <a:schemeClr val="accent4">
                      <a:satMod val="175000"/>
                      <a:alpha val="96000"/>
                    </a:schemeClr>
                  </a:glow>
                  <a:outerShdw blurRad="38100" dist="38100" dir="2700000" algn="tl">
                    <a:srgbClr val="000000">
                      <a:alpha val="43137"/>
                    </a:srgbClr>
                  </a:outerShdw>
                </a:effectLst>
              </a:rPr>
              <a:t>days</a:t>
            </a:r>
            <a:r>
              <a:rPr lang="en-US" sz="1200" kern="0" dirty="0">
                <a:effectLst>
                  <a:glow rad="228600">
                    <a:schemeClr val="accent4">
                      <a:satMod val="175000"/>
                      <a:alpha val="96000"/>
                    </a:schemeClr>
                  </a:glow>
                  <a:outerShdw blurRad="38100" dist="38100" dir="2700000" algn="tl">
                    <a:srgbClr val="000000">
                      <a:alpha val="43137"/>
                    </a:srgbClr>
                  </a:outerShdw>
                </a:effectLst>
              </a:rPr>
              <a:t>” (Rev 12:6)</a:t>
            </a:r>
            <a:r>
              <a:rPr lang="en-US" dirty="0">
                <a:latin typeface="Times New Roman" charset="0"/>
                <a:ea typeface="ＭＳ Ｐゴシック" charset="0"/>
                <a:cs typeface="ＭＳ Ｐゴシック" charset="0"/>
              </a:rPr>
              <a: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NT builds upon this common OT teaching regarding the blessing period. When we get to Rev 20:1-6, we see that the blessing of the kingdom era will last 1000 years.</a:t>
            </a:r>
          </a:p>
          <a:p>
            <a:r>
              <a:rPr lang="en-US" dirty="0">
                <a:latin typeface="Times New Roman" charset="0"/>
                <a:ea typeface="ＭＳ Ｐゴシック" charset="0"/>
                <a:cs typeface="ＭＳ Ｐゴシック" charset="0"/>
              </a:rPr>
              <a:t>————————————</a:t>
            </a:r>
          </a:p>
          <a:p>
            <a:r>
              <a:rPr lang="en-US" dirty="0">
                <a:latin typeface="Times New Roman" charset="0"/>
                <a:ea typeface="ＭＳ Ｐゴシック" charset="0"/>
                <a:cs typeface="ＭＳ Ｐゴシック" charset="0"/>
              </a:rPr>
              <a:t>Common-345</a:t>
            </a:r>
          </a:p>
          <a:p>
            <a:r>
              <a:rPr lang="en-US" dirty="0">
                <a:latin typeface="Times New Roman" charset="0"/>
                <a:ea typeface="ＭＳ Ｐゴシック" charset="0"/>
                <a:cs typeface="ＭＳ Ｐゴシック" charset="0"/>
              </a:rPr>
              <a:t>OS-29-Joel-86</a:t>
            </a:r>
          </a:p>
          <a:p>
            <a:r>
              <a:rPr lang="en-US" dirty="0">
                <a:latin typeface="Times New Roman" charset="0"/>
                <a:ea typeface="ＭＳ Ｐゴシック" charset="0"/>
                <a:cs typeface="ＭＳ Ｐゴシック" charset="0"/>
              </a:rPr>
              <a:t>OS-36-Zephaniah-135 </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144</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144</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eaLnBrk="1" hangingPunct="1"/>
            <a:r>
              <a:rPr lang="en-US" altLang="zh-CN"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So how does this give you hope?</a:t>
            </a:r>
          </a:p>
          <a:p>
            <a:r>
              <a:rPr lang="en-US" dirty="0">
                <a:latin typeface="Times New Roman" charset="0"/>
                <a:ea typeface="ＭＳ Ｐゴシック" charset="0"/>
                <a:cs typeface="ＭＳ Ｐゴシック" charset="0"/>
              </a:rPr>
              <a:t>Does it affect how you use your money? Do you “lay up for yourself treasures in heaven” as a result?</a:t>
            </a:r>
          </a:p>
          <a:p>
            <a:r>
              <a:rPr lang="en-US" dirty="0">
                <a:latin typeface="Times New Roman" charset="0"/>
                <a:ea typeface="ＭＳ Ｐゴシック" charset="0"/>
                <a:cs typeface="ＭＳ Ｐゴシック" charset="0"/>
              </a:rPr>
              <a:t>How does it impact your use of time? Do you say, “That movie isn’t necessarily wrong, but I could use my time much better by investing God’s Word into others!”</a:t>
            </a:r>
            <a:endParaRPr lang="en-US" altLang="zh-CN"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______</a:t>
            </a:r>
          </a:p>
          <a:p>
            <a:pPr eaLnBrk="1" hangingPunct="1"/>
            <a:r>
              <a:rPr lang="en-US" altLang="zh-CN" b="1" dirty="0">
                <a:latin typeface="Times New Roman" charset="0"/>
                <a:ea typeface="ＭＳ Ｐゴシック" charset="0"/>
                <a:cs typeface="ＭＳ Ｐゴシック" charset="0"/>
              </a:rPr>
              <a:t>Common-342</a:t>
            </a:r>
          </a:p>
          <a:p>
            <a:r>
              <a:rPr lang="en-US" b="1" dirty="0">
                <a:latin typeface="Arial" panose="020B0604020202020204" pitchFamily="34" charset="0"/>
                <a:ea typeface="ＭＳ Ｐゴシック" charset="0"/>
                <a:cs typeface="Arial" panose="020B0604020202020204" pitchFamily="34" charset="0"/>
              </a:rPr>
              <a:t>ES-26-Restoration of Israel-284</a:t>
            </a:r>
            <a:endParaRPr lang="ar-SA"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JE-09-Return of Christ-36</a:t>
            </a:r>
          </a:p>
          <a:p>
            <a:r>
              <a:rPr lang="en-US" b="1" dirty="0">
                <a:latin typeface="Arial" panose="020B0604020202020204" pitchFamily="34" charset="0"/>
                <a:ea typeface="ＭＳ Ｐゴシック" charset="0"/>
                <a:cs typeface="Arial" panose="020B0604020202020204" pitchFamily="34" charset="0"/>
              </a:rPr>
              <a:t>JE-10-Christ's Rule-40</a:t>
            </a:r>
          </a:p>
          <a:p>
            <a:r>
              <a:rPr lang="en-US" b="1" dirty="0">
                <a:latin typeface="Arial" panose="020B0604020202020204" pitchFamily="34" charset="0"/>
                <a:ea typeface="ＭＳ Ｐゴシック" charset="0"/>
                <a:cs typeface="Arial" panose="020B0604020202020204" pitchFamily="34" charset="0"/>
              </a:rPr>
              <a:t>OS-23-Isaiah 1-12-Slide 87</a:t>
            </a:r>
          </a:p>
          <a:p>
            <a:r>
              <a:rPr lang="en-US" b="1" dirty="0">
                <a:latin typeface="Arial" panose="020B0604020202020204" pitchFamily="34" charset="0"/>
                <a:ea typeface="ＭＳ Ｐゴシック" charset="0"/>
                <a:cs typeface="Arial" panose="020B0604020202020204" pitchFamily="34" charset="0"/>
              </a:rPr>
              <a:t>OS-26-Ezekiel 1-39-Slide 247</a:t>
            </a:r>
          </a:p>
          <a:p>
            <a:r>
              <a:rPr lang="en-US" b="1" dirty="0">
                <a:latin typeface="Arial" panose="020B0604020202020204" pitchFamily="34" charset="0"/>
                <a:ea typeface="ＭＳ Ｐゴシック" charset="0"/>
                <a:cs typeface="Arial" panose="020B0604020202020204" pitchFamily="34" charset="0"/>
              </a:rPr>
              <a:t>OS-26-Ezekiel 40-43-Slide 24</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OS-31-Obadiah-154</a:t>
            </a:r>
            <a:r>
              <a:rPr lang="ar-SA"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b="1" dirty="0">
                <a:latin typeface="Times New Roman" charset="0"/>
                <a:ea typeface="ＭＳ Ｐゴシック" charset="0"/>
                <a:cs typeface="ＭＳ Ｐゴシック" charset="0"/>
              </a:rPr>
              <a:t>OS-36-Zephaniah-86</a:t>
            </a:r>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OS-39-Zechariah-158, 167, 184</a:t>
            </a:r>
          </a:p>
          <a:p>
            <a:r>
              <a:rPr lang="en-US" b="1"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NS-22-Rev20-22-slide 137</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145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1"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1" dirty="0">
                <a:latin typeface="Arial" panose="020B0604020202020204" pitchFamily="34" charset="0"/>
                <a:ea typeface="ＭＳ Ｐゴシック" charset="0"/>
                <a:cs typeface="Arial" panose="020B0604020202020204" pitchFamily="34" charset="0"/>
              </a:rPr>
              <a:t>____________</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altLang="zh-CN" b="1" dirty="0">
                <a:latin typeface="Arial" panose="020B0604020202020204" pitchFamily="34" charset="0"/>
                <a:ea typeface="SimSun" charset="0"/>
                <a:cs typeface="SimSun" charset="0"/>
              </a:rPr>
              <a:t>Common English-52</a:t>
            </a:r>
          </a:p>
          <a:p>
            <a:pPr eaLnBrk="1" hangingPunct="1"/>
            <a:r>
              <a:rPr lang="en-US" altLang="zh-CN" b="1" dirty="0">
                <a:latin typeface="Arial" panose="020B0604020202020204" pitchFamily="34" charset="0"/>
                <a:ea typeface="SimSun" charset="0"/>
                <a:cs typeface="SimSun" charset="0"/>
              </a:rPr>
              <a:t>CH-02-Nature-103-p34a</a:t>
            </a:r>
          </a:p>
          <a:p>
            <a:pPr eaLnBrk="1" hangingPunct="1"/>
            <a:r>
              <a:rPr lang="en-US" altLang="zh-CN" b="1" dirty="0">
                <a:latin typeface="Arial" panose="020B0604020202020204" pitchFamily="34" charset="0"/>
                <a:ea typeface="SimSun" charset="0"/>
                <a:cs typeface="SimSun" charset="0"/>
              </a:rPr>
              <a:t>OC-10-Chronology-42</a:t>
            </a:r>
          </a:p>
          <a:p>
            <a:pPr eaLnBrk="1" hangingPunct="1"/>
            <a:r>
              <a:rPr lang="en-US" altLang="zh-CN" b="1" dirty="0">
                <a:latin typeface="Arial" panose="020B0604020202020204" pitchFamily="34" charset="0"/>
                <a:ea typeface="SimSun" charset="0"/>
                <a:cs typeface="SimSun" charset="0"/>
              </a:rPr>
              <a:t>OS-00-Intro &amp; Biblical Theology-25 &amp; 90</a:t>
            </a:r>
          </a:p>
          <a:p>
            <a:pPr eaLnBrk="1" hangingPunct="1"/>
            <a:r>
              <a:rPr lang="en-US" altLang="zh-CN" b="1" dirty="0">
                <a:latin typeface="Arial" panose="020B0604020202020204" pitchFamily="34" charset="0"/>
                <a:ea typeface="SimSun" charset="0"/>
                <a:cs typeface="SimSun" charset="0"/>
              </a:rPr>
              <a:t>OS-02-Exodus-267-p22</a:t>
            </a:r>
          </a:p>
          <a:p>
            <a:pPr eaLnBrk="1" hangingPunct="1"/>
            <a:r>
              <a:rPr lang="en-US" altLang="zh-CN" b="1" dirty="0">
                <a:latin typeface="Arial" panose="020B0604020202020204" pitchFamily="34" charset="0"/>
                <a:ea typeface="SimSun" charset="0"/>
                <a:cs typeface="SimSun" charset="0"/>
              </a:rPr>
              <a:t>OS-05-Deut-248-p22</a:t>
            </a:r>
          </a:p>
          <a:p>
            <a:pPr eaLnBrk="1" hangingPunct="1"/>
            <a:r>
              <a:rPr lang="en-US" altLang="zh-CN" b="1" dirty="0">
                <a:latin typeface="Arial" panose="020B0604020202020204" pitchFamily="34"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1" dirty="0">
              <a:latin typeface="Arial" panose="020B0604020202020204" pitchFamily="34" charset="0"/>
              <a:ea typeface="SimSun" charset="0"/>
              <a:cs typeface="SimSun" charset="0"/>
            </a:endParaRPr>
          </a:p>
          <a:p>
            <a:pPr eaLnBrk="1" hangingPunct="1"/>
            <a:r>
              <a:rPr lang="en-US" altLang="zh-CN" b="1" dirty="0">
                <a:latin typeface="Arial" panose="020B0604020202020204" pitchFamily="34"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OS-24-Jeremiah-174-p337</a:t>
            </a:r>
          </a:p>
          <a:p>
            <a:pPr eaLnBrk="1" hangingPunct="1"/>
            <a:r>
              <a:rPr lang="en-US" altLang="zh-CN" b="1" dirty="0">
                <a:latin typeface="Arial" panose="020B0604020202020204" pitchFamily="34" charset="0"/>
                <a:ea typeface="SimSun" charset="0"/>
                <a:cs typeface="SimSun" charset="0"/>
              </a:rPr>
              <a:t>OS-23-Isaiah-97-p337</a:t>
            </a:r>
          </a:p>
          <a:p>
            <a:pPr eaLnBrk="1" hangingPunct="1"/>
            <a:r>
              <a:rPr lang="en-US" altLang="zh-CN" b="1" dirty="0">
                <a:latin typeface="Arial" panose="020B0604020202020204" pitchFamily="34"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1" dirty="0">
                <a:latin typeface="Arial" panose="020B0604020202020204" pitchFamily="34" charset="0"/>
                <a:ea typeface="SimSun" charset="0"/>
                <a:cs typeface="SimSun" charset="0"/>
              </a:rPr>
              <a:t>NS-09-Gal-143-p9g</a:t>
            </a:r>
          </a:p>
          <a:p>
            <a:pPr eaLnBrk="1" hangingPunct="1"/>
            <a:r>
              <a:rPr lang="en-US" altLang="zh-CN" b="1" dirty="0">
                <a:latin typeface="Arial" panose="020B0604020202020204" pitchFamily="34" charset="0"/>
                <a:ea typeface="SimSun" charset="0"/>
                <a:cs typeface="SimSun" charset="0"/>
              </a:rPr>
              <a:t>NS-19-Hebrews-342-p9g</a:t>
            </a:r>
          </a:p>
          <a:p>
            <a:pPr eaLnBrk="1" hangingPunct="1"/>
            <a:r>
              <a:rPr lang="en-US" altLang="zh-CN" b="1" dirty="0">
                <a:latin typeface="Arial" panose="020B0604020202020204" pitchFamily="34" charset="0"/>
                <a:ea typeface="SimSun" charset="0"/>
                <a:cs typeface="SimSun" charset="0"/>
              </a:rPr>
              <a:t>SA-08-Mosaic Law-19-p38a</a:t>
            </a:r>
            <a:endParaRPr lang="zh-CN" altLang="en-US" b="1" dirty="0">
              <a:latin typeface="Arial" panose="020B0604020202020204" pitchFamily="34" charset="0"/>
              <a:ea typeface="SimSun" charset="0"/>
              <a:cs typeface="SimSun" charset="0"/>
            </a:endParaRPr>
          </a:p>
          <a:p>
            <a:pPr eaLnBrk="1" hangingPunct="1"/>
            <a:endParaRPr lang="zh-CN" altLang="en-US" b="1" dirty="0">
              <a:latin typeface="Arial" panose="020B0604020202020204" pitchFamily="34" charset="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A864D5-EC33-474C-BF94-D0AB4AEE77FC}" type="slidenum">
              <a:rPr lang="en-US" sz="1200">
                <a:solidFill>
                  <a:prstClr val="black"/>
                </a:solidFill>
              </a:rPr>
              <a:pPr eaLnBrk="1" hangingPunct="1"/>
              <a:t>146</a:t>
            </a:fld>
            <a:endParaRPr lang="en-US" sz="1200">
              <a:solidFill>
                <a:prstClr val="black"/>
              </a:solidFill>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ar-JO" dirty="0">
                <a:cs typeface="ＭＳ Ｐゴシック" charset="0"/>
              </a:rPr>
              <a:t>جاء الموت على المؤمنين المتمردين في العهد القدم، لذا فإن التأديب بهذه القسوة على الأقل سيأتي عليهم لرفضهم المسيح الذي عرفوه (10: 28- 31).</a:t>
            </a:r>
            <a:endParaRPr lang="en-US" dirty="0">
              <a:cs typeface="ＭＳ Ｐゴシック" charset="0"/>
            </a:endParaRP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Did</a:t>
            </a:r>
            <a:r>
              <a:rPr lang="en-US" sz="1200" kern="1200" baseline="0" dirty="0">
                <a:solidFill>
                  <a:schemeClr val="tx1"/>
                </a:solidFill>
                <a:effectLst/>
                <a:latin typeface="+mn-lt"/>
                <a:ea typeface="+mn-ea"/>
                <a:cs typeface="+mn-cs"/>
              </a:rPr>
              <a:t> d</a:t>
            </a:r>
            <a:r>
              <a:rPr lang="en-US" sz="1200" kern="1200" dirty="0">
                <a:solidFill>
                  <a:schemeClr val="tx1"/>
                </a:solidFill>
                <a:effectLst/>
                <a:latin typeface="+mn-lt"/>
                <a:ea typeface="+mn-ea"/>
                <a:cs typeface="+mn-cs"/>
              </a:rPr>
              <a:t>eath come to defiant believers in the NT? There are actually several examples.</a:t>
            </a:r>
            <a:r>
              <a:rPr lang="en-US" sz="1200" kern="1200" baseline="0" dirty="0">
                <a:solidFill>
                  <a:schemeClr val="tx1"/>
                </a:solidFill>
                <a:effectLst/>
                <a:latin typeface="+mn-lt"/>
                <a:ea typeface="+mn-ea"/>
                <a:cs typeface="+mn-cs"/>
              </a:rPr>
              <a:t> Likewise, </a:t>
            </a:r>
            <a:r>
              <a:rPr lang="en-US" sz="1200" kern="1200" dirty="0">
                <a:solidFill>
                  <a:schemeClr val="tx1"/>
                </a:solidFill>
                <a:effectLst/>
                <a:latin typeface="+mn-lt"/>
                <a:ea typeface="+mn-ea"/>
                <a:cs typeface="+mn-cs"/>
              </a:rPr>
              <a:t>discipline at least this severe would come to those who reject the Christ the</a:t>
            </a:r>
            <a:r>
              <a:rPr lang="en-US" sz="1200" kern="1200" baseline="0" dirty="0">
                <a:solidFill>
                  <a:schemeClr val="tx1"/>
                </a:solidFill>
                <a:effectLst/>
                <a:latin typeface="+mn-lt"/>
                <a:ea typeface="+mn-ea"/>
                <a:cs typeface="+mn-cs"/>
              </a:rPr>
              <a:t> Hebrews</a:t>
            </a:r>
            <a:r>
              <a:rPr lang="en-US" sz="1200" kern="1200" dirty="0">
                <a:solidFill>
                  <a:schemeClr val="tx1"/>
                </a:solidFill>
                <a:effectLst/>
                <a:latin typeface="+mn-lt"/>
                <a:ea typeface="+mn-ea"/>
                <a:cs typeface="+mn-cs"/>
              </a:rPr>
              <a:t> knew (10:28-31).</a:t>
            </a:r>
            <a:r>
              <a:rPr lang="en-SG" dirty="0">
                <a:effectLst/>
              </a:rPr>
              <a:t> </a:t>
            </a:r>
          </a:p>
          <a:p>
            <a:r>
              <a:rPr lang="en-SG" dirty="0">
                <a:effectLst/>
                <a:cs typeface="ＭＳ Ｐゴシック" charset="0"/>
              </a:rPr>
              <a:t>____</a:t>
            </a:r>
          </a:p>
          <a:p>
            <a:r>
              <a:rPr lang="en-SG" dirty="0">
                <a:effectLst/>
                <a:cs typeface="ＭＳ Ｐゴシック" charset="0"/>
              </a:rPr>
              <a:t>Common Arabic-412</a:t>
            </a:r>
          </a:p>
          <a:p>
            <a:r>
              <a:rPr lang="en-SG" dirty="0">
                <a:effectLst/>
                <a:cs typeface="ＭＳ Ｐゴシック" charset="0"/>
              </a:rPr>
              <a:t>OS-36-Zephaniah-24</a:t>
            </a:r>
          </a:p>
          <a:p>
            <a:r>
              <a:rPr lang="en-SG" dirty="0">
                <a:effectLst/>
                <a:cs typeface="ＭＳ Ｐゴシック" charset="0"/>
              </a:rPr>
              <a:t>NS-19-Hebrews-416</a:t>
            </a:r>
          </a:p>
        </p:txBody>
      </p:sp>
    </p:spTree>
    <p:extLst>
      <p:ext uri="{BB962C8B-B14F-4D97-AF65-F5344CB8AC3E}">
        <p14:creationId xmlns:p14="http://schemas.microsoft.com/office/powerpoint/2010/main" val="224742624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88DD4B-08F1-374B-887A-D8A05A948406}" type="slidenum">
              <a:rPr lang="en-US" sz="1200">
                <a:solidFill>
                  <a:prstClr val="black"/>
                </a:solidFill>
              </a:rPr>
              <a:pPr eaLnBrk="1" hangingPunct="1"/>
              <a:t>147</a:t>
            </a:fld>
            <a:endParaRPr lang="en-US" sz="1200">
              <a:solidFill>
                <a:prstClr val="black"/>
              </a:solidFill>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972569-AE5A-F64A-B7B5-79603FFD9CA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Balance your anticipation with right thinking.</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93774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The LORD will hold you accountable, so </a:t>
            </a:r>
            <a:r>
              <a:rPr lang="en-US" b="1" dirty="0">
                <a:latin typeface="Arial" panose="020B0604020202020204" pitchFamily="34" charset="0"/>
                <a:cs typeface="Arial" panose="020B0604020202020204" pitchFamily="34" charset="0"/>
              </a:rPr>
              <a:t>change your mind about him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92822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LORD will reward you, so live with anticipation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496710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997EAA5-415A-EB42-83BD-B426EBF74A32}" type="slidenum">
              <a:rPr lang="en-US" sz="1200">
                <a:solidFill>
                  <a:prstClr val="black"/>
                </a:solidFill>
              </a:rPr>
              <a:pPr eaLnBrk="1" hangingPunct="1"/>
              <a:t>162</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sym typeface="Times New Roman"/>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3566D4B-E65D-EF47-A7CA-9F58AFD472F1}" type="slidenum">
              <a:rPr lang="en-US" sz="1200">
                <a:solidFill>
                  <a:prstClr val="black"/>
                </a:solidFill>
              </a:rPr>
              <a:pPr eaLnBrk="1" hangingPunct="1"/>
              <a:t>163</a:t>
            </a:fld>
            <a:endParaRPr lang="en-US" sz="1200">
              <a:solidFill>
                <a:prstClr val="black"/>
              </a:solidFill>
            </a:endParaRPr>
          </a:p>
        </p:txBody>
      </p:sp>
      <p:sp>
        <p:nvSpPr>
          <p:cNvPr id="116738" name="Rectangle 2"/>
          <p:cNvSpPr>
            <a:spLocks noGrp="1" noRot="1" noChangeAspect="1" noChangeArrowheads="1" noTextEdit="1"/>
          </p:cNvSpPr>
          <p:nvPr>
            <p:ph type="sldImg"/>
          </p:nvPr>
        </p:nvSpPr>
        <p:spPr>
          <a:ln/>
        </p:spPr>
      </p:sp>
      <p:sp>
        <p:nvSpPr>
          <p:cNvPr id="11673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D09CCF3-1EA6-334C-A698-A5DCA7B183FF}" type="slidenum">
              <a:rPr lang="en-US" sz="1200">
                <a:solidFill>
                  <a:prstClr val="black"/>
                </a:solidFill>
              </a:rPr>
              <a:pPr eaLnBrk="1" hangingPunct="1"/>
              <a:t>164</a:t>
            </a:fld>
            <a:endParaRPr lang="en-US" sz="1200">
              <a:solidFill>
                <a:prstClr val="black"/>
              </a:solidFill>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E02097-07A9-C24B-A289-D5C725A7DB57}" type="slidenum">
              <a:rPr lang="en-US" sz="1200">
                <a:solidFill>
                  <a:prstClr val="black"/>
                </a:solidFill>
              </a:rPr>
              <a:pPr eaLnBrk="1" hangingPunct="1"/>
              <a:t>165</a:t>
            </a:fld>
            <a:endParaRPr lang="en-US" sz="1200">
              <a:solidFill>
                <a:prstClr val="black"/>
              </a:solidFill>
            </a:endParaRPr>
          </a:p>
        </p:txBody>
      </p:sp>
      <p:sp>
        <p:nvSpPr>
          <p:cNvPr id="120834" name="Rectangle 2"/>
          <p:cNvSpPr>
            <a:spLocks noGrp="1" noRot="1" noChangeAspect="1" noChangeArrowheads="1" noTextEdit="1"/>
          </p:cNvSpPr>
          <p:nvPr>
            <p:ph type="sldImg"/>
          </p:nvPr>
        </p:nvSpPr>
        <p:spPr>
          <a:ln/>
        </p:spPr>
      </p:sp>
      <p:sp>
        <p:nvSpPr>
          <p:cNvPr id="12083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4074D54-252F-6F49-B03E-809EB3E80863}" type="slidenum">
              <a:rPr lang="en-US" sz="1200">
                <a:solidFill>
                  <a:prstClr val="black"/>
                </a:solidFill>
              </a:rPr>
              <a:pPr eaLnBrk="1" hangingPunct="1"/>
              <a:t>166</a:t>
            </a:fld>
            <a:endParaRPr lang="en-US" sz="1200">
              <a:solidFill>
                <a:prstClr val="black"/>
              </a:solidFill>
            </a:endParaRPr>
          </a:p>
        </p:txBody>
      </p:sp>
      <p:sp>
        <p:nvSpPr>
          <p:cNvPr id="122882" name="Rectangle 2"/>
          <p:cNvSpPr>
            <a:spLocks noGrp="1" noRot="1" noChangeAspect="1" noChangeArrowheads="1" noTextEdit="1"/>
          </p:cNvSpPr>
          <p:nvPr>
            <p:ph type="sldImg"/>
          </p:nvPr>
        </p:nvSpPr>
        <p:spPr>
          <a:ln/>
        </p:spPr>
      </p:sp>
      <p:sp>
        <p:nvSpPr>
          <p:cNvPr id="1228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4E6E934-3B10-2D4F-BAB1-77FB897B5845}" type="slidenum">
              <a:rPr lang="en-US" sz="1200">
                <a:solidFill>
                  <a:prstClr val="black"/>
                </a:solidFill>
              </a:rPr>
              <a:pPr eaLnBrk="1" hangingPunct="1"/>
              <a:t>167</a:t>
            </a:fld>
            <a:endParaRPr lang="en-US" sz="1200">
              <a:solidFill>
                <a:prstClr val="black"/>
              </a:solidFill>
            </a:endParaRPr>
          </a:p>
        </p:txBody>
      </p:sp>
      <p:sp>
        <p:nvSpPr>
          <p:cNvPr id="124930" name="Rectangle 2"/>
          <p:cNvSpPr>
            <a:spLocks noGrp="1" noRot="1" noChangeAspect="1" noChangeArrowheads="1" noTextEdit="1"/>
          </p:cNvSpPr>
          <p:nvPr>
            <p:ph type="sldImg"/>
          </p:nvPr>
        </p:nvSpPr>
        <p:spPr>
          <a:ln/>
        </p:spPr>
      </p:sp>
      <p:sp>
        <p:nvSpPr>
          <p:cNvPr id="1249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C6F51B-7A08-974B-A075-B04A73E5AEE2}" type="slidenum">
              <a:rPr lang="en-US" sz="1200">
                <a:solidFill>
                  <a:prstClr val="black"/>
                </a:solidFill>
              </a:rPr>
              <a:pPr eaLnBrk="1" hangingPunct="1"/>
              <a:t>168</a:t>
            </a:fld>
            <a:endParaRPr lang="en-US" sz="120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40FB688-2A0F-5F4E-B381-2AC90CA820BF}" type="slidenum">
              <a:rPr lang="en-US" sz="1200">
                <a:solidFill>
                  <a:prstClr val="black"/>
                </a:solidFill>
              </a:rPr>
              <a:pPr eaLnBrk="1" hangingPunct="1"/>
              <a:t>169</a:t>
            </a:fld>
            <a:endParaRPr lang="en-US" sz="120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CA932A5-CEFD-ED40-A992-B863D1387128}" type="slidenum">
              <a:rPr lang="en-US" sz="1200">
                <a:solidFill>
                  <a:prstClr val="black"/>
                </a:solidFill>
              </a:rPr>
              <a:pPr eaLnBrk="1" hangingPunct="1"/>
              <a:t>170</a:t>
            </a:fld>
            <a:endParaRPr lang="en-US" sz="1200">
              <a:solidFill>
                <a:prstClr val="black"/>
              </a:solidFill>
            </a:endParaRPr>
          </a:p>
        </p:txBody>
      </p:sp>
      <p:sp>
        <p:nvSpPr>
          <p:cNvPr id="131074" name="Rectangle 2"/>
          <p:cNvSpPr>
            <a:spLocks noGrp="1" noRot="1" noChangeAspect="1" noChangeArrowheads="1" noTextEdit="1"/>
          </p:cNvSpPr>
          <p:nvPr>
            <p:ph type="sldImg"/>
          </p:nvPr>
        </p:nvSpPr>
        <p:spPr>
          <a:ln/>
        </p:spPr>
      </p:sp>
      <p:sp>
        <p:nvSpPr>
          <p:cNvPr id="13107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F32B791-EEA1-1C4A-81C0-6A6F24FD43E0}" type="slidenum">
              <a:rPr lang="en-US" sz="1200">
                <a:solidFill>
                  <a:prstClr val="black"/>
                </a:solidFill>
              </a:rPr>
              <a:pPr eaLnBrk="1" hangingPunct="1"/>
              <a:t>171</a:t>
            </a:fld>
            <a:endParaRPr lang="en-US" sz="1200">
              <a:solidFill>
                <a:prstClr val="black"/>
              </a:solidFill>
            </a:endParaRPr>
          </a:p>
        </p:txBody>
      </p:sp>
      <p:sp>
        <p:nvSpPr>
          <p:cNvPr id="133122" name="Rectangle 2"/>
          <p:cNvSpPr>
            <a:spLocks noGrp="1" noRot="1" noChangeAspect="1" noChangeArrowheads="1" noTextEdit="1"/>
          </p:cNvSpPr>
          <p:nvPr>
            <p:ph type="sldImg"/>
          </p:nvPr>
        </p:nvSpPr>
        <p:spPr>
          <a:ln/>
        </p:spPr>
      </p:sp>
      <p:sp>
        <p:nvSpPr>
          <p:cNvPr id="1331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A540256-BFAE-6C41-BE5E-53E8185E78B0}" type="slidenum">
              <a:rPr lang="en-US" sz="1200">
                <a:solidFill>
                  <a:prstClr val="black"/>
                </a:solidFill>
              </a:rPr>
              <a:pPr eaLnBrk="1" hangingPunct="1"/>
              <a:t>172</a:t>
            </a:fld>
            <a:endParaRPr lang="en-US" sz="120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CAA5998-6617-0A43-A60C-525E661791D4}" type="slidenum">
              <a:rPr lang="en-US" sz="1200">
                <a:solidFill>
                  <a:prstClr val="black"/>
                </a:solidFill>
              </a:rPr>
              <a:pPr eaLnBrk="1" hangingPunct="1"/>
              <a:t>175</a:t>
            </a:fld>
            <a:endParaRPr lang="en-US" sz="1200">
              <a:solidFill>
                <a:prstClr val="black"/>
              </a:solidFill>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25D865E-DD77-8843-B329-7740F82F48F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86051" name="Rectangle 2"/>
          <p:cNvSpPr>
            <a:spLocks noGrp="1" noRot="1" noChangeAspect="1" noChangeArrowheads="1"/>
          </p:cNvSpPr>
          <p:nvPr>
            <p:ph type="sldImg"/>
          </p:nvPr>
        </p:nvSpPr>
        <p:spPr>
          <a:solidFill>
            <a:srgbClr val="FFFFFF"/>
          </a:solidFill>
          <a:ln/>
        </p:spPr>
      </p:sp>
      <p:sp>
        <p:nvSpPr>
          <p:cNvPr id="386052"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temple had stood for almost 600 years.</a:t>
            </a:r>
            <a:r>
              <a:rPr lang="en-SG" dirty="0">
                <a:effectLst/>
              </a:rPr>
              <a:t> </a:t>
            </a:r>
            <a:endParaRPr lang="en-US" b="1" dirty="0">
              <a:latin typeface="Arial" panose="020B0604020202020204" pitchFamily="34"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ＭＳ Ｐゴシック" charset="0"/>
              </a:rPr>
              <a:t>This Second Temple had just been completed in AD 64 but Jesus said that not one of its stones would remain on another (Matt 24:2). </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658FEC2-5211-474F-A116-A5FD40BECED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88099" name="Rectangle 2"/>
          <p:cNvSpPr>
            <a:spLocks noGrp="1" noRot="1" noChangeAspect="1" noChangeArrowheads="1"/>
          </p:cNvSpPr>
          <p:nvPr>
            <p:ph type="sldImg"/>
          </p:nvPr>
        </p:nvSpPr>
        <p:spPr>
          <a:solidFill>
            <a:srgbClr val="FFFFFF"/>
          </a:solidFill>
          <a:ln/>
        </p:spPr>
      </p:sp>
      <p:sp>
        <p:nvSpPr>
          <p:cNvPr id="388100"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ＭＳ Ｐゴシック" charset="0"/>
              </a:rPr>
              <a:t>The temple was a massive complex that ended up being the last part of the city for the Jews to defend. </a:t>
            </a:r>
            <a:r>
              <a:rPr lang="en-US" sz="1200" kern="1200" dirty="0">
                <a:solidFill>
                  <a:schemeClr val="tx1"/>
                </a:solidFill>
                <a:effectLst/>
                <a:latin typeface="+mn-lt"/>
                <a:ea typeface="+mn-ea"/>
                <a:cs typeface="+mn-cs"/>
              </a:rPr>
              <a:t>Was this temple worth defending?</a:t>
            </a:r>
            <a:r>
              <a:rPr lang="en-SG" dirty="0">
                <a:effectLst/>
              </a:rPr>
              <a:t>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7794DF-E4CC-F648-9BF7-9189D5D0BC2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90147" name="Rectangle 2"/>
          <p:cNvSpPr>
            <a:spLocks noGrp="1" noRot="1" noChangeAspect="1" noChangeArrowheads="1"/>
          </p:cNvSpPr>
          <p:nvPr>
            <p:ph type="sldImg"/>
          </p:nvPr>
        </p:nvSpPr>
        <p:spPr>
          <a:solidFill>
            <a:srgbClr val="FFFFFF"/>
          </a:solidFill>
          <a:ln/>
        </p:spPr>
      </p:sp>
      <p:sp>
        <p:nvSpPr>
          <p:cNvPr id="390148"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Of particular importance was this fortress with four towers overlooking the temple complex.</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Often "day" refers to a period of time, as in Genesis 2:4 (NASB). </a:t>
            </a:r>
            <a:r>
              <a:rPr lang="ar-SA" b="1" dirty="0" err="1">
                <a:cs typeface="Arial" panose="020B0604020202020204" pitchFamily="34" charset="0"/>
              </a:rPr>
              <a:t>صَفَنيا</a:t>
            </a:r>
            <a:r>
              <a:rPr lang="en-US" dirty="0"/>
              <a:t> uses this term more than any other prophet, expanded as </a:t>
            </a:r>
            <a:r>
              <a:rPr lang="en-US" dirty="0">
                <a:latin typeface="Times New Roman" charset="0"/>
                <a:ea typeface="ＭＳ Ｐゴシック" charset="0"/>
                <a:cs typeface="ＭＳ Ｐゴシック" charset="0"/>
              </a:rPr>
              <a:t>“The Day of the L</a:t>
            </a:r>
            <a:r>
              <a:rPr lang="en-US" sz="1100" dirty="0">
                <a:latin typeface="Times New Roman" charset="0"/>
                <a:ea typeface="ＭＳ Ｐゴシック" charset="0"/>
                <a:cs typeface="ＭＳ Ｐゴシック" charset="0"/>
              </a:rPr>
              <a:t>ORD</a:t>
            </a:r>
            <a:r>
              <a:rPr lang="en-US" dirty="0">
                <a:latin typeface="Times New Roman" charset="0"/>
                <a:ea typeface="ＭＳ Ｐゴシック" charset="0"/>
                <a:cs typeface="ＭＳ Ｐゴシック" charset="0"/>
              </a:rPr>
              <a:t>.” </a:t>
            </a:r>
            <a:endParaRPr lang="en-US" dirty="0"/>
          </a:p>
          <a:p>
            <a:pPr algn="l" defTabSz="457200" rtl="0" latinLnBrk="0"/>
            <a:endParaRPr lang="en-US" dirty="0"/>
          </a:p>
        </p:txBody>
      </p:sp>
    </p:spTree>
    <p:extLst>
      <p:ext uri="{BB962C8B-B14F-4D97-AF65-F5344CB8AC3E}">
        <p14:creationId xmlns:p14="http://schemas.microsoft.com/office/powerpoint/2010/main" val="35552414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question for Christian Jews was simply this: Should they also join with their unbelieving Jewish brothers to fight against Rome?  Should they risk their lives to preserve the obsolete temple system instead of persevering in their belief in a risen Savior?</a:t>
            </a:r>
            <a:r>
              <a:rPr lang="en-SG" dirty="0">
                <a:effectLst/>
              </a:rPr>
              <a:t> </a:t>
            </a:r>
            <a:endParaRPr lang="en-US" dirty="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60BD38-4528-8B45-B410-14330093F97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92195" name="Rectangle 2"/>
          <p:cNvSpPr>
            <a:spLocks noGrp="1" noRot="1" noChangeAspect="1" noChangeArrowheads="1"/>
          </p:cNvSpPr>
          <p:nvPr>
            <p:ph type="sldImg"/>
          </p:nvPr>
        </p:nvSpPr>
        <p:spPr>
          <a:solidFill>
            <a:srgbClr val="FFFFFF"/>
          </a:solidFill>
          <a:ln/>
        </p:spPr>
      </p:sp>
      <p:sp>
        <p:nvSpPr>
          <p:cNvPr id="392196"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Finally it was leveled except for one tower that Titus used to command his troops.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C832A7-D822-3048-A532-306ECC2529C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94243" name="Rectangle 2"/>
          <p:cNvSpPr>
            <a:spLocks noGrp="1" noRot="1" noChangeAspect="1" noChangeArrowheads="1"/>
          </p:cNvSpPr>
          <p:nvPr>
            <p:ph type="sldImg"/>
          </p:nvPr>
        </p:nvSpPr>
        <p:spPr>
          <a:solidFill>
            <a:srgbClr val="FFFFFF"/>
          </a:solidFill>
          <a:ln/>
        </p:spPr>
      </p:sp>
      <p:sp>
        <p:nvSpPr>
          <p:cNvPr id="394244"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ＭＳ Ｐゴシック" charset="0"/>
              </a:rPr>
              <a:t>The assault was an absolute bloodbath—especially against commoners and priests inexperienced in war to face the professional Roman soldiers</a:t>
            </a:r>
            <a:r>
              <a:rPr lang="en-US" sz="1200" kern="1200" dirty="0">
                <a:solidFill>
                  <a:schemeClr val="tx1"/>
                </a:solidFill>
                <a:effectLst/>
                <a:latin typeface="+mn-lt"/>
                <a:ea typeface="+mn-ea"/>
                <a:cs typeface="+mn-cs"/>
              </a:rPr>
              <a:t>, who killed them by the thousands.</a:t>
            </a:r>
            <a:r>
              <a:rPr lang="en-SG" dirty="0">
                <a:effectLst/>
              </a:rPr>
              <a:t>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372EC7-9752-FF4A-95EF-E36F6757503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sym typeface="Times New Roman"/>
            </a:endParaRPr>
          </a:p>
        </p:txBody>
      </p:sp>
      <p:sp>
        <p:nvSpPr>
          <p:cNvPr id="399363" name="Rectangle 2"/>
          <p:cNvSpPr>
            <a:spLocks noGrp="1" noRot="1" noChangeAspect="1" noChangeArrowheads="1"/>
          </p:cNvSpPr>
          <p:nvPr>
            <p:ph type="sldImg"/>
          </p:nvPr>
        </p:nvSpPr>
        <p:spPr>
          <a:solidFill>
            <a:srgbClr val="FFFFFF"/>
          </a:solidFill>
          <a:ln/>
        </p:spPr>
      </p:sp>
      <p:sp>
        <p:nvSpPr>
          <p:cNvPr id="399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It is called the L</a:t>
            </a:r>
            <a:r>
              <a:rPr lang="en-US" sz="1100" dirty="0"/>
              <a:t>ORD</a:t>
            </a:r>
            <a:r>
              <a:rPr lang="en-US" dirty="0"/>
              <a:t>'s day in that Yahweh is the one who warns of this period, the one who initiates it, and the one who will bring Israel and the nations through it.</a:t>
            </a:r>
          </a:p>
          <a:p>
            <a:pPr algn="l" defTabSz="457200" rtl="0" latinLnBrk="0"/>
            <a:endParaRPr lang="en-US" dirty="0"/>
          </a:p>
        </p:txBody>
      </p:sp>
    </p:spTree>
    <p:extLst>
      <p:ext uri="{BB962C8B-B14F-4D97-AF65-F5344CB8AC3E}">
        <p14:creationId xmlns:p14="http://schemas.microsoft.com/office/powerpoint/2010/main" val="391508436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1472B8-F106-3D41-9892-1D3F20030A97}" type="slidenum">
              <a:rPr lang="en-US" sz="1200"/>
              <a:pPr eaLnBrk="1" hangingPunct="1"/>
              <a:t>51</a:t>
            </a:fld>
            <a:endParaRPr lang="en-US" sz="1200"/>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Note that this "Day" is one of wrath and anger. </a:t>
            </a:r>
            <a:r>
              <a:rPr lang="ar-SA" b="1" dirty="0" err="1">
                <a:cs typeface="Arial" panose="020B0604020202020204" pitchFamily="34" charset="0"/>
              </a:rPr>
              <a:t>صَفَنيا</a:t>
            </a:r>
            <a:r>
              <a:rPr lang="en-US" dirty="0"/>
              <a:t> saw it primarily in negative terms, although the judgment of the period will also be followed by salvation and blessing.</a:t>
            </a:r>
          </a:p>
          <a:p>
            <a:pPr algn="l" defTabSz="457200" rtl="0" latinLnBrk="0"/>
            <a:endParaRPr lang="en-US" dirty="0"/>
          </a:p>
        </p:txBody>
      </p:sp>
    </p:spTree>
    <p:extLst>
      <p:ext uri="{BB962C8B-B14F-4D97-AF65-F5344CB8AC3E}">
        <p14:creationId xmlns:p14="http://schemas.microsoft.com/office/powerpoint/2010/main" val="331280480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B3D4D4B-852C-5A49-8398-D9DC732CE1C7}" type="slidenum">
              <a:rPr lang="en-US" sz="1200"/>
              <a:pPr eaLnBrk="1" hangingPunct="1"/>
              <a:t>56</a:t>
            </a:fld>
            <a:endParaRPr lang="en-US" sz="1200"/>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BC0D7DE-F090-A340-BA13-54A71799DA0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67667F9-7256-A041-87B0-076F7F9CF8D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9634" name="Rectangle 2"/>
          <p:cNvSpPr>
            <a:spLocks noGrp="1" noRot="1" noChangeAspect="1" noChangeArrowheads="1"/>
          </p:cNvSpPr>
          <p:nvPr>
            <p:ph type="sldImg"/>
          </p:nvPr>
        </p:nvSpPr>
        <p:spPr>
          <a:solidFill>
            <a:srgbClr val="FFFFFF"/>
          </a:solidFill>
          <a:ln/>
        </p:spPr>
      </p:sp>
      <p:sp>
        <p:nvSpPr>
          <p:cNvPr id="69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E4D769-427C-C047-89E8-B51FB7A112A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1682" name="Rectangle 2"/>
          <p:cNvSpPr>
            <a:spLocks noGrp="1" noRot="1" noChangeAspect="1" noChangeArrowheads="1" noTextEdit="1"/>
          </p:cNvSpPr>
          <p:nvPr>
            <p:ph type="sldImg"/>
          </p:nvPr>
        </p:nvSpPr>
        <p:spPr>
          <a:ln/>
        </p:spPr>
      </p:sp>
      <p:sp>
        <p:nvSpPr>
          <p:cNvPr id="71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LORD will hold you accountable, so </a:t>
            </a:r>
            <a:r>
              <a:rPr lang="en-US" b="1" dirty="0">
                <a:latin typeface="Arial" panose="020B0604020202020204" pitchFamily="34" charset="0"/>
                <a:cs typeface="Arial" panose="020B0604020202020204" pitchFamily="34" charset="0"/>
              </a:rPr>
              <a:t>change your mind about him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77855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A5C09-EE55-FB41-80B7-4ED2FCC873A8}"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6018" name="Rectangle 2"/>
          <p:cNvSpPr>
            <a:spLocks noGrp="1" noRot="1" noChangeAspect="1" noChangeArrowheads="1"/>
          </p:cNvSpPr>
          <p:nvPr>
            <p:ph type="sldImg"/>
          </p:nvPr>
        </p:nvSpPr>
        <p:spPr>
          <a:xfrm>
            <a:off x="1131888" y="703263"/>
            <a:ext cx="4586287" cy="3440112"/>
          </a:xfrm>
          <a:solidFill>
            <a:srgbClr val="FFFFFF"/>
          </a:solidFill>
          <a:ln/>
        </p:spPr>
      </p:sp>
      <p:sp>
        <p:nvSpPr>
          <p:cNvPr id="8601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3775C5-61BB-7C46-8A54-1E255AE5EAB5}"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1922" name="Rectangle 2"/>
          <p:cNvSpPr>
            <a:spLocks noGrp="1" noRot="1" noChangeAspect="1" noChangeArrowheads="1"/>
          </p:cNvSpPr>
          <p:nvPr>
            <p:ph type="sldImg"/>
          </p:nvPr>
        </p:nvSpPr>
        <p:spPr>
          <a:xfrm>
            <a:off x="1131888" y="703263"/>
            <a:ext cx="4586287" cy="3440112"/>
          </a:xfrm>
          <a:solidFill>
            <a:srgbClr val="FFFFFF"/>
          </a:solidFill>
          <a:ln/>
        </p:spPr>
      </p:sp>
      <p:sp>
        <p:nvSpPr>
          <p:cNvPr id="81923"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5362140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7FC71BA-37F5-1944-B17F-DEFBF67FC329}"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3970" name="Rectangle 2"/>
          <p:cNvSpPr>
            <a:spLocks noGrp="1" noRot="1" noChangeAspect="1" noChangeArrowheads="1"/>
          </p:cNvSpPr>
          <p:nvPr>
            <p:ph type="sldImg"/>
          </p:nvPr>
        </p:nvSpPr>
        <p:spPr>
          <a:xfrm>
            <a:off x="1131888" y="703263"/>
            <a:ext cx="4586287" cy="3440112"/>
          </a:xfrm>
          <a:solidFill>
            <a:srgbClr val="FFFFFF"/>
          </a:solidFill>
          <a:ln/>
        </p:spPr>
      </p:sp>
      <p:sp>
        <p:nvSpPr>
          <p:cNvPr id="83971"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A5C09-EE55-FB41-80B7-4ED2FCC873A8}"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86018" name="Rectangle 2"/>
          <p:cNvSpPr>
            <a:spLocks noGrp="1" noRot="1" noChangeAspect="1" noChangeArrowheads="1"/>
          </p:cNvSpPr>
          <p:nvPr>
            <p:ph type="sldImg"/>
          </p:nvPr>
        </p:nvSpPr>
        <p:spPr>
          <a:xfrm>
            <a:off x="1131888" y="703263"/>
            <a:ext cx="4586287" cy="3440112"/>
          </a:xfrm>
          <a:solidFill>
            <a:srgbClr val="FFFFFF"/>
          </a:solidFill>
          <a:ln/>
        </p:spPr>
      </p:sp>
      <p:sp>
        <p:nvSpPr>
          <p:cNvPr id="86019"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t>According to Joel Osteen – Pastor of Lakewood Church in Houston, Texas, </a:t>
            </a:r>
            <a:r>
              <a:rPr lang="en-US" b="1"/>
              <a:t>these first century apostles are wrong and outdated</a:t>
            </a:r>
            <a:r>
              <a:rPr lang="en-US"/>
              <a:t> and he has come out boldly to imply that Apostles Paul, Peter, and John who wrote much of the New Testament were wrong and need to be corrected and rebuked.</a:t>
            </a:r>
          </a:p>
          <a:p>
            <a:r>
              <a:rPr lang="en-US"/>
              <a:t>When asked directly</a:t>
            </a:r>
            <a:r>
              <a:rPr lang="en-US" b="1"/>
              <a:t> by Oprah Winfrey</a:t>
            </a:r>
            <a:r>
              <a:rPr lang="en-US"/>
              <a:t> if people who are openly practicing homosexuals are accepted into the Kingdom, Joel Osteen responded with “Absolutely, anybody is.”</a:t>
            </a:r>
          </a:p>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b="1"/>
              <a:t>Joel Osteen Rebukes Apostles Paul, Peter, and John </a:t>
            </a:r>
          </a:p>
          <a:p>
            <a:r>
              <a:rPr lang="en-US"/>
              <a:t>Written by Peter Michael Martinez – August 27, 2013</a:t>
            </a:r>
          </a:p>
          <a:p>
            <a:r>
              <a:rPr lang="en-US">
                <a:cs typeface="ＭＳ Ｐゴシック" charset="0"/>
              </a:rPr>
              <a:t>http://unitedforawakening.com/joel-osteen-rebukes-apostles-paul-peter-and-john/</a:t>
            </a:r>
          </a:p>
          <a:p>
            <a:r>
              <a:rPr lang="en-US">
                <a:cs typeface="ＭＳ Ｐゴシック" charset="0"/>
              </a:rPr>
              <a:t>Accessed 26 March 2017</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t>Joel does acknowledge that some things are “sin” but says, “I don’t address these things from the pulpit. They only come up in interviews.” When asked </a:t>
            </a:r>
            <a:r>
              <a:rPr lang="en-US" b="1"/>
              <a:t>by Piers Morgan </a:t>
            </a:r>
            <a:r>
              <a:rPr lang="en-US"/>
              <a:t>if openly practicing gay/homosexual people will be accepted into heaven, Joel Osteen responded, </a:t>
            </a:r>
            <a:r>
              <a:rPr lang="en-US" b="1" u="sng">
                <a:effectLst/>
              </a:rPr>
              <a:t>“I believe they will.”</a:t>
            </a:r>
            <a:endParaRPr lang="en-US">
              <a:cs typeface="ＭＳ Ｐゴシック" charset="0"/>
            </a:endParaRPr>
          </a:p>
          <a:p>
            <a:endParaRPr lang="en-US">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b="1"/>
              <a:t>Joel Osteen Rebukes Apostles Paul, Peter, and John </a:t>
            </a:r>
          </a:p>
          <a:p>
            <a:r>
              <a:rPr lang="en-US"/>
              <a:t>Written by Peter Michael Martinez – August 27, 2013</a:t>
            </a:r>
          </a:p>
          <a:p>
            <a:r>
              <a:rPr lang="en-US">
                <a:cs typeface="ＭＳ Ｐゴシック" charset="0"/>
              </a:rPr>
              <a:t>http://unitedforawakening.com/joel-osteen-rebukes-apostles-paul-peter-and-john/</a:t>
            </a:r>
          </a:p>
          <a:p>
            <a:r>
              <a:rPr lang="en-US">
                <a:cs typeface="ＭＳ Ｐゴシック" charset="0"/>
              </a:rPr>
              <a:t>Accessed 26 March 2017</a:t>
            </a:r>
          </a:p>
          <a:p>
            <a:endParaRPr lang="en-US">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8" name="Shape 6508"/>
          <p:cNvSpPr>
            <a:spLocks noGrp="1" noRot="1" noChangeAspect="1"/>
          </p:cNvSpPr>
          <p:nvPr>
            <p:ph type="sldImg"/>
          </p:nvPr>
        </p:nvSpPr>
        <p:spPr>
          <a:prstGeom prst="rect">
            <a:avLst/>
          </a:prstGeom>
        </p:spPr>
        <p:txBody>
          <a:bodyPr/>
          <a:lstStyle/>
          <a:p>
            <a:endParaRPr/>
          </a:p>
        </p:txBody>
      </p:sp>
      <p:sp>
        <p:nvSpPr>
          <p:cNvPr id="6509" name="Shape 6509"/>
          <p:cNvSpPr>
            <a:spLocks noGrp="1"/>
          </p:cNvSpPr>
          <p:nvPr>
            <p:ph type="body" sz="quarter" idx="1"/>
          </p:nvPr>
        </p:nvSpPr>
        <p:spPr>
          <a:prstGeom prst="rect">
            <a:avLst/>
          </a:prstGeom>
        </p:spPr>
        <p:txBody>
          <a:bodyPr/>
          <a:lstStyle/>
          <a:p>
            <a:pPr>
              <a:defRPr>
                <a:latin typeface="Arial"/>
                <a:ea typeface="Arial"/>
                <a:cs typeface="Arial"/>
                <a:sym typeface="Arial"/>
              </a:defRPr>
            </a:pPr>
            <a:endParaRPr b="1" dirty="0">
              <a:latin typeface="Arial" panose="020B0604020202020204" pitchFamily="34" charset="0"/>
              <a:cs typeface="Arial" panose="020B0604020202020204" pitchFamily="34" charset="0"/>
            </a:endParaRPr>
          </a:p>
          <a:p>
            <a:pPr>
              <a:defRPr>
                <a:latin typeface="Arial"/>
                <a:ea typeface="Arial"/>
                <a:cs typeface="Arial"/>
                <a:sym typeface="Arial"/>
              </a:defRPr>
            </a:pPr>
            <a:r>
              <a:rPr b="1" dirty="0">
                <a:latin typeface="Arial" panose="020B0604020202020204" pitchFamily="34" charset="0"/>
                <a:cs typeface="Arial" panose="020B0604020202020204" pitchFamily="34" charset="0"/>
              </a:rPr>
              <a:t>The LORD will hold you accountable, so change your mind about him now. </a:t>
            </a: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Judgment will come on the princes and aristocracy who evidence their disobedience by adopting foreign dress and practices (1:7-8).</a:t>
            </a:r>
            <a:r>
              <a:rPr lang="en-SG">
                <a:effectLst/>
              </a:rPr>
              <a:t> </a:t>
            </a:r>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13014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4" name="Shape 6514"/>
          <p:cNvSpPr>
            <a:spLocks noGrp="1" noRot="1" noChangeAspect="1"/>
          </p:cNvSpPr>
          <p:nvPr>
            <p:ph type="sldImg"/>
          </p:nvPr>
        </p:nvSpPr>
        <p:spPr>
          <a:prstGeom prst="rect">
            <a:avLst/>
          </a:prstGeom>
        </p:spPr>
        <p:txBody>
          <a:bodyPr/>
          <a:lstStyle/>
          <a:p>
            <a:endParaRPr/>
          </a:p>
        </p:txBody>
      </p:sp>
      <p:sp>
        <p:nvSpPr>
          <p:cNvPr id="6515" name="Shape 6515"/>
          <p:cNvSpPr>
            <a:spLocks noGrp="1"/>
          </p:cNvSpPr>
          <p:nvPr>
            <p:ph type="body" sz="quarter" idx="1"/>
          </p:nvPr>
        </p:nvSpPr>
        <p:spPr>
          <a:prstGeom prst="rect">
            <a:avLst/>
          </a:prstGeom>
        </p:spPr>
        <p:txBody>
          <a:bodyPr/>
          <a:lstStyle/>
          <a:p>
            <a:pPr>
              <a:defRPr>
                <a:latin typeface="Arial"/>
                <a:ea typeface="Arial"/>
                <a:cs typeface="Arial"/>
                <a:sym typeface="Arial"/>
              </a:defRPr>
            </a:pPr>
            <a:endParaRPr b="1" dirty="0">
              <a:latin typeface="Arial" panose="020B0604020202020204" pitchFamily="34" charset="0"/>
              <a:cs typeface="Arial" panose="020B0604020202020204" pitchFamily="34" charset="0"/>
            </a:endParaRPr>
          </a:p>
          <a:p>
            <a:pPr>
              <a:defRPr>
                <a:latin typeface="Arial"/>
                <a:ea typeface="Arial"/>
                <a:cs typeface="Arial"/>
                <a:sym typeface="Arial"/>
              </a:defRPr>
            </a:pPr>
            <a:r>
              <a:rPr b="1" dirty="0">
                <a:latin typeface="Arial" panose="020B0604020202020204" pitchFamily="34" charset="0"/>
                <a:cs typeface="Arial" panose="020B0604020202020204" pitchFamily="34" charset="0"/>
              </a:rPr>
              <a:t>The LORD will reward you, so live with anticipation now .</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3420174-CAAE-1B40-B843-A8083D531F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1" name="Shape 6521"/>
          <p:cNvSpPr>
            <a:spLocks noGrp="1" noRot="1" noChangeAspect="1"/>
          </p:cNvSpPr>
          <p:nvPr>
            <p:ph type="sldImg"/>
          </p:nvPr>
        </p:nvSpPr>
        <p:spPr>
          <a:prstGeom prst="rect">
            <a:avLst/>
          </a:prstGeom>
        </p:spPr>
        <p:txBody>
          <a:bodyPr/>
          <a:lstStyle/>
          <a:p>
            <a:endParaRPr/>
          </a:p>
        </p:txBody>
      </p:sp>
      <p:sp>
        <p:nvSpPr>
          <p:cNvPr id="6522" name="Shape 6522"/>
          <p:cNvSpPr>
            <a:spLocks noGrp="1"/>
          </p:cNvSpPr>
          <p:nvPr>
            <p:ph type="body" sz="quarter" idx="1"/>
          </p:nvPr>
        </p:nvSpPr>
        <p:spPr>
          <a:prstGeom prst="rect">
            <a:avLst/>
          </a:prstGeom>
        </p:spPr>
        <p:txBody>
          <a:bodyPr/>
          <a:lstStyle/>
          <a:p>
            <a:pPr>
              <a:defRPr>
                <a:latin typeface="Arial"/>
                <a:ea typeface="Arial"/>
                <a:cs typeface="Arial"/>
                <a:sym typeface="Arial"/>
              </a:defRPr>
            </a:pPr>
            <a:endParaRPr b="1" dirty="0">
              <a:latin typeface="Arial" panose="020B0604020202020204" pitchFamily="34" charset="0"/>
              <a:cs typeface="Arial" panose="020B0604020202020204" pitchFamily="34" charset="0"/>
            </a:endParaRPr>
          </a:p>
          <a:p>
            <a:pPr>
              <a:defRPr>
                <a:latin typeface="Arial"/>
                <a:ea typeface="Arial"/>
                <a:cs typeface="Arial"/>
                <a:sym typeface="Arial"/>
              </a:defRPr>
            </a:pPr>
            <a:r>
              <a:rPr b="1" dirty="0">
                <a:latin typeface="Arial" panose="020B0604020202020204" pitchFamily="34" charset="0"/>
                <a:cs typeface="Arial" panose="020B0604020202020204" pitchFamily="34" charset="0"/>
              </a:rPr>
              <a:t>Balance your anticipation with right thinking. </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fld id="{8008796E-BF59-CD44-83A2-AB2C15E5451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tab pos="723900" algn="l"/>
                  <a:tab pos="1447800" algn="l"/>
                  <a:tab pos="2171700" algn="l"/>
                  <a:tab pos="2895600" algn="l"/>
                </a:tabLst>
                <a:defRPr/>
              </a:pPr>
              <a:t>99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90466" name="Rectangle 2"/>
          <p:cNvSpPr>
            <a:spLocks noGrp="1" noRot="1" noChangeAspect="1" noChangeArrowheads="1" noTextEdit="1"/>
          </p:cNvSpPr>
          <p:nvPr>
            <p:ph type="sldImg"/>
          </p:nvPr>
        </p:nvSpPr>
        <p:spPr>
          <a:ln/>
        </p:spPr>
      </p:sp>
      <p:sp>
        <p:nvSpPr>
          <p:cNvPr id="72707" name="Rectangle 3"/>
          <p:cNvSpPr>
            <a:spLocks noGrp="1" noChangeArrowheads="1"/>
          </p:cNvSpPr>
          <p:nvPr>
            <p:ph type="body" idx="1"/>
          </p:nvPr>
        </p:nvSpPr>
        <p:spPr/>
        <p:txBody>
          <a:bodyPr/>
          <a:lstStyle/>
          <a:p>
            <a:pPr>
              <a:defRPr/>
            </a:pPr>
            <a:endParaRPr lang="en-US" dirty="0">
              <a:cs typeface="+mn-cs"/>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3D9E79-3CF9-D248-97B8-5E3AB49A733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C9FC2D-651B-1C4A-B049-90FC20B0B4E0}"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Nahum, Zephaniah, and Habakkuk ministered in turbulent times of transition from Assyria to Babylon near the end of Judah's surviving kingdom (Israel had been destroyed a century earlier). Judah saw their final godly king Josiah killed in 609 while God raised up many prophets to warn the people. In addition to Nahum, Zephaniah, and Habakkuk, others not depicted here include Jeremiah and Joel in Judah and Ezekiel and Daniel in Babylon.</a:t>
            </a:r>
          </a:p>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_____________</a:t>
            </a:r>
          </a:p>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Common-409</a:t>
            </a:r>
          </a:p>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BE-35-Habakkuk-17</a:t>
            </a:r>
          </a:p>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OS-34-Nahum-36</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OS-35-Habakkuk-43</a:t>
            </a:r>
            <a:endParaRPr lang="en-US" sz="1200" b="1" dirty="0">
              <a:latin typeface="Arial" panose="020B0604020202020204" pitchFamily="34" charset="0"/>
              <a:ea typeface="ＭＳ Ｐ明朝" charset="0"/>
              <a:cs typeface="Arial" panose="020B0604020202020204" pitchFamily="34" charset="0"/>
            </a:endParaRPr>
          </a:p>
          <a:p>
            <a:pPr eaLnBrk="1" hangingPunct="1"/>
            <a:r>
              <a:rPr kumimoji="1" lang="en-US" sz="1200" b="1" kern="1200" dirty="0">
                <a:solidFill>
                  <a:schemeClr val="tx1"/>
                </a:solidFill>
                <a:effectLst/>
                <a:latin typeface="Arial" panose="020B0604020202020204" pitchFamily="34" charset="0"/>
                <a:ea typeface="ＭＳ Ｐ明朝" pitchFamily="24" charset="-128"/>
                <a:cs typeface="Arial" panose="020B0604020202020204" pitchFamily="34" charset="0"/>
              </a:rPr>
              <a:t>OS-36-Zephaniah-99</a:t>
            </a:r>
          </a:p>
        </p:txBody>
      </p:sp>
    </p:spTree>
    <p:extLst>
      <p:ext uri="{BB962C8B-B14F-4D97-AF65-F5344CB8AC3E}">
        <p14:creationId xmlns:p14="http://schemas.microsoft.com/office/powerpoint/2010/main" val="420753464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pitchFamily="18"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pitchFamily="18"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Times New Roman"/>
              </a:rPr>
              <a:pPr marL="0" marR="0" lvl="0" indent="0" algn="r" defTabSz="914400" rtl="0" eaLnBrk="1" fontAlgn="base" latinLnBrk="0" hangingPunct="1">
                <a:lnSpc>
                  <a:spcPct val="100000"/>
                </a:lnSpc>
                <a:spcBef>
                  <a:spcPct val="5000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sym typeface="Times New Roman"/>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979E5-C458-E14C-97EF-5647ACE4F11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rPr>
              <a:t>Repentance literally means a change of mind—don’t trust yourself but change your mind to trust God instead. The “fruits of repentance” then mean a change of behavior based on whom you lean on.</a:t>
            </a:r>
            <a:r>
              <a:rPr lang="en-SG" dirty="0">
                <a:effectLst/>
              </a:rPr>
              <a:t> </a:t>
            </a:r>
            <a:r>
              <a:rPr lang="en-US" sz="1200" kern="1200" dirty="0">
                <a:solidFill>
                  <a:schemeClr val="tx1"/>
                </a:solidFill>
                <a:effectLst/>
                <a:latin typeface="+mn-lt"/>
                <a:ea typeface="+mn-ea"/>
                <a:cs typeface="+mn-cs"/>
              </a:rPr>
              <a:t>The basics are in 2:3:</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Seek the LORD. Don’t seek idols.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Seek righteousness. Don’t seek what is expedient.</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Seek humility. Don’t lift up yourself but lift up others.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Have you changed your mind about whom you trust—and that shows in a humble, pure life?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NT in 1 Corinthians 3 says that your works will be like materials set on fire. That’s a severe warning. Only the lasting ones will last and be rewarded.</a:t>
            </a:r>
            <a:r>
              <a:rPr lang="en-SG" dirty="0">
                <a:effectLst/>
              </a:rPr>
              <a:t> </a:t>
            </a:r>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LORD will reward you, so live with anticipation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562494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0EBA43-3F6F-DF4D-9D8B-94AC00C318E2}"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1BBF1AA-28CD-A54D-8735-2D4998BBD8A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800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4BD41B-9812-C247-B711-3953DA653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28003" name="Rectangle 2"/>
          <p:cNvSpPr>
            <a:spLocks noGrp="1" noRot="1" noChangeAspect="1" noChangeArrowheads="1" noTextEdit="1"/>
          </p:cNvSpPr>
          <p:nvPr>
            <p:ph type="sldImg"/>
          </p:nvPr>
        </p:nvSpPr>
        <p:spPr>
          <a:solidFill>
            <a:srgbClr val="FFFFFF"/>
          </a:solidFill>
          <a:ln/>
        </p:spPr>
      </p:sp>
      <p:sp>
        <p:nvSpPr>
          <p:cNvPr id="128004"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wrap="none"/>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AB13AD1-0FF2-7D45-9537-115456A65314}"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981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6AEB11-E33B-1641-9E6E-52C4C0B8BF2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9811" name="Rectangle 2"/>
          <p:cNvSpPr>
            <a:spLocks noGrp="1" noRot="1" noChangeAspect="1" noChangeArrowheads="1" noTextEdit="1"/>
          </p:cNvSpPr>
          <p:nvPr>
            <p:ph type="sldImg"/>
          </p:nvPr>
        </p:nvSpPr>
        <p:spPr>
          <a:solidFill>
            <a:srgbClr val="FFFFFF"/>
          </a:solidFill>
          <a:ln/>
        </p:spPr>
      </p:sp>
      <p:sp>
        <p:nvSpPr>
          <p:cNvPr id="119812" name="Rectangle 3"/>
          <p:cNvSpPr>
            <a:spLocks noGrp="1" noChangeArrowheads="1"/>
          </p:cNvSpPr>
          <p:nvPr>
            <p:ph type="body" idx="1"/>
          </p:nvPr>
        </p:nvSpPr>
        <p:spPr>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wrap="none"/>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6FE4EA3-8FDA-8942-B39C-7B9782A5A51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757762" name="Rectangle 1026"/>
          <p:cNvSpPr>
            <a:spLocks noGrp="1" noRot="1" noChangeAspect="1" noChangeArrowheads="1" noTextEdit="1"/>
          </p:cNvSpPr>
          <p:nvPr>
            <p:ph type="sldImg"/>
          </p:nvPr>
        </p:nvSpPr>
        <p:spPr>
          <a:ln/>
        </p:spPr>
      </p:sp>
      <p:sp>
        <p:nvSpPr>
          <p:cNvPr id="75776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0.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55.xml.rels><?xml version="1.0" encoding="UTF-8" standalone="yes"?>
<Relationships xmlns="http://schemas.openxmlformats.org/package/2006/relationships"><Relationship Id="rId2" Type="http://schemas.openxmlformats.org/officeDocument/2006/relationships/slideMaster" Target="../slideMasters/slideMaster26.xml"/><Relationship Id="rId1" Type="http://schemas.openxmlformats.org/officeDocument/2006/relationships/themeOverride" Target="../theme/themeOverride1.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cs typeface="ＭＳ Ｐゴシック" charset="0"/>
              </a:defRPr>
            </a:lvl1pPr>
          </a:lstStyle>
          <a:p>
            <a:pPr>
              <a:defRPr/>
            </a:pPr>
            <a:fld id="{D3490A61-7C51-B245-9973-3CA768B6E780}"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2770263621"/>
      </p:ext>
    </p:extLst>
  </p:cSld>
  <p:clrMapOvr>
    <a:masterClrMapping/>
  </p:clrMapOvr>
  <p:transition spd="med">
    <p:randomBar dir="vert"/>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B8C4321D-F939-BA4B-A278-3322D22D5520}"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527524"/>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E857DF6-D6EE-DA4D-B552-9A6E23EF35B2}"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911322356"/>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pitchFamily="24" charset="-128"/>
                <a:cs typeface="ＭＳ Ｐゴシック" pitchFamily="24" charset="-128"/>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sp>
        <p:nvSpPr>
          <p:cNvPr id="410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24" charset="2"/>
              <a:buNone/>
              <a:defRPr/>
            </a:lvl1pPr>
          </a:lstStyle>
          <a:p>
            <a:r>
              <a:rPr lang="en-US"/>
              <a:t>Click to edit Master subtitle style</a:t>
            </a:r>
          </a:p>
        </p:txBody>
      </p:sp>
      <p:sp>
        <p:nvSpPr>
          <p:cNvPr id="410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ltLang="ja-JP"/>
          </a:p>
        </p:txBody>
      </p:sp>
      <p:sp>
        <p:nvSpPr>
          <p:cNvPr id="8" name="Rectangle 7"/>
          <p:cNvSpPr>
            <a:spLocks noGrp="1" noChangeArrowheads="1"/>
          </p:cNvSpPr>
          <p:nvPr>
            <p:ph type="ftr" sz="quarter" idx="11"/>
          </p:nvPr>
        </p:nvSpPr>
        <p:spPr/>
        <p:txBody>
          <a:bodyPr/>
          <a:lstStyle>
            <a:lvl1pPr>
              <a:defRPr/>
            </a:lvl1pPr>
          </a:lstStyle>
          <a:p>
            <a:pPr>
              <a:defRPr/>
            </a:pPr>
            <a:endParaRPr lang="en-US" altLang="ja-JP"/>
          </a:p>
        </p:txBody>
      </p:sp>
      <p:sp>
        <p:nvSpPr>
          <p:cNvPr id="9" name="Rectangle 8"/>
          <p:cNvSpPr>
            <a:spLocks noGrp="1" noChangeArrowheads="1"/>
          </p:cNvSpPr>
          <p:nvPr>
            <p:ph type="sldNum" sz="quarter" idx="12"/>
          </p:nvPr>
        </p:nvSpPr>
        <p:spPr/>
        <p:txBody>
          <a:bodyPr/>
          <a:lstStyle>
            <a:lvl1pPr>
              <a:defRPr/>
            </a:lvl1pPr>
          </a:lstStyle>
          <a:p>
            <a:pPr>
              <a:defRPr/>
            </a:pPr>
            <a:fld id="{AC45D540-3F5F-534F-81CD-F3C4C628B4E9}" type="slidenum">
              <a:rPr lang="en-US" altLang="ja-JP" smtClean="0"/>
              <a:pPr>
                <a:defRPr/>
              </a:pPr>
              <a:t>‹#›</a:t>
            </a:fld>
            <a:endParaRPr lang="en-US" altLang="ja-JP"/>
          </a:p>
        </p:txBody>
      </p:sp>
    </p:spTree>
    <p:extLst>
      <p:ext uri="{BB962C8B-B14F-4D97-AF65-F5344CB8AC3E}">
        <p14:creationId xmlns:p14="http://schemas.microsoft.com/office/powerpoint/2010/main" val="1823551023"/>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9"/>
          <p:cNvSpPr>
            <a:spLocks noGrp="1" noChangeArrowheads="1"/>
          </p:cNvSpPr>
          <p:nvPr>
            <p:ph type="sldNum" sz="quarter" idx="12"/>
          </p:nvPr>
        </p:nvSpPr>
        <p:spPr>
          <a:ln/>
        </p:spPr>
        <p:txBody>
          <a:bodyPr/>
          <a:lstStyle>
            <a:lvl1pPr>
              <a:defRPr/>
            </a:lvl1pPr>
          </a:lstStyle>
          <a:p>
            <a:pPr>
              <a:defRPr/>
            </a:pPr>
            <a:fld id="{E8344C0C-5774-D947-9C24-BCCD55DC0B58}" type="slidenum">
              <a:rPr lang="en-US" altLang="ja-JP" smtClean="0"/>
              <a:pPr>
                <a:defRPr/>
              </a:pPr>
              <a:t>‹#›</a:t>
            </a:fld>
            <a:endParaRPr lang="en-US" altLang="ja-JP"/>
          </a:p>
        </p:txBody>
      </p:sp>
    </p:spTree>
    <p:extLst>
      <p:ext uri="{BB962C8B-B14F-4D97-AF65-F5344CB8AC3E}">
        <p14:creationId xmlns:p14="http://schemas.microsoft.com/office/powerpoint/2010/main" val="3725845839"/>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9"/>
          <p:cNvSpPr>
            <a:spLocks noGrp="1" noChangeArrowheads="1"/>
          </p:cNvSpPr>
          <p:nvPr>
            <p:ph type="sldNum" sz="quarter" idx="12"/>
          </p:nvPr>
        </p:nvSpPr>
        <p:spPr>
          <a:ln/>
        </p:spPr>
        <p:txBody>
          <a:bodyPr/>
          <a:lstStyle>
            <a:lvl1pPr>
              <a:defRPr/>
            </a:lvl1pPr>
          </a:lstStyle>
          <a:p>
            <a:pPr>
              <a:defRPr/>
            </a:pPr>
            <a:fld id="{61918363-125D-8E4B-9CB8-7AD313E66688}" type="slidenum">
              <a:rPr lang="en-US" altLang="ja-JP" smtClean="0"/>
              <a:pPr>
                <a:defRPr/>
              </a:pPr>
              <a:t>‹#›</a:t>
            </a:fld>
            <a:endParaRPr lang="en-US" altLang="ja-JP"/>
          </a:p>
        </p:txBody>
      </p:sp>
    </p:spTree>
    <p:extLst>
      <p:ext uri="{BB962C8B-B14F-4D97-AF65-F5344CB8AC3E}">
        <p14:creationId xmlns:p14="http://schemas.microsoft.com/office/powerpoint/2010/main" val="2713451427"/>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9"/>
          <p:cNvSpPr>
            <a:spLocks noGrp="1" noChangeArrowheads="1"/>
          </p:cNvSpPr>
          <p:nvPr>
            <p:ph type="sldNum" sz="quarter" idx="12"/>
          </p:nvPr>
        </p:nvSpPr>
        <p:spPr>
          <a:ln/>
        </p:spPr>
        <p:txBody>
          <a:bodyPr/>
          <a:lstStyle>
            <a:lvl1pPr>
              <a:defRPr/>
            </a:lvl1pPr>
          </a:lstStyle>
          <a:p>
            <a:pPr>
              <a:defRPr/>
            </a:pPr>
            <a:fld id="{82D46EEB-D231-994E-B989-26BD56E6BEA3}" type="slidenum">
              <a:rPr lang="en-US" altLang="ja-JP" smtClean="0"/>
              <a:pPr>
                <a:defRPr/>
              </a:pPr>
              <a:t>‹#›</a:t>
            </a:fld>
            <a:endParaRPr lang="en-US" altLang="ja-JP"/>
          </a:p>
        </p:txBody>
      </p:sp>
    </p:spTree>
    <p:extLst>
      <p:ext uri="{BB962C8B-B14F-4D97-AF65-F5344CB8AC3E}">
        <p14:creationId xmlns:p14="http://schemas.microsoft.com/office/powerpoint/2010/main" val="322015306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9"/>
          <p:cNvSpPr>
            <a:spLocks noGrp="1" noChangeArrowheads="1"/>
          </p:cNvSpPr>
          <p:nvPr>
            <p:ph type="sldNum" sz="quarter" idx="12"/>
          </p:nvPr>
        </p:nvSpPr>
        <p:spPr>
          <a:ln/>
        </p:spPr>
        <p:txBody>
          <a:bodyPr/>
          <a:lstStyle>
            <a:lvl1pPr>
              <a:defRPr/>
            </a:lvl1pPr>
          </a:lstStyle>
          <a:p>
            <a:pPr>
              <a:defRPr/>
            </a:pPr>
            <a:fld id="{19CB34AA-6390-8343-9AA2-2DD0A7410128}" type="slidenum">
              <a:rPr lang="en-US" altLang="ja-JP" smtClean="0"/>
              <a:pPr>
                <a:defRPr/>
              </a:pPr>
              <a:t>‹#›</a:t>
            </a:fld>
            <a:endParaRPr lang="en-US" altLang="ja-JP"/>
          </a:p>
        </p:txBody>
      </p:sp>
    </p:spTree>
    <p:extLst>
      <p:ext uri="{BB962C8B-B14F-4D97-AF65-F5344CB8AC3E}">
        <p14:creationId xmlns:p14="http://schemas.microsoft.com/office/powerpoint/2010/main" val="28926900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9"/>
          <p:cNvSpPr>
            <a:spLocks noGrp="1" noChangeArrowheads="1"/>
          </p:cNvSpPr>
          <p:nvPr>
            <p:ph type="sldNum" sz="quarter" idx="12"/>
          </p:nvPr>
        </p:nvSpPr>
        <p:spPr>
          <a:ln/>
        </p:spPr>
        <p:txBody>
          <a:bodyPr/>
          <a:lstStyle>
            <a:lvl1pPr>
              <a:defRPr/>
            </a:lvl1pPr>
          </a:lstStyle>
          <a:p>
            <a:pPr>
              <a:defRPr/>
            </a:pPr>
            <a:fld id="{D98F578F-8F83-0242-96D6-CEF665D4430B}" type="slidenum">
              <a:rPr lang="en-US" altLang="ja-JP" smtClean="0"/>
              <a:pPr>
                <a:defRPr/>
              </a:pPr>
              <a:t>‹#›</a:t>
            </a:fld>
            <a:endParaRPr lang="en-US" altLang="ja-JP"/>
          </a:p>
        </p:txBody>
      </p:sp>
    </p:spTree>
    <p:extLst>
      <p:ext uri="{BB962C8B-B14F-4D97-AF65-F5344CB8AC3E}">
        <p14:creationId xmlns:p14="http://schemas.microsoft.com/office/powerpoint/2010/main" val="656195864"/>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9"/>
          <p:cNvSpPr>
            <a:spLocks noGrp="1" noChangeArrowheads="1"/>
          </p:cNvSpPr>
          <p:nvPr>
            <p:ph type="sldNum" sz="quarter" idx="12"/>
          </p:nvPr>
        </p:nvSpPr>
        <p:spPr>
          <a:ln/>
        </p:spPr>
        <p:txBody>
          <a:bodyPr/>
          <a:lstStyle>
            <a:lvl1pPr>
              <a:defRPr/>
            </a:lvl1pPr>
          </a:lstStyle>
          <a:p>
            <a:pPr>
              <a:defRPr/>
            </a:pPr>
            <a:fld id="{FCD9AC2D-B26A-6648-AD41-619BA6CA349B}" type="slidenum">
              <a:rPr lang="en-US" altLang="ja-JP" smtClean="0"/>
              <a:pPr>
                <a:defRPr/>
              </a:pPr>
              <a:t>‹#›</a:t>
            </a:fld>
            <a:endParaRPr lang="en-US" altLang="ja-JP"/>
          </a:p>
        </p:txBody>
      </p:sp>
    </p:spTree>
    <p:extLst>
      <p:ext uri="{BB962C8B-B14F-4D97-AF65-F5344CB8AC3E}">
        <p14:creationId xmlns:p14="http://schemas.microsoft.com/office/powerpoint/2010/main" val="253650846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9"/>
          <p:cNvSpPr>
            <a:spLocks noGrp="1" noChangeArrowheads="1"/>
          </p:cNvSpPr>
          <p:nvPr>
            <p:ph type="sldNum" sz="quarter" idx="12"/>
          </p:nvPr>
        </p:nvSpPr>
        <p:spPr>
          <a:ln/>
        </p:spPr>
        <p:txBody>
          <a:bodyPr/>
          <a:lstStyle>
            <a:lvl1pPr>
              <a:defRPr/>
            </a:lvl1pPr>
          </a:lstStyle>
          <a:p>
            <a:pPr>
              <a:defRPr/>
            </a:pPr>
            <a:fld id="{B8CF1854-F65D-834B-9177-1FF06782A5E4}" type="slidenum">
              <a:rPr lang="en-US" altLang="ja-JP" smtClean="0"/>
              <a:pPr>
                <a:defRPr/>
              </a:pPr>
              <a:t>‹#›</a:t>
            </a:fld>
            <a:endParaRPr lang="en-US" altLang="ja-JP"/>
          </a:p>
        </p:txBody>
      </p:sp>
    </p:spTree>
    <p:extLst>
      <p:ext uri="{BB962C8B-B14F-4D97-AF65-F5344CB8AC3E}">
        <p14:creationId xmlns:p14="http://schemas.microsoft.com/office/powerpoint/2010/main" val="298012873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cs typeface="ＭＳ Ｐゴシック" charset="0"/>
              </a:defRPr>
            </a:lvl1pPr>
          </a:lstStyle>
          <a:p>
            <a:pPr>
              <a:defRPr/>
            </a:pPr>
            <a:fld id="{8B1888DF-4323-634E-AD73-B0DB770C968F}"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3385547924"/>
      </p:ext>
    </p:extLst>
  </p:cSld>
  <p:clrMapOvr>
    <a:masterClrMapping/>
  </p:clrMapOvr>
  <p:transition spd="med">
    <p:randomBar dir="vert"/>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9"/>
          <p:cNvSpPr>
            <a:spLocks noGrp="1" noChangeArrowheads="1"/>
          </p:cNvSpPr>
          <p:nvPr>
            <p:ph type="sldNum" sz="quarter" idx="12"/>
          </p:nvPr>
        </p:nvSpPr>
        <p:spPr>
          <a:ln/>
        </p:spPr>
        <p:txBody>
          <a:bodyPr/>
          <a:lstStyle>
            <a:lvl1pPr>
              <a:defRPr/>
            </a:lvl1pPr>
          </a:lstStyle>
          <a:p>
            <a:pPr>
              <a:defRPr/>
            </a:pPr>
            <a:fld id="{6F0F69DF-7326-3E49-99F3-41A9B3206292}" type="slidenum">
              <a:rPr lang="en-US" altLang="ja-JP" smtClean="0"/>
              <a:pPr>
                <a:defRPr/>
              </a:pPr>
              <a:t>‹#›</a:t>
            </a:fld>
            <a:endParaRPr lang="en-US" altLang="ja-JP"/>
          </a:p>
        </p:txBody>
      </p:sp>
    </p:spTree>
    <p:extLst>
      <p:ext uri="{BB962C8B-B14F-4D97-AF65-F5344CB8AC3E}">
        <p14:creationId xmlns:p14="http://schemas.microsoft.com/office/powerpoint/2010/main" val="326706858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9"/>
          <p:cNvSpPr>
            <a:spLocks noGrp="1" noChangeArrowheads="1"/>
          </p:cNvSpPr>
          <p:nvPr>
            <p:ph type="sldNum" sz="quarter" idx="12"/>
          </p:nvPr>
        </p:nvSpPr>
        <p:spPr>
          <a:ln/>
        </p:spPr>
        <p:txBody>
          <a:bodyPr/>
          <a:lstStyle>
            <a:lvl1pPr>
              <a:defRPr/>
            </a:lvl1pPr>
          </a:lstStyle>
          <a:p>
            <a:pPr>
              <a:defRPr/>
            </a:pPr>
            <a:fld id="{070602F6-978C-B048-8113-31567A40E8A2}" type="slidenum">
              <a:rPr lang="en-US" altLang="ja-JP" smtClean="0"/>
              <a:pPr>
                <a:defRPr/>
              </a:pPr>
              <a:t>‹#›</a:t>
            </a:fld>
            <a:endParaRPr lang="en-US" altLang="ja-JP"/>
          </a:p>
        </p:txBody>
      </p:sp>
    </p:spTree>
    <p:extLst>
      <p:ext uri="{BB962C8B-B14F-4D97-AF65-F5344CB8AC3E}">
        <p14:creationId xmlns:p14="http://schemas.microsoft.com/office/powerpoint/2010/main" val="484033974"/>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8"/>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9"/>
          <p:cNvSpPr>
            <a:spLocks noGrp="1" noChangeArrowheads="1"/>
          </p:cNvSpPr>
          <p:nvPr>
            <p:ph type="sldNum" sz="quarter" idx="12"/>
          </p:nvPr>
        </p:nvSpPr>
        <p:spPr>
          <a:ln/>
        </p:spPr>
        <p:txBody>
          <a:bodyPr/>
          <a:lstStyle>
            <a:lvl1pPr>
              <a:defRPr/>
            </a:lvl1pPr>
          </a:lstStyle>
          <a:p>
            <a:pPr>
              <a:defRPr/>
            </a:pPr>
            <a:fld id="{DA93BE19-7635-A046-A86C-578612CCC7E4}" type="slidenum">
              <a:rPr lang="en-US" altLang="ja-JP" smtClean="0"/>
              <a:pPr>
                <a:defRPr/>
              </a:pPr>
              <a:t>‹#›</a:t>
            </a:fld>
            <a:endParaRPr lang="en-US" altLang="ja-JP"/>
          </a:p>
        </p:txBody>
      </p:sp>
    </p:spTree>
    <p:extLst>
      <p:ext uri="{BB962C8B-B14F-4D97-AF65-F5344CB8AC3E}">
        <p14:creationId xmlns:p14="http://schemas.microsoft.com/office/powerpoint/2010/main" val="2155242639"/>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61E837-39D7-D84D-A429-B9EEB14D597B}" type="slidenum">
              <a:rPr lang="en-US" smtClean="0"/>
              <a:pPr>
                <a:defRPr/>
              </a:pPr>
              <a:t>‹#›</a:t>
            </a:fld>
            <a:endParaRPr lang="en-US" dirty="0"/>
          </a:p>
        </p:txBody>
      </p:sp>
    </p:spTree>
    <p:extLst>
      <p:ext uri="{BB962C8B-B14F-4D97-AF65-F5344CB8AC3E}">
        <p14:creationId xmlns:p14="http://schemas.microsoft.com/office/powerpoint/2010/main" val="194828006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5CFDE1-6E7D-5B42-A483-18D685D2CE77}" type="slidenum">
              <a:rPr lang="en-US" smtClean="0"/>
              <a:pPr>
                <a:defRPr/>
              </a:pPr>
              <a:t>‹#›</a:t>
            </a:fld>
            <a:endParaRPr lang="en-US" dirty="0"/>
          </a:p>
        </p:txBody>
      </p:sp>
    </p:spTree>
    <p:extLst>
      <p:ext uri="{BB962C8B-B14F-4D97-AF65-F5344CB8AC3E}">
        <p14:creationId xmlns:p14="http://schemas.microsoft.com/office/powerpoint/2010/main" val="2963401937"/>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3B24439-244B-3F42-B1E4-8BCBB1D1E1B9}" type="slidenum">
              <a:rPr lang="en-US" smtClean="0"/>
              <a:pPr>
                <a:defRPr/>
              </a:pPr>
              <a:t>‹#›</a:t>
            </a:fld>
            <a:endParaRPr lang="en-US" dirty="0"/>
          </a:p>
        </p:txBody>
      </p:sp>
    </p:spTree>
    <p:extLst>
      <p:ext uri="{BB962C8B-B14F-4D97-AF65-F5344CB8AC3E}">
        <p14:creationId xmlns:p14="http://schemas.microsoft.com/office/powerpoint/2010/main" val="416463445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C7E442-8ED8-8446-A45B-4CC1E7BBF708}" type="slidenum">
              <a:rPr lang="en-US" smtClean="0"/>
              <a:pPr>
                <a:defRPr/>
              </a:pPr>
              <a:t>‹#›</a:t>
            </a:fld>
            <a:endParaRPr lang="en-US" dirty="0"/>
          </a:p>
        </p:txBody>
      </p:sp>
    </p:spTree>
    <p:extLst>
      <p:ext uri="{BB962C8B-B14F-4D97-AF65-F5344CB8AC3E}">
        <p14:creationId xmlns:p14="http://schemas.microsoft.com/office/powerpoint/2010/main" val="3833161593"/>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2F8D06-1428-6F4D-9D9C-EB22AD9463A4}" type="slidenum">
              <a:rPr lang="en-US" smtClean="0"/>
              <a:pPr>
                <a:defRPr/>
              </a:pPr>
              <a:t>‹#›</a:t>
            </a:fld>
            <a:endParaRPr lang="en-US" dirty="0"/>
          </a:p>
        </p:txBody>
      </p:sp>
    </p:spTree>
    <p:extLst>
      <p:ext uri="{BB962C8B-B14F-4D97-AF65-F5344CB8AC3E}">
        <p14:creationId xmlns:p14="http://schemas.microsoft.com/office/powerpoint/2010/main" val="174596421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EE6349-42F6-2949-860C-F439FBEE9B73}" type="slidenum">
              <a:rPr lang="en-US" smtClean="0"/>
              <a:pPr>
                <a:defRPr/>
              </a:pPr>
              <a:t>‹#›</a:t>
            </a:fld>
            <a:endParaRPr lang="en-US" dirty="0"/>
          </a:p>
        </p:txBody>
      </p:sp>
    </p:spTree>
    <p:extLst>
      <p:ext uri="{BB962C8B-B14F-4D97-AF65-F5344CB8AC3E}">
        <p14:creationId xmlns:p14="http://schemas.microsoft.com/office/powerpoint/2010/main" val="3192039325"/>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0D3C09-EDAB-8146-A9D0-2E801B68D1C0}" type="slidenum">
              <a:rPr lang="en-US" smtClean="0"/>
              <a:pPr>
                <a:defRPr/>
              </a:pPr>
              <a:t>‹#›</a:t>
            </a:fld>
            <a:endParaRPr lang="en-US" dirty="0"/>
          </a:p>
        </p:txBody>
      </p:sp>
    </p:spTree>
    <p:extLst>
      <p:ext uri="{BB962C8B-B14F-4D97-AF65-F5344CB8AC3E}">
        <p14:creationId xmlns:p14="http://schemas.microsoft.com/office/powerpoint/2010/main" val="219047858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D262C688-990B-4B4E-88A5-AE6393E8FDA2}"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2534665855"/>
      </p:ext>
    </p:extLst>
  </p:cSld>
  <p:clrMapOvr>
    <a:masterClrMapping/>
  </p:clrMapOvr>
  <p:transition spd="med">
    <p:randomBar dir="vert"/>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CACD153-B6A3-BA4B-984B-B2C8A27E8541}" type="slidenum">
              <a:rPr lang="en-US" smtClean="0"/>
              <a:pPr>
                <a:defRPr/>
              </a:pPr>
              <a:t>‹#›</a:t>
            </a:fld>
            <a:endParaRPr lang="en-US" dirty="0"/>
          </a:p>
        </p:txBody>
      </p:sp>
    </p:spTree>
    <p:extLst>
      <p:ext uri="{BB962C8B-B14F-4D97-AF65-F5344CB8AC3E}">
        <p14:creationId xmlns:p14="http://schemas.microsoft.com/office/powerpoint/2010/main" val="134616917"/>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C6F531-84C0-C84C-A5A5-C9D4B95958AD}" type="slidenum">
              <a:rPr lang="en-US" smtClean="0"/>
              <a:pPr>
                <a:defRPr/>
              </a:pPr>
              <a:t>‹#›</a:t>
            </a:fld>
            <a:endParaRPr lang="en-US" dirty="0"/>
          </a:p>
        </p:txBody>
      </p:sp>
    </p:spTree>
    <p:extLst>
      <p:ext uri="{BB962C8B-B14F-4D97-AF65-F5344CB8AC3E}">
        <p14:creationId xmlns:p14="http://schemas.microsoft.com/office/powerpoint/2010/main" val="1033865315"/>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A68E23-E90A-004F-B7A2-5B9D560D9196}" type="slidenum">
              <a:rPr lang="en-US" smtClean="0"/>
              <a:pPr>
                <a:defRPr/>
              </a:pPr>
              <a:t>‹#›</a:t>
            </a:fld>
            <a:endParaRPr lang="en-US" dirty="0"/>
          </a:p>
        </p:txBody>
      </p:sp>
    </p:spTree>
    <p:extLst>
      <p:ext uri="{BB962C8B-B14F-4D97-AF65-F5344CB8AC3E}">
        <p14:creationId xmlns:p14="http://schemas.microsoft.com/office/powerpoint/2010/main" val="51858260"/>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1AD9E4-54D3-7747-9D3B-39E5F258C529}" type="slidenum">
              <a:rPr lang="en-US" smtClean="0"/>
              <a:pPr>
                <a:defRPr/>
              </a:pPr>
              <a:t>‹#›</a:t>
            </a:fld>
            <a:endParaRPr lang="en-US" dirty="0"/>
          </a:p>
        </p:txBody>
      </p:sp>
    </p:spTree>
    <p:extLst>
      <p:ext uri="{BB962C8B-B14F-4D97-AF65-F5344CB8AC3E}">
        <p14:creationId xmlns:p14="http://schemas.microsoft.com/office/powerpoint/2010/main" val="81794961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01289948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770287402"/>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927758105"/>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54814049"/>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2/16/24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3688829345"/>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2/16/24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94331456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9E3A2859-A519-CB4A-94BA-A3C618639210}"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917034522"/>
      </p:ext>
    </p:extLst>
  </p:cSld>
  <p:clrMapOvr>
    <a:masterClrMapping/>
  </p:clrMapOvr>
  <p:transition spd="med">
    <p:randomBar dir="vert"/>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2/16/24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1160368617"/>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580012837"/>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2/16/24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29284343"/>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04505604"/>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2/16/24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686003436"/>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eaLnBrk="0" hangingPunct="0">
              <a:defRPr sz="1800" b="1" i="0">
                <a:solidFill>
                  <a:srgbClr val="FFFFCC"/>
                </a:solidFill>
                <a:effectLst/>
                <a:latin typeface="Arial" panose="020B0604020202020204" pitchFamily="34" charset="0"/>
                <a:ea typeface="新細明體"/>
                <a:cs typeface="新細明體"/>
              </a:defRPr>
            </a:lvl1pPr>
          </a:lstStyle>
          <a:p>
            <a:pPr defTabSz="914400" fontAlgn="base">
              <a:spcBef>
                <a:spcPct val="0"/>
              </a:spcBef>
              <a:spcAft>
                <a:spcPct val="0"/>
              </a:spcAft>
              <a:defRPr/>
            </a:pPr>
            <a:endParaRPr lang="en-US" altLang="zh-TW" dirty="0"/>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eaLnBrk="0" hangingPunct="0">
              <a:defRPr sz="1800" b="1" i="0">
                <a:solidFill>
                  <a:srgbClr val="FFFFCC"/>
                </a:solidFill>
                <a:effectLst/>
                <a:latin typeface="Arial" panose="020B0604020202020204" pitchFamily="34" charset="0"/>
                <a:ea typeface="新細明體"/>
                <a:cs typeface="新細明體"/>
              </a:defRPr>
            </a:lvl1pPr>
          </a:lstStyle>
          <a:p>
            <a:pPr defTabSz="914400" fontAlgn="base">
              <a:spcBef>
                <a:spcPct val="0"/>
              </a:spcBef>
              <a:spcAft>
                <a:spcPct val="0"/>
              </a:spcAft>
              <a:defRPr/>
            </a:pPr>
            <a:endParaRPr lang="en-US" altLang="zh-TW" dirty="0"/>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FFFFCC"/>
                </a:solidFill>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8A6A3034-524C-F147-8D9E-85272E27B154}" type="slidenum">
              <a:rPr lang="en-US" altLang="zh-TW" smtClean="0"/>
              <a:pPr defTabSz="914400" eaLnBrk="0" fontAlgn="base" hangingPunct="0">
                <a:spcBef>
                  <a:spcPct val="0"/>
                </a:spcBef>
                <a:spcAft>
                  <a:spcPct val="0"/>
                </a:spcAft>
                <a:defRPr/>
              </a:pPr>
              <a:t>‹#›</a:t>
            </a:fld>
            <a:endParaRPr lang="en-US" altLang="zh-TW" dirty="0"/>
          </a:p>
        </p:txBody>
      </p:sp>
    </p:spTree>
    <p:extLst>
      <p:ext uri="{BB962C8B-B14F-4D97-AF65-F5344CB8AC3E}">
        <p14:creationId xmlns:p14="http://schemas.microsoft.com/office/powerpoint/2010/main" val="202270142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8474078"/>
      </p:ext>
    </p:extLst>
  </p:cSld>
  <p:clrMapOvr>
    <a:masterClrMapping/>
  </p:clrMapOvr>
  <p:transition spd="med">
    <p:randomBar dir="vert"/>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9033436"/>
      </p:ext>
    </p:extLst>
  </p:cSld>
  <p:clrMapOvr>
    <a:masterClrMapping/>
  </p:clrMapOvr>
  <p:transition spd="med">
    <p:randomBar dir="vert"/>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8102449"/>
      </p:ext>
    </p:extLst>
  </p:cSld>
  <p:clrMapOvr>
    <a:masterClrMapping/>
  </p:clrMapOvr>
  <p:transition spd="med">
    <p:randomBar dir="vert"/>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2438942"/>
      </p:ext>
    </p:extLst>
  </p:cSld>
  <p:clrMapOvr>
    <a:masterClrMapping/>
  </p:clrMapOvr>
  <p:transition spd="med">
    <p:randomBar dir="vert"/>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995A6661-DBE7-1540-BD65-2F3CFE3EFBA0}"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3831307787"/>
      </p:ext>
    </p:extLst>
  </p:cSld>
  <p:clrMapOvr>
    <a:masterClrMapping/>
  </p:clrMapOvr>
  <p:transition spd="med">
    <p:randomBar dir="vert"/>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2788239"/>
      </p:ext>
    </p:extLst>
  </p:cSld>
  <p:clrMapOvr>
    <a:masterClrMapping/>
  </p:clrMapOvr>
  <p:transition spd="med">
    <p:randomBar dir="vert"/>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6596019"/>
      </p:ext>
    </p:extLst>
  </p:cSld>
  <p:clrMapOvr>
    <a:masterClrMapping/>
  </p:clrMapOvr>
  <p:transition spd="med">
    <p:randomBar dir="vert"/>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4142847"/>
      </p:ext>
    </p:extLst>
  </p:cSld>
  <p:clrMapOvr>
    <a:masterClrMapping/>
  </p:clrMapOvr>
  <p:transition spd="med">
    <p:randomBar dir="vert"/>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5249021"/>
      </p:ext>
    </p:extLst>
  </p:cSld>
  <p:clrMapOvr>
    <a:masterClrMapping/>
  </p:clrMapOvr>
  <p:transition spd="med">
    <p:randomBar dir="vert"/>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3657953"/>
      </p:ext>
    </p:extLst>
  </p:cSld>
  <p:clrMapOvr>
    <a:masterClrMapping/>
  </p:clrMapOvr>
  <p:transition spd="med">
    <p:randomBar dir="vert"/>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8369304"/>
      </p:ext>
    </p:extLst>
  </p:cSld>
  <p:clrMapOvr>
    <a:masterClrMapping/>
  </p:clrMapOvr>
  <p:transition spd="med">
    <p:randomBar dir="vert"/>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2499656"/>
      </p:ext>
    </p:extLst>
  </p:cSld>
  <p:clrMapOvr>
    <a:masterClrMapping/>
  </p:clrMapOvr>
  <p:transition spd="med">
    <p:randomBar dir="vert"/>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2 w 21912"/>
                <a:gd name="T1" fmla="*/ 0 h 43200"/>
                <a:gd name="T2" fmla="*/ 0 w 21912"/>
                <a:gd name="T3" fmla="*/ 24 h 43200"/>
                <a:gd name="T4" fmla="*/ 2 w 21912"/>
                <a:gd name="T5" fmla="*/ 12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2 w 21924"/>
                <a:gd name="T1" fmla="*/ 0 h 43200"/>
                <a:gd name="T2" fmla="*/ 0 w 21924"/>
                <a:gd name="T3" fmla="*/ 15 h 43200"/>
                <a:gd name="T4" fmla="*/ 2 w 21924"/>
                <a:gd name="T5" fmla="*/ 7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2 w 21925"/>
                <a:gd name="T1" fmla="*/ 0 h 43200"/>
                <a:gd name="T2" fmla="*/ 0 w 21925"/>
                <a:gd name="T3" fmla="*/ 6 h 43200"/>
                <a:gd name="T4" fmla="*/ 2 w 21925"/>
                <a:gd name="T5" fmla="*/ 3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grpSp>
      <p:sp>
        <p:nvSpPr>
          <p:cNvPr id="242695"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altLang="zh-TW" dirty="0"/>
              <a:t>Click to edit Master title style</a:t>
            </a:r>
          </a:p>
        </p:txBody>
      </p:sp>
      <p:sp>
        <p:nvSpPr>
          <p:cNvPr id="242696"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ltLang="zh-TW" dirty="0"/>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fld id="{1870B6B7-B22F-2C40-ACDC-DB17191C712B}"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428486700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5ABBD4F-1754-B244-9702-F4366836B2E7}"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1022371463"/>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BC8E46F-4B9B-FE43-BD12-A34E18716D73}"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405502217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F0F162B0-7D03-F64D-B98B-2AD875776C48}"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3371268741"/>
      </p:ext>
    </p:extLst>
  </p:cSld>
  <p:clrMapOvr>
    <a:masterClrMapping/>
  </p:clrMapOvr>
  <p:transition spd="med">
    <p:randomBar dir="vert"/>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9FD4BB7-BB45-DB49-9B16-2D89E9977D38}"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3401435851"/>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5736D4F-38AA-1A4F-B926-40CFF3F2FE3A}"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369647760"/>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461841-9FEB-4746-BA4F-60B8AFE8985D}"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2017544114"/>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6477B6C-65C5-9544-BACA-ACC922EEAE49}"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119212258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D745C4-94CC-3F46-A9C8-78F701C08FC4}"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3594923602"/>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D1ECCE2-B02C-2147-98D8-34F3B004647E}"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421192623"/>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A1A6F78-7CD2-5146-AE97-E3BFCE8FA8CB}"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3252114993"/>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A26871F-F384-ED4B-96D3-526BE041D72E}"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3659412465"/>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20574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20574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910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910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ltLang="zh-TW"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A1E7B2D-88C4-8849-A50A-380ED0C9E16C}" type="slidenum">
              <a:rPr lang="en-US" altLang="zh-TW" smtClean="0">
                <a:solidFill>
                  <a:srgbClr val="FFFFCC"/>
                </a:solidFill>
              </a:rPr>
              <a:pPr/>
              <a:t>‹#›</a:t>
            </a:fld>
            <a:endParaRPr lang="en-US" altLang="zh-TW" dirty="0">
              <a:solidFill>
                <a:srgbClr val="FFFFCC"/>
              </a:solidFill>
            </a:endParaRPr>
          </a:p>
        </p:txBody>
      </p:sp>
    </p:spTree>
    <p:extLst>
      <p:ext uri="{BB962C8B-B14F-4D97-AF65-F5344CB8AC3E}">
        <p14:creationId xmlns:p14="http://schemas.microsoft.com/office/powerpoint/2010/main" val="120512700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新細明體" charset="0"/>
                <a:cs typeface="新細明體" charset="0"/>
              </a:endParaRPr>
            </a:p>
          </p:txBody>
        </p:sp>
      </p:grpSp>
      <p:sp>
        <p:nvSpPr>
          <p:cNvPr id="49159" name="Rectangle 7"/>
          <p:cNvSpPr>
            <a:spLocks noGrp="1" noChangeArrowheads="1"/>
          </p:cNvSpPr>
          <p:nvPr>
            <p:ph type="ctrTitle" sz="quarter"/>
          </p:nvPr>
        </p:nvSpPr>
        <p:spPr>
          <a:xfrm>
            <a:off x="685800" y="1447800"/>
            <a:ext cx="7772400" cy="1143000"/>
          </a:xfrm>
        </p:spPr>
        <p:txBody>
          <a:bodyPr/>
          <a:lstStyle>
            <a:lvl1pPr>
              <a:defRPr b="1" i="0">
                <a:latin typeface="Arial" panose="020B0604020202020204" pitchFamily="34" charset="0"/>
                <a:cs typeface="Arial" panose="020B0604020202020204" pitchFamily="34" charset="0"/>
              </a:defRPr>
            </a:lvl1pPr>
          </a:lstStyle>
          <a:p>
            <a:r>
              <a:rPr lang="en-US" altLang="zh-TW" dirty="0"/>
              <a:t>Click to edit Master title style</a:t>
            </a:r>
          </a:p>
        </p:txBody>
      </p:sp>
      <p:sp>
        <p:nvSpPr>
          <p:cNvPr id="49160" name="Rectangle 8"/>
          <p:cNvSpPr>
            <a:spLocks noGrp="1" noChangeArrowheads="1"/>
          </p:cNvSpPr>
          <p:nvPr>
            <p:ph type="subTitle" sz="quarter" idx="1"/>
          </p:nvPr>
        </p:nvSpPr>
        <p:spPr>
          <a:xfrm>
            <a:off x="1371600" y="3733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ltLang="zh-TW" dirty="0"/>
              <a:t>Click to edit Master subtitle style</a:t>
            </a:r>
          </a:p>
        </p:txBody>
      </p:sp>
      <p:sp>
        <p:nvSpPr>
          <p:cNvPr id="9" name="Rectangle 9"/>
          <p:cNvSpPr>
            <a:spLocks noGrp="1" noChangeArrowheads="1"/>
          </p:cNvSpPr>
          <p:nvPr>
            <p:ph type="dt" sz="quarter"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10"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11"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A9E0A043-B4F7-F64C-849D-46F73A94CF57}"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35572719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A73B3EE-3D07-4141-8ED0-6A623F2DF2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869072"/>
      </p:ext>
    </p:extLst>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141F8E9D-BB58-AC44-9CE3-23BBBA1FE86D}"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45759401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68C49F24-A33B-1047-A9AA-1D1DC211E502}"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3977033239"/>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20574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D63524A9-0BBE-5842-92D4-6FCB4C809C78}"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3224358302"/>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37CDA97E-2937-D14F-AB53-CEC28EF89D06}"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71178417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4"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D17A7381-4952-B84A-BFE6-D9F329E33D0C}"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2279829006"/>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3"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4"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F38424AE-FBFC-8F42-A8FB-2F7615D33653}"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429287272"/>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05E32143-A039-6645-B7EC-79BB5C3B5896}"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2471419719"/>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7"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E00C8404-4098-A949-8AAA-BD01FDD477E9}"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334061407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62AC6E8F-33C2-1942-ABD5-7A0DDBAC112F}"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2229558584"/>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AB0DB011-BE8E-9E45-8B3B-365095273619}"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215360643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9C0EC12-8F5C-5540-9F8C-C11658D87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3654634"/>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20574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E0387C0F-7843-C647-91B0-A48F65BEEBCC}"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192549593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20574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20574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910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910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8"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9"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D593E023-55B1-8C4A-AF5F-3D1F87F7A846}"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222536759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9"/>
          <p:cNvSpPr>
            <a:spLocks noGrp="1" noChangeArrowheads="1"/>
          </p:cNvSpPr>
          <p:nvPr>
            <p:ph type="dt" sz="half" idx="10"/>
          </p:nvPr>
        </p:nvSpPr>
        <p:spPr>
          <a:xfrm>
            <a:off x="685800" y="6324600"/>
            <a:ext cx="19050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5" name="Rectangle 10"/>
          <p:cNvSpPr>
            <a:spLocks noGrp="1" noChangeArrowheads="1"/>
          </p:cNvSpPr>
          <p:nvPr>
            <p:ph type="ftr" sz="quarter" idx="11"/>
          </p:nvPr>
        </p:nvSpPr>
        <p:spPr>
          <a:xfrm>
            <a:off x="3124200" y="6324600"/>
            <a:ext cx="2895600" cy="457200"/>
          </a:xfrm>
          <a:prstGeom prst="rect">
            <a:avLst/>
          </a:prstGeom>
        </p:spPr>
        <p:txBody>
          <a:bodyPr/>
          <a:lstStyle>
            <a:lvl1pPr>
              <a:defRPr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6" name="Rectangle 11"/>
          <p:cNvSpPr>
            <a:spLocks noGrp="1" noChangeArrowheads="1"/>
          </p:cNvSpPr>
          <p:nvPr>
            <p:ph type="sldNum" sz="quarter" idx="12"/>
          </p:nvPr>
        </p:nvSpPr>
        <p:spPr>
          <a:xfrm>
            <a:off x="6553200" y="63246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defRPr/>
            </a:pPr>
            <a:fld id="{AE86E345-BC1C-5F4E-BEEF-4986331C3D39}" type="slidenum">
              <a:rPr lang="en-US" altLang="zh-TW" smtClean="0">
                <a:solidFill>
                  <a:srgbClr val="FFFFCC"/>
                </a:solidFill>
              </a:rPr>
              <a:pPr defTabSz="914400" eaLnBrk="0" fontAlgn="base" hangingPunct="0">
                <a:spcBef>
                  <a:spcPct val="0"/>
                </a:spcBef>
                <a:spcAft>
                  <a:spcPct val="0"/>
                </a:spcAft>
                <a:defRPr/>
              </a:pPr>
              <a:t>‹#›</a:t>
            </a:fld>
            <a:endParaRPr lang="en-US" altLang="zh-TW" dirty="0">
              <a:solidFill>
                <a:srgbClr val="FFFFCC"/>
              </a:solidFill>
            </a:endParaRPr>
          </a:p>
        </p:txBody>
      </p:sp>
    </p:spTree>
    <p:extLst>
      <p:ext uri="{BB962C8B-B14F-4D97-AF65-F5344CB8AC3E}">
        <p14:creationId xmlns:p14="http://schemas.microsoft.com/office/powerpoint/2010/main" val="390633691"/>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pitchFamily="-112" charset="-128"/>
                <a:cs typeface="ＭＳ Ｐゴシック" pitchFamily="-112" charset="-128"/>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ea typeface="ＭＳ Ｐゴシック" pitchFamily="-112" charset="-128"/>
                <a:cs typeface="ＭＳ Ｐゴシック" pitchFamily="-112"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93D6267-C958-A646-B1B3-16CA6265A928}" type="slidenum">
              <a:rPr lang="en-US"/>
              <a:pPr>
                <a:defRPr/>
              </a:pPr>
              <a:t>‹#›</a:t>
            </a:fld>
            <a:endParaRPr lang="en-US"/>
          </a:p>
        </p:txBody>
      </p:sp>
    </p:spTree>
    <p:extLst>
      <p:ext uri="{BB962C8B-B14F-4D97-AF65-F5344CB8AC3E}">
        <p14:creationId xmlns:p14="http://schemas.microsoft.com/office/powerpoint/2010/main" val="2263680349"/>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B508D98-1D3C-4C44-9ED6-BE476E2A9059}" type="slidenum">
              <a:rPr lang="en-US"/>
              <a:pPr>
                <a:defRPr/>
              </a:pPr>
              <a:t>‹#›</a:t>
            </a:fld>
            <a:endParaRPr lang="en-US"/>
          </a:p>
        </p:txBody>
      </p:sp>
    </p:spTree>
    <p:extLst>
      <p:ext uri="{BB962C8B-B14F-4D97-AF65-F5344CB8AC3E}">
        <p14:creationId xmlns:p14="http://schemas.microsoft.com/office/powerpoint/2010/main" val="221030172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9DB0DCF-5AFF-2D4A-BE73-33AF065E8E7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295242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7FB25B4-5E41-6E4C-84F8-E05620B186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820195"/>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4C2B4DAD-626C-2F43-8418-09D3DE3DA1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5172612"/>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2A8896F8-DB6B-584F-AD7E-DC8DA8FCB4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0592631"/>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1CE96849-591C-4146-B7F0-37F4571A87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8174615"/>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92679FB-36A2-354D-A069-18EEC935495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3915872"/>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CA8A96E-2938-9248-BA4D-8248583FE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06709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82669AB-3B5C-B144-8493-0E2C16256A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5714702"/>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78E044E-7A1A-5746-8DF2-3B35B9BF40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215781"/>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3995F2C-B3A8-CC44-9E0B-C885B65A57BD}" type="slidenum">
              <a:rPr lang="en-US" smtClean="0"/>
              <a:pPr>
                <a:defRPr/>
              </a:pPr>
              <a:t>‹#›</a:t>
            </a:fld>
            <a:endParaRPr lang="en-US" dirty="0"/>
          </a:p>
        </p:txBody>
      </p:sp>
    </p:spTree>
    <p:extLst>
      <p:ext uri="{BB962C8B-B14F-4D97-AF65-F5344CB8AC3E}">
        <p14:creationId xmlns:p14="http://schemas.microsoft.com/office/powerpoint/2010/main" val="144948609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798CAF-7782-984D-9E03-0BCACAC79342}" type="slidenum">
              <a:rPr lang="en-US" smtClean="0"/>
              <a:pPr>
                <a:defRPr/>
              </a:pPr>
              <a:t>‹#›</a:t>
            </a:fld>
            <a:endParaRPr lang="en-US" dirty="0"/>
          </a:p>
        </p:txBody>
      </p:sp>
    </p:spTree>
    <p:extLst>
      <p:ext uri="{BB962C8B-B14F-4D97-AF65-F5344CB8AC3E}">
        <p14:creationId xmlns:p14="http://schemas.microsoft.com/office/powerpoint/2010/main" val="222596625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D8B838-1545-0040-9987-57C21E606DA0}" type="slidenum">
              <a:rPr lang="en-US" smtClean="0"/>
              <a:pPr>
                <a:defRPr/>
              </a:pPr>
              <a:t>‹#›</a:t>
            </a:fld>
            <a:endParaRPr lang="en-US" dirty="0"/>
          </a:p>
        </p:txBody>
      </p:sp>
    </p:spTree>
    <p:extLst>
      <p:ext uri="{BB962C8B-B14F-4D97-AF65-F5344CB8AC3E}">
        <p14:creationId xmlns:p14="http://schemas.microsoft.com/office/powerpoint/2010/main" val="26469825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080568-4DDB-A843-9FFD-0394C83223DC}" type="slidenum">
              <a:rPr lang="en-US" smtClean="0"/>
              <a:pPr>
                <a:defRPr/>
              </a:pPr>
              <a:t>‹#›</a:t>
            </a:fld>
            <a:endParaRPr lang="en-US" dirty="0"/>
          </a:p>
        </p:txBody>
      </p:sp>
    </p:spTree>
    <p:extLst>
      <p:ext uri="{BB962C8B-B14F-4D97-AF65-F5344CB8AC3E}">
        <p14:creationId xmlns:p14="http://schemas.microsoft.com/office/powerpoint/2010/main" val="67721182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8549275-8FBA-3A4B-902E-F07FDB333A47}" type="slidenum">
              <a:rPr lang="en-US" smtClean="0"/>
              <a:pPr>
                <a:defRPr/>
              </a:pPr>
              <a:t>‹#›</a:t>
            </a:fld>
            <a:endParaRPr lang="en-US" dirty="0"/>
          </a:p>
        </p:txBody>
      </p:sp>
    </p:spTree>
    <p:extLst>
      <p:ext uri="{BB962C8B-B14F-4D97-AF65-F5344CB8AC3E}">
        <p14:creationId xmlns:p14="http://schemas.microsoft.com/office/powerpoint/2010/main" val="123742444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02C8B0-43D6-F74D-834B-01792B733421}" type="slidenum">
              <a:rPr lang="en-US" smtClean="0"/>
              <a:pPr>
                <a:defRPr/>
              </a:pPr>
              <a:t>‹#›</a:t>
            </a:fld>
            <a:endParaRPr lang="en-US" dirty="0"/>
          </a:p>
        </p:txBody>
      </p:sp>
    </p:spTree>
    <p:extLst>
      <p:ext uri="{BB962C8B-B14F-4D97-AF65-F5344CB8AC3E}">
        <p14:creationId xmlns:p14="http://schemas.microsoft.com/office/powerpoint/2010/main" val="394811351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510EEE2-DBB2-3A44-9D7A-6383756A9B47}" type="slidenum">
              <a:rPr lang="en-US" smtClean="0"/>
              <a:pPr>
                <a:defRPr/>
              </a:pPr>
              <a:t>‹#›</a:t>
            </a:fld>
            <a:endParaRPr lang="en-US" dirty="0"/>
          </a:p>
        </p:txBody>
      </p:sp>
    </p:spTree>
    <p:extLst>
      <p:ext uri="{BB962C8B-B14F-4D97-AF65-F5344CB8AC3E}">
        <p14:creationId xmlns:p14="http://schemas.microsoft.com/office/powerpoint/2010/main" val="412992008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668D03-E26F-C24E-8C7A-D67B40FBD3D3}" type="slidenum">
              <a:rPr lang="en-US" smtClean="0"/>
              <a:pPr>
                <a:defRPr/>
              </a:pPr>
              <a:t>‹#›</a:t>
            </a:fld>
            <a:endParaRPr lang="en-US" dirty="0"/>
          </a:p>
        </p:txBody>
      </p:sp>
    </p:spTree>
    <p:extLst>
      <p:ext uri="{BB962C8B-B14F-4D97-AF65-F5344CB8AC3E}">
        <p14:creationId xmlns:p14="http://schemas.microsoft.com/office/powerpoint/2010/main" val="386419318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699510-4A61-FC43-AE73-CE672B6BBA3C}" type="slidenum">
              <a:rPr lang="en-US" smtClean="0"/>
              <a:pPr>
                <a:defRPr/>
              </a:pPr>
              <a:t>‹#›</a:t>
            </a:fld>
            <a:endParaRPr lang="en-US" dirty="0"/>
          </a:p>
        </p:txBody>
      </p:sp>
    </p:spTree>
    <p:extLst>
      <p:ext uri="{BB962C8B-B14F-4D97-AF65-F5344CB8AC3E}">
        <p14:creationId xmlns:p14="http://schemas.microsoft.com/office/powerpoint/2010/main" val="79802982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CD82DB0-42CA-A04C-A55C-FC27B5409B05}" type="slidenum">
              <a:rPr lang="en-US" smtClean="0"/>
              <a:pPr>
                <a:defRPr/>
              </a:pPr>
              <a:t>‹#›</a:t>
            </a:fld>
            <a:endParaRPr lang="en-US" dirty="0"/>
          </a:p>
        </p:txBody>
      </p:sp>
    </p:spTree>
    <p:extLst>
      <p:ext uri="{BB962C8B-B14F-4D97-AF65-F5344CB8AC3E}">
        <p14:creationId xmlns:p14="http://schemas.microsoft.com/office/powerpoint/2010/main" val="344750974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9A06CD-28B6-DB46-9E0F-6E81174A4370}" type="slidenum">
              <a:rPr lang="en-US" smtClean="0"/>
              <a:pPr>
                <a:defRPr/>
              </a:pPr>
              <a:t>‹#›</a:t>
            </a:fld>
            <a:endParaRPr lang="en-US" dirty="0"/>
          </a:p>
        </p:txBody>
      </p:sp>
    </p:spTree>
    <p:extLst>
      <p:ext uri="{BB962C8B-B14F-4D97-AF65-F5344CB8AC3E}">
        <p14:creationId xmlns:p14="http://schemas.microsoft.com/office/powerpoint/2010/main" val="18468118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12AE7AF1-7448-E24A-98A8-843365E3F10A}" type="slidenum">
              <a:rPr lang="en-US"/>
              <a:pPr>
                <a:defRPr/>
              </a:pPr>
              <a:t>‹#›</a:t>
            </a:fld>
            <a:endParaRPr lang="en-US"/>
          </a:p>
        </p:txBody>
      </p:sp>
    </p:spTree>
    <p:extLst>
      <p:ext uri="{BB962C8B-B14F-4D97-AF65-F5344CB8AC3E}">
        <p14:creationId xmlns:p14="http://schemas.microsoft.com/office/powerpoint/2010/main" val="2024666081"/>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D5C901F5-19DB-1A41-BDA1-8A9F8405AE52}" type="slidenum">
              <a:rPr lang="en-US"/>
              <a:pPr>
                <a:defRPr/>
              </a:pPr>
              <a:t>‹#›</a:t>
            </a:fld>
            <a:endParaRPr lang="en-US"/>
          </a:p>
        </p:txBody>
      </p:sp>
    </p:spTree>
    <p:extLst>
      <p:ext uri="{BB962C8B-B14F-4D97-AF65-F5344CB8AC3E}">
        <p14:creationId xmlns:p14="http://schemas.microsoft.com/office/powerpoint/2010/main" val="3521257174"/>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EC09AD85-9945-C849-9792-095B7B6D43E2}" type="slidenum">
              <a:rPr lang="en-US"/>
              <a:pPr>
                <a:defRPr/>
              </a:pPr>
              <a:t>‹#›</a:t>
            </a:fld>
            <a:endParaRPr lang="en-US"/>
          </a:p>
        </p:txBody>
      </p:sp>
    </p:spTree>
    <p:extLst>
      <p:ext uri="{BB962C8B-B14F-4D97-AF65-F5344CB8AC3E}">
        <p14:creationId xmlns:p14="http://schemas.microsoft.com/office/powerpoint/2010/main" val="787669086"/>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BF52B1C4-125F-3D4F-8FF1-50C8EAD71252}" type="slidenum">
              <a:rPr lang="en-US"/>
              <a:pPr>
                <a:defRPr/>
              </a:pPr>
              <a:t>‹#›</a:t>
            </a:fld>
            <a:endParaRPr lang="en-US"/>
          </a:p>
        </p:txBody>
      </p:sp>
    </p:spTree>
    <p:extLst>
      <p:ext uri="{BB962C8B-B14F-4D97-AF65-F5344CB8AC3E}">
        <p14:creationId xmlns:p14="http://schemas.microsoft.com/office/powerpoint/2010/main" val="104682450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cs typeface="ＭＳ Ｐゴシック" charset="0"/>
              </a:defRPr>
            </a:lvl1pPr>
          </a:lstStyle>
          <a:p>
            <a:pPr>
              <a:defRPr/>
            </a:pPr>
            <a:fld id="{8868AA7A-0C09-C045-9EF5-FA53F637AA5D}" type="slidenum">
              <a:rPr lang="en-US"/>
              <a:pPr>
                <a:defRPr/>
              </a:pPr>
              <a:t>‹#›</a:t>
            </a:fld>
            <a:endParaRPr lang="en-US"/>
          </a:p>
        </p:txBody>
      </p:sp>
    </p:spTree>
    <p:extLst>
      <p:ext uri="{BB962C8B-B14F-4D97-AF65-F5344CB8AC3E}">
        <p14:creationId xmlns:p14="http://schemas.microsoft.com/office/powerpoint/2010/main" val="3810753078"/>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cs typeface="ＭＳ Ｐゴシック" charset="0"/>
              </a:defRPr>
            </a:lvl1pPr>
          </a:lstStyle>
          <a:p>
            <a:pPr>
              <a:defRPr/>
            </a:pPr>
            <a:fld id="{3E646994-2E67-CF4B-98AA-B9892552F677}" type="slidenum">
              <a:rPr lang="en-US"/>
              <a:pPr>
                <a:defRPr/>
              </a:pPr>
              <a:t>‹#›</a:t>
            </a:fld>
            <a:endParaRPr lang="en-US"/>
          </a:p>
        </p:txBody>
      </p:sp>
    </p:spTree>
    <p:extLst>
      <p:ext uri="{BB962C8B-B14F-4D97-AF65-F5344CB8AC3E}">
        <p14:creationId xmlns:p14="http://schemas.microsoft.com/office/powerpoint/2010/main" val="3791994403"/>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cs typeface="ＭＳ Ｐゴシック" charset="0"/>
              </a:defRPr>
            </a:lvl1pPr>
          </a:lstStyle>
          <a:p>
            <a:pPr>
              <a:defRPr/>
            </a:pPr>
            <a:fld id="{C0963471-1E25-2744-B9B1-8B6D6E6E2272}" type="slidenum">
              <a:rPr lang="en-US"/>
              <a:pPr>
                <a:defRPr/>
              </a:pPr>
              <a:t>‹#›</a:t>
            </a:fld>
            <a:endParaRPr lang="en-US"/>
          </a:p>
        </p:txBody>
      </p:sp>
    </p:spTree>
    <p:extLst>
      <p:ext uri="{BB962C8B-B14F-4D97-AF65-F5344CB8AC3E}">
        <p14:creationId xmlns:p14="http://schemas.microsoft.com/office/powerpoint/2010/main" val="1797386067"/>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9603F3B8-CF5B-0340-BD91-2D29C90293A9}" type="slidenum">
              <a:rPr lang="en-US"/>
              <a:pPr>
                <a:defRPr/>
              </a:pPr>
              <a:t>‹#›</a:t>
            </a:fld>
            <a:endParaRPr lang="en-US"/>
          </a:p>
        </p:txBody>
      </p:sp>
    </p:spTree>
    <p:extLst>
      <p:ext uri="{BB962C8B-B14F-4D97-AF65-F5344CB8AC3E}">
        <p14:creationId xmlns:p14="http://schemas.microsoft.com/office/powerpoint/2010/main" val="3610167284"/>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F3745DCE-3A67-8E4B-B059-113F490B3992}" type="slidenum">
              <a:rPr lang="en-US"/>
              <a:pPr>
                <a:defRPr/>
              </a:pPr>
              <a:t>‹#›</a:t>
            </a:fld>
            <a:endParaRPr lang="en-US"/>
          </a:p>
        </p:txBody>
      </p:sp>
    </p:spTree>
    <p:extLst>
      <p:ext uri="{BB962C8B-B14F-4D97-AF65-F5344CB8AC3E}">
        <p14:creationId xmlns:p14="http://schemas.microsoft.com/office/powerpoint/2010/main" val="1599734814"/>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C66DDA97-6245-CE4A-BEC5-0BE81E40CB0F}" type="slidenum">
              <a:rPr lang="en-US"/>
              <a:pPr>
                <a:defRPr/>
              </a:pPr>
              <a:t>‹#›</a:t>
            </a:fld>
            <a:endParaRPr lang="en-US"/>
          </a:p>
        </p:txBody>
      </p:sp>
    </p:spTree>
    <p:extLst>
      <p:ext uri="{BB962C8B-B14F-4D97-AF65-F5344CB8AC3E}">
        <p14:creationId xmlns:p14="http://schemas.microsoft.com/office/powerpoint/2010/main" val="3695918395"/>
      </p:ext>
    </p:extLst>
  </p:cSld>
  <p:clrMapOvr>
    <a:masterClrMapping/>
  </p:clrMapOvr>
  <p:transition spd="med">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F796A998-B364-1447-9EBC-78004597420E}" type="slidenum">
              <a:rPr lang="en-US"/>
              <a:pPr>
                <a:defRPr/>
              </a:pPr>
              <a:t>‹#›</a:t>
            </a:fld>
            <a:endParaRPr lang="en-US"/>
          </a:p>
        </p:txBody>
      </p:sp>
    </p:spTree>
    <p:extLst>
      <p:ext uri="{BB962C8B-B14F-4D97-AF65-F5344CB8AC3E}">
        <p14:creationId xmlns:p14="http://schemas.microsoft.com/office/powerpoint/2010/main" val="1960750375"/>
      </p:ext>
    </p:extLst>
  </p:cSld>
  <p:clrMapOvr>
    <a:masterClrMapping/>
  </p:clrMapOvr>
  <p:transition spd="med">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279271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9317695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499328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6194988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69596095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37800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8390333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675177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0398875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053605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5890572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719219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96945190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6955646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580358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0247840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4635723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9685170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76690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1386997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1998468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9464922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046953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68028497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2495231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654167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55588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338661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6199186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052595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6291454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5139407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8352432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238470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15926043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309826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3726194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4599331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9581559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0940794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eaLnBrk="1" hangingPunct="1"/>
              <a:endParaRPr lang="en-US" sz="2400">
                <a:solidFill>
                  <a:srgbClr val="EAEAEA"/>
                </a:solidFill>
                <a:latin typeface="Times New Roman"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2304077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8765574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6211362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3069587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34144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35927277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3152224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9514556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2121256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4658279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57365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805546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4564528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5741237"/>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20"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2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11295113"/>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0"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3509057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05826129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1895833"/>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7"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4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81923850"/>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32799023"/>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6"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3257582"/>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7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94698107"/>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82"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8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76520201"/>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9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32111568"/>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02"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22567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10"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11"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1456751"/>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type="tx">
  <p:cSld name="Title and 4 Content">
    <p:spTree>
      <p:nvGrpSpPr>
        <p:cNvPr id="1" name=""/>
        <p:cNvGrpSpPr/>
        <p:nvPr/>
      </p:nvGrpSpPr>
      <p:grpSpPr>
        <a:xfrm>
          <a:off x="0" y="0"/>
          <a:ext cx="0" cy="0"/>
          <a:chOff x="0" y="0"/>
          <a:chExt cx="0" cy="0"/>
        </a:xfrm>
      </p:grpSpPr>
      <p:sp>
        <p:nvSpPr>
          <p:cNvPr id="119"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75205013"/>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11266034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x">
  <p:cSld name="Title, Content, and 2 Content">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9" name="Body Level One…"/>
          <p:cNvSpPr txBox="1">
            <a:spLocks noGrp="1"/>
          </p:cNvSpPr>
          <p:nvPr>
            <p:ph type="body" sz="half" idx="1"/>
          </p:nvPr>
        </p:nvSpPr>
        <p:spPr>
          <a:xfrm>
            <a:off x="685800" y="1981200"/>
            <a:ext cx="38100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2824508"/>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tx">
  <p:cSld name="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 name="Group 2"/>
          <p:cNvGrpSpPr/>
          <p:nvPr/>
        </p:nvGrpSpPr>
        <p:grpSpPr>
          <a:xfrm>
            <a:off x="-1" y="-1"/>
            <a:ext cx="9144001" cy="6858001"/>
            <a:chOff x="0" y="0"/>
            <a:chExt cx="9143999" cy="6858000"/>
          </a:xfrm>
        </p:grpSpPr>
        <p:grpSp>
          <p:nvGrpSpPr>
            <p:cNvPr id="155" name="Group 3"/>
            <p:cNvGrpSpPr/>
            <p:nvPr/>
          </p:nvGrpSpPr>
          <p:grpSpPr>
            <a:xfrm>
              <a:off x="0" y="0"/>
              <a:ext cx="8839200" cy="6858000"/>
              <a:chOff x="0" y="0"/>
              <a:chExt cx="8839200" cy="6858000"/>
            </a:xfrm>
          </p:grpSpPr>
          <p:grpSp>
            <p:nvGrpSpPr>
              <p:cNvPr id="142" name="Group 4"/>
              <p:cNvGrpSpPr/>
              <p:nvPr/>
            </p:nvGrpSpPr>
            <p:grpSpPr>
              <a:xfrm>
                <a:off x="0" y="-1"/>
                <a:ext cx="5105400" cy="4876801"/>
                <a:chOff x="0" y="0"/>
                <a:chExt cx="5105400" cy="4876800"/>
              </a:xfrm>
            </p:grpSpPr>
            <p:sp>
              <p:nvSpPr>
                <p:cNvPr id="137"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8"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9"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0"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1"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48" name="Group 10"/>
              <p:cNvGrpSpPr/>
              <p:nvPr/>
            </p:nvGrpSpPr>
            <p:grpSpPr>
              <a:xfrm>
                <a:off x="3200400" y="3200399"/>
                <a:ext cx="3886200" cy="3657601"/>
                <a:chOff x="0" y="0"/>
                <a:chExt cx="3886200" cy="3657600"/>
              </a:xfrm>
            </p:grpSpPr>
            <p:sp>
              <p:nvSpPr>
                <p:cNvPr id="143"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4"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5"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6"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7"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54" name="Group 16"/>
              <p:cNvGrpSpPr/>
              <p:nvPr/>
            </p:nvGrpSpPr>
            <p:grpSpPr>
              <a:xfrm>
                <a:off x="4495800" y="152399"/>
                <a:ext cx="4343400" cy="4114801"/>
                <a:chOff x="0" y="0"/>
                <a:chExt cx="4343400" cy="4114800"/>
              </a:xfrm>
            </p:grpSpPr>
            <p:sp>
              <p:nvSpPr>
                <p:cNvPr id="149"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0"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1"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2"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3"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56"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57"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58"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160"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92837396"/>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type="tx">
  <p:cSld name="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87" name="Group 2"/>
          <p:cNvGrpSpPr/>
          <p:nvPr/>
        </p:nvGrpSpPr>
        <p:grpSpPr>
          <a:xfrm>
            <a:off x="0" y="0"/>
            <a:ext cx="8839200" cy="6858000"/>
            <a:chOff x="0" y="0"/>
            <a:chExt cx="8839200" cy="6858000"/>
          </a:xfrm>
        </p:grpSpPr>
        <p:grpSp>
          <p:nvGrpSpPr>
            <p:cNvPr id="174" name="Group 3"/>
            <p:cNvGrpSpPr/>
            <p:nvPr/>
          </p:nvGrpSpPr>
          <p:grpSpPr>
            <a:xfrm>
              <a:off x="0" y="-1"/>
              <a:ext cx="5105400" cy="4876801"/>
              <a:chOff x="0" y="0"/>
              <a:chExt cx="5105400" cy="4876800"/>
            </a:xfrm>
          </p:grpSpPr>
          <p:sp>
            <p:nvSpPr>
              <p:cNvPr id="16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80" name="Group 9"/>
            <p:cNvGrpSpPr/>
            <p:nvPr/>
          </p:nvGrpSpPr>
          <p:grpSpPr>
            <a:xfrm>
              <a:off x="3200400" y="3200399"/>
              <a:ext cx="3886200" cy="3657601"/>
              <a:chOff x="0" y="0"/>
              <a:chExt cx="3886200" cy="3657600"/>
            </a:xfrm>
          </p:grpSpPr>
          <p:sp>
            <p:nvSpPr>
              <p:cNvPr id="17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86" name="Group 15"/>
            <p:cNvGrpSpPr/>
            <p:nvPr/>
          </p:nvGrpSpPr>
          <p:grpSpPr>
            <a:xfrm>
              <a:off x="4495800" y="152399"/>
              <a:ext cx="4343400" cy="4114801"/>
              <a:chOff x="0" y="0"/>
              <a:chExt cx="4343400" cy="4114800"/>
            </a:xfrm>
          </p:grpSpPr>
          <p:sp>
            <p:nvSpPr>
              <p:cNvPr id="18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8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89"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62205272"/>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x">
  <p:cSld name="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5" name="Group 2"/>
          <p:cNvGrpSpPr/>
          <p:nvPr/>
        </p:nvGrpSpPr>
        <p:grpSpPr>
          <a:xfrm>
            <a:off x="0" y="0"/>
            <a:ext cx="8839200" cy="6858000"/>
            <a:chOff x="0" y="0"/>
            <a:chExt cx="8839200" cy="6858000"/>
          </a:xfrm>
        </p:grpSpPr>
        <p:grpSp>
          <p:nvGrpSpPr>
            <p:cNvPr id="202" name="Group 3"/>
            <p:cNvGrpSpPr/>
            <p:nvPr/>
          </p:nvGrpSpPr>
          <p:grpSpPr>
            <a:xfrm>
              <a:off x="0" y="-1"/>
              <a:ext cx="5105400" cy="4876801"/>
              <a:chOff x="0" y="0"/>
              <a:chExt cx="5105400" cy="4876800"/>
            </a:xfrm>
          </p:grpSpPr>
          <p:sp>
            <p:nvSpPr>
              <p:cNvPr id="19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9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9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8" name="Group 9"/>
            <p:cNvGrpSpPr/>
            <p:nvPr/>
          </p:nvGrpSpPr>
          <p:grpSpPr>
            <a:xfrm>
              <a:off x="3200400" y="3200399"/>
              <a:ext cx="3886200" cy="3657601"/>
              <a:chOff x="0" y="0"/>
              <a:chExt cx="3886200" cy="3657600"/>
            </a:xfrm>
          </p:grpSpPr>
          <p:sp>
            <p:nvSpPr>
              <p:cNvPr id="20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4" name="Group 15"/>
            <p:cNvGrpSpPr/>
            <p:nvPr/>
          </p:nvGrpSpPr>
          <p:grpSpPr>
            <a:xfrm>
              <a:off x="4495800" y="152399"/>
              <a:ext cx="4343400" cy="4114801"/>
              <a:chOff x="0" y="0"/>
              <a:chExt cx="4343400" cy="4114800"/>
            </a:xfrm>
          </p:grpSpPr>
          <p:sp>
            <p:nvSpPr>
              <p:cNvPr id="20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95258396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type="tx">
  <p:cSld name="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43" name="Group 2"/>
          <p:cNvGrpSpPr/>
          <p:nvPr/>
        </p:nvGrpSpPr>
        <p:grpSpPr>
          <a:xfrm>
            <a:off x="0" y="0"/>
            <a:ext cx="8839200" cy="6858000"/>
            <a:chOff x="0" y="0"/>
            <a:chExt cx="8839200" cy="6858000"/>
          </a:xfrm>
        </p:grpSpPr>
        <p:grpSp>
          <p:nvGrpSpPr>
            <p:cNvPr id="230" name="Group 3"/>
            <p:cNvGrpSpPr/>
            <p:nvPr/>
          </p:nvGrpSpPr>
          <p:grpSpPr>
            <a:xfrm>
              <a:off x="0" y="-1"/>
              <a:ext cx="5105400" cy="4876801"/>
              <a:chOff x="0" y="0"/>
              <a:chExt cx="5105400" cy="4876800"/>
            </a:xfrm>
          </p:grpSpPr>
          <p:sp>
            <p:nvSpPr>
              <p:cNvPr id="22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6" name="Group 9"/>
            <p:cNvGrpSpPr/>
            <p:nvPr/>
          </p:nvGrpSpPr>
          <p:grpSpPr>
            <a:xfrm>
              <a:off x="3200400" y="3200399"/>
              <a:ext cx="3886200" cy="3657601"/>
              <a:chOff x="0" y="0"/>
              <a:chExt cx="3886200" cy="3657600"/>
            </a:xfrm>
          </p:grpSpPr>
          <p:sp>
            <p:nvSpPr>
              <p:cNvPr id="23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42" name="Group 15"/>
            <p:cNvGrpSpPr/>
            <p:nvPr/>
          </p:nvGrpSpPr>
          <p:grpSpPr>
            <a:xfrm>
              <a:off x="4495800" y="152399"/>
              <a:ext cx="4343400" cy="4114801"/>
              <a:chOff x="0" y="0"/>
              <a:chExt cx="4343400" cy="4114800"/>
            </a:xfrm>
          </p:grpSpPr>
          <p:sp>
            <p:nvSpPr>
              <p:cNvPr id="23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4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4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4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4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69215547"/>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type="tx">
  <p:cSld name="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1" name="Group 2"/>
          <p:cNvGrpSpPr/>
          <p:nvPr/>
        </p:nvGrpSpPr>
        <p:grpSpPr>
          <a:xfrm>
            <a:off x="0" y="0"/>
            <a:ext cx="8839200" cy="6858000"/>
            <a:chOff x="0" y="0"/>
            <a:chExt cx="8839200" cy="6858000"/>
          </a:xfrm>
        </p:grpSpPr>
        <p:grpSp>
          <p:nvGrpSpPr>
            <p:cNvPr id="258" name="Group 3"/>
            <p:cNvGrpSpPr/>
            <p:nvPr/>
          </p:nvGrpSpPr>
          <p:grpSpPr>
            <a:xfrm>
              <a:off x="0" y="-1"/>
              <a:ext cx="5105400" cy="4876801"/>
              <a:chOff x="0" y="0"/>
              <a:chExt cx="5105400" cy="4876800"/>
            </a:xfrm>
          </p:grpSpPr>
          <p:sp>
            <p:nvSpPr>
              <p:cNvPr id="25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4" name="Group 9"/>
            <p:cNvGrpSpPr/>
            <p:nvPr/>
          </p:nvGrpSpPr>
          <p:grpSpPr>
            <a:xfrm>
              <a:off x="3200400" y="3200399"/>
              <a:ext cx="3886200" cy="3657601"/>
              <a:chOff x="0" y="0"/>
              <a:chExt cx="3886200" cy="3657600"/>
            </a:xfrm>
          </p:grpSpPr>
          <p:sp>
            <p:nvSpPr>
              <p:cNvPr id="25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0" name="Group 15"/>
            <p:cNvGrpSpPr/>
            <p:nvPr/>
          </p:nvGrpSpPr>
          <p:grpSpPr>
            <a:xfrm>
              <a:off x="4495800" y="152399"/>
              <a:ext cx="4343400" cy="4114801"/>
              <a:chOff x="0" y="0"/>
              <a:chExt cx="4343400" cy="4114800"/>
            </a:xfrm>
          </p:grpSpPr>
          <p:sp>
            <p:nvSpPr>
              <p:cNvPr id="26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2"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7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15103606"/>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tx">
  <p:cSld name="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00" name="Group 2"/>
          <p:cNvGrpSpPr/>
          <p:nvPr/>
        </p:nvGrpSpPr>
        <p:grpSpPr>
          <a:xfrm>
            <a:off x="0" y="0"/>
            <a:ext cx="8839200" cy="6858000"/>
            <a:chOff x="0" y="0"/>
            <a:chExt cx="8839200" cy="6858000"/>
          </a:xfrm>
        </p:grpSpPr>
        <p:grpSp>
          <p:nvGrpSpPr>
            <p:cNvPr id="287" name="Group 3"/>
            <p:cNvGrpSpPr/>
            <p:nvPr/>
          </p:nvGrpSpPr>
          <p:grpSpPr>
            <a:xfrm>
              <a:off x="0" y="-1"/>
              <a:ext cx="5105400" cy="4876801"/>
              <a:chOff x="0" y="0"/>
              <a:chExt cx="5105400" cy="4876800"/>
            </a:xfrm>
          </p:grpSpPr>
          <p:sp>
            <p:nvSpPr>
              <p:cNvPr id="28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93" name="Group 9"/>
            <p:cNvGrpSpPr/>
            <p:nvPr/>
          </p:nvGrpSpPr>
          <p:grpSpPr>
            <a:xfrm>
              <a:off x="3200400" y="3200399"/>
              <a:ext cx="3886200" cy="3657601"/>
              <a:chOff x="0" y="0"/>
              <a:chExt cx="3886200" cy="3657600"/>
            </a:xfrm>
          </p:grpSpPr>
          <p:sp>
            <p:nvSpPr>
              <p:cNvPr id="28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99" name="Group 15"/>
            <p:cNvGrpSpPr/>
            <p:nvPr/>
          </p:nvGrpSpPr>
          <p:grpSpPr>
            <a:xfrm>
              <a:off x="4495800" y="152399"/>
              <a:ext cx="4343400" cy="4114801"/>
              <a:chOff x="0" y="0"/>
              <a:chExt cx="4343400" cy="4114800"/>
            </a:xfrm>
          </p:grpSpPr>
          <p:sp>
            <p:nvSpPr>
              <p:cNvPr id="29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0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0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48558659"/>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tx">
  <p:cSld name="1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27" name="Group 2"/>
          <p:cNvGrpSpPr/>
          <p:nvPr/>
        </p:nvGrpSpPr>
        <p:grpSpPr>
          <a:xfrm>
            <a:off x="0" y="0"/>
            <a:ext cx="8839200" cy="6858000"/>
            <a:chOff x="0" y="0"/>
            <a:chExt cx="8839200" cy="6858000"/>
          </a:xfrm>
        </p:grpSpPr>
        <p:grpSp>
          <p:nvGrpSpPr>
            <p:cNvPr id="314" name="Group 3"/>
            <p:cNvGrpSpPr/>
            <p:nvPr/>
          </p:nvGrpSpPr>
          <p:grpSpPr>
            <a:xfrm>
              <a:off x="0" y="-1"/>
              <a:ext cx="5105400" cy="4876801"/>
              <a:chOff x="0" y="0"/>
              <a:chExt cx="5105400" cy="4876800"/>
            </a:xfrm>
          </p:grpSpPr>
          <p:sp>
            <p:nvSpPr>
              <p:cNvPr id="30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20" name="Group 9"/>
            <p:cNvGrpSpPr/>
            <p:nvPr/>
          </p:nvGrpSpPr>
          <p:grpSpPr>
            <a:xfrm>
              <a:off x="3200400" y="3200399"/>
              <a:ext cx="3886200" cy="3657601"/>
              <a:chOff x="0" y="0"/>
              <a:chExt cx="3886200" cy="3657600"/>
            </a:xfrm>
          </p:grpSpPr>
          <p:sp>
            <p:nvSpPr>
              <p:cNvPr id="31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26" name="Group 15"/>
            <p:cNvGrpSpPr/>
            <p:nvPr/>
          </p:nvGrpSpPr>
          <p:grpSpPr>
            <a:xfrm>
              <a:off x="4495800" y="152399"/>
              <a:ext cx="4343400" cy="4114801"/>
              <a:chOff x="0" y="0"/>
              <a:chExt cx="4343400" cy="4114800"/>
            </a:xfrm>
          </p:grpSpPr>
          <p:sp>
            <p:nvSpPr>
              <p:cNvPr id="32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36900890"/>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tx">
  <p:cSld name="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53" name="Group 2"/>
          <p:cNvGrpSpPr/>
          <p:nvPr/>
        </p:nvGrpSpPr>
        <p:grpSpPr>
          <a:xfrm>
            <a:off x="0" y="0"/>
            <a:ext cx="8839200" cy="6858000"/>
            <a:chOff x="0" y="0"/>
            <a:chExt cx="8839200" cy="6858000"/>
          </a:xfrm>
        </p:grpSpPr>
        <p:grpSp>
          <p:nvGrpSpPr>
            <p:cNvPr id="340" name="Group 3"/>
            <p:cNvGrpSpPr/>
            <p:nvPr/>
          </p:nvGrpSpPr>
          <p:grpSpPr>
            <a:xfrm>
              <a:off x="0" y="-1"/>
              <a:ext cx="5105400" cy="4876801"/>
              <a:chOff x="0" y="0"/>
              <a:chExt cx="5105400" cy="4876800"/>
            </a:xfrm>
          </p:grpSpPr>
          <p:sp>
            <p:nvSpPr>
              <p:cNvPr id="33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46" name="Group 9"/>
            <p:cNvGrpSpPr/>
            <p:nvPr/>
          </p:nvGrpSpPr>
          <p:grpSpPr>
            <a:xfrm>
              <a:off x="3200400" y="3200399"/>
              <a:ext cx="3886200" cy="3657601"/>
              <a:chOff x="0" y="0"/>
              <a:chExt cx="3886200" cy="3657600"/>
            </a:xfrm>
          </p:grpSpPr>
          <p:sp>
            <p:nvSpPr>
              <p:cNvPr id="34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52" name="Group 15"/>
            <p:cNvGrpSpPr/>
            <p:nvPr/>
          </p:nvGrpSpPr>
          <p:grpSpPr>
            <a:xfrm>
              <a:off x="4495800" y="152399"/>
              <a:ext cx="4343400" cy="4114801"/>
              <a:chOff x="0" y="0"/>
              <a:chExt cx="4343400" cy="4114800"/>
            </a:xfrm>
          </p:grpSpPr>
          <p:sp>
            <p:nvSpPr>
              <p:cNvPr id="34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54"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35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98541876"/>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type="tx">
  <p:cSld name="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2" name="Group 2"/>
          <p:cNvGrpSpPr/>
          <p:nvPr/>
        </p:nvGrpSpPr>
        <p:grpSpPr>
          <a:xfrm>
            <a:off x="0" y="0"/>
            <a:ext cx="8839200" cy="6858000"/>
            <a:chOff x="0" y="0"/>
            <a:chExt cx="8839200" cy="6858000"/>
          </a:xfrm>
        </p:grpSpPr>
        <p:grpSp>
          <p:nvGrpSpPr>
            <p:cNvPr id="369" name="Group 3"/>
            <p:cNvGrpSpPr/>
            <p:nvPr/>
          </p:nvGrpSpPr>
          <p:grpSpPr>
            <a:xfrm>
              <a:off x="0" y="-1"/>
              <a:ext cx="5105400" cy="4876801"/>
              <a:chOff x="0" y="0"/>
              <a:chExt cx="5105400" cy="4876800"/>
            </a:xfrm>
          </p:grpSpPr>
          <p:sp>
            <p:nvSpPr>
              <p:cNvPr id="36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 name="Group 9"/>
            <p:cNvGrpSpPr/>
            <p:nvPr/>
          </p:nvGrpSpPr>
          <p:grpSpPr>
            <a:xfrm>
              <a:off x="3200400" y="3200399"/>
              <a:ext cx="3886200" cy="3657601"/>
              <a:chOff x="0" y="0"/>
              <a:chExt cx="3886200" cy="3657600"/>
            </a:xfrm>
          </p:grpSpPr>
          <p:sp>
            <p:nvSpPr>
              <p:cNvPr id="37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1" name="Group 15"/>
            <p:cNvGrpSpPr/>
            <p:nvPr/>
          </p:nvGrpSpPr>
          <p:grpSpPr>
            <a:xfrm>
              <a:off x="4495800" y="152399"/>
              <a:ext cx="4343400" cy="4114801"/>
              <a:chOff x="0" y="0"/>
              <a:chExt cx="4343400" cy="4114800"/>
            </a:xfrm>
          </p:grpSpPr>
          <p:sp>
            <p:nvSpPr>
              <p:cNvPr id="37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3"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4"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76522879"/>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3532135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x">
  <p:cSld name="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11" name="Group 2"/>
          <p:cNvGrpSpPr/>
          <p:nvPr/>
        </p:nvGrpSpPr>
        <p:grpSpPr>
          <a:xfrm>
            <a:off x="0" y="0"/>
            <a:ext cx="8839200" cy="6858000"/>
            <a:chOff x="0" y="0"/>
            <a:chExt cx="8839200" cy="6858000"/>
          </a:xfrm>
        </p:grpSpPr>
        <p:grpSp>
          <p:nvGrpSpPr>
            <p:cNvPr id="398" name="Group 3"/>
            <p:cNvGrpSpPr/>
            <p:nvPr/>
          </p:nvGrpSpPr>
          <p:grpSpPr>
            <a:xfrm>
              <a:off x="0" y="-1"/>
              <a:ext cx="5105400" cy="4876801"/>
              <a:chOff x="0" y="0"/>
              <a:chExt cx="5105400" cy="4876800"/>
            </a:xfrm>
          </p:grpSpPr>
          <p:sp>
            <p:nvSpPr>
              <p:cNvPr id="39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04" name="Group 9"/>
            <p:cNvGrpSpPr/>
            <p:nvPr/>
          </p:nvGrpSpPr>
          <p:grpSpPr>
            <a:xfrm>
              <a:off x="3200400" y="3200399"/>
              <a:ext cx="3886200" cy="3657601"/>
              <a:chOff x="0" y="0"/>
              <a:chExt cx="3886200" cy="3657600"/>
            </a:xfrm>
          </p:grpSpPr>
          <p:sp>
            <p:nvSpPr>
              <p:cNvPr id="39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10" name="Group 15"/>
            <p:cNvGrpSpPr/>
            <p:nvPr/>
          </p:nvGrpSpPr>
          <p:grpSpPr>
            <a:xfrm>
              <a:off x="4495800" y="152399"/>
              <a:ext cx="4343400" cy="4114801"/>
              <a:chOff x="0" y="0"/>
              <a:chExt cx="4343400" cy="4114800"/>
            </a:xfrm>
          </p:grpSpPr>
          <p:sp>
            <p:nvSpPr>
              <p:cNvPr id="40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12"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13"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730150291"/>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type="tx">
  <p:cSld name="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9" name="Group 2"/>
          <p:cNvGrpSpPr/>
          <p:nvPr/>
        </p:nvGrpSpPr>
        <p:grpSpPr>
          <a:xfrm>
            <a:off x="0" y="0"/>
            <a:ext cx="8839200" cy="6858000"/>
            <a:chOff x="0" y="0"/>
            <a:chExt cx="8839200" cy="6858000"/>
          </a:xfrm>
        </p:grpSpPr>
        <p:grpSp>
          <p:nvGrpSpPr>
            <p:cNvPr id="426" name="Group 3"/>
            <p:cNvGrpSpPr/>
            <p:nvPr/>
          </p:nvGrpSpPr>
          <p:grpSpPr>
            <a:xfrm>
              <a:off x="0" y="-1"/>
              <a:ext cx="5105400" cy="4876801"/>
              <a:chOff x="0" y="0"/>
              <a:chExt cx="5105400" cy="4876800"/>
            </a:xfrm>
          </p:grpSpPr>
          <p:sp>
            <p:nvSpPr>
              <p:cNvPr id="42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2" name="Group 9"/>
            <p:cNvGrpSpPr/>
            <p:nvPr/>
          </p:nvGrpSpPr>
          <p:grpSpPr>
            <a:xfrm>
              <a:off x="3200400" y="3200399"/>
              <a:ext cx="3886200" cy="3657601"/>
              <a:chOff x="0" y="0"/>
              <a:chExt cx="3886200" cy="3657600"/>
            </a:xfrm>
          </p:grpSpPr>
          <p:sp>
            <p:nvSpPr>
              <p:cNvPr id="42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8" name="Group 15"/>
            <p:cNvGrpSpPr/>
            <p:nvPr/>
          </p:nvGrpSpPr>
          <p:grpSpPr>
            <a:xfrm>
              <a:off x="4495800" y="152399"/>
              <a:ext cx="4343400" cy="4114801"/>
              <a:chOff x="0" y="0"/>
              <a:chExt cx="4343400" cy="4114800"/>
            </a:xfrm>
          </p:grpSpPr>
          <p:sp>
            <p:nvSpPr>
              <p:cNvPr id="43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0"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1"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32989804"/>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type="tx">
  <p:cSld name="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7" name="Group 2"/>
          <p:cNvGrpSpPr/>
          <p:nvPr/>
        </p:nvGrpSpPr>
        <p:grpSpPr>
          <a:xfrm>
            <a:off x="0" y="0"/>
            <a:ext cx="8839200" cy="6858000"/>
            <a:chOff x="0" y="0"/>
            <a:chExt cx="8839200" cy="6858000"/>
          </a:xfrm>
        </p:grpSpPr>
        <p:grpSp>
          <p:nvGrpSpPr>
            <p:cNvPr id="454" name="Group 3"/>
            <p:cNvGrpSpPr/>
            <p:nvPr/>
          </p:nvGrpSpPr>
          <p:grpSpPr>
            <a:xfrm>
              <a:off x="0" y="-1"/>
              <a:ext cx="5105400" cy="4876801"/>
              <a:chOff x="0" y="0"/>
              <a:chExt cx="5105400" cy="4876800"/>
            </a:xfrm>
          </p:grpSpPr>
          <p:sp>
            <p:nvSpPr>
              <p:cNvPr id="44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0" name="Group 9"/>
            <p:cNvGrpSpPr/>
            <p:nvPr/>
          </p:nvGrpSpPr>
          <p:grpSpPr>
            <a:xfrm>
              <a:off x="3200400" y="3200399"/>
              <a:ext cx="3886200" cy="3657601"/>
              <a:chOff x="0" y="0"/>
              <a:chExt cx="3886200" cy="3657600"/>
            </a:xfrm>
          </p:grpSpPr>
          <p:sp>
            <p:nvSpPr>
              <p:cNvPr id="45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 name="Group 15"/>
            <p:cNvGrpSpPr/>
            <p:nvPr/>
          </p:nvGrpSpPr>
          <p:grpSpPr>
            <a:xfrm>
              <a:off x="4495800" y="152399"/>
              <a:ext cx="4343400" cy="4114801"/>
              <a:chOff x="0" y="0"/>
              <a:chExt cx="4343400" cy="4114800"/>
            </a:xfrm>
          </p:grpSpPr>
          <p:sp>
            <p:nvSpPr>
              <p:cNvPr id="46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897080699"/>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mn-lt"/>
                <a:ea typeface="+mn-ea"/>
                <a:cs typeface="+mn-cs"/>
                <a:sym typeface="Calibri"/>
              </a:defRPr>
            </a:lvl1pPr>
            <a:lvl2pPr marL="0" indent="457200" algn="ctr">
              <a:buSzTx/>
              <a:buNone/>
              <a:defRPr>
                <a:solidFill>
                  <a:srgbClr val="888888"/>
                </a:solidFill>
                <a:latin typeface="+mn-lt"/>
                <a:ea typeface="+mn-ea"/>
                <a:cs typeface="+mn-cs"/>
                <a:sym typeface="Calibri"/>
              </a:defRPr>
            </a:lvl2pPr>
            <a:lvl3pPr marL="0" indent="914400" algn="ctr">
              <a:buSzTx/>
              <a:buNone/>
              <a:defRPr>
                <a:solidFill>
                  <a:srgbClr val="888888"/>
                </a:solidFill>
                <a:latin typeface="+mn-lt"/>
                <a:ea typeface="+mn-ea"/>
                <a:cs typeface="+mn-cs"/>
                <a:sym typeface="Calibri"/>
              </a:defRPr>
            </a:lvl3pPr>
            <a:lvl4pPr marL="0" indent="1371600" algn="ctr">
              <a:buSzTx/>
              <a:buNone/>
              <a:defRPr>
                <a:solidFill>
                  <a:srgbClr val="888888"/>
                </a:solidFill>
                <a:latin typeface="+mn-lt"/>
                <a:ea typeface="+mn-ea"/>
                <a:cs typeface="+mn-cs"/>
                <a:sym typeface="Calibri"/>
              </a:defRPr>
            </a:lvl4pPr>
            <a:lvl5pPr marL="0" indent="1828800" algn="ctr">
              <a:buSzTx/>
              <a:buNone/>
              <a:defRPr>
                <a:solidFill>
                  <a:srgbClr val="888888"/>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48587713"/>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48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63490901"/>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mn-lt"/>
                <a:ea typeface="+mn-ea"/>
                <a:cs typeface="+mn-cs"/>
                <a:sym typeface="Calibri"/>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mn-lt"/>
                <a:ea typeface="+mn-ea"/>
                <a:cs typeface="+mn-cs"/>
                <a:sym typeface="Calibri"/>
              </a:defRPr>
            </a:lvl1pPr>
            <a:lvl2pPr marL="0" indent="457200">
              <a:spcBef>
                <a:spcPts val="400"/>
              </a:spcBef>
              <a:buSzTx/>
              <a:buNone/>
              <a:defRPr sz="2000">
                <a:solidFill>
                  <a:srgbClr val="888888"/>
                </a:solidFill>
                <a:latin typeface="+mn-lt"/>
                <a:ea typeface="+mn-ea"/>
                <a:cs typeface="+mn-cs"/>
                <a:sym typeface="Calibri"/>
              </a:defRPr>
            </a:lvl2pPr>
            <a:lvl3pPr marL="0" indent="914400">
              <a:spcBef>
                <a:spcPts val="400"/>
              </a:spcBef>
              <a:buSzTx/>
              <a:buNone/>
              <a:defRPr sz="2000">
                <a:solidFill>
                  <a:srgbClr val="888888"/>
                </a:solidFill>
                <a:latin typeface="+mn-lt"/>
                <a:ea typeface="+mn-ea"/>
                <a:cs typeface="+mn-cs"/>
                <a:sym typeface="Calibri"/>
              </a:defRPr>
            </a:lvl3pPr>
            <a:lvl4pPr marL="0" indent="1371600">
              <a:spcBef>
                <a:spcPts val="400"/>
              </a:spcBef>
              <a:buSzTx/>
              <a:buNone/>
              <a:defRPr sz="2000">
                <a:solidFill>
                  <a:srgbClr val="888888"/>
                </a:solidFill>
                <a:latin typeface="+mn-lt"/>
                <a:ea typeface="+mn-ea"/>
                <a:cs typeface="+mn-cs"/>
                <a:sym typeface="Calibri"/>
              </a:defRPr>
            </a:lvl4pPr>
            <a:lvl5pPr marL="0" indent="1828800">
              <a:spcBef>
                <a:spcPts val="400"/>
              </a:spcBef>
              <a:buSzTx/>
              <a:buNone/>
              <a:defRPr sz="2000">
                <a:solidFill>
                  <a:srgbClr val="888888"/>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5616468"/>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0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rgbClr val="000000"/>
                </a:solidFill>
                <a:latin typeface="+mn-lt"/>
                <a:ea typeface="+mn-ea"/>
                <a:cs typeface="+mn-cs"/>
                <a:sym typeface="Calibri"/>
              </a:defRPr>
            </a:lvl1pPr>
            <a:lvl2pPr marL="790575" indent="-333375">
              <a:spcBef>
                <a:spcPts val="600"/>
              </a:spcBef>
              <a:buFont typeface="Arial"/>
              <a:defRPr sz="2800">
                <a:solidFill>
                  <a:srgbClr val="000000"/>
                </a:solidFill>
                <a:latin typeface="+mn-lt"/>
                <a:ea typeface="+mn-ea"/>
                <a:cs typeface="+mn-cs"/>
                <a:sym typeface="Calibri"/>
              </a:defRPr>
            </a:lvl2pPr>
            <a:lvl3pPr marL="1234439" indent="-320039">
              <a:spcBef>
                <a:spcPts val="600"/>
              </a:spcBef>
              <a:buFont typeface="Arial"/>
              <a:defRPr sz="2800">
                <a:solidFill>
                  <a:srgbClr val="000000"/>
                </a:solidFill>
                <a:latin typeface="+mn-lt"/>
                <a:ea typeface="+mn-ea"/>
                <a:cs typeface="+mn-cs"/>
                <a:sym typeface="Calibri"/>
              </a:defRPr>
            </a:lvl3pPr>
            <a:lvl4pPr marL="1727200" indent="-355600">
              <a:spcBef>
                <a:spcPts val="600"/>
              </a:spcBef>
              <a:buFont typeface="Arial"/>
              <a:defRPr sz="2800">
                <a:solidFill>
                  <a:srgbClr val="000000"/>
                </a:solidFill>
                <a:latin typeface="+mn-lt"/>
                <a:ea typeface="+mn-ea"/>
                <a:cs typeface="+mn-cs"/>
                <a:sym typeface="Calibri"/>
              </a:defRPr>
            </a:lvl4pPr>
            <a:lvl5pPr marL="2184400" indent="-355600">
              <a:spcBef>
                <a:spcPts val="600"/>
              </a:spcBef>
              <a:buFont typeface="Arial"/>
              <a:defRPr sz="2800">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36705760"/>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mn-lt"/>
                <a:ea typeface="+mn-ea"/>
                <a:cs typeface="+mn-cs"/>
                <a:sym typeface="Calibri"/>
              </a:defRPr>
            </a:lvl1pPr>
            <a:lvl2pPr marL="0" indent="457200">
              <a:spcBef>
                <a:spcPts val="500"/>
              </a:spcBef>
              <a:buSzTx/>
              <a:buNone/>
              <a:defRPr sz="2400" b="1">
                <a:solidFill>
                  <a:srgbClr val="000000"/>
                </a:solidFill>
                <a:latin typeface="+mn-lt"/>
                <a:ea typeface="+mn-ea"/>
                <a:cs typeface="+mn-cs"/>
                <a:sym typeface="Calibri"/>
              </a:defRPr>
            </a:lvl2pPr>
            <a:lvl3pPr marL="0" indent="914400">
              <a:spcBef>
                <a:spcPts val="500"/>
              </a:spcBef>
              <a:buSzTx/>
              <a:buNone/>
              <a:defRPr sz="2400" b="1">
                <a:solidFill>
                  <a:srgbClr val="000000"/>
                </a:solidFill>
                <a:latin typeface="+mn-lt"/>
                <a:ea typeface="+mn-ea"/>
                <a:cs typeface="+mn-cs"/>
                <a:sym typeface="Calibri"/>
              </a:defRPr>
            </a:lvl3pPr>
            <a:lvl4pPr marL="0" indent="1371600">
              <a:spcBef>
                <a:spcPts val="500"/>
              </a:spcBef>
              <a:buSzTx/>
              <a:buNone/>
              <a:defRPr sz="2400" b="1">
                <a:solidFill>
                  <a:srgbClr val="000000"/>
                </a:solidFill>
                <a:latin typeface="+mn-lt"/>
                <a:ea typeface="+mn-ea"/>
                <a:cs typeface="+mn-cs"/>
                <a:sym typeface="Calibri"/>
              </a:defRPr>
            </a:lvl4pPr>
            <a:lvl5pPr marL="0" indent="1828800">
              <a:spcBef>
                <a:spcPts val="500"/>
              </a:spcBef>
              <a:buSzTx/>
              <a:buNone/>
              <a:defRPr sz="2400" b="1">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mn-lt"/>
                <a:ea typeface="+mn-ea"/>
                <a:cs typeface="+mn-cs"/>
                <a:sym typeface="Calibri"/>
              </a:defRPr>
            </a:pPr>
            <a:endParaRPr/>
          </a:p>
        </p:txBody>
      </p:sp>
      <p:sp>
        <p:nvSpPr>
          <p:cNvPr id="515"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30307715"/>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23"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91044593"/>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3434665"/>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229694110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mn-lt"/>
                <a:ea typeface="+mn-ea"/>
                <a:cs typeface="+mn-cs"/>
                <a:sym typeface="Calibri"/>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mn-lt"/>
                <a:ea typeface="+mn-ea"/>
                <a:cs typeface="+mn-cs"/>
                <a:sym typeface="Calibri"/>
              </a:defRPr>
            </a:pPr>
            <a:endParaRPr/>
          </a:p>
        </p:txBody>
      </p:sp>
      <p:sp>
        <p:nvSpPr>
          <p:cNvPr id="54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8120858"/>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mn-lt"/>
                <a:ea typeface="+mn-ea"/>
                <a:cs typeface="+mn-cs"/>
                <a:sym typeface="Calibri"/>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mn-lt"/>
                <a:ea typeface="+mn-ea"/>
                <a:cs typeface="+mn-cs"/>
                <a:sym typeface="Calibri"/>
              </a:defRPr>
            </a:lvl1pPr>
            <a:lvl2pPr marL="0" indent="457200">
              <a:spcBef>
                <a:spcPts val="300"/>
              </a:spcBef>
              <a:buSzTx/>
              <a:buNone/>
              <a:defRPr sz="1400">
                <a:solidFill>
                  <a:srgbClr val="000000"/>
                </a:solidFill>
                <a:latin typeface="+mn-lt"/>
                <a:ea typeface="+mn-ea"/>
                <a:cs typeface="+mn-cs"/>
                <a:sym typeface="Calibri"/>
              </a:defRPr>
            </a:lvl2pPr>
            <a:lvl3pPr marL="0" indent="914400">
              <a:spcBef>
                <a:spcPts val="300"/>
              </a:spcBef>
              <a:buSzTx/>
              <a:buNone/>
              <a:defRPr sz="1400">
                <a:solidFill>
                  <a:srgbClr val="000000"/>
                </a:solidFill>
                <a:latin typeface="+mn-lt"/>
                <a:ea typeface="+mn-ea"/>
                <a:cs typeface="+mn-cs"/>
                <a:sym typeface="Calibri"/>
              </a:defRPr>
            </a:lvl3pPr>
            <a:lvl4pPr marL="0" indent="1371600">
              <a:spcBef>
                <a:spcPts val="300"/>
              </a:spcBef>
              <a:buSzTx/>
              <a:buNone/>
              <a:defRPr sz="1400">
                <a:solidFill>
                  <a:srgbClr val="000000"/>
                </a:solidFill>
                <a:latin typeface="+mn-lt"/>
                <a:ea typeface="+mn-ea"/>
                <a:cs typeface="+mn-cs"/>
                <a:sym typeface="Calibri"/>
              </a:defRPr>
            </a:lvl4pPr>
            <a:lvl5pPr marL="0" indent="1828800">
              <a:spcBef>
                <a:spcPts val="300"/>
              </a:spcBef>
              <a:buSzTx/>
              <a:buNone/>
              <a:defRPr sz="1400">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36364560"/>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type="tx">
  <p:cSld name="2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58" name="Body Level One…"/>
          <p:cNvSpPr txBox="1">
            <a:spLocks noGrp="1"/>
          </p:cNvSpPr>
          <p:nvPr>
            <p:ph type="body" idx="1"/>
          </p:nvPr>
        </p:nvSpPr>
        <p:spPr>
          <a:xfrm>
            <a:off x="457200" y="1600200"/>
            <a:ext cx="8229600" cy="4525963"/>
          </a:xfrm>
          <a:prstGeom prst="rect">
            <a:avLst/>
          </a:prstGeom>
        </p:spPr>
        <p:txBody>
          <a:bodyPr vert="eaVert">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25360815"/>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type="tx">
  <p:cSld name="2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xfrm>
            <a:off x="6629400" y="274638"/>
            <a:ext cx="2057400" cy="5851526"/>
          </a:xfrm>
          <a:prstGeom prst="rect">
            <a:avLst/>
          </a:prstGeom>
        </p:spPr>
        <p:txBody>
          <a:bodyPr vert="eaVert">
            <a:normAutofit/>
          </a:bodyPr>
          <a:lstStyle>
            <a:lvl1pPr>
              <a:defRPr>
                <a:solidFill>
                  <a:srgbClr val="000000"/>
                </a:solidFill>
                <a:latin typeface="+mn-lt"/>
                <a:ea typeface="+mn-ea"/>
                <a:cs typeface="+mn-cs"/>
                <a:sym typeface="Calibri"/>
              </a:defRPr>
            </a:lvl1pPr>
          </a:lstStyle>
          <a:p>
            <a:r>
              <a:t>Title Text</a:t>
            </a:r>
          </a:p>
        </p:txBody>
      </p:sp>
      <p:sp>
        <p:nvSpPr>
          <p:cNvPr id="567" name="Body Level One…"/>
          <p:cNvSpPr txBox="1">
            <a:spLocks noGrp="1"/>
          </p:cNvSpPr>
          <p:nvPr>
            <p:ph type="body" idx="1"/>
          </p:nvPr>
        </p:nvSpPr>
        <p:spPr>
          <a:xfrm>
            <a:off x="457200" y="274638"/>
            <a:ext cx="6019800" cy="5851526"/>
          </a:xfrm>
          <a:prstGeom prst="rect">
            <a:avLst/>
          </a:prstGeom>
        </p:spPr>
        <p:txBody>
          <a:bodyPr vert="eaVert">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04934248"/>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type="tx">
  <p:cSld name="3_Title Slide">
    <p:bg>
      <p:bgPr>
        <a:solidFill>
          <a:srgbClr val="474747"/>
        </a:solidFill>
        <a:effectLst/>
      </p:bgPr>
    </p:bg>
    <p:spTree>
      <p:nvGrpSpPr>
        <p:cNvPr id="1" name=""/>
        <p:cNvGrpSpPr/>
        <p:nvPr/>
      </p:nvGrpSpPr>
      <p:grpSpPr>
        <a:xfrm>
          <a:off x="0" y="0"/>
          <a:ext cx="0" cy="0"/>
          <a:chOff x="0" y="0"/>
          <a:chExt cx="0" cy="0"/>
        </a:xfrm>
      </p:grpSpPr>
      <p:grpSp>
        <p:nvGrpSpPr>
          <p:cNvPr id="604" name="Group 31"/>
          <p:cNvGrpSpPr/>
          <p:nvPr/>
        </p:nvGrpSpPr>
        <p:grpSpPr>
          <a:xfrm>
            <a:off x="-1" y="-1"/>
            <a:ext cx="9132890" cy="6845301"/>
            <a:chOff x="0" y="0"/>
            <a:chExt cx="9132888" cy="6845300"/>
          </a:xfrm>
        </p:grpSpPr>
        <p:sp>
          <p:nvSpPr>
            <p:cNvPr id="57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599" name="Group 26"/>
            <p:cNvGrpSpPr/>
            <p:nvPr/>
          </p:nvGrpSpPr>
          <p:grpSpPr>
            <a:xfrm>
              <a:off x="390524" y="323850"/>
              <a:ext cx="8366127" cy="6172200"/>
              <a:chOff x="0" y="0"/>
              <a:chExt cx="8366125" cy="6172200"/>
            </a:xfrm>
          </p:grpSpPr>
          <p:sp>
            <p:nvSpPr>
              <p:cNvPr id="57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03" name="Group 30"/>
            <p:cNvGrpSpPr/>
            <p:nvPr/>
          </p:nvGrpSpPr>
          <p:grpSpPr>
            <a:xfrm>
              <a:off x="-1" y="-1"/>
              <a:ext cx="1978026" cy="1955801"/>
              <a:chOff x="0" y="0"/>
              <a:chExt cx="1978025" cy="1955800"/>
            </a:xfrm>
          </p:grpSpPr>
          <p:sp>
            <p:nvSpPr>
              <p:cNvPr id="600"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05" name="Title Text"/>
          <p:cNvSpPr txBox="1">
            <a:spLocks noGrp="1"/>
          </p:cNvSpPr>
          <p:nvPr>
            <p:ph type="title"/>
          </p:nvPr>
        </p:nvSpPr>
        <p:spPr>
          <a:xfrm>
            <a:off x="685800" y="2130425"/>
            <a:ext cx="7772400" cy="1470025"/>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0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0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7040672"/>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474747"/>
        </a:solidFill>
        <a:effectLst/>
      </p:bgPr>
    </p:bg>
    <p:spTree>
      <p:nvGrpSpPr>
        <p:cNvPr id="1" name=""/>
        <p:cNvGrpSpPr/>
        <p:nvPr/>
      </p:nvGrpSpPr>
      <p:grpSpPr>
        <a:xfrm>
          <a:off x="0" y="0"/>
          <a:ext cx="0" cy="0"/>
          <a:chOff x="0" y="0"/>
          <a:chExt cx="0" cy="0"/>
        </a:xfrm>
      </p:grpSpPr>
      <p:grpSp>
        <p:nvGrpSpPr>
          <p:cNvPr id="643" name="Group 31"/>
          <p:cNvGrpSpPr/>
          <p:nvPr/>
        </p:nvGrpSpPr>
        <p:grpSpPr>
          <a:xfrm>
            <a:off x="-1" y="-1"/>
            <a:ext cx="9132890" cy="6845301"/>
            <a:chOff x="0" y="0"/>
            <a:chExt cx="9132888" cy="6845300"/>
          </a:xfrm>
        </p:grpSpPr>
        <p:sp>
          <p:nvSpPr>
            <p:cNvPr id="6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8" name="Group 26"/>
            <p:cNvGrpSpPr/>
            <p:nvPr/>
          </p:nvGrpSpPr>
          <p:grpSpPr>
            <a:xfrm>
              <a:off x="390524" y="323850"/>
              <a:ext cx="8366127" cy="6172200"/>
              <a:chOff x="0" y="0"/>
              <a:chExt cx="8366125" cy="6172200"/>
            </a:xfrm>
          </p:grpSpPr>
          <p:sp>
            <p:nvSpPr>
              <p:cNvPr id="6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42" name="Group 30"/>
            <p:cNvGrpSpPr/>
            <p:nvPr/>
          </p:nvGrpSpPr>
          <p:grpSpPr>
            <a:xfrm>
              <a:off x="-1" y="-1"/>
              <a:ext cx="1978026" cy="1955801"/>
              <a:chOff x="0" y="0"/>
              <a:chExt cx="1978025" cy="1955800"/>
            </a:xfrm>
          </p:grpSpPr>
          <p:sp>
            <p:nvSpPr>
              <p:cNvPr id="639"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44"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45"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6697899"/>
      </p:ext>
    </p:extLst>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474747"/>
        </a:solidFill>
        <a:effectLst/>
      </p:bgPr>
    </p:bg>
    <p:spTree>
      <p:nvGrpSpPr>
        <p:cNvPr id="1" name=""/>
        <p:cNvGrpSpPr/>
        <p:nvPr/>
      </p:nvGrpSpPr>
      <p:grpSpPr>
        <a:xfrm>
          <a:off x="0" y="0"/>
          <a:ext cx="0" cy="0"/>
          <a:chOff x="0" y="0"/>
          <a:chExt cx="0" cy="0"/>
        </a:xfrm>
      </p:grpSpPr>
      <p:grpSp>
        <p:nvGrpSpPr>
          <p:cNvPr id="682" name="Group 31"/>
          <p:cNvGrpSpPr/>
          <p:nvPr/>
        </p:nvGrpSpPr>
        <p:grpSpPr>
          <a:xfrm>
            <a:off x="-1" y="-1"/>
            <a:ext cx="9132890" cy="6845301"/>
            <a:chOff x="0" y="0"/>
            <a:chExt cx="9132888" cy="6845300"/>
          </a:xfrm>
        </p:grpSpPr>
        <p:sp>
          <p:nvSpPr>
            <p:cNvPr id="6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77" name="Group 26"/>
            <p:cNvGrpSpPr/>
            <p:nvPr/>
          </p:nvGrpSpPr>
          <p:grpSpPr>
            <a:xfrm>
              <a:off x="390524" y="323850"/>
              <a:ext cx="8366127" cy="6172200"/>
              <a:chOff x="0" y="0"/>
              <a:chExt cx="8366125" cy="6172200"/>
            </a:xfrm>
          </p:grpSpPr>
          <p:sp>
            <p:nvSpPr>
              <p:cNvPr id="6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81" name="Group 30"/>
            <p:cNvGrpSpPr/>
            <p:nvPr/>
          </p:nvGrpSpPr>
          <p:grpSpPr>
            <a:xfrm>
              <a:off x="-1" y="-1"/>
              <a:ext cx="1978026" cy="1955801"/>
              <a:chOff x="0" y="0"/>
              <a:chExt cx="1978025" cy="1955800"/>
            </a:xfrm>
          </p:grpSpPr>
          <p:sp>
            <p:nvSpPr>
              <p:cNvPr id="678"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8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61112902"/>
      </p:ext>
    </p:extLst>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474747"/>
        </a:solidFill>
        <a:effectLst/>
      </p:bgPr>
    </p:bg>
    <p:spTree>
      <p:nvGrpSpPr>
        <p:cNvPr id="1" name=""/>
        <p:cNvGrpSpPr/>
        <p:nvPr/>
      </p:nvGrpSpPr>
      <p:grpSpPr>
        <a:xfrm>
          <a:off x="0" y="0"/>
          <a:ext cx="0" cy="0"/>
          <a:chOff x="0" y="0"/>
          <a:chExt cx="0" cy="0"/>
        </a:xfrm>
      </p:grpSpPr>
      <p:grpSp>
        <p:nvGrpSpPr>
          <p:cNvPr id="721" name="Group 31"/>
          <p:cNvGrpSpPr/>
          <p:nvPr/>
        </p:nvGrpSpPr>
        <p:grpSpPr>
          <a:xfrm>
            <a:off x="-1" y="-1"/>
            <a:ext cx="9132890" cy="6845301"/>
            <a:chOff x="0" y="0"/>
            <a:chExt cx="9132888" cy="6845300"/>
          </a:xfrm>
        </p:grpSpPr>
        <p:sp>
          <p:nvSpPr>
            <p:cNvPr id="6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6" name="Group 26"/>
            <p:cNvGrpSpPr/>
            <p:nvPr/>
          </p:nvGrpSpPr>
          <p:grpSpPr>
            <a:xfrm>
              <a:off x="390524" y="323850"/>
              <a:ext cx="8366127" cy="6172200"/>
              <a:chOff x="0" y="0"/>
              <a:chExt cx="8366125" cy="6172200"/>
            </a:xfrm>
          </p:grpSpPr>
          <p:sp>
            <p:nvSpPr>
              <p:cNvPr id="6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0" name="Group 30"/>
            <p:cNvGrpSpPr/>
            <p:nvPr/>
          </p:nvGrpSpPr>
          <p:grpSpPr>
            <a:xfrm>
              <a:off x="-1" y="-1"/>
              <a:ext cx="1978026" cy="1955801"/>
              <a:chOff x="0" y="0"/>
              <a:chExt cx="1978025" cy="1955800"/>
            </a:xfrm>
          </p:grpSpPr>
          <p:sp>
            <p:nvSpPr>
              <p:cNvPr id="717"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2"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72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2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62497018"/>
      </p:ext>
    </p:extLst>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type="tx">
  <p:cSld name="3_Comparison">
    <p:bg>
      <p:bgPr>
        <a:solidFill>
          <a:srgbClr val="474747"/>
        </a:solidFill>
        <a:effectLst/>
      </p:bgPr>
    </p:bg>
    <p:spTree>
      <p:nvGrpSpPr>
        <p:cNvPr id="1" name=""/>
        <p:cNvGrpSpPr/>
        <p:nvPr/>
      </p:nvGrpSpPr>
      <p:grpSpPr>
        <a:xfrm>
          <a:off x="0" y="0"/>
          <a:ext cx="0" cy="0"/>
          <a:chOff x="0" y="0"/>
          <a:chExt cx="0" cy="0"/>
        </a:xfrm>
      </p:grpSpPr>
      <p:grpSp>
        <p:nvGrpSpPr>
          <p:cNvPr id="760" name="Group 31"/>
          <p:cNvGrpSpPr/>
          <p:nvPr/>
        </p:nvGrpSpPr>
        <p:grpSpPr>
          <a:xfrm>
            <a:off x="-1" y="-1"/>
            <a:ext cx="9132890" cy="6845301"/>
            <a:chOff x="0" y="0"/>
            <a:chExt cx="9132888" cy="6845300"/>
          </a:xfrm>
        </p:grpSpPr>
        <p:sp>
          <p:nvSpPr>
            <p:cNvPr id="7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5" name="Group 26"/>
            <p:cNvGrpSpPr/>
            <p:nvPr/>
          </p:nvGrpSpPr>
          <p:grpSpPr>
            <a:xfrm>
              <a:off x="390524" y="323850"/>
              <a:ext cx="8366127" cy="6172200"/>
              <a:chOff x="0" y="0"/>
              <a:chExt cx="8366125" cy="6172200"/>
            </a:xfrm>
          </p:grpSpPr>
          <p:sp>
            <p:nvSpPr>
              <p:cNvPr id="7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9" name="Group 30"/>
            <p:cNvGrpSpPr/>
            <p:nvPr/>
          </p:nvGrpSpPr>
          <p:grpSpPr>
            <a:xfrm>
              <a:off x="-1" y="-1"/>
              <a:ext cx="1978026" cy="1955801"/>
              <a:chOff x="0" y="0"/>
              <a:chExt cx="1978025" cy="1955800"/>
            </a:xfrm>
          </p:grpSpPr>
          <p:sp>
            <p:nvSpPr>
              <p:cNvPr id="756"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1"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7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pPr>
            <a:endParaRPr/>
          </a:p>
        </p:txBody>
      </p:sp>
      <p:sp>
        <p:nvSpPr>
          <p:cNvPr id="7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7012616"/>
      </p:ext>
    </p:extLst>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type="tx">
  <p:cSld name="3_Title Only">
    <p:bg>
      <p:bgPr>
        <a:solidFill>
          <a:srgbClr val="474747"/>
        </a:solidFill>
        <a:effectLst/>
      </p:bgPr>
    </p:bg>
    <p:spTree>
      <p:nvGrpSpPr>
        <p:cNvPr id="1" name=""/>
        <p:cNvGrpSpPr/>
        <p:nvPr/>
      </p:nvGrpSpPr>
      <p:grpSpPr>
        <a:xfrm>
          <a:off x="0" y="0"/>
          <a:ext cx="0" cy="0"/>
          <a:chOff x="0" y="0"/>
          <a:chExt cx="0" cy="0"/>
        </a:xfrm>
      </p:grpSpPr>
      <p:grpSp>
        <p:nvGrpSpPr>
          <p:cNvPr id="800" name="Group 31"/>
          <p:cNvGrpSpPr/>
          <p:nvPr/>
        </p:nvGrpSpPr>
        <p:grpSpPr>
          <a:xfrm>
            <a:off x="-1" y="-1"/>
            <a:ext cx="9132890" cy="6845301"/>
            <a:chOff x="0" y="0"/>
            <a:chExt cx="9132888" cy="6845300"/>
          </a:xfrm>
        </p:grpSpPr>
        <p:sp>
          <p:nvSpPr>
            <p:cNvPr id="77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95" name="Group 26"/>
            <p:cNvGrpSpPr/>
            <p:nvPr/>
          </p:nvGrpSpPr>
          <p:grpSpPr>
            <a:xfrm>
              <a:off x="390524" y="323850"/>
              <a:ext cx="8366127" cy="6172200"/>
              <a:chOff x="0" y="0"/>
              <a:chExt cx="8366125" cy="6172200"/>
            </a:xfrm>
          </p:grpSpPr>
          <p:sp>
            <p:nvSpPr>
              <p:cNvPr id="77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 name="Group 30"/>
            <p:cNvGrpSpPr/>
            <p:nvPr/>
          </p:nvGrpSpPr>
          <p:grpSpPr>
            <a:xfrm>
              <a:off x="-1" y="-1"/>
              <a:ext cx="1978026" cy="1955801"/>
              <a:chOff x="0" y="0"/>
              <a:chExt cx="1978025" cy="1955800"/>
            </a:xfrm>
          </p:grpSpPr>
          <p:sp>
            <p:nvSpPr>
              <p:cNvPr id="796"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1"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80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33822147"/>
      </p:ext>
    </p:extLst>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66396681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x">
  <p:cSld name="3_Blank">
    <p:bg>
      <p:bgPr>
        <a:solidFill>
          <a:srgbClr val="474747"/>
        </a:solidFill>
        <a:effectLst/>
      </p:bgPr>
    </p:bg>
    <p:spTree>
      <p:nvGrpSpPr>
        <p:cNvPr id="1" name=""/>
        <p:cNvGrpSpPr/>
        <p:nvPr/>
      </p:nvGrpSpPr>
      <p:grpSpPr>
        <a:xfrm>
          <a:off x="0" y="0"/>
          <a:ext cx="0" cy="0"/>
          <a:chOff x="0" y="0"/>
          <a:chExt cx="0" cy="0"/>
        </a:xfrm>
      </p:grpSpPr>
      <p:grpSp>
        <p:nvGrpSpPr>
          <p:cNvPr id="838" name="Group 31"/>
          <p:cNvGrpSpPr/>
          <p:nvPr/>
        </p:nvGrpSpPr>
        <p:grpSpPr>
          <a:xfrm>
            <a:off x="-1" y="-1"/>
            <a:ext cx="9132890" cy="6845301"/>
            <a:chOff x="0" y="0"/>
            <a:chExt cx="9132888" cy="6845300"/>
          </a:xfrm>
        </p:grpSpPr>
        <p:sp>
          <p:nvSpPr>
            <p:cNvPr id="809"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33" name="Group 26"/>
            <p:cNvGrpSpPr/>
            <p:nvPr/>
          </p:nvGrpSpPr>
          <p:grpSpPr>
            <a:xfrm>
              <a:off x="390524" y="323850"/>
              <a:ext cx="8366127" cy="6172200"/>
              <a:chOff x="0" y="0"/>
              <a:chExt cx="8366125" cy="6172200"/>
            </a:xfrm>
          </p:grpSpPr>
          <p:sp>
            <p:nvSpPr>
              <p:cNvPr id="810"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37" name="Group 30"/>
            <p:cNvGrpSpPr/>
            <p:nvPr/>
          </p:nvGrpSpPr>
          <p:grpSpPr>
            <a:xfrm>
              <a:off x="-1" y="-1"/>
              <a:ext cx="1978026" cy="1955801"/>
              <a:chOff x="0" y="0"/>
              <a:chExt cx="1978025" cy="1955800"/>
            </a:xfrm>
          </p:grpSpPr>
          <p:sp>
            <p:nvSpPr>
              <p:cNvPr id="834"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8551831"/>
      </p:ext>
    </p:extLst>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474747"/>
        </a:solidFill>
        <a:effectLst/>
      </p:bgPr>
    </p:bg>
    <p:spTree>
      <p:nvGrpSpPr>
        <p:cNvPr id="1" name=""/>
        <p:cNvGrpSpPr/>
        <p:nvPr/>
      </p:nvGrpSpPr>
      <p:grpSpPr>
        <a:xfrm>
          <a:off x="0" y="0"/>
          <a:ext cx="0" cy="0"/>
          <a:chOff x="0" y="0"/>
          <a:chExt cx="0" cy="0"/>
        </a:xfrm>
      </p:grpSpPr>
      <p:grpSp>
        <p:nvGrpSpPr>
          <p:cNvPr id="875" name="Group 31"/>
          <p:cNvGrpSpPr/>
          <p:nvPr/>
        </p:nvGrpSpPr>
        <p:grpSpPr>
          <a:xfrm>
            <a:off x="-1" y="-1"/>
            <a:ext cx="9132890" cy="6845301"/>
            <a:chOff x="0" y="0"/>
            <a:chExt cx="9132888" cy="6845300"/>
          </a:xfrm>
        </p:grpSpPr>
        <p:sp>
          <p:nvSpPr>
            <p:cNvPr id="84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70" name="Group 26"/>
            <p:cNvGrpSpPr/>
            <p:nvPr/>
          </p:nvGrpSpPr>
          <p:grpSpPr>
            <a:xfrm>
              <a:off x="390524" y="323850"/>
              <a:ext cx="8366127" cy="6172200"/>
              <a:chOff x="0" y="0"/>
              <a:chExt cx="8366125" cy="6172200"/>
            </a:xfrm>
          </p:grpSpPr>
          <p:sp>
            <p:nvSpPr>
              <p:cNvPr id="84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74" name="Group 30"/>
            <p:cNvGrpSpPr/>
            <p:nvPr/>
          </p:nvGrpSpPr>
          <p:grpSpPr>
            <a:xfrm>
              <a:off x="-1" y="-1"/>
              <a:ext cx="1978026" cy="1955801"/>
              <a:chOff x="0" y="0"/>
              <a:chExt cx="1978025" cy="1955800"/>
            </a:xfrm>
          </p:grpSpPr>
          <p:sp>
            <p:nvSpPr>
              <p:cNvPr id="87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76"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877"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pPr>
            <a:endParaRPr/>
          </a:p>
        </p:txBody>
      </p:sp>
      <p:sp>
        <p:nvSpPr>
          <p:cNvPr id="87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8309125"/>
      </p:ext>
    </p:extLst>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474747"/>
        </a:solidFill>
        <a:effectLst/>
      </p:bgPr>
    </p:bg>
    <p:spTree>
      <p:nvGrpSpPr>
        <p:cNvPr id="1" name=""/>
        <p:cNvGrpSpPr/>
        <p:nvPr/>
      </p:nvGrpSpPr>
      <p:grpSpPr>
        <a:xfrm>
          <a:off x="0" y="0"/>
          <a:ext cx="0" cy="0"/>
          <a:chOff x="0" y="0"/>
          <a:chExt cx="0" cy="0"/>
        </a:xfrm>
      </p:grpSpPr>
      <p:grpSp>
        <p:nvGrpSpPr>
          <p:cNvPr id="915" name="Group 31"/>
          <p:cNvGrpSpPr/>
          <p:nvPr/>
        </p:nvGrpSpPr>
        <p:grpSpPr>
          <a:xfrm>
            <a:off x="-1" y="-1"/>
            <a:ext cx="9132890" cy="6845301"/>
            <a:chOff x="0" y="0"/>
            <a:chExt cx="9132888" cy="6845300"/>
          </a:xfrm>
        </p:grpSpPr>
        <p:sp>
          <p:nvSpPr>
            <p:cNvPr id="88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0" name="Group 26"/>
            <p:cNvGrpSpPr/>
            <p:nvPr/>
          </p:nvGrpSpPr>
          <p:grpSpPr>
            <a:xfrm>
              <a:off x="390524" y="323850"/>
              <a:ext cx="8366127" cy="6172200"/>
              <a:chOff x="0" y="0"/>
              <a:chExt cx="8366125" cy="6172200"/>
            </a:xfrm>
          </p:grpSpPr>
          <p:sp>
            <p:nvSpPr>
              <p:cNvPr id="88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 name="Group 30"/>
            <p:cNvGrpSpPr/>
            <p:nvPr/>
          </p:nvGrpSpPr>
          <p:grpSpPr>
            <a:xfrm>
              <a:off x="-1" y="-1"/>
              <a:ext cx="1978026" cy="1955801"/>
              <a:chOff x="0" y="0"/>
              <a:chExt cx="1978025" cy="1955800"/>
            </a:xfrm>
          </p:grpSpPr>
          <p:sp>
            <p:nvSpPr>
              <p:cNvPr id="91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1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1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9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198903"/>
      </p:ext>
    </p:extLst>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type="tx">
  <p:cSld name="3_Title and Vertical Text">
    <p:bg>
      <p:bgPr>
        <a:solidFill>
          <a:srgbClr val="474747"/>
        </a:solidFill>
        <a:effectLst/>
      </p:bgPr>
    </p:bg>
    <p:spTree>
      <p:nvGrpSpPr>
        <p:cNvPr id="1" name=""/>
        <p:cNvGrpSpPr/>
        <p:nvPr/>
      </p:nvGrpSpPr>
      <p:grpSpPr>
        <a:xfrm>
          <a:off x="0" y="0"/>
          <a:ext cx="0" cy="0"/>
          <a:chOff x="0" y="0"/>
          <a:chExt cx="0" cy="0"/>
        </a:xfrm>
      </p:grpSpPr>
      <p:grpSp>
        <p:nvGrpSpPr>
          <p:cNvPr id="955" name="Group 31"/>
          <p:cNvGrpSpPr/>
          <p:nvPr/>
        </p:nvGrpSpPr>
        <p:grpSpPr>
          <a:xfrm>
            <a:off x="-1" y="-1"/>
            <a:ext cx="9132890" cy="6845301"/>
            <a:chOff x="0" y="0"/>
            <a:chExt cx="9132888" cy="6845300"/>
          </a:xfrm>
        </p:grpSpPr>
        <p:sp>
          <p:nvSpPr>
            <p:cNvPr id="92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50" name="Group 26"/>
            <p:cNvGrpSpPr/>
            <p:nvPr/>
          </p:nvGrpSpPr>
          <p:grpSpPr>
            <a:xfrm>
              <a:off x="390524" y="323850"/>
              <a:ext cx="8366127" cy="6172200"/>
              <a:chOff x="0" y="0"/>
              <a:chExt cx="8366125" cy="6172200"/>
            </a:xfrm>
          </p:grpSpPr>
          <p:sp>
            <p:nvSpPr>
              <p:cNvPr id="92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54" name="Group 30"/>
            <p:cNvGrpSpPr/>
            <p:nvPr/>
          </p:nvGrpSpPr>
          <p:grpSpPr>
            <a:xfrm>
              <a:off x="-1" y="-1"/>
              <a:ext cx="1978026" cy="1955801"/>
              <a:chOff x="0" y="0"/>
              <a:chExt cx="1978025" cy="1955800"/>
            </a:xfrm>
          </p:grpSpPr>
          <p:sp>
            <p:nvSpPr>
              <p:cNvPr id="95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56"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57" name="Body Level One…"/>
          <p:cNvSpPr txBox="1">
            <a:spLocks noGrp="1"/>
          </p:cNvSpPr>
          <p:nvPr>
            <p:ph type="body" idx="1"/>
          </p:nvPr>
        </p:nvSpPr>
        <p:spPr>
          <a:xfrm>
            <a:off x="457200" y="1600200"/>
            <a:ext cx="8229600" cy="4525963"/>
          </a:xfrm>
          <a:prstGeom prst="rect">
            <a:avLst/>
          </a:prstGeom>
        </p:spPr>
        <p:txBody>
          <a:bodyPr vert="eaVert">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5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44677958"/>
      </p:ext>
    </p:extLst>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type="tx">
  <p:cSld name="3_Vertical Title and Text">
    <p:bg>
      <p:bgPr>
        <a:solidFill>
          <a:srgbClr val="474747"/>
        </a:solidFill>
        <a:effectLst/>
      </p:bgPr>
    </p:bg>
    <p:spTree>
      <p:nvGrpSpPr>
        <p:cNvPr id="1" name=""/>
        <p:cNvGrpSpPr/>
        <p:nvPr/>
      </p:nvGrpSpPr>
      <p:grpSpPr>
        <a:xfrm>
          <a:off x="0" y="0"/>
          <a:ext cx="0" cy="0"/>
          <a:chOff x="0" y="0"/>
          <a:chExt cx="0" cy="0"/>
        </a:xfrm>
      </p:grpSpPr>
      <p:grpSp>
        <p:nvGrpSpPr>
          <p:cNvPr id="994" name="Group 31"/>
          <p:cNvGrpSpPr/>
          <p:nvPr/>
        </p:nvGrpSpPr>
        <p:grpSpPr>
          <a:xfrm>
            <a:off x="-1" y="-1"/>
            <a:ext cx="9132890" cy="6845301"/>
            <a:chOff x="0" y="0"/>
            <a:chExt cx="9132888" cy="6845300"/>
          </a:xfrm>
        </p:grpSpPr>
        <p:sp>
          <p:nvSpPr>
            <p:cNvPr id="96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89" name="Group 26"/>
            <p:cNvGrpSpPr/>
            <p:nvPr/>
          </p:nvGrpSpPr>
          <p:grpSpPr>
            <a:xfrm>
              <a:off x="390524" y="323850"/>
              <a:ext cx="8366127" cy="6172200"/>
              <a:chOff x="0" y="0"/>
              <a:chExt cx="8366125" cy="6172200"/>
            </a:xfrm>
          </p:grpSpPr>
          <p:sp>
            <p:nvSpPr>
              <p:cNvPr id="96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93" name="Group 30"/>
            <p:cNvGrpSpPr/>
            <p:nvPr/>
          </p:nvGrpSpPr>
          <p:grpSpPr>
            <a:xfrm>
              <a:off x="-1" y="-1"/>
              <a:ext cx="1978026" cy="1955801"/>
              <a:chOff x="0" y="0"/>
              <a:chExt cx="1978025" cy="1955800"/>
            </a:xfrm>
          </p:grpSpPr>
          <p:sp>
            <p:nvSpPr>
              <p:cNvPr id="990"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95" name="Title Text"/>
          <p:cNvSpPr txBox="1">
            <a:spLocks noGrp="1"/>
          </p:cNvSpPr>
          <p:nvPr>
            <p:ph type="title"/>
          </p:nvPr>
        </p:nvSpPr>
        <p:spPr>
          <a:xfrm>
            <a:off x="6629400" y="274638"/>
            <a:ext cx="2057400" cy="5851526"/>
          </a:xfrm>
          <a:prstGeom prst="rect">
            <a:avLst/>
          </a:prstGeom>
        </p:spPr>
        <p:txBody>
          <a:bodyPr vert="eaVert"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96" name="Body Level One…"/>
          <p:cNvSpPr txBox="1">
            <a:spLocks noGrp="1"/>
          </p:cNvSpPr>
          <p:nvPr>
            <p:ph type="body" idx="1"/>
          </p:nvPr>
        </p:nvSpPr>
        <p:spPr>
          <a:xfrm>
            <a:off x="457200" y="274638"/>
            <a:ext cx="6019800" cy="5851526"/>
          </a:xfrm>
          <a:prstGeom prst="rect">
            <a:avLst/>
          </a:prstGeom>
        </p:spPr>
        <p:txBody>
          <a:bodyPr vert="eaVert">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0603218"/>
      </p:ext>
    </p:extLst>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474747"/>
        </a:solidFill>
        <a:effectLst/>
      </p:bgPr>
    </p:bg>
    <p:spTree>
      <p:nvGrpSpPr>
        <p:cNvPr id="1" name=""/>
        <p:cNvGrpSpPr/>
        <p:nvPr/>
      </p:nvGrpSpPr>
      <p:grpSpPr>
        <a:xfrm>
          <a:off x="0" y="0"/>
          <a:ext cx="0" cy="0"/>
          <a:chOff x="0" y="0"/>
          <a:chExt cx="0" cy="0"/>
        </a:xfrm>
      </p:grpSpPr>
      <p:grpSp>
        <p:nvGrpSpPr>
          <p:cNvPr id="1033" name="Group 2"/>
          <p:cNvGrpSpPr/>
          <p:nvPr/>
        </p:nvGrpSpPr>
        <p:grpSpPr>
          <a:xfrm>
            <a:off x="-1" y="-1"/>
            <a:ext cx="9132890" cy="6845301"/>
            <a:chOff x="0" y="0"/>
            <a:chExt cx="9132888" cy="6845300"/>
          </a:xfrm>
        </p:grpSpPr>
        <p:sp>
          <p:nvSpPr>
            <p:cNvPr id="100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28" name="Group 4"/>
            <p:cNvGrpSpPr/>
            <p:nvPr/>
          </p:nvGrpSpPr>
          <p:grpSpPr>
            <a:xfrm>
              <a:off x="390524" y="323850"/>
              <a:ext cx="8366127" cy="6172200"/>
              <a:chOff x="0" y="0"/>
              <a:chExt cx="8366125" cy="6172200"/>
            </a:xfrm>
          </p:grpSpPr>
          <p:sp>
            <p:nvSpPr>
              <p:cNvPr id="1005"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3"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4"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6"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7"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8"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9"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0"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2"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3"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4"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6"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7"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32" name="Group 28"/>
            <p:cNvGrpSpPr/>
            <p:nvPr/>
          </p:nvGrpSpPr>
          <p:grpSpPr>
            <a:xfrm>
              <a:off x="-1" y="-1"/>
              <a:ext cx="1978026" cy="1955801"/>
              <a:chOff x="0" y="0"/>
              <a:chExt cx="1978025" cy="1955800"/>
            </a:xfrm>
          </p:grpSpPr>
          <p:sp>
            <p:nvSpPr>
              <p:cNvPr id="1029" name="Rectangle 29"/>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34"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6799" tIns="46799" rIns="46799" bIns="46799" anchor="ct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5"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a:defRPr sz="2000" b="1">
                <a:solidFill>
                  <a:srgbClr val="FFD34A"/>
                </a:solidFill>
                <a:latin typeface="Times Roman"/>
                <a:ea typeface="Times Roman"/>
                <a:cs typeface="Times Roman"/>
                <a:sym typeface="Times Roman"/>
              </a:defRPr>
            </a:pPr>
            <a:r>
              <a:t> DRESSING</a:t>
            </a:r>
            <a:endParaRPr>
              <a:solidFill>
                <a:schemeClr val="accent3">
                  <a:lumOff val="44000"/>
                </a:schemeClr>
              </a:solidFill>
            </a:endParaRPr>
          </a:p>
          <a:p>
            <a:pPr defTabSz="914400">
              <a:defRPr sz="2000" b="1">
                <a:solidFill>
                  <a:srgbClr val="FFD34A"/>
                </a:solidFill>
                <a:latin typeface="Times Roman"/>
                <a:ea typeface="Times Roman"/>
                <a:cs typeface="Times Roman"/>
                <a:sym typeface="Times Roman"/>
              </a:defRPr>
            </a:pPr>
            <a:r>
              <a:t>        THE                                    </a:t>
            </a:r>
            <a:endParaRPr>
              <a:solidFill>
                <a:schemeClr val="accent3">
                  <a:lumOff val="44000"/>
                </a:schemeClr>
              </a:solidFill>
            </a:endParaRPr>
          </a:p>
          <a:p>
            <a:pPr defTabSz="914400">
              <a:defRPr sz="2000" b="1">
                <a:solidFill>
                  <a:srgbClr val="FFD34A"/>
                </a:solidFill>
                <a:latin typeface="Times Roman"/>
                <a:ea typeface="Times Roman"/>
                <a:cs typeface="Times Roman"/>
                <a:sym typeface="Times Roman"/>
              </a:defRPr>
            </a:pPr>
            <a:r>
              <a:t>   STAGE</a:t>
            </a:r>
          </a:p>
        </p:txBody>
      </p:sp>
      <p:sp>
        <p:nvSpPr>
          <p:cNvPr id="10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44156707"/>
      </p:ext>
    </p:extLst>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type="tx">
  <p:cSld name="5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065" name="Group 2"/>
          <p:cNvGrpSpPr/>
          <p:nvPr/>
        </p:nvGrpSpPr>
        <p:grpSpPr>
          <a:xfrm>
            <a:off x="-1" y="-1"/>
            <a:ext cx="9144001" cy="6858001"/>
            <a:chOff x="0" y="0"/>
            <a:chExt cx="9143999" cy="6858000"/>
          </a:xfrm>
        </p:grpSpPr>
        <p:grpSp>
          <p:nvGrpSpPr>
            <p:cNvPr id="1061" name="Group 3"/>
            <p:cNvGrpSpPr/>
            <p:nvPr/>
          </p:nvGrpSpPr>
          <p:grpSpPr>
            <a:xfrm>
              <a:off x="0" y="0"/>
              <a:ext cx="8839200" cy="6858000"/>
              <a:chOff x="0" y="0"/>
              <a:chExt cx="8839200" cy="6858000"/>
            </a:xfrm>
          </p:grpSpPr>
          <p:grpSp>
            <p:nvGrpSpPr>
              <p:cNvPr id="1048" name="Group 4"/>
              <p:cNvGrpSpPr/>
              <p:nvPr/>
            </p:nvGrpSpPr>
            <p:grpSpPr>
              <a:xfrm>
                <a:off x="0" y="-1"/>
                <a:ext cx="5105400" cy="4876801"/>
                <a:chOff x="0" y="0"/>
                <a:chExt cx="5105400" cy="4876800"/>
              </a:xfrm>
            </p:grpSpPr>
            <p:sp>
              <p:nvSpPr>
                <p:cNvPr id="104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54" name="Group 10"/>
              <p:cNvGrpSpPr/>
              <p:nvPr/>
            </p:nvGrpSpPr>
            <p:grpSpPr>
              <a:xfrm>
                <a:off x="3200400" y="3200399"/>
                <a:ext cx="3886200" cy="3657601"/>
                <a:chOff x="0" y="0"/>
                <a:chExt cx="3886200" cy="3657600"/>
              </a:xfrm>
            </p:grpSpPr>
            <p:sp>
              <p:nvSpPr>
                <p:cNvPr id="104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60" name="Group 16"/>
              <p:cNvGrpSpPr/>
              <p:nvPr/>
            </p:nvGrpSpPr>
            <p:grpSpPr>
              <a:xfrm>
                <a:off x="4495800" y="152399"/>
                <a:ext cx="4343400" cy="4114801"/>
                <a:chOff x="0" y="0"/>
                <a:chExt cx="4343400" cy="4114800"/>
              </a:xfrm>
            </p:grpSpPr>
            <p:sp>
              <p:nvSpPr>
                <p:cNvPr id="105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06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06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06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106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06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6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42459315"/>
      </p:ext>
    </p:extLst>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type="tx">
  <p:cSld name="4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093" name="Group 2"/>
          <p:cNvGrpSpPr/>
          <p:nvPr/>
        </p:nvGrpSpPr>
        <p:grpSpPr>
          <a:xfrm>
            <a:off x="0" y="0"/>
            <a:ext cx="8839200" cy="6858000"/>
            <a:chOff x="0" y="0"/>
            <a:chExt cx="8839200" cy="6858000"/>
          </a:xfrm>
        </p:grpSpPr>
        <p:grpSp>
          <p:nvGrpSpPr>
            <p:cNvPr id="1080" name="Group 3"/>
            <p:cNvGrpSpPr/>
            <p:nvPr/>
          </p:nvGrpSpPr>
          <p:grpSpPr>
            <a:xfrm>
              <a:off x="0" y="-1"/>
              <a:ext cx="5105400" cy="4876801"/>
              <a:chOff x="0" y="0"/>
              <a:chExt cx="5105400" cy="4876800"/>
            </a:xfrm>
          </p:grpSpPr>
          <p:sp>
            <p:nvSpPr>
              <p:cNvPr id="107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86" name="Group 9"/>
            <p:cNvGrpSpPr/>
            <p:nvPr/>
          </p:nvGrpSpPr>
          <p:grpSpPr>
            <a:xfrm>
              <a:off x="3200400" y="3200399"/>
              <a:ext cx="3886200" cy="3657601"/>
              <a:chOff x="0" y="0"/>
              <a:chExt cx="3886200" cy="3657600"/>
            </a:xfrm>
          </p:grpSpPr>
          <p:sp>
            <p:nvSpPr>
              <p:cNvPr id="108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92" name="Group 15"/>
            <p:cNvGrpSpPr/>
            <p:nvPr/>
          </p:nvGrpSpPr>
          <p:grpSpPr>
            <a:xfrm>
              <a:off x="4495800" y="152399"/>
              <a:ext cx="4343400" cy="4114801"/>
              <a:chOff x="0" y="0"/>
              <a:chExt cx="4343400" cy="4114800"/>
            </a:xfrm>
          </p:grpSpPr>
          <p:sp>
            <p:nvSpPr>
              <p:cNvPr id="108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9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9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09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09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654395930"/>
      </p:ext>
    </p:extLst>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type="tx">
  <p:cSld name="4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21" name="Group 2"/>
          <p:cNvGrpSpPr/>
          <p:nvPr/>
        </p:nvGrpSpPr>
        <p:grpSpPr>
          <a:xfrm>
            <a:off x="0" y="0"/>
            <a:ext cx="8839200" cy="6858000"/>
            <a:chOff x="0" y="0"/>
            <a:chExt cx="8839200" cy="6858000"/>
          </a:xfrm>
        </p:grpSpPr>
        <p:grpSp>
          <p:nvGrpSpPr>
            <p:cNvPr id="1108" name="Group 3"/>
            <p:cNvGrpSpPr/>
            <p:nvPr/>
          </p:nvGrpSpPr>
          <p:grpSpPr>
            <a:xfrm>
              <a:off x="0" y="-1"/>
              <a:ext cx="5105400" cy="4876801"/>
              <a:chOff x="0" y="0"/>
              <a:chExt cx="5105400" cy="4876800"/>
            </a:xfrm>
          </p:grpSpPr>
          <p:sp>
            <p:nvSpPr>
              <p:cNvPr id="110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14" name="Group 9"/>
            <p:cNvGrpSpPr/>
            <p:nvPr/>
          </p:nvGrpSpPr>
          <p:grpSpPr>
            <a:xfrm>
              <a:off x="3200400" y="3200399"/>
              <a:ext cx="3886200" cy="3657601"/>
              <a:chOff x="0" y="0"/>
              <a:chExt cx="3886200" cy="3657600"/>
            </a:xfrm>
          </p:grpSpPr>
          <p:sp>
            <p:nvSpPr>
              <p:cNvPr id="110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20" name="Group 15"/>
            <p:cNvGrpSpPr/>
            <p:nvPr/>
          </p:nvGrpSpPr>
          <p:grpSpPr>
            <a:xfrm>
              <a:off x="4495800" y="152399"/>
              <a:ext cx="4343400" cy="4114801"/>
              <a:chOff x="0" y="0"/>
              <a:chExt cx="4343400" cy="4114800"/>
            </a:xfrm>
          </p:grpSpPr>
          <p:sp>
            <p:nvSpPr>
              <p:cNvPr id="111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2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09438471"/>
      </p:ext>
    </p:extLst>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type="tx">
  <p:cSld name="4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49" name="Group 2"/>
          <p:cNvGrpSpPr/>
          <p:nvPr/>
        </p:nvGrpSpPr>
        <p:grpSpPr>
          <a:xfrm>
            <a:off x="0" y="0"/>
            <a:ext cx="8839200" cy="6858000"/>
            <a:chOff x="0" y="0"/>
            <a:chExt cx="8839200" cy="6858000"/>
          </a:xfrm>
        </p:grpSpPr>
        <p:grpSp>
          <p:nvGrpSpPr>
            <p:cNvPr id="1136" name="Group 3"/>
            <p:cNvGrpSpPr/>
            <p:nvPr/>
          </p:nvGrpSpPr>
          <p:grpSpPr>
            <a:xfrm>
              <a:off x="0" y="-1"/>
              <a:ext cx="5105400" cy="4876801"/>
              <a:chOff x="0" y="0"/>
              <a:chExt cx="5105400" cy="4876800"/>
            </a:xfrm>
          </p:grpSpPr>
          <p:sp>
            <p:nvSpPr>
              <p:cNvPr id="113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42" name="Group 9"/>
            <p:cNvGrpSpPr/>
            <p:nvPr/>
          </p:nvGrpSpPr>
          <p:grpSpPr>
            <a:xfrm>
              <a:off x="3200400" y="3200399"/>
              <a:ext cx="3886200" cy="3657601"/>
              <a:chOff x="0" y="0"/>
              <a:chExt cx="3886200" cy="3657600"/>
            </a:xfrm>
          </p:grpSpPr>
          <p:sp>
            <p:nvSpPr>
              <p:cNvPr id="113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48" name="Group 15"/>
            <p:cNvGrpSpPr/>
            <p:nvPr/>
          </p:nvGrpSpPr>
          <p:grpSpPr>
            <a:xfrm>
              <a:off x="4495800" y="152399"/>
              <a:ext cx="4343400" cy="4114801"/>
              <a:chOff x="0" y="0"/>
              <a:chExt cx="4343400" cy="4114800"/>
            </a:xfrm>
          </p:grpSpPr>
          <p:sp>
            <p:nvSpPr>
              <p:cNvPr id="114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5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5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825520235"/>
      </p:ext>
    </p:extLst>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7517915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x">
  <p:cSld name="4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77" name="Group 2"/>
          <p:cNvGrpSpPr/>
          <p:nvPr/>
        </p:nvGrpSpPr>
        <p:grpSpPr>
          <a:xfrm>
            <a:off x="0" y="0"/>
            <a:ext cx="8839200" cy="6858000"/>
            <a:chOff x="0" y="0"/>
            <a:chExt cx="8839200" cy="6858000"/>
          </a:xfrm>
        </p:grpSpPr>
        <p:grpSp>
          <p:nvGrpSpPr>
            <p:cNvPr id="1164" name="Group 3"/>
            <p:cNvGrpSpPr/>
            <p:nvPr/>
          </p:nvGrpSpPr>
          <p:grpSpPr>
            <a:xfrm>
              <a:off x="0" y="-1"/>
              <a:ext cx="5105400" cy="4876801"/>
              <a:chOff x="0" y="0"/>
              <a:chExt cx="5105400" cy="4876800"/>
            </a:xfrm>
          </p:grpSpPr>
          <p:sp>
            <p:nvSpPr>
              <p:cNvPr id="115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70" name="Group 9"/>
            <p:cNvGrpSpPr/>
            <p:nvPr/>
          </p:nvGrpSpPr>
          <p:grpSpPr>
            <a:xfrm>
              <a:off x="3200400" y="3200399"/>
              <a:ext cx="3886200" cy="3657601"/>
              <a:chOff x="0" y="0"/>
              <a:chExt cx="3886200" cy="3657600"/>
            </a:xfrm>
          </p:grpSpPr>
          <p:sp>
            <p:nvSpPr>
              <p:cNvPr id="116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76" name="Group 15"/>
            <p:cNvGrpSpPr/>
            <p:nvPr/>
          </p:nvGrpSpPr>
          <p:grpSpPr>
            <a:xfrm>
              <a:off x="4495800" y="152399"/>
              <a:ext cx="4343400" cy="4114801"/>
              <a:chOff x="0" y="0"/>
              <a:chExt cx="4343400" cy="4114800"/>
            </a:xfrm>
          </p:grpSpPr>
          <p:sp>
            <p:nvSpPr>
              <p:cNvPr id="117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7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118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13273690"/>
      </p:ext>
    </p:extLst>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type="tx">
  <p:cSld name="4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06" name="Group 2"/>
          <p:cNvGrpSpPr/>
          <p:nvPr/>
        </p:nvGrpSpPr>
        <p:grpSpPr>
          <a:xfrm>
            <a:off x="0" y="0"/>
            <a:ext cx="8839200" cy="6858000"/>
            <a:chOff x="0" y="0"/>
            <a:chExt cx="8839200" cy="6858000"/>
          </a:xfrm>
        </p:grpSpPr>
        <p:grpSp>
          <p:nvGrpSpPr>
            <p:cNvPr id="1193" name="Group 3"/>
            <p:cNvGrpSpPr/>
            <p:nvPr/>
          </p:nvGrpSpPr>
          <p:grpSpPr>
            <a:xfrm>
              <a:off x="0" y="-1"/>
              <a:ext cx="5105400" cy="4876801"/>
              <a:chOff x="0" y="0"/>
              <a:chExt cx="5105400" cy="4876800"/>
            </a:xfrm>
          </p:grpSpPr>
          <p:sp>
            <p:nvSpPr>
              <p:cNvPr id="118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8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99" name="Group 9"/>
            <p:cNvGrpSpPr/>
            <p:nvPr/>
          </p:nvGrpSpPr>
          <p:grpSpPr>
            <a:xfrm>
              <a:off x="3200400" y="3200399"/>
              <a:ext cx="3886200" cy="3657601"/>
              <a:chOff x="0" y="0"/>
              <a:chExt cx="3886200" cy="3657600"/>
            </a:xfrm>
          </p:grpSpPr>
          <p:sp>
            <p:nvSpPr>
              <p:cNvPr id="119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05" name="Group 15"/>
            <p:cNvGrpSpPr/>
            <p:nvPr/>
          </p:nvGrpSpPr>
          <p:grpSpPr>
            <a:xfrm>
              <a:off x="4495800" y="152399"/>
              <a:ext cx="4343400" cy="4114801"/>
              <a:chOff x="0" y="0"/>
              <a:chExt cx="4343400" cy="4114800"/>
            </a:xfrm>
          </p:grpSpPr>
          <p:sp>
            <p:nvSpPr>
              <p:cNvPr id="120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0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0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854275983"/>
      </p:ext>
    </p:extLst>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type="tx">
  <p:cSld name="4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33" name="Group 2"/>
          <p:cNvGrpSpPr/>
          <p:nvPr/>
        </p:nvGrpSpPr>
        <p:grpSpPr>
          <a:xfrm>
            <a:off x="0" y="0"/>
            <a:ext cx="8839200" cy="6858000"/>
            <a:chOff x="0" y="0"/>
            <a:chExt cx="8839200" cy="6858000"/>
          </a:xfrm>
        </p:grpSpPr>
        <p:grpSp>
          <p:nvGrpSpPr>
            <p:cNvPr id="1220" name="Group 3"/>
            <p:cNvGrpSpPr/>
            <p:nvPr/>
          </p:nvGrpSpPr>
          <p:grpSpPr>
            <a:xfrm>
              <a:off x="0" y="-1"/>
              <a:ext cx="5105400" cy="4876801"/>
              <a:chOff x="0" y="0"/>
              <a:chExt cx="5105400" cy="4876800"/>
            </a:xfrm>
          </p:grpSpPr>
          <p:sp>
            <p:nvSpPr>
              <p:cNvPr id="121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26" name="Group 9"/>
            <p:cNvGrpSpPr/>
            <p:nvPr/>
          </p:nvGrpSpPr>
          <p:grpSpPr>
            <a:xfrm>
              <a:off x="3200400" y="3200399"/>
              <a:ext cx="3886200" cy="3657601"/>
              <a:chOff x="0" y="0"/>
              <a:chExt cx="3886200" cy="3657600"/>
            </a:xfrm>
          </p:grpSpPr>
          <p:sp>
            <p:nvSpPr>
              <p:cNvPr id="122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32" name="Group 15"/>
            <p:cNvGrpSpPr/>
            <p:nvPr/>
          </p:nvGrpSpPr>
          <p:grpSpPr>
            <a:xfrm>
              <a:off x="4495800" y="152399"/>
              <a:ext cx="4343400" cy="4114801"/>
              <a:chOff x="0" y="0"/>
              <a:chExt cx="4343400" cy="4114800"/>
            </a:xfrm>
          </p:grpSpPr>
          <p:sp>
            <p:nvSpPr>
              <p:cNvPr id="122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3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3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3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953720508"/>
      </p:ext>
    </p:extLst>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type="tx">
  <p:cSld name="4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59" name="Group 2"/>
          <p:cNvGrpSpPr/>
          <p:nvPr/>
        </p:nvGrpSpPr>
        <p:grpSpPr>
          <a:xfrm>
            <a:off x="0" y="0"/>
            <a:ext cx="8839200" cy="6858000"/>
            <a:chOff x="0" y="0"/>
            <a:chExt cx="8839200" cy="6858000"/>
          </a:xfrm>
        </p:grpSpPr>
        <p:grpSp>
          <p:nvGrpSpPr>
            <p:cNvPr id="1246" name="Group 3"/>
            <p:cNvGrpSpPr/>
            <p:nvPr/>
          </p:nvGrpSpPr>
          <p:grpSpPr>
            <a:xfrm>
              <a:off x="0" y="-1"/>
              <a:ext cx="5105400" cy="4876801"/>
              <a:chOff x="0" y="0"/>
              <a:chExt cx="5105400" cy="4876800"/>
            </a:xfrm>
          </p:grpSpPr>
          <p:sp>
            <p:nvSpPr>
              <p:cNvPr id="124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52" name="Group 9"/>
            <p:cNvGrpSpPr/>
            <p:nvPr/>
          </p:nvGrpSpPr>
          <p:grpSpPr>
            <a:xfrm>
              <a:off x="3200400" y="3200399"/>
              <a:ext cx="3886200" cy="3657601"/>
              <a:chOff x="0" y="0"/>
              <a:chExt cx="3886200" cy="3657600"/>
            </a:xfrm>
          </p:grpSpPr>
          <p:sp>
            <p:nvSpPr>
              <p:cNvPr id="124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58" name="Group 15"/>
            <p:cNvGrpSpPr/>
            <p:nvPr/>
          </p:nvGrpSpPr>
          <p:grpSpPr>
            <a:xfrm>
              <a:off x="4495800" y="152399"/>
              <a:ext cx="4343400" cy="4114801"/>
              <a:chOff x="0" y="0"/>
              <a:chExt cx="4343400" cy="4114800"/>
            </a:xfrm>
          </p:grpSpPr>
          <p:sp>
            <p:nvSpPr>
              <p:cNvPr id="125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6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6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126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88549188"/>
      </p:ext>
    </p:extLst>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type="tx">
  <p:cSld name="4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88" name="Group 2"/>
          <p:cNvGrpSpPr/>
          <p:nvPr/>
        </p:nvGrpSpPr>
        <p:grpSpPr>
          <a:xfrm>
            <a:off x="0" y="0"/>
            <a:ext cx="8839200" cy="6858000"/>
            <a:chOff x="0" y="0"/>
            <a:chExt cx="8839200" cy="6858000"/>
          </a:xfrm>
        </p:grpSpPr>
        <p:grpSp>
          <p:nvGrpSpPr>
            <p:cNvPr id="1275" name="Group 3"/>
            <p:cNvGrpSpPr/>
            <p:nvPr/>
          </p:nvGrpSpPr>
          <p:grpSpPr>
            <a:xfrm>
              <a:off x="0" y="-1"/>
              <a:ext cx="5105400" cy="4876801"/>
              <a:chOff x="0" y="0"/>
              <a:chExt cx="5105400" cy="4876800"/>
            </a:xfrm>
          </p:grpSpPr>
          <p:sp>
            <p:nvSpPr>
              <p:cNvPr id="127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81" name="Group 9"/>
            <p:cNvGrpSpPr/>
            <p:nvPr/>
          </p:nvGrpSpPr>
          <p:grpSpPr>
            <a:xfrm>
              <a:off x="3200400" y="3200399"/>
              <a:ext cx="3886200" cy="3657601"/>
              <a:chOff x="0" y="0"/>
              <a:chExt cx="3886200" cy="3657600"/>
            </a:xfrm>
          </p:grpSpPr>
          <p:sp>
            <p:nvSpPr>
              <p:cNvPr id="127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87" name="Group 15"/>
            <p:cNvGrpSpPr/>
            <p:nvPr/>
          </p:nvGrpSpPr>
          <p:grpSpPr>
            <a:xfrm>
              <a:off x="4495800" y="152399"/>
              <a:ext cx="4343400" cy="4114801"/>
              <a:chOff x="0" y="0"/>
              <a:chExt cx="4343400" cy="4114800"/>
            </a:xfrm>
          </p:grpSpPr>
          <p:sp>
            <p:nvSpPr>
              <p:cNvPr id="128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8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9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2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46448988"/>
      </p:ext>
    </p:extLst>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type="tx">
  <p:cSld name="4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17" name="Group 2"/>
          <p:cNvGrpSpPr/>
          <p:nvPr/>
        </p:nvGrpSpPr>
        <p:grpSpPr>
          <a:xfrm>
            <a:off x="0" y="0"/>
            <a:ext cx="8839200" cy="6858000"/>
            <a:chOff x="0" y="0"/>
            <a:chExt cx="8839200" cy="6858000"/>
          </a:xfrm>
        </p:grpSpPr>
        <p:grpSp>
          <p:nvGrpSpPr>
            <p:cNvPr id="1304" name="Group 3"/>
            <p:cNvGrpSpPr/>
            <p:nvPr/>
          </p:nvGrpSpPr>
          <p:grpSpPr>
            <a:xfrm>
              <a:off x="0" y="-1"/>
              <a:ext cx="5105400" cy="4876801"/>
              <a:chOff x="0" y="0"/>
              <a:chExt cx="5105400" cy="4876800"/>
            </a:xfrm>
          </p:grpSpPr>
          <p:sp>
            <p:nvSpPr>
              <p:cNvPr id="129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10" name="Group 9"/>
            <p:cNvGrpSpPr/>
            <p:nvPr/>
          </p:nvGrpSpPr>
          <p:grpSpPr>
            <a:xfrm>
              <a:off x="3200400" y="3200399"/>
              <a:ext cx="3886200" cy="3657601"/>
              <a:chOff x="0" y="0"/>
              <a:chExt cx="3886200" cy="3657600"/>
            </a:xfrm>
          </p:grpSpPr>
          <p:sp>
            <p:nvSpPr>
              <p:cNvPr id="130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16" name="Group 15"/>
            <p:cNvGrpSpPr/>
            <p:nvPr/>
          </p:nvGrpSpPr>
          <p:grpSpPr>
            <a:xfrm>
              <a:off x="4495800" y="152399"/>
              <a:ext cx="4343400" cy="4114801"/>
              <a:chOff x="0" y="0"/>
              <a:chExt cx="4343400" cy="4114800"/>
            </a:xfrm>
          </p:grpSpPr>
          <p:sp>
            <p:nvSpPr>
              <p:cNvPr id="131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1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1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89902674"/>
      </p:ext>
    </p:extLst>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type="tx">
  <p:cSld name="4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45" name="Group 2"/>
          <p:cNvGrpSpPr/>
          <p:nvPr/>
        </p:nvGrpSpPr>
        <p:grpSpPr>
          <a:xfrm>
            <a:off x="0" y="0"/>
            <a:ext cx="8839200" cy="6858000"/>
            <a:chOff x="0" y="0"/>
            <a:chExt cx="8839200" cy="6858000"/>
          </a:xfrm>
        </p:grpSpPr>
        <p:grpSp>
          <p:nvGrpSpPr>
            <p:cNvPr id="1332" name="Group 3"/>
            <p:cNvGrpSpPr/>
            <p:nvPr/>
          </p:nvGrpSpPr>
          <p:grpSpPr>
            <a:xfrm>
              <a:off x="0" y="-1"/>
              <a:ext cx="5105400" cy="4876801"/>
              <a:chOff x="0" y="0"/>
              <a:chExt cx="5105400" cy="4876800"/>
            </a:xfrm>
          </p:grpSpPr>
          <p:sp>
            <p:nvSpPr>
              <p:cNvPr id="132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2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2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38" name="Group 9"/>
            <p:cNvGrpSpPr/>
            <p:nvPr/>
          </p:nvGrpSpPr>
          <p:grpSpPr>
            <a:xfrm>
              <a:off x="3200400" y="3200399"/>
              <a:ext cx="3886200" cy="3657601"/>
              <a:chOff x="0" y="0"/>
              <a:chExt cx="3886200" cy="3657600"/>
            </a:xfrm>
          </p:grpSpPr>
          <p:sp>
            <p:nvSpPr>
              <p:cNvPr id="133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44" name="Group 15"/>
            <p:cNvGrpSpPr/>
            <p:nvPr/>
          </p:nvGrpSpPr>
          <p:grpSpPr>
            <a:xfrm>
              <a:off x="4495800" y="152399"/>
              <a:ext cx="4343400" cy="4114801"/>
              <a:chOff x="0" y="0"/>
              <a:chExt cx="4343400" cy="4114800"/>
            </a:xfrm>
          </p:grpSpPr>
          <p:sp>
            <p:nvSpPr>
              <p:cNvPr id="133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4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4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237169458"/>
      </p:ext>
    </p:extLst>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type="tx">
  <p:cSld name="1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73" name="Group 2"/>
          <p:cNvGrpSpPr/>
          <p:nvPr/>
        </p:nvGrpSpPr>
        <p:grpSpPr>
          <a:xfrm>
            <a:off x="0" y="0"/>
            <a:ext cx="8839200" cy="6858000"/>
            <a:chOff x="0" y="0"/>
            <a:chExt cx="8839200" cy="6858000"/>
          </a:xfrm>
        </p:grpSpPr>
        <p:grpSp>
          <p:nvGrpSpPr>
            <p:cNvPr id="1360" name="Group 3"/>
            <p:cNvGrpSpPr/>
            <p:nvPr/>
          </p:nvGrpSpPr>
          <p:grpSpPr>
            <a:xfrm>
              <a:off x="0" y="-1"/>
              <a:ext cx="5105400" cy="4876801"/>
              <a:chOff x="0" y="0"/>
              <a:chExt cx="5105400" cy="4876800"/>
            </a:xfrm>
          </p:grpSpPr>
          <p:sp>
            <p:nvSpPr>
              <p:cNvPr id="135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66" name="Group 9"/>
            <p:cNvGrpSpPr/>
            <p:nvPr/>
          </p:nvGrpSpPr>
          <p:grpSpPr>
            <a:xfrm>
              <a:off x="3200400" y="3200399"/>
              <a:ext cx="3886200" cy="3657601"/>
              <a:chOff x="0" y="0"/>
              <a:chExt cx="3886200" cy="3657600"/>
            </a:xfrm>
          </p:grpSpPr>
          <p:sp>
            <p:nvSpPr>
              <p:cNvPr id="136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72" name="Group 15"/>
            <p:cNvGrpSpPr/>
            <p:nvPr/>
          </p:nvGrpSpPr>
          <p:grpSpPr>
            <a:xfrm>
              <a:off x="4495800" y="152399"/>
              <a:ext cx="4343400" cy="4114801"/>
              <a:chOff x="0" y="0"/>
              <a:chExt cx="4343400" cy="4114800"/>
            </a:xfrm>
          </p:grpSpPr>
          <p:sp>
            <p:nvSpPr>
              <p:cNvPr id="136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7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7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7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7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217503253"/>
      </p:ext>
    </p:extLst>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grpSp>
        <p:nvGrpSpPr>
          <p:cNvPr id="1389" name="Group 2"/>
          <p:cNvGrpSpPr/>
          <p:nvPr/>
        </p:nvGrpSpPr>
        <p:grpSpPr>
          <a:xfrm>
            <a:off x="0" y="3902075"/>
            <a:ext cx="3400426" cy="2949575"/>
            <a:chOff x="0" y="0"/>
            <a:chExt cx="3400425" cy="2949575"/>
          </a:xfrm>
        </p:grpSpPr>
        <p:sp>
          <p:nvSpPr>
            <p:cNvPr id="13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390"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391"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2"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7655588"/>
      </p:ext>
    </p:extLst>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grpSp>
        <p:nvGrpSpPr>
          <p:cNvPr id="1406" name="Group 2"/>
          <p:cNvGrpSpPr/>
          <p:nvPr/>
        </p:nvGrpSpPr>
        <p:grpSpPr>
          <a:xfrm>
            <a:off x="0" y="3902075"/>
            <a:ext cx="3400426" cy="2949575"/>
            <a:chOff x="0" y="0"/>
            <a:chExt cx="3400425" cy="2949575"/>
          </a:xfrm>
        </p:grpSpPr>
        <p:sp>
          <p:nvSpPr>
            <p:cNvPr id="13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07" name="Title Text"/>
          <p:cNvSpPr txBox="1">
            <a:spLocks noGrp="1"/>
          </p:cNvSpPr>
          <p:nvPr>
            <p:ph type="title"/>
          </p:nvPr>
        </p:nvSpPr>
        <p:spPr>
          <a:xfrm>
            <a:off x="722312" y="4406900"/>
            <a:ext cx="7772401" cy="1362075"/>
          </a:xfrm>
          <a:prstGeom prst="rect">
            <a:avLst/>
          </a:prstGeom>
        </p:spPr>
        <p:txBody>
          <a:bodyPr anchor="t">
            <a:normAutofit/>
          </a:bodyPr>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9"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8874455"/>
      </p:ext>
    </p:extLst>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latin typeface="Times New Roman"/>
              </a:rPr>
              <a:pPr>
                <a:defRPr/>
              </a:pPr>
              <a:t>‹#›</a:t>
            </a:fld>
            <a:endParaRPr lang="en-US">
              <a:solidFill>
                <a:srgbClr val="EAEAEA"/>
              </a:solidFill>
              <a:latin typeface="Times New Roman"/>
            </a:endParaRPr>
          </a:p>
        </p:txBody>
      </p:sp>
    </p:spTree>
    <p:extLst>
      <p:ext uri="{BB962C8B-B14F-4D97-AF65-F5344CB8AC3E}">
        <p14:creationId xmlns:p14="http://schemas.microsoft.com/office/powerpoint/2010/main" val="12712343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grpSp>
        <p:nvGrpSpPr>
          <p:cNvPr id="1423" name="Group 2"/>
          <p:cNvGrpSpPr/>
          <p:nvPr/>
        </p:nvGrpSpPr>
        <p:grpSpPr>
          <a:xfrm>
            <a:off x="0" y="3902075"/>
            <a:ext cx="3400426" cy="2949575"/>
            <a:chOff x="0" y="0"/>
            <a:chExt cx="3400425" cy="2949575"/>
          </a:xfrm>
        </p:grpSpPr>
        <p:sp>
          <p:nvSpPr>
            <p:cNvPr id="141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24"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25"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575" indent="-333375">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439" indent="-320039">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200" indent="-355600">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400" indent="-355600">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6"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979725"/>
      </p:ext>
    </p:extLst>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grpSp>
        <p:nvGrpSpPr>
          <p:cNvPr id="1440" name="Group 2"/>
          <p:cNvGrpSpPr/>
          <p:nvPr/>
        </p:nvGrpSpPr>
        <p:grpSpPr>
          <a:xfrm>
            <a:off x="0" y="3902075"/>
            <a:ext cx="3400426" cy="2949575"/>
            <a:chOff x="0" y="0"/>
            <a:chExt cx="3400425" cy="2949575"/>
          </a:xfrm>
        </p:grpSpPr>
        <p:sp>
          <p:nvSpPr>
            <p:cNvPr id="143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41" name="Title Text"/>
          <p:cNvSpPr txBox="1">
            <a:spLocks noGrp="1"/>
          </p:cNvSpPr>
          <p:nvPr>
            <p:ph type="title"/>
          </p:nvPr>
        </p:nvSpPr>
        <p:spPr>
          <a:xfrm>
            <a:off x="457200" y="274638"/>
            <a:ext cx="8229600" cy="1143001"/>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effectLst>
                  <a:outerShdw blurRad="38100" dist="38100" dir="2700000" rotWithShape="0">
                    <a:srgbClr val="000000"/>
                  </a:outerShdw>
                </a:effectLst>
              </a:defRPr>
            </a:pPr>
            <a:endParaRPr dirty="0"/>
          </a:p>
        </p:txBody>
      </p:sp>
      <p:sp>
        <p:nvSpPr>
          <p:cNvPr id="1444"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057211"/>
      </p:ext>
    </p:extLst>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grpSp>
        <p:nvGrpSpPr>
          <p:cNvPr id="1458" name="Group 2"/>
          <p:cNvGrpSpPr/>
          <p:nvPr/>
        </p:nvGrpSpPr>
        <p:grpSpPr>
          <a:xfrm>
            <a:off x="0" y="3902075"/>
            <a:ext cx="3400426" cy="2949575"/>
            <a:chOff x="0" y="0"/>
            <a:chExt cx="3400425" cy="2949575"/>
          </a:xfrm>
        </p:grpSpPr>
        <p:sp>
          <p:nvSpPr>
            <p:cNvPr id="1451"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2"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3"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4"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5"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59"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6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003745"/>
      </p:ext>
    </p:extLst>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grpSp>
        <p:nvGrpSpPr>
          <p:cNvPr id="1474" name="Group 2"/>
          <p:cNvGrpSpPr/>
          <p:nvPr/>
        </p:nvGrpSpPr>
        <p:grpSpPr>
          <a:xfrm>
            <a:off x="0" y="3902075"/>
            <a:ext cx="3400426" cy="2949575"/>
            <a:chOff x="0" y="0"/>
            <a:chExt cx="3400425" cy="2949575"/>
          </a:xfrm>
        </p:grpSpPr>
        <p:sp>
          <p:nvSpPr>
            <p:cNvPr id="146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6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6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75"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419827"/>
      </p:ext>
    </p:extLst>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type="tx">
  <p:cSld name="Blank 0">
    <p:spTree>
      <p:nvGrpSpPr>
        <p:cNvPr id="1" name=""/>
        <p:cNvGrpSpPr/>
        <p:nvPr/>
      </p:nvGrpSpPr>
      <p:grpSpPr>
        <a:xfrm>
          <a:off x="0" y="0"/>
          <a:ext cx="0" cy="0"/>
          <a:chOff x="0" y="0"/>
          <a:chExt cx="0" cy="0"/>
        </a:xfrm>
      </p:grpSpPr>
      <p:grpSp>
        <p:nvGrpSpPr>
          <p:cNvPr id="1489" name="Group 2"/>
          <p:cNvGrpSpPr/>
          <p:nvPr/>
        </p:nvGrpSpPr>
        <p:grpSpPr>
          <a:xfrm>
            <a:off x="0" y="3902075"/>
            <a:ext cx="3400426" cy="2949575"/>
            <a:chOff x="0" y="0"/>
            <a:chExt cx="3400425" cy="2949575"/>
          </a:xfrm>
        </p:grpSpPr>
        <p:sp>
          <p:nvSpPr>
            <p:cNvPr id="14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9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4064261"/>
      </p:ext>
    </p:extLst>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grpSp>
        <p:nvGrpSpPr>
          <p:cNvPr id="1504" name="Group 2"/>
          <p:cNvGrpSpPr/>
          <p:nvPr/>
        </p:nvGrpSpPr>
        <p:grpSpPr>
          <a:xfrm>
            <a:off x="0" y="3902075"/>
            <a:ext cx="3400426" cy="2949575"/>
            <a:chOff x="0" y="0"/>
            <a:chExt cx="3400425" cy="2949575"/>
          </a:xfrm>
        </p:grpSpPr>
        <p:sp>
          <p:nvSpPr>
            <p:cNvPr id="149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9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9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05" name="Title Text"/>
          <p:cNvSpPr txBox="1">
            <a:spLocks noGrp="1"/>
          </p:cNvSpPr>
          <p:nvPr>
            <p:ph type="title"/>
          </p:nvPr>
        </p:nvSpPr>
        <p:spPr>
          <a:xfrm>
            <a:off x="457200" y="273050"/>
            <a:ext cx="3008314" cy="1162050"/>
          </a:xfrm>
          <a:prstGeom prst="rect">
            <a:avLst/>
          </a:prstGeom>
        </p:spPr>
        <p:txBody>
          <a:bodyPr anchor="b">
            <a:normAutofit/>
          </a:bodyPr>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0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effectLst>
                  <a:outerShdw blurRad="38100" dist="38100" dir="2700000" rotWithShape="0">
                    <a:srgbClr val="000000"/>
                  </a:outerShdw>
                </a:effectLst>
              </a:defRPr>
            </a:pPr>
            <a:endParaRPr dirty="0"/>
          </a:p>
        </p:txBody>
      </p:sp>
      <p:sp>
        <p:nvSpPr>
          <p:cNvPr id="1508"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643912"/>
      </p:ext>
    </p:extLst>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grpSp>
        <p:nvGrpSpPr>
          <p:cNvPr id="1522" name="Group 2"/>
          <p:cNvGrpSpPr/>
          <p:nvPr/>
        </p:nvGrpSpPr>
        <p:grpSpPr>
          <a:xfrm>
            <a:off x="0" y="3902075"/>
            <a:ext cx="3400426" cy="2949575"/>
            <a:chOff x="0" y="0"/>
            <a:chExt cx="3400425" cy="2949575"/>
          </a:xfrm>
        </p:grpSpPr>
        <p:sp>
          <p:nvSpPr>
            <p:cNvPr id="151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2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2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23" name="Title Text"/>
          <p:cNvSpPr txBox="1">
            <a:spLocks noGrp="1"/>
          </p:cNvSpPr>
          <p:nvPr>
            <p:ph type="title"/>
          </p:nvPr>
        </p:nvSpPr>
        <p:spPr>
          <a:xfrm>
            <a:off x="1792288" y="4800600"/>
            <a:ext cx="5486401" cy="566738"/>
          </a:xfrm>
          <a:prstGeom prst="rect">
            <a:avLst/>
          </a:prstGeom>
        </p:spPr>
        <p:txBody>
          <a:bodyPr anchor="b">
            <a:normAutofit/>
          </a:bodyPr>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24"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52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6"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42103"/>
      </p:ext>
    </p:extLst>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5_Title and Vertical Text">
    <p:spTree>
      <p:nvGrpSpPr>
        <p:cNvPr id="1" name=""/>
        <p:cNvGrpSpPr/>
        <p:nvPr/>
      </p:nvGrpSpPr>
      <p:grpSpPr>
        <a:xfrm>
          <a:off x="0" y="0"/>
          <a:ext cx="0" cy="0"/>
          <a:chOff x="0" y="0"/>
          <a:chExt cx="0" cy="0"/>
        </a:xfrm>
      </p:grpSpPr>
      <p:grpSp>
        <p:nvGrpSpPr>
          <p:cNvPr id="1540" name="Group 2"/>
          <p:cNvGrpSpPr/>
          <p:nvPr/>
        </p:nvGrpSpPr>
        <p:grpSpPr>
          <a:xfrm>
            <a:off x="0" y="3902075"/>
            <a:ext cx="3400426" cy="2949575"/>
            <a:chOff x="0" y="0"/>
            <a:chExt cx="3400425" cy="2949575"/>
          </a:xfrm>
        </p:grpSpPr>
        <p:sp>
          <p:nvSpPr>
            <p:cNvPr id="153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41"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42" name="Body Level One…"/>
          <p:cNvSpPr txBox="1">
            <a:spLocks noGrp="1"/>
          </p:cNvSpPr>
          <p:nvPr>
            <p:ph type="body" idx="1"/>
          </p:nvPr>
        </p:nvSpPr>
        <p:spPr>
          <a:xfrm>
            <a:off x="457200" y="1600200"/>
            <a:ext cx="8229600" cy="4530725"/>
          </a:xfrm>
          <a:prstGeom prst="rect">
            <a:avLst/>
          </a:prstGeom>
        </p:spPr>
        <p:txBody>
          <a:bodyPr vert="eaVert">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3"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1917983"/>
      </p:ext>
    </p:extLst>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5_Vertical Title and Text">
    <p:spTree>
      <p:nvGrpSpPr>
        <p:cNvPr id="1" name=""/>
        <p:cNvGrpSpPr/>
        <p:nvPr/>
      </p:nvGrpSpPr>
      <p:grpSpPr>
        <a:xfrm>
          <a:off x="0" y="0"/>
          <a:ext cx="0" cy="0"/>
          <a:chOff x="0" y="0"/>
          <a:chExt cx="0" cy="0"/>
        </a:xfrm>
      </p:grpSpPr>
      <p:grpSp>
        <p:nvGrpSpPr>
          <p:cNvPr id="1557" name="Group 2"/>
          <p:cNvGrpSpPr/>
          <p:nvPr/>
        </p:nvGrpSpPr>
        <p:grpSpPr>
          <a:xfrm>
            <a:off x="0" y="3902075"/>
            <a:ext cx="3400426" cy="2949575"/>
            <a:chOff x="0" y="0"/>
            <a:chExt cx="3400425" cy="2949575"/>
          </a:xfrm>
        </p:grpSpPr>
        <p:sp>
          <p:nvSpPr>
            <p:cNvPr id="155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58" name="Title Text"/>
          <p:cNvSpPr txBox="1">
            <a:spLocks noGrp="1"/>
          </p:cNvSpPr>
          <p:nvPr>
            <p:ph type="title"/>
          </p:nvPr>
        </p:nvSpPr>
        <p:spPr>
          <a:xfrm>
            <a:off x="6629400" y="277813"/>
            <a:ext cx="2057400" cy="5853113"/>
          </a:xfrm>
          <a:prstGeom prst="rect">
            <a:avLst/>
          </a:prstGeom>
        </p:spPr>
        <p:txBody>
          <a:bodyPr vert="eaVert">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59" name="Body Level One…"/>
          <p:cNvSpPr txBox="1">
            <a:spLocks noGrp="1"/>
          </p:cNvSpPr>
          <p:nvPr>
            <p:ph type="body" idx="1"/>
          </p:nvPr>
        </p:nvSpPr>
        <p:spPr>
          <a:xfrm>
            <a:off x="457200" y="277813"/>
            <a:ext cx="6019800" cy="5853113"/>
          </a:xfrm>
          <a:prstGeom prst="rect">
            <a:avLst/>
          </a:prstGeom>
        </p:spPr>
        <p:txBody>
          <a:bodyPr vert="eaVert">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6740883"/>
      </p:ext>
    </p:extLst>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1567" name="Title Text"/>
          <p:cNvSpPr txBox="1">
            <a:spLocks noGrp="1"/>
          </p:cNvSpPr>
          <p:nvPr>
            <p:ph type="title"/>
          </p:nvPr>
        </p:nvSpPr>
        <p:spPr>
          <a:xfrm>
            <a:off x="685800" y="22860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defRPr b="1" i="0">
                <a:solidFill>
                  <a:srgbClr val="000000"/>
                </a:solidFill>
                <a:latin typeface="Arial" panose="020B0604020202020204" pitchFamily="34" charset="0"/>
                <a:cs typeface="Arial" panose="020B0604020202020204" pitchFamily="34" charset="0"/>
              </a:defRPr>
            </a:lvl2pPr>
            <a:lvl3pPr algn="ctr">
              <a:defRPr b="1" i="0">
                <a:solidFill>
                  <a:srgbClr val="000000"/>
                </a:solidFill>
                <a:latin typeface="Arial" panose="020B0604020202020204" pitchFamily="34" charset="0"/>
                <a:cs typeface="Arial" panose="020B0604020202020204" pitchFamily="34" charset="0"/>
              </a:defRPr>
            </a:lvl3pPr>
            <a:lvl4pPr algn="ctr">
              <a:defRPr b="1" i="0">
                <a:solidFill>
                  <a:srgbClr val="000000"/>
                </a:solidFill>
                <a:latin typeface="Arial" panose="020B0604020202020204" pitchFamily="34" charset="0"/>
                <a:cs typeface="Arial" panose="020B0604020202020204" pitchFamily="34" charset="0"/>
              </a:defRPr>
            </a:lvl4pPr>
            <a:lvl5pPr algn="ct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6615825"/>
      </p:ext>
    </p:extLst>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35078223"/>
      </p:ext>
    </p:extLst>
  </p:cSld>
  <p:clrMapOvr>
    <a:masterClrMapping/>
  </p:clrMapOvr>
  <p:transition spd="med">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6_Title and Content">
    <p:spTree>
      <p:nvGrpSpPr>
        <p:cNvPr id="1" name=""/>
        <p:cNvGrpSpPr/>
        <p:nvPr/>
      </p:nvGrpSpPr>
      <p:grpSpPr>
        <a:xfrm>
          <a:off x="0" y="0"/>
          <a:ext cx="0" cy="0"/>
          <a:chOff x="0" y="0"/>
          <a:chExt cx="0" cy="0"/>
        </a:xfrm>
      </p:grpSpPr>
      <p:sp>
        <p:nvSpPr>
          <p:cNvPr id="1576"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77"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1184897"/>
      </p:ext>
    </p:extLst>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6_Section Header">
    <p:spTree>
      <p:nvGrpSpPr>
        <p:cNvPr id="1" name=""/>
        <p:cNvGrpSpPr/>
        <p:nvPr/>
      </p:nvGrpSpPr>
      <p:grpSpPr>
        <a:xfrm>
          <a:off x="0" y="0"/>
          <a:ext cx="0" cy="0"/>
          <a:chOff x="0" y="0"/>
          <a:chExt cx="0" cy="0"/>
        </a:xfrm>
      </p:grpSpPr>
      <p:sp>
        <p:nvSpPr>
          <p:cNvPr id="158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7447782"/>
      </p:ext>
    </p:extLst>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6_Two Content">
    <p:spTree>
      <p:nvGrpSpPr>
        <p:cNvPr id="1" name=""/>
        <p:cNvGrpSpPr/>
        <p:nvPr/>
      </p:nvGrpSpPr>
      <p:grpSpPr>
        <a:xfrm>
          <a:off x="0" y="0"/>
          <a:ext cx="0" cy="0"/>
          <a:chOff x="0" y="0"/>
          <a:chExt cx="0" cy="0"/>
        </a:xfrm>
      </p:grpSpPr>
      <p:sp>
        <p:nvSpPr>
          <p:cNvPr id="1594"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9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4813611"/>
      </p:ext>
    </p:extLst>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6_Comparison">
    <p:spTree>
      <p:nvGrpSpPr>
        <p:cNvPr id="1" name=""/>
        <p:cNvGrpSpPr/>
        <p:nvPr/>
      </p:nvGrpSpPr>
      <p:grpSpPr>
        <a:xfrm>
          <a:off x="0" y="0"/>
          <a:ext cx="0" cy="0"/>
          <a:chOff x="0" y="0"/>
          <a:chExt cx="0" cy="0"/>
        </a:xfrm>
      </p:grpSpPr>
      <p:sp>
        <p:nvSpPr>
          <p:cNvPr id="1603"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0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3011534"/>
      </p:ext>
    </p:extLst>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1613"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1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2128869"/>
      </p:ext>
    </p:extLst>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62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5198262"/>
      </p:ext>
    </p:extLst>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1_Blank 0">
    <p:spTree>
      <p:nvGrpSpPr>
        <p:cNvPr id="1" name=""/>
        <p:cNvGrpSpPr/>
        <p:nvPr/>
      </p:nvGrpSpPr>
      <p:grpSpPr>
        <a:xfrm>
          <a:off x="0" y="0"/>
          <a:ext cx="0" cy="0"/>
          <a:chOff x="0" y="0"/>
          <a:chExt cx="0" cy="0"/>
        </a:xfrm>
      </p:grpSpPr>
      <p:sp>
        <p:nvSpPr>
          <p:cNvPr id="162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9313925"/>
      </p:ext>
    </p:extLst>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6_Content with Caption">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3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0262116"/>
      </p:ext>
    </p:extLst>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6_Picture with Caption">
    <p:spTree>
      <p:nvGrpSpPr>
        <p:cNvPr id="1" name=""/>
        <p:cNvGrpSpPr/>
        <p:nvPr/>
      </p:nvGrpSpPr>
      <p:grpSpPr>
        <a:xfrm>
          <a:off x="0" y="0"/>
          <a:ext cx="0" cy="0"/>
          <a:chOff x="0" y="0"/>
          <a:chExt cx="0" cy="0"/>
        </a:xfrm>
      </p:grpSpPr>
      <p:sp>
        <p:nvSpPr>
          <p:cNvPr id="164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4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6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7324368"/>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x">
  <p:cSld name="6_Title and Vertical Text">
    <p:spTree>
      <p:nvGrpSpPr>
        <p:cNvPr id="1" name=""/>
        <p:cNvGrpSpPr/>
        <p:nvPr/>
      </p:nvGrpSpPr>
      <p:grpSpPr>
        <a:xfrm>
          <a:off x="0" y="0"/>
          <a:ext cx="0" cy="0"/>
          <a:chOff x="0" y="0"/>
          <a:chExt cx="0" cy="0"/>
        </a:xfrm>
      </p:grpSpPr>
      <p:sp>
        <p:nvSpPr>
          <p:cNvPr id="1655"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56"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2845935"/>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0034610"/>
      </p:ext>
    </p:extLst>
  </p:cSld>
  <p:clrMapOvr>
    <a:masterClrMapping/>
  </p:clrMapOvr>
  <p:transition spd="med">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x">
  <p:cSld name="6_Vertical Title and Text">
    <p:spTree>
      <p:nvGrpSpPr>
        <p:cNvPr id="1" name=""/>
        <p:cNvGrpSpPr/>
        <p:nvPr/>
      </p:nvGrpSpPr>
      <p:grpSpPr>
        <a:xfrm>
          <a:off x="0" y="0"/>
          <a:ext cx="0" cy="0"/>
          <a:chOff x="0" y="0"/>
          <a:chExt cx="0" cy="0"/>
        </a:xfrm>
      </p:grpSpPr>
      <p:sp>
        <p:nvSpPr>
          <p:cNvPr id="1664"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65"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6577306"/>
      </p:ext>
    </p:extLst>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7_Title Slide">
    <p:bg>
      <p:bgPr>
        <a:solidFill>
          <a:srgbClr val="0A0E5B"/>
        </a:solidFill>
        <a:effectLst/>
      </p:bgPr>
    </p:bg>
    <p:spTree>
      <p:nvGrpSpPr>
        <p:cNvPr id="1" name=""/>
        <p:cNvGrpSpPr/>
        <p:nvPr/>
      </p:nvGrpSpPr>
      <p:grpSpPr>
        <a:xfrm>
          <a:off x="0" y="0"/>
          <a:ext cx="0" cy="0"/>
          <a:chOff x="0" y="0"/>
          <a:chExt cx="0" cy="0"/>
        </a:xfrm>
      </p:grpSpPr>
      <p:sp>
        <p:nvSpPr>
          <p:cNvPr id="1673" name="Rectangle 2"/>
          <p:cNvSpPr/>
          <p:nvPr/>
        </p:nvSpPr>
        <p:spPr>
          <a:xfrm>
            <a:off x="1066800" y="2995613"/>
            <a:ext cx="8077200" cy="38623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4" name="Rectangle 3"/>
          <p:cNvSpPr/>
          <p:nvPr/>
        </p:nvSpPr>
        <p:spPr>
          <a:xfrm>
            <a:off x="0" y="2995613"/>
            <a:ext cx="1066800" cy="3862388"/>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680" name="Group 7"/>
          <p:cNvGrpSpPr/>
          <p:nvPr/>
        </p:nvGrpSpPr>
        <p:grpSpPr>
          <a:xfrm>
            <a:off x="-1" y="1905000"/>
            <a:ext cx="6172201" cy="2438400"/>
            <a:chOff x="0" y="0"/>
            <a:chExt cx="6172199" cy="2438400"/>
          </a:xfrm>
        </p:grpSpPr>
        <p:sp>
          <p:nvSpPr>
            <p:cNvPr id="1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6"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7"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8"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9"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6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Times Roman"/>
                <a:ea typeface="Times Roman"/>
                <a:cs typeface="Times Roman"/>
                <a:sym typeface="Times Roman"/>
              </a:defRPr>
            </a:lvl1pPr>
            <a:lvl2pPr algn="ctr">
              <a:buChar char="•"/>
              <a:defRPr>
                <a:latin typeface="Times Roman"/>
                <a:ea typeface="Times Roman"/>
                <a:cs typeface="Times Roman"/>
                <a:sym typeface="Times Roman"/>
              </a:defRPr>
            </a:lvl2pPr>
            <a:lvl3pPr algn="ctr">
              <a:defRPr>
                <a:latin typeface="Times Roman"/>
                <a:ea typeface="Times Roman"/>
                <a:cs typeface="Times Roman"/>
                <a:sym typeface="Times Roman"/>
              </a:defRPr>
            </a:lvl3pPr>
            <a:lvl4pPr algn="ctr">
              <a:buChar char="➢"/>
              <a:defRPr>
                <a:latin typeface="Times Roman"/>
                <a:ea typeface="Times Roman"/>
                <a:cs typeface="Times Roman"/>
                <a:sym typeface="Times Roman"/>
              </a:defRPr>
            </a:lvl4pPr>
            <a:lvl5pPr algn="ctr">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682" name="Title Text"/>
          <p:cNvSpPr txBox="1">
            <a:spLocks noGrp="1"/>
          </p:cNvSpPr>
          <p:nvPr>
            <p:ph type="title"/>
          </p:nvPr>
        </p:nvSpPr>
        <p:spPr>
          <a:xfrm>
            <a:off x="609600" y="990600"/>
            <a:ext cx="82296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683" name="Slide Number"/>
          <p:cNvSpPr txBox="1">
            <a:spLocks noGrp="1"/>
          </p:cNvSpPr>
          <p:nvPr>
            <p:ph type="sldNum" sz="quarter" idx="2"/>
          </p:nvPr>
        </p:nvSpPr>
        <p:spPr>
          <a:xfrm>
            <a:off x="8140838" y="62484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401212175"/>
      </p:ext>
    </p:extLst>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7_Title and Content">
    <p:bg>
      <p:bgPr>
        <a:solidFill>
          <a:srgbClr val="0A0E5B"/>
        </a:solidFill>
        <a:effectLst/>
      </p:bgPr>
    </p:bg>
    <p:spTree>
      <p:nvGrpSpPr>
        <p:cNvPr id="1" name=""/>
        <p:cNvGrpSpPr/>
        <p:nvPr/>
      </p:nvGrpSpPr>
      <p:grpSpPr>
        <a:xfrm>
          <a:off x="0" y="0"/>
          <a:ext cx="0" cy="0"/>
          <a:chOff x="0" y="0"/>
          <a:chExt cx="0" cy="0"/>
        </a:xfrm>
      </p:grpSpPr>
      <p:sp>
        <p:nvSpPr>
          <p:cNvPr id="1690"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697" name="Group 7"/>
          <p:cNvGrpSpPr/>
          <p:nvPr/>
        </p:nvGrpSpPr>
        <p:grpSpPr>
          <a:xfrm>
            <a:off x="-1" y="355600"/>
            <a:ext cx="6172201" cy="2438400"/>
            <a:chOff x="0" y="0"/>
            <a:chExt cx="6172199" cy="2438400"/>
          </a:xfrm>
        </p:grpSpPr>
        <p:sp>
          <p:nvSpPr>
            <p:cNvPr id="1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3"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4"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5"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6"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698"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699" name="Body Level One…"/>
          <p:cNvSpPr txBox="1">
            <a:spLocks noGrp="1"/>
          </p:cNvSpPr>
          <p:nvPr>
            <p:ph type="body" idx="1"/>
          </p:nvPr>
        </p:nvSpPr>
        <p:spPr>
          <a:xfrm>
            <a:off x="1219200" y="1676400"/>
            <a:ext cx="7772400" cy="4572000"/>
          </a:xfrm>
          <a:prstGeom prst="rect">
            <a:avLst/>
          </a:prstGeom>
        </p:spPr>
        <p:txBody>
          <a:bodyPr>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00"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335827850"/>
      </p:ext>
    </p:extLst>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7_Section Header">
    <p:bg>
      <p:bgPr>
        <a:solidFill>
          <a:srgbClr val="0A0E5B"/>
        </a:solidFill>
        <a:effectLst/>
      </p:bgPr>
    </p:bg>
    <p:spTree>
      <p:nvGrpSpPr>
        <p:cNvPr id="1" name=""/>
        <p:cNvGrpSpPr/>
        <p:nvPr/>
      </p:nvGrpSpPr>
      <p:grpSpPr>
        <a:xfrm>
          <a:off x="0" y="0"/>
          <a:ext cx="0" cy="0"/>
          <a:chOff x="0" y="0"/>
          <a:chExt cx="0" cy="0"/>
        </a:xfrm>
      </p:grpSpPr>
      <p:sp>
        <p:nvSpPr>
          <p:cNvPr id="1707"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0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14" name="Group 7"/>
          <p:cNvGrpSpPr/>
          <p:nvPr/>
        </p:nvGrpSpPr>
        <p:grpSpPr>
          <a:xfrm>
            <a:off x="-1" y="355600"/>
            <a:ext cx="6172201" cy="2438400"/>
            <a:chOff x="0" y="0"/>
            <a:chExt cx="6172199" cy="2438400"/>
          </a:xfrm>
        </p:grpSpPr>
        <p:sp>
          <p:nvSpPr>
            <p:cNvPr id="170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0"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1"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2"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3"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15" name="Title Text"/>
          <p:cNvSpPr txBox="1">
            <a:spLocks noGrp="1"/>
          </p:cNvSpPr>
          <p:nvPr>
            <p:ph type="title"/>
          </p:nvPr>
        </p:nvSpPr>
        <p:spPr>
          <a:xfrm>
            <a:off x="722312" y="4406900"/>
            <a:ext cx="7772401" cy="1362075"/>
          </a:xfrm>
          <a:prstGeom prst="rect">
            <a:avLst/>
          </a:prstGeom>
          <a:effectLst>
            <a:outerShdw blurRad="63500" dist="12700" dir="16200000" rotWithShape="0">
              <a:schemeClr val="accent3">
                <a:lumOff val="44000"/>
                <a:alpha val="74998"/>
              </a:schemeClr>
            </a:outerShdw>
          </a:effectLst>
        </p:spPr>
        <p:txBody>
          <a:bodyPr anchor="t">
            <a:normAutofit/>
          </a:bodyPr>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1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Times Roman"/>
                <a:ea typeface="Times Roman"/>
                <a:cs typeface="Times Roman"/>
                <a:sym typeface="Times Roman"/>
              </a:defRPr>
            </a:lvl1pPr>
            <a:lvl2pPr marL="0" indent="457200">
              <a:spcBef>
                <a:spcPts val="400"/>
              </a:spcBef>
              <a:buSzTx/>
              <a:buNone/>
              <a:defRPr sz="2000">
                <a:latin typeface="Times Roman"/>
                <a:ea typeface="Times Roman"/>
                <a:cs typeface="Times Roman"/>
                <a:sym typeface="Times Roman"/>
              </a:defRPr>
            </a:lvl2pPr>
            <a:lvl3pPr marL="0" indent="914400">
              <a:spcBef>
                <a:spcPts val="400"/>
              </a:spcBef>
              <a:buSzTx/>
              <a:buNone/>
              <a:defRPr sz="2000">
                <a:latin typeface="Times Roman"/>
                <a:ea typeface="Times Roman"/>
                <a:cs typeface="Times Roman"/>
                <a:sym typeface="Times Roman"/>
              </a:defRPr>
            </a:lvl3pPr>
            <a:lvl4pPr marL="0" indent="1371600">
              <a:spcBef>
                <a:spcPts val="400"/>
              </a:spcBef>
              <a:buSzTx/>
              <a:buNone/>
              <a:defRPr sz="2000">
                <a:latin typeface="Times Roman"/>
                <a:ea typeface="Times Roman"/>
                <a:cs typeface="Times Roman"/>
                <a:sym typeface="Times Roman"/>
              </a:defRPr>
            </a:lvl4pPr>
            <a:lvl5pPr marL="0" indent="1828800">
              <a:spcBef>
                <a:spcPts val="400"/>
              </a:spcBef>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17"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4143850890"/>
      </p:ext>
    </p:extLst>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7_Two Content">
    <p:bg>
      <p:bgPr>
        <a:solidFill>
          <a:srgbClr val="0A0E5B"/>
        </a:solidFill>
        <a:effectLst/>
      </p:bgPr>
    </p:bg>
    <p:spTree>
      <p:nvGrpSpPr>
        <p:cNvPr id="1" name=""/>
        <p:cNvGrpSpPr/>
        <p:nvPr/>
      </p:nvGrpSpPr>
      <p:grpSpPr>
        <a:xfrm>
          <a:off x="0" y="0"/>
          <a:ext cx="0" cy="0"/>
          <a:chOff x="0" y="0"/>
          <a:chExt cx="0" cy="0"/>
        </a:xfrm>
      </p:grpSpPr>
      <p:sp>
        <p:nvSpPr>
          <p:cNvPr id="1724"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31" name="Group 7"/>
          <p:cNvGrpSpPr/>
          <p:nvPr/>
        </p:nvGrpSpPr>
        <p:grpSpPr>
          <a:xfrm>
            <a:off x="-1" y="355600"/>
            <a:ext cx="6172201" cy="2438400"/>
            <a:chOff x="0" y="0"/>
            <a:chExt cx="6172199" cy="2438400"/>
          </a:xfrm>
        </p:grpSpPr>
        <p:sp>
          <p:nvSpPr>
            <p:cNvPr id="1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7"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8"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9"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30"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32"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33"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Font typeface="Times Roman"/>
              <a:defRPr sz="2800">
                <a:latin typeface="Times Roman"/>
                <a:ea typeface="Times Roman"/>
                <a:cs typeface="Times Roman"/>
                <a:sym typeface="Times Roman"/>
              </a:defRPr>
            </a:lvl1pPr>
            <a:lvl2pPr marL="790575" indent="-333375">
              <a:spcBef>
                <a:spcPts val="600"/>
              </a:spcBef>
              <a:buClr>
                <a:srgbClr val="4460EE"/>
              </a:buClr>
              <a:buFont typeface="Times Roman"/>
              <a:buChar char="•"/>
              <a:defRPr sz="2800">
                <a:latin typeface="Times Roman"/>
                <a:ea typeface="Times Roman"/>
                <a:cs typeface="Times Roman"/>
                <a:sym typeface="Times Roman"/>
              </a:defRPr>
            </a:lvl2pPr>
            <a:lvl3pPr marL="1234439" indent="-320039">
              <a:spcBef>
                <a:spcPts val="600"/>
              </a:spcBef>
              <a:buClr>
                <a:srgbClr val="4460EE"/>
              </a:buClr>
              <a:buFont typeface="Times Roman"/>
              <a:defRPr sz="2800">
                <a:latin typeface="Times Roman"/>
                <a:ea typeface="Times Roman"/>
                <a:cs typeface="Times Roman"/>
                <a:sym typeface="Times Roman"/>
              </a:defRPr>
            </a:lvl3pPr>
            <a:lvl4pPr marL="1727200" indent="-355600">
              <a:spcBef>
                <a:spcPts val="600"/>
              </a:spcBef>
              <a:buClr>
                <a:srgbClr val="4460EE"/>
              </a:buClr>
              <a:buFont typeface="Times Roman"/>
              <a:buChar char="➢"/>
              <a:defRPr sz="2800">
                <a:latin typeface="Times Roman"/>
                <a:ea typeface="Times Roman"/>
                <a:cs typeface="Times Roman"/>
                <a:sym typeface="Times Roman"/>
              </a:defRPr>
            </a:lvl4pPr>
            <a:lvl5pPr marL="2184400" indent="-355600">
              <a:spcBef>
                <a:spcPts val="600"/>
              </a:spcBef>
              <a:buClr>
                <a:srgbClr val="4460EE"/>
              </a:buClr>
              <a:buFont typeface="Times Roman"/>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34"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179901105"/>
      </p:ext>
    </p:extLst>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7_Comparison">
    <p:bg>
      <p:bgPr>
        <a:solidFill>
          <a:srgbClr val="0A0E5B"/>
        </a:solidFill>
        <a:effectLst/>
      </p:bgPr>
    </p:bg>
    <p:spTree>
      <p:nvGrpSpPr>
        <p:cNvPr id="1" name=""/>
        <p:cNvGrpSpPr/>
        <p:nvPr/>
      </p:nvGrpSpPr>
      <p:grpSpPr>
        <a:xfrm>
          <a:off x="0" y="0"/>
          <a:ext cx="0" cy="0"/>
          <a:chOff x="0" y="0"/>
          <a:chExt cx="0" cy="0"/>
        </a:xfrm>
      </p:grpSpPr>
      <p:sp>
        <p:nvSpPr>
          <p:cNvPr id="1741"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2"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48" name="Group 7"/>
          <p:cNvGrpSpPr/>
          <p:nvPr/>
        </p:nvGrpSpPr>
        <p:grpSpPr>
          <a:xfrm>
            <a:off x="-1" y="355600"/>
            <a:ext cx="6172201" cy="2438400"/>
            <a:chOff x="0" y="0"/>
            <a:chExt cx="6172199" cy="2438400"/>
          </a:xfrm>
        </p:grpSpPr>
        <p:sp>
          <p:nvSpPr>
            <p:cNvPr id="1743"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4"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5"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6"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7"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49" name="Title Text"/>
          <p:cNvSpPr txBox="1">
            <a:spLocks noGrp="1"/>
          </p:cNvSpPr>
          <p:nvPr>
            <p:ph type="title"/>
          </p:nvPr>
        </p:nvSpPr>
        <p:spPr>
          <a:xfrm>
            <a:off x="457200" y="274638"/>
            <a:ext cx="8229600" cy="1143001"/>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5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Times Roman"/>
                <a:ea typeface="Times Roman"/>
                <a:cs typeface="Times Roman"/>
                <a:sym typeface="Times Roman"/>
              </a:defRPr>
            </a:lvl1pPr>
            <a:lvl2pPr marL="0" indent="457200">
              <a:spcBef>
                <a:spcPts val="500"/>
              </a:spcBef>
              <a:buSzTx/>
              <a:buNone/>
              <a:defRPr sz="2400" b="1">
                <a:latin typeface="Times Roman"/>
                <a:ea typeface="Times Roman"/>
                <a:cs typeface="Times Roman"/>
                <a:sym typeface="Times Roman"/>
              </a:defRPr>
            </a:lvl2pPr>
            <a:lvl3pPr marL="0" indent="914400">
              <a:spcBef>
                <a:spcPts val="500"/>
              </a:spcBef>
              <a:buSzTx/>
              <a:buNone/>
              <a:defRPr sz="2400" b="1">
                <a:latin typeface="Times Roman"/>
                <a:ea typeface="Times Roman"/>
                <a:cs typeface="Times Roman"/>
                <a:sym typeface="Times Roman"/>
              </a:defRPr>
            </a:lvl3pPr>
            <a:lvl4pPr marL="0" indent="1371600">
              <a:spcBef>
                <a:spcPts val="500"/>
              </a:spcBef>
              <a:buSzTx/>
              <a:buNone/>
              <a:defRPr sz="2400" b="1">
                <a:latin typeface="Times Roman"/>
                <a:ea typeface="Times Roman"/>
                <a:cs typeface="Times Roman"/>
                <a:sym typeface="Times Roman"/>
              </a:defRPr>
            </a:lvl4pPr>
            <a:lvl5pPr marL="0" indent="1828800">
              <a:spcBef>
                <a:spcPts val="500"/>
              </a:spcBef>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5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latin typeface="Times Roman"/>
                <a:ea typeface="Times Roman"/>
                <a:cs typeface="Times Roman"/>
                <a:sym typeface="Times Roman"/>
              </a:defRPr>
            </a:pPr>
            <a:endParaRPr/>
          </a:p>
        </p:txBody>
      </p:sp>
      <p:sp>
        <p:nvSpPr>
          <p:cNvPr id="1752"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969157520"/>
      </p:ext>
    </p:extLst>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7_Title Only">
    <p:bg>
      <p:bgPr>
        <a:solidFill>
          <a:srgbClr val="0A0E5B"/>
        </a:solidFill>
        <a:effectLst/>
      </p:bgPr>
    </p:bg>
    <p:spTree>
      <p:nvGrpSpPr>
        <p:cNvPr id="1" name=""/>
        <p:cNvGrpSpPr/>
        <p:nvPr/>
      </p:nvGrpSpPr>
      <p:grpSpPr>
        <a:xfrm>
          <a:off x="0" y="0"/>
          <a:ext cx="0" cy="0"/>
          <a:chOff x="0" y="0"/>
          <a:chExt cx="0" cy="0"/>
        </a:xfrm>
      </p:grpSpPr>
      <p:sp>
        <p:nvSpPr>
          <p:cNvPr id="1759"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66" name="Group 7"/>
          <p:cNvGrpSpPr/>
          <p:nvPr/>
        </p:nvGrpSpPr>
        <p:grpSpPr>
          <a:xfrm>
            <a:off x="-1" y="355600"/>
            <a:ext cx="6172201" cy="2438400"/>
            <a:chOff x="0" y="0"/>
            <a:chExt cx="6172199" cy="2438400"/>
          </a:xfrm>
        </p:grpSpPr>
        <p:sp>
          <p:nvSpPr>
            <p:cNvPr id="176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2"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3"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4"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5"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67"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68"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769964710"/>
      </p:ext>
    </p:extLst>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7_Blank">
    <p:bg>
      <p:bgPr>
        <a:solidFill>
          <a:srgbClr val="0A0E5B"/>
        </a:solidFill>
        <a:effectLst/>
      </p:bgPr>
    </p:bg>
    <p:spTree>
      <p:nvGrpSpPr>
        <p:cNvPr id="1" name=""/>
        <p:cNvGrpSpPr/>
        <p:nvPr/>
      </p:nvGrpSpPr>
      <p:grpSpPr>
        <a:xfrm>
          <a:off x="0" y="0"/>
          <a:ext cx="0" cy="0"/>
          <a:chOff x="0" y="0"/>
          <a:chExt cx="0" cy="0"/>
        </a:xfrm>
      </p:grpSpPr>
      <p:sp>
        <p:nvSpPr>
          <p:cNvPr id="1775"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82" name="Group 7"/>
          <p:cNvGrpSpPr/>
          <p:nvPr/>
        </p:nvGrpSpPr>
        <p:grpSpPr>
          <a:xfrm>
            <a:off x="-1" y="355600"/>
            <a:ext cx="6172201" cy="2438400"/>
            <a:chOff x="0" y="0"/>
            <a:chExt cx="6172199" cy="2438400"/>
          </a:xfrm>
        </p:grpSpPr>
        <p:sp>
          <p:nvSpPr>
            <p:cNvPr id="1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8"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9"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80"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81"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83"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37961051"/>
      </p:ext>
    </p:extLst>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7_Content with Caption">
    <p:bg>
      <p:bgPr>
        <a:solidFill>
          <a:srgbClr val="0A0E5B"/>
        </a:solidFill>
        <a:effectLst/>
      </p:bgPr>
    </p:bg>
    <p:spTree>
      <p:nvGrpSpPr>
        <p:cNvPr id="1" name=""/>
        <p:cNvGrpSpPr/>
        <p:nvPr/>
      </p:nvGrpSpPr>
      <p:grpSpPr>
        <a:xfrm>
          <a:off x="0" y="0"/>
          <a:ext cx="0" cy="0"/>
          <a:chOff x="0" y="0"/>
          <a:chExt cx="0" cy="0"/>
        </a:xfrm>
      </p:grpSpPr>
      <p:sp>
        <p:nvSpPr>
          <p:cNvPr id="1790"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97" name="Group 7"/>
          <p:cNvGrpSpPr/>
          <p:nvPr/>
        </p:nvGrpSpPr>
        <p:grpSpPr>
          <a:xfrm>
            <a:off x="-1" y="355600"/>
            <a:ext cx="6172201" cy="2438400"/>
            <a:chOff x="0" y="0"/>
            <a:chExt cx="6172199" cy="2438400"/>
          </a:xfrm>
        </p:grpSpPr>
        <p:sp>
          <p:nvSpPr>
            <p:cNvPr id="17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3"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4"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5"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6"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98" name="Title Text"/>
          <p:cNvSpPr txBox="1">
            <a:spLocks noGrp="1"/>
          </p:cNvSpPr>
          <p:nvPr>
            <p:ph type="title"/>
          </p:nvPr>
        </p:nvSpPr>
        <p:spPr>
          <a:xfrm>
            <a:off x="457200" y="273050"/>
            <a:ext cx="3008314" cy="1162050"/>
          </a:xfrm>
          <a:prstGeom prst="rect">
            <a:avLst/>
          </a:prstGeom>
          <a:effectLst>
            <a:outerShdw blurRad="63500" dist="12700" dir="16200000" rotWithShape="0">
              <a:schemeClr val="accent3">
                <a:lumOff val="44000"/>
                <a:alpha val="74998"/>
              </a:schemeClr>
            </a:outerShdw>
          </a:effectLst>
        </p:spPr>
        <p:txBody>
          <a:bodyPr anchor="b">
            <a:normAutofit/>
          </a:bodyPr>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9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0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latin typeface="Times Roman"/>
                <a:ea typeface="Times Roman"/>
                <a:cs typeface="Times Roman"/>
                <a:sym typeface="Times Roman"/>
              </a:defRPr>
            </a:pPr>
            <a:endParaRPr/>
          </a:p>
        </p:txBody>
      </p:sp>
      <p:sp>
        <p:nvSpPr>
          <p:cNvPr id="1801"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684600996"/>
      </p:ext>
    </p:extLst>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7_Picture with Caption">
    <p:bg>
      <p:bgPr>
        <a:solidFill>
          <a:srgbClr val="0A0E5B"/>
        </a:solidFill>
        <a:effectLst/>
      </p:bgPr>
    </p:bg>
    <p:spTree>
      <p:nvGrpSpPr>
        <p:cNvPr id="1" name=""/>
        <p:cNvGrpSpPr/>
        <p:nvPr/>
      </p:nvGrpSpPr>
      <p:grpSpPr>
        <a:xfrm>
          <a:off x="0" y="0"/>
          <a:ext cx="0" cy="0"/>
          <a:chOff x="0" y="0"/>
          <a:chExt cx="0" cy="0"/>
        </a:xfrm>
      </p:grpSpPr>
      <p:sp>
        <p:nvSpPr>
          <p:cNvPr id="1808"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15" name="Group 7"/>
          <p:cNvGrpSpPr/>
          <p:nvPr/>
        </p:nvGrpSpPr>
        <p:grpSpPr>
          <a:xfrm>
            <a:off x="-1" y="355600"/>
            <a:ext cx="6172201" cy="2438400"/>
            <a:chOff x="0" y="0"/>
            <a:chExt cx="6172199" cy="2438400"/>
          </a:xfrm>
        </p:grpSpPr>
        <p:sp>
          <p:nvSpPr>
            <p:cNvPr id="18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1"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2"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3"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4"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16" name="Title Text"/>
          <p:cNvSpPr txBox="1">
            <a:spLocks noGrp="1"/>
          </p:cNvSpPr>
          <p:nvPr>
            <p:ph type="title"/>
          </p:nvPr>
        </p:nvSpPr>
        <p:spPr>
          <a:xfrm>
            <a:off x="1792288" y="4800600"/>
            <a:ext cx="5486401" cy="566738"/>
          </a:xfrm>
          <a:prstGeom prst="rect">
            <a:avLst/>
          </a:prstGeom>
          <a:effectLst>
            <a:outerShdw blurRad="63500" dist="12700" dir="16200000" rotWithShape="0">
              <a:schemeClr val="accent3">
                <a:lumOff val="44000"/>
                <a:alpha val="74998"/>
              </a:schemeClr>
            </a:outerShdw>
          </a:effectLst>
        </p:spPr>
        <p:txBody>
          <a:bodyPr anchor="b">
            <a:normAutofit/>
          </a:bodyPr>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1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Times Roman"/>
                <a:ea typeface="Times Roman"/>
                <a:cs typeface="Times Roman"/>
                <a:sym typeface="Times Roman"/>
              </a:defRPr>
            </a:lvl1pPr>
            <a:lvl2pPr marL="0" indent="457200">
              <a:spcBef>
                <a:spcPts val="300"/>
              </a:spcBef>
              <a:buSzTx/>
              <a:buNone/>
              <a:defRPr sz="1400">
                <a:latin typeface="Times Roman"/>
                <a:ea typeface="Times Roman"/>
                <a:cs typeface="Times Roman"/>
                <a:sym typeface="Times Roman"/>
              </a:defRPr>
            </a:lvl2pPr>
            <a:lvl3pPr marL="0" indent="914400">
              <a:spcBef>
                <a:spcPts val="300"/>
              </a:spcBef>
              <a:buSzTx/>
              <a:buNone/>
              <a:defRPr sz="1400">
                <a:latin typeface="Times Roman"/>
                <a:ea typeface="Times Roman"/>
                <a:cs typeface="Times Roman"/>
                <a:sym typeface="Times Roman"/>
              </a:defRPr>
            </a:lvl3pPr>
            <a:lvl4pPr marL="0" indent="1371600">
              <a:spcBef>
                <a:spcPts val="300"/>
              </a:spcBef>
              <a:buSzTx/>
              <a:buNone/>
              <a:defRPr sz="1400">
                <a:latin typeface="Times Roman"/>
                <a:ea typeface="Times Roman"/>
                <a:cs typeface="Times Roman"/>
                <a:sym typeface="Times Roman"/>
              </a:defRPr>
            </a:lvl4pPr>
            <a:lvl5pPr marL="0" indent="1828800">
              <a:spcBef>
                <a:spcPts val="300"/>
              </a:spcBef>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19"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629791115"/>
      </p:ext>
    </p:extLst>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413817697"/>
      </p:ext>
    </p:extLst>
  </p:cSld>
  <p:clrMapOvr>
    <a:masterClrMapping/>
  </p:clrMapOvr>
  <p:transition spd="med">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7_Title and Vertical Text">
    <p:bg>
      <p:bgPr>
        <a:solidFill>
          <a:srgbClr val="0A0E5B"/>
        </a:solidFill>
        <a:effectLst/>
      </p:bgPr>
    </p:bg>
    <p:spTree>
      <p:nvGrpSpPr>
        <p:cNvPr id="1" name=""/>
        <p:cNvGrpSpPr/>
        <p:nvPr/>
      </p:nvGrpSpPr>
      <p:grpSpPr>
        <a:xfrm>
          <a:off x="0" y="0"/>
          <a:ext cx="0" cy="0"/>
          <a:chOff x="0" y="0"/>
          <a:chExt cx="0" cy="0"/>
        </a:xfrm>
      </p:grpSpPr>
      <p:sp>
        <p:nvSpPr>
          <p:cNvPr id="1826"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2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33" name="Group 7"/>
          <p:cNvGrpSpPr/>
          <p:nvPr/>
        </p:nvGrpSpPr>
        <p:grpSpPr>
          <a:xfrm>
            <a:off x="-1" y="355600"/>
            <a:ext cx="6172201" cy="2438400"/>
            <a:chOff x="0" y="0"/>
            <a:chExt cx="6172199" cy="2438400"/>
          </a:xfrm>
        </p:grpSpPr>
        <p:sp>
          <p:nvSpPr>
            <p:cNvPr id="182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29"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0"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1"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2"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34"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35" name="Body Level One…"/>
          <p:cNvSpPr txBox="1">
            <a:spLocks noGrp="1"/>
          </p:cNvSpPr>
          <p:nvPr>
            <p:ph type="body" idx="1"/>
          </p:nvPr>
        </p:nvSpPr>
        <p:spPr>
          <a:xfrm>
            <a:off x="1219200" y="1676400"/>
            <a:ext cx="7772400" cy="4572000"/>
          </a:xfrm>
          <a:prstGeom prst="rect">
            <a:avLst/>
          </a:prstGeom>
        </p:spPr>
        <p:txBody>
          <a:bodyPr vert="eaVert">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436455347"/>
      </p:ext>
    </p:extLst>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7_Vertical Title and Text">
    <p:bg>
      <p:bgPr>
        <a:solidFill>
          <a:srgbClr val="0A0E5B"/>
        </a:solidFill>
        <a:effectLst/>
      </p:bgPr>
    </p:bg>
    <p:spTree>
      <p:nvGrpSpPr>
        <p:cNvPr id="1" name=""/>
        <p:cNvGrpSpPr/>
        <p:nvPr/>
      </p:nvGrpSpPr>
      <p:grpSpPr>
        <a:xfrm>
          <a:off x="0" y="0"/>
          <a:ext cx="0" cy="0"/>
          <a:chOff x="0" y="0"/>
          <a:chExt cx="0" cy="0"/>
        </a:xfrm>
      </p:grpSpPr>
      <p:sp>
        <p:nvSpPr>
          <p:cNvPr id="1843"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50" name="Group 7"/>
          <p:cNvGrpSpPr/>
          <p:nvPr/>
        </p:nvGrpSpPr>
        <p:grpSpPr>
          <a:xfrm>
            <a:off x="-1" y="355600"/>
            <a:ext cx="6172201" cy="2438400"/>
            <a:chOff x="0" y="0"/>
            <a:chExt cx="6172199" cy="2438400"/>
          </a:xfrm>
        </p:grpSpPr>
        <p:sp>
          <p:nvSpPr>
            <p:cNvPr id="184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6"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7"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8"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9"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51" name="Title Text"/>
          <p:cNvSpPr txBox="1">
            <a:spLocks noGrp="1"/>
          </p:cNvSpPr>
          <p:nvPr>
            <p:ph type="title"/>
          </p:nvPr>
        </p:nvSpPr>
        <p:spPr>
          <a:xfrm>
            <a:off x="6838950" y="152400"/>
            <a:ext cx="2228850" cy="6096000"/>
          </a:xfrm>
          <a:prstGeom prst="rect">
            <a:avLst/>
          </a:prstGeom>
          <a:effectLst>
            <a:outerShdw blurRad="63500" dist="12700" dir="16200000" rotWithShape="0">
              <a:schemeClr val="accent3">
                <a:lumOff val="44000"/>
                <a:alpha val="74998"/>
              </a:schemeClr>
            </a:outerShdw>
          </a:effectLst>
        </p:spPr>
        <p:txBody>
          <a:bodyPr vert="eaVert">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408824490"/>
      </p:ext>
    </p:extLst>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8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2010" name="Group 2"/>
          <p:cNvGrpSpPr/>
          <p:nvPr/>
        </p:nvGrpSpPr>
        <p:grpSpPr>
          <a:xfrm>
            <a:off x="3707" y="1422400"/>
            <a:ext cx="9143469" cy="5435600"/>
            <a:chOff x="0" y="0"/>
            <a:chExt cx="9143467" cy="5435600"/>
          </a:xfrm>
        </p:grpSpPr>
        <p:grpSp>
          <p:nvGrpSpPr>
            <p:cNvPr id="1873" name="Group 3"/>
            <p:cNvGrpSpPr/>
            <p:nvPr/>
          </p:nvGrpSpPr>
          <p:grpSpPr>
            <a:xfrm>
              <a:off x="28042" y="0"/>
              <a:ext cx="9115426" cy="5435600"/>
              <a:chOff x="0" y="0"/>
              <a:chExt cx="9115425" cy="5435600"/>
            </a:xfrm>
          </p:grpSpPr>
          <p:sp>
            <p:nvSpPr>
              <p:cNvPr id="1860"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1"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2"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3"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4"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5"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6"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7"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8"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9"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0"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1"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2"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nvGrpSpPr>
            <p:cNvPr id="2009" name="Group 17"/>
            <p:cNvGrpSpPr/>
            <p:nvPr/>
          </p:nvGrpSpPr>
          <p:grpSpPr>
            <a:xfrm>
              <a:off x="0" y="2217622"/>
              <a:ext cx="2193877" cy="2694461"/>
              <a:chOff x="0" y="0"/>
              <a:chExt cx="2193877" cy="2694460"/>
            </a:xfrm>
          </p:grpSpPr>
          <p:sp>
            <p:nvSpPr>
              <p:cNvPr id="1874"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Rectangle 23"/>
              <p:cNvSpPr/>
              <p:nvPr/>
            </p:nvSpPr>
            <p:spPr>
              <a:xfrm rot="6250139">
                <a:off x="239180" y="25321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Rectangle 27"/>
              <p:cNvSpPr/>
              <p:nvPr/>
            </p:nvSpPr>
            <p:spPr>
              <a:xfrm rot="5583201">
                <a:off x="477305" y="25131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Rectangle 29"/>
              <p:cNvSpPr/>
              <p:nvPr/>
            </p:nvSpPr>
            <p:spPr>
              <a:xfrm rot="4715477">
                <a:off x="817029" y="24369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Rectangle 32"/>
              <p:cNvSpPr/>
              <p:nvPr/>
            </p:nvSpPr>
            <p:spPr>
              <a:xfrm rot="5041351">
                <a:off x="674155" y="24718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Rectangle 33"/>
              <p:cNvSpPr/>
              <p:nvPr/>
            </p:nvSpPr>
            <p:spPr>
              <a:xfrm rot="3816888">
                <a:off x="1050392" y="23321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Rectangle 34"/>
              <p:cNvSpPr/>
              <p:nvPr/>
            </p:nvSpPr>
            <p:spPr>
              <a:xfrm rot="3816888">
                <a:off x="1002767" y="23607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Rectangle 35"/>
              <p:cNvSpPr/>
              <p:nvPr/>
            </p:nvSpPr>
            <p:spPr>
              <a:xfrm rot="4104185">
                <a:off x="958317" y="237660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Rectangle 40"/>
              <p:cNvSpPr/>
              <p:nvPr/>
            </p:nvSpPr>
            <p:spPr>
              <a:xfrm rot="3816888">
                <a:off x="1134529" y="228770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Rectangle 45"/>
              <p:cNvSpPr/>
              <p:nvPr/>
            </p:nvSpPr>
            <p:spPr>
              <a:xfrm rot="1525831">
                <a:off x="1626654" y="18733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Rectangle 46"/>
              <p:cNvSpPr/>
              <p:nvPr/>
            </p:nvSpPr>
            <p:spPr>
              <a:xfrm rot="1525831">
                <a:off x="1598079" y="19114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3" name="Rectangle 47"/>
              <p:cNvSpPr/>
              <p:nvPr/>
            </p:nvSpPr>
            <p:spPr>
              <a:xfrm rot="1788116">
                <a:off x="1567917" y="1946390"/>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4" name="Rectangle 48"/>
              <p:cNvSpPr/>
              <p:nvPr/>
            </p:nvSpPr>
            <p:spPr>
              <a:xfrm rot="1788116">
                <a:off x="1534579" y="19860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5"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7" name="Rectangle 51"/>
              <p:cNvSpPr/>
              <p:nvPr/>
            </p:nvSpPr>
            <p:spPr>
              <a:xfrm rot="1308690">
                <a:off x="1720317" y="17638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8" name="Rectangle 52"/>
              <p:cNvSpPr/>
              <p:nvPr/>
            </p:nvSpPr>
            <p:spPr>
              <a:xfrm rot="1308690">
                <a:off x="1685392" y="17971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0"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1"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6"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7"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8"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9"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0"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1"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2"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3"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4"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5"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6"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7"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8"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38"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Rectangle 98"/>
              <p:cNvSpPr/>
              <p:nvPr/>
            </p:nvSpPr>
            <p:spPr>
              <a:xfrm rot="16953279">
                <a:off x="890054" y="1541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Rectangle 99"/>
              <p:cNvSpPr/>
              <p:nvPr/>
            </p:nvSpPr>
            <p:spPr>
              <a:xfrm rot="17019377">
                <a:off x="940854" y="1541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Rectangle 114"/>
              <p:cNvSpPr/>
              <p:nvPr/>
            </p:nvSpPr>
            <p:spPr>
              <a:xfrm rot="3283993">
                <a:off x="807504" y="1881302"/>
                <a:ext cx="3841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Rectangle 115"/>
              <p:cNvSpPr/>
              <p:nvPr/>
            </p:nvSpPr>
            <p:spPr>
              <a:xfrm rot="3283993">
                <a:off x="51854" y="801802"/>
                <a:ext cx="3841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Rectangle 117"/>
              <p:cNvSpPr/>
              <p:nvPr/>
            </p:nvSpPr>
            <p:spPr>
              <a:xfrm rot="5908517">
                <a:off x="313792" y="2575040"/>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Rectangle 121"/>
              <p:cNvSpPr/>
              <p:nvPr/>
            </p:nvSpPr>
            <p:spPr>
              <a:xfrm rot="3805226">
                <a:off x="1059917" y="235755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Rectangle 122"/>
              <p:cNvSpPr/>
              <p:nvPr/>
            </p:nvSpPr>
            <p:spPr>
              <a:xfrm rot="3060137">
                <a:off x="1286929" y="2214677"/>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Rectangle 136"/>
              <p:cNvSpPr/>
              <p:nvPr/>
            </p:nvSpPr>
            <p:spPr>
              <a:xfrm rot="696742">
                <a:off x="1783817" y="1657465"/>
                <a:ext cx="2381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Rectangle 137"/>
              <p:cNvSpPr/>
              <p:nvPr/>
            </p:nvSpPr>
            <p:spPr>
              <a:xfrm rot="1529991">
                <a:off x="1648879" y="1860665"/>
                <a:ext cx="2222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5"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6"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7"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8"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9"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0"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1"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2"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3"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6"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7"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11" name="Slide Number"/>
          <p:cNvSpPr txBox="1">
            <a:spLocks noGrp="1"/>
          </p:cNvSpPr>
          <p:nvPr>
            <p:ph type="sldNum" sz="quarter" idx="2"/>
          </p:nvPr>
        </p:nvSpPr>
        <p:spPr>
          <a:xfrm>
            <a:off x="8603545" y="6245225"/>
            <a:ext cx="238831" cy="269240"/>
          </a:xfrm>
          <a:prstGeom prst="rect">
            <a:avLst/>
          </a:prstGeom>
        </p:spPr>
        <p:txBody>
          <a:bodyPr/>
          <a:lstStyle>
            <a:lvl1pPr defTabSz="457200">
              <a:defRPr sz="1000">
                <a:solidFill>
                  <a:schemeClr val="accent3">
                    <a:lumOff val="44000"/>
                  </a:schemeClr>
                </a:solidFill>
                <a:latin typeface="Comic Sans MS"/>
                <a:ea typeface="Comic Sans MS"/>
                <a:cs typeface="Comic Sans MS"/>
                <a:sym typeface="Comic Sans MS"/>
              </a:defRPr>
            </a:lvl1pPr>
          </a:lstStyle>
          <a:p>
            <a:fld id="{86CB4B4D-7CA3-9044-876B-883B54F8677D}" type="slidenum">
              <a:rPr/>
              <a:pPr/>
              <a:t>‹#›</a:t>
            </a:fld>
            <a:endParaRPr/>
          </a:p>
        </p:txBody>
      </p:sp>
    </p:spTree>
    <p:extLst>
      <p:ext uri="{BB962C8B-B14F-4D97-AF65-F5344CB8AC3E}">
        <p14:creationId xmlns:p14="http://schemas.microsoft.com/office/powerpoint/2010/main" val="3520701369"/>
      </p:ext>
    </p:extLst>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40" name="Group 2"/>
          <p:cNvGrpSpPr/>
          <p:nvPr/>
        </p:nvGrpSpPr>
        <p:grpSpPr>
          <a:xfrm>
            <a:off x="-1" y="-1"/>
            <a:ext cx="9144001" cy="6858001"/>
            <a:chOff x="0" y="0"/>
            <a:chExt cx="9143999" cy="6858000"/>
          </a:xfrm>
        </p:grpSpPr>
        <p:grpSp>
          <p:nvGrpSpPr>
            <p:cNvPr id="2036" name="Group 3"/>
            <p:cNvGrpSpPr/>
            <p:nvPr/>
          </p:nvGrpSpPr>
          <p:grpSpPr>
            <a:xfrm>
              <a:off x="0" y="0"/>
              <a:ext cx="8839200" cy="6858000"/>
              <a:chOff x="0" y="0"/>
              <a:chExt cx="8839200" cy="6858000"/>
            </a:xfrm>
          </p:grpSpPr>
          <p:grpSp>
            <p:nvGrpSpPr>
              <p:cNvPr id="2023" name="Group 4"/>
              <p:cNvGrpSpPr/>
              <p:nvPr/>
            </p:nvGrpSpPr>
            <p:grpSpPr>
              <a:xfrm>
                <a:off x="0" y="-1"/>
                <a:ext cx="5105400" cy="4876801"/>
                <a:chOff x="0" y="0"/>
                <a:chExt cx="5105400" cy="4876800"/>
              </a:xfrm>
            </p:grpSpPr>
            <p:sp>
              <p:nvSpPr>
                <p:cNvPr id="2018"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19"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0"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1"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2"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29" name="Group 10"/>
              <p:cNvGrpSpPr/>
              <p:nvPr/>
            </p:nvGrpSpPr>
            <p:grpSpPr>
              <a:xfrm>
                <a:off x="3200400" y="3200399"/>
                <a:ext cx="3886200" cy="3657601"/>
                <a:chOff x="0" y="0"/>
                <a:chExt cx="3886200" cy="3657600"/>
              </a:xfrm>
            </p:grpSpPr>
            <p:sp>
              <p:nvSpPr>
                <p:cNvPr id="2024"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6"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8"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35" name="Group 16"/>
              <p:cNvGrpSpPr/>
              <p:nvPr/>
            </p:nvGrpSpPr>
            <p:grpSpPr>
              <a:xfrm>
                <a:off x="4495800" y="152399"/>
                <a:ext cx="4343400" cy="4114801"/>
                <a:chOff x="0" y="0"/>
                <a:chExt cx="4343400" cy="4114800"/>
              </a:xfrm>
            </p:grpSpPr>
            <p:sp>
              <p:nvSpPr>
                <p:cNvPr id="2030"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1"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3"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3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03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03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2041"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4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3"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82087772"/>
      </p:ext>
    </p:extLst>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68" name="Group 2"/>
          <p:cNvGrpSpPr/>
          <p:nvPr/>
        </p:nvGrpSpPr>
        <p:grpSpPr>
          <a:xfrm>
            <a:off x="0" y="0"/>
            <a:ext cx="8839200" cy="6858000"/>
            <a:chOff x="0" y="0"/>
            <a:chExt cx="8839200" cy="6858000"/>
          </a:xfrm>
        </p:grpSpPr>
        <p:grpSp>
          <p:nvGrpSpPr>
            <p:cNvPr id="2055" name="Group 3"/>
            <p:cNvGrpSpPr/>
            <p:nvPr/>
          </p:nvGrpSpPr>
          <p:grpSpPr>
            <a:xfrm>
              <a:off x="0" y="-1"/>
              <a:ext cx="5105400" cy="4876801"/>
              <a:chOff x="0" y="0"/>
              <a:chExt cx="5105400" cy="4876800"/>
            </a:xfrm>
          </p:grpSpPr>
          <p:sp>
            <p:nvSpPr>
              <p:cNvPr id="205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61" name="Group 9"/>
            <p:cNvGrpSpPr/>
            <p:nvPr/>
          </p:nvGrpSpPr>
          <p:grpSpPr>
            <a:xfrm>
              <a:off x="3200400" y="3200399"/>
              <a:ext cx="3886200" cy="3657601"/>
              <a:chOff x="0" y="0"/>
              <a:chExt cx="3886200" cy="3657600"/>
            </a:xfrm>
          </p:grpSpPr>
          <p:sp>
            <p:nvSpPr>
              <p:cNvPr id="205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67" name="Group 15"/>
            <p:cNvGrpSpPr/>
            <p:nvPr/>
          </p:nvGrpSpPr>
          <p:grpSpPr>
            <a:xfrm>
              <a:off x="4495800" y="152399"/>
              <a:ext cx="4343400" cy="4114801"/>
              <a:chOff x="0" y="0"/>
              <a:chExt cx="4343400" cy="4114800"/>
            </a:xfrm>
          </p:grpSpPr>
          <p:sp>
            <p:nvSpPr>
              <p:cNvPr id="206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6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70"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32512489"/>
      </p:ext>
    </p:extLst>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8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96" name="Group 2"/>
          <p:cNvGrpSpPr/>
          <p:nvPr/>
        </p:nvGrpSpPr>
        <p:grpSpPr>
          <a:xfrm>
            <a:off x="0" y="0"/>
            <a:ext cx="8839200" cy="6858000"/>
            <a:chOff x="0" y="0"/>
            <a:chExt cx="8839200" cy="6858000"/>
          </a:xfrm>
        </p:grpSpPr>
        <p:grpSp>
          <p:nvGrpSpPr>
            <p:cNvPr id="2083" name="Group 3"/>
            <p:cNvGrpSpPr/>
            <p:nvPr/>
          </p:nvGrpSpPr>
          <p:grpSpPr>
            <a:xfrm>
              <a:off x="0" y="-1"/>
              <a:ext cx="5105400" cy="4876801"/>
              <a:chOff x="0" y="0"/>
              <a:chExt cx="5105400" cy="4876800"/>
            </a:xfrm>
          </p:grpSpPr>
          <p:sp>
            <p:nvSpPr>
              <p:cNvPr id="207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7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89" name="Group 9"/>
            <p:cNvGrpSpPr/>
            <p:nvPr/>
          </p:nvGrpSpPr>
          <p:grpSpPr>
            <a:xfrm>
              <a:off x="3200400" y="3200399"/>
              <a:ext cx="3886200" cy="3657601"/>
              <a:chOff x="0" y="0"/>
              <a:chExt cx="3886200" cy="3657600"/>
            </a:xfrm>
          </p:grpSpPr>
          <p:sp>
            <p:nvSpPr>
              <p:cNvPr id="208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95" name="Group 15"/>
            <p:cNvGrpSpPr/>
            <p:nvPr/>
          </p:nvGrpSpPr>
          <p:grpSpPr>
            <a:xfrm>
              <a:off x="4495800" y="152399"/>
              <a:ext cx="4343400" cy="4114801"/>
              <a:chOff x="0" y="0"/>
              <a:chExt cx="4343400" cy="4114800"/>
            </a:xfrm>
          </p:grpSpPr>
          <p:sp>
            <p:nvSpPr>
              <p:cNvPr id="209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9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9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36092232"/>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8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24" name="Group 2"/>
          <p:cNvGrpSpPr/>
          <p:nvPr/>
        </p:nvGrpSpPr>
        <p:grpSpPr>
          <a:xfrm>
            <a:off x="0" y="0"/>
            <a:ext cx="8839200" cy="6858000"/>
            <a:chOff x="0" y="0"/>
            <a:chExt cx="8839200" cy="6858000"/>
          </a:xfrm>
        </p:grpSpPr>
        <p:grpSp>
          <p:nvGrpSpPr>
            <p:cNvPr id="2111" name="Group 3"/>
            <p:cNvGrpSpPr/>
            <p:nvPr/>
          </p:nvGrpSpPr>
          <p:grpSpPr>
            <a:xfrm>
              <a:off x="0" y="-1"/>
              <a:ext cx="5105400" cy="4876801"/>
              <a:chOff x="0" y="0"/>
              <a:chExt cx="5105400" cy="4876800"/>
            </a:xfrm>
          </p:grpSpPr>
          <p:sp>
            <p:nvSpPr>
              <p:cNvPr id="210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17" name="Group 9"/>
            <p:cNvGrpSpPr/>
            <p:nvPr/>
          </p:nvGrpSpPr>
          <p:grpSpPr>
            <a:xfrm>
              <a:off x="3200400" y="3200399"/>
              <a:ext cx="3886200" cy="3657601"/>
              <a:chOff x="0" y="0"/>
              <a:chExt cx="3886200" cy="3657600"/>
            </a:xfrm>
          </p:grpSpPr>
          <p:sp>
            <p:nvSpPr>
              <p:cNvPr id="211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23" name="Group 15"/>
            <p:cNvGrpSpPr/>
            <p:nvPr/>
          </p:nvGrpSpPr>
          <p:grpSpPr>
            <a:xfrm>
              <a:off x="4495800" y="152399"/>
              <a:ext cx="4343400" cy="4114801"/>
              <a:chOff x="0" y="0"/>
              <a:chExt cx="4343400" cy="4114800"/>
            </a:xfrm>
          </p:grpSpPr>
          <p:sp>
            <p:nvSpPr>
              <p:cNvPr id="211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2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55700838"/>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x">
  <p:cSld name="8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52" name="Group 2"/>
          <p:cNvGrpSpPr/>
          <p:nvPr/>
        </p:nvGrpSpPr>
        <p:grpSpPr>
          <a:xfrm>
            <a:off x="0" y="0"/>
            <a:ext cx="8839200" cy="6858000"/>
            <a:chOff x="0" y="0"/>
            <a:chExt cx="8839200" cy="6858000"/>
          </a:xfrm>
        </p:grpSpPr>
        <p:grpSp>
          <p:nvGrpSpPr>
            <p:cNvPr id="2139" name="Group 3"/>
            <p:cNvGrpSpPr/>
            <p:nvPr/>
          </p:nvGrpSpPr>
          <p:grpSpPr>
            <a:xfrm>
              <a:off x="0" y="-1"/>
              <a:ext cx="5105400" cy="4876801"/>
              <a:chOff x="0" y="0"/>
              <a:chExt cx="5105400" cy="4876800"/>
            </a:xfrm>
          </p:grpSpPr>
          <p:sp>
            <p:nvSpPr>
              <p:cNvPr id="213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45" name="Group 9"/>
            <p:cNvGrpSpPr/>
            <p:nvPr/>
          </p:nvGrpSpPr>
          <p:grpSpPr>
            <a:xfrm>
              <a:off x="3200400" y="3200399"/>
              <a:ext cx="3886200" cy="3657601"/>
              <a:chOff x="0" y="0"/>
              <a:chExt cx="3886200" cy="3657600"/>
            </a:xfrm>
          </p:grpSpPr>
          <p:sp>
            <p:nvSpPr>
              <p:cNvPr id="214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51" name="Group 15"/>
            <p:cNvGrpSpPr/>
            <p:nvPr/>
          </p:nvGrpSpPr>
          <p:grpSpPr>
            <a:xfrm>
              <a:off x="4495800" y="152399"/>
              <a:ext cx="4343400" cy="4114801"/>
              <a:chOff x="0" y="0"/>
              <a:chExt cx="4343400" cy="4114800"/>
            </a:xfrm>
          </p:grpSpPr>
          <p:sp>
            <p:nvSpPr>
              <p:cNvPr id="214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5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53"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15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10030662"/>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tx">
  <p:cSld name="8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81" name="Group 2"/>
          <p:cNvGrpSpPr/>
          <p:nvPr/>
        </p:nvGrpSpPr>
        <p:grpSpPr>
          <a:xfrm>
            <a:off x="0" y="0"/>
            <a:ext cx="8839200" cy="6858000"/>
            <a:chOff x="0" y="0"/>
            <a:chExt cx="8839200" cy="6858000"/>
          </a:xfrm>
        </p:grpSpPr>
        <p:grpSp>
          <p:nvGrpSpPr>
            <p:cNvPr id="2168" name="Group 3"/>
            <p:cNvGrpSpPr/>
            <p:nvPr/>
          </p:nvGrpSpPr>
          <p:grpSpPr>
            <a:xfrm>
              <a:off x="0" y="-1"/>
              <a:ext cx="5105400" cy="4876801"/>
              <a:chOff x="0" y="0"/>
              <a:chExt cx="5105400" cy="4876800"/>
            </a:xfrm>
          </p:grpSpPr>
          <p:sp>
            <p:nvSpPr>
              <p:cNvPr id="216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74" name="Group 9"/>
            <p:cNvGrpSpPr/>
            <p:nvPr/>
          </p:nvGrpSpPr>
          <p:grpSpPr>
            <a:xfrm>
              <a:off x="3200400" y="3200399"/>
              <a:ext cx="3886200" cy="3657601"/>
              <a:chOff x="0" y="0"/>
              <a:chExt cx="3886200" cy="3657600"/>
            </a:xfrm>
          </p:grpSpPr>
          <p:sp>
            <p:nvSpPr>
              <p:cNvPr id="216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80" name="Group 15"/>
            <p:cNvGrpSpPr/>
            <p:nvPr/>
          </p:nvGrpSpPr>
          <p:grpSpPr>
            <a:xfrm>
              <a:off x="4495800" y="152399"/>
              <a:ext cx="4343400" cy="4114801"/>
              <a:chOff x="0" y="0"/>
              <a:chExt cx="4343400" cy="4114800"/>
            </a:xfrm>
          </p:grpSpPr>
          <p:sp>
            <p:nvSpPr>
              <p:cNvPr id="217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82"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5220616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tx">
  <p:cSld name="9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08" name="Group 2"/>
          <p:cNvGrpSpPr/>
          <p:nvPr/>
        </p:nvGrpSpPr>
        <p:grpSpPr>
          <a:xfrm>
            <a:off x="0" y="0"/>
            <a:ext cx="8839200" cy="6858000"/>
            <a:chOff x="0" y="0"/>
            <a:chExt cx="8839200" cy="6858000"/>
          </a:xfrm>
        </p:grpSpPr>
        <p:grpSp>
          <p:nvGrpSpPr>
            <p:cNvPr id="2195" name="Group 3"/>
            <p:cNvGrpSpPr/>
            <p:nvPr/>
          </p:nvGrpSpPr>
          <p:grpSpPr>
            <a:xfrm>
              <a:off x="0" y="-1"/>
              <a:ext cx="5105400" cy="4876801"/>
              <a:chOff x="0" y="0"/>
              <a:chExt cx="5105400" cy="4876800"/>
            </a:xfrm>
          </p:grpSpPr>
          <p:sp>
            <p:nvSpPr>
              <p:cNvPr id="21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01" name="Group 9"/>
            <p:cNvGrpSpPr/>
            <p:nvPr/>
          </p:nvGrpSpPr>
          <p:grpSpPr>
            <a:xfrm>
              <a:off x="3200400" y="3200399"/>
              <a:ext cx="3886200" cy="3657601"/>
              <a:chOff x="0" y="0"/>
              <a:chExt cx="3886200" cy="3657600"/>
            </a:xfrm>
          </p:grpSpPr>
          <p:sp>
            <p:nvSpPr>
              <p:cNvPr id="21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07" name="Group 15"/>
            <p:cNvGrpSpPr/>
            <p:nvPr/>
          </p:nvGrpSpPr>
          <p:grpSpPr>
            <a:xfrm>
              <a:off x="4495800" y="152399"/>
              <a:ext cx="4343400" cy="4114801"/>
              <a:chOff x="0" y="0"/>
              <a:chExt cx="4343400" cy="4114800"/>
            </a:xfrm>
          </p:grpSpPr>
          <p:sp>
            <p:nvSpPr>
              <p:cNvPr id="22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0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48733727"/>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7988625"/>
      </p:ext>
    </p:extLst>
  </p:cSld>
  <p:clrMapOvr>
    <a:masterClrMapping/>
  </p:clrMapOvr>
  <p:transition spd="med">
    <p:fad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8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34" name="Group 2"/>
          <p:cNvGrpSpPr/>
          <p:nvPr/>
        </p:nvGrpSpPr>
        <p:grpSpPr>
          <a:xfrm>
            <a:off x="0" y="0"/>
            <a:ext cx="8839200" cy="6858000"/>
            <a:chOff x="0" y="0"/>
            <a:chExt cx="8839200" cy="6858000"/>
          </a:xfrm>
        </p:grpSpPr>
        <p:grpSp>
          <p:nvGrpSpPr>
            <p:cNvPr id="2221" name="Group 3"/>
            <p:cNvGrpSpPr/>
            <p:nvPr/>
          </p:nvGrpSpPr>
          <p:grpSpPr>
            <a:xfrm>
              <a:off x="0" y="-1"/>
              <a:ext cx="5105400" cy="4876801"/>
              <a:chOff x="0" y="0"/>
              <a:chExt cx="5105400" cy="4876800"/>
            </a:xfrm>
          </p:grpSpPr>
          <p:sp>
            <p:nvSpPr>
              <p:cNvPr id="221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27" name="Group 9"/>
            <p:cNvGrpSpPr/>
            <p:nvPr/>
          </p:nvGrpSpPr>
          <p:grpSpPr>
            <a:xfrm>
              <a:off x="3200400" y="3200399"/>
              <a:ext cx="3886200" cy="3657601"/>
              <a:chOff x="0" y="0"/>
              <a:chExt cx="3886200" cy="3657600"/>
            </a:xfrm>
          </p:grpSpPr>
          <p:sp>
            <p:nvSpPr>
              <p:cNvPr id="222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33" name="Group 15"/>
            <p:cNvGrpSpPr/>
            <p:nvPr/>
          </p:nvGrpSpPr>
          <p:grpSpPr>
            <a:xfrm>
              <a:off x="4495800" y="152399"/>
              <a:ext cx="4343400" cy="4114801"/>
              <a:chOff x="0" y="0"/>
              <a:chExt cx="4343400" cy="4114800"/>
            </a:xfrm>
          </p:grpSpPr>
          <p:sp>
            <p:nvSpPr>
              <p:cNvPr id="222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3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223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75146603"/>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x">
  <p:cSld name="8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63" name="Group 2"/>
          <p:cNvGrpSpPr/>
          <p:nvPr/>
        </p:nvGrpSpPr>
        <p:grpSpPr>
          <a:xfrm>
            <a:off x="0" y="0"/>
            <a:ext cx="8839200" cy="6858000"/>
            <a:chOff x="0" y="0"/>
            <a:chExt cx="8839200" cy="6858000"/>
          </a:xfrm>
        </p:grpSpPr>
        <p:grpSp>
          <p:nvGrpSpPr>
            <p:cNvPr id="2250" name="Group 3"/>
            <p:cNvGrpSpPr/>
            <p:nvPr/>
          </p:nvGrpSpPr>
          <p:grpSpPr>
            <a:xfrm>
              <a:off x="0" y="-1"/>
              <a:ext cx="5105400" cy="4876801"/>
              <a:chOff x="0" y="0"/>
              <a:chExt cx="5105400" cy="4876800"/>
            </a:xfrm>
          </p:grpSpPr>
          <p:sp>
            <p:nvSpPr>
              <p:cNvPr id="224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56" name="Group 9"/>
            <p:cNvGrpSpPr/>
            <p:nvPr/>
          </p:nvGrpSpPr>
          <p:grpSpPr>
            <a:xfrm>
              <a:off x="3200400" y="3200399"/>
              <a:ext cx="3886200" cy="3657601"/>
              <a:chOff x="0" y="0"/>
              <a:chExt cx="3886200" cy="3657600"/>
            </a:xfrm>
          </p:grpSpPr>
          <p:sp>
            <p:nvSpPr>
              <p:cNvPr id="225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62" name="Group 15"/>
            <p:cNvGrpSpPr/>
            <p:nvPr/>
          </p:nvGrpSpPr>
          <p:grpSpPr>
            <a:xfrm>
              <a:off x="4495800" y="152399"/>
              <a:ext cx="4343400" cy="4114801"/>
              <a:chOff x="0" y="0"/>
              <a:chExt cx="4343400" cy="4114800"/>
            </a:xfrm>
          </p:grpSpPr>
          <p:sp>
            <p:nvSpPr>
              <p:cNvPr id="225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6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6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26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6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64582219"/>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type="tx">
  <p:cSld name="8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92" name="Group 2"/>
          <p:cNvGrpSpPr/>
          <p:nvPr/>
        </p:nvGrpSpPr>
        <p:grpSpPr>
          <a:xfrm>
            <a:off x="0" y="0"/>
            <a:ext cx="8839200" cy="6858000"/>
            <a:chOff x="0" y="0"/>
            <a:chExt cx="8839200" cy="6858000"/>
          </a:xfrm>
        </p:grpSpPr>
        <p:grpSp>
          <p:nvGrpSpPr>
            <p:cNvPr id="2279" name="Group 3"/>
            <p:cNvGrpSpPr/>
            <p:nvPr/>
          </p:nvGrpSpPr>
          <p:grpSpPr>
            <a:xfrm>
              <a:off x="0" y="-1"/>
              <a:ext cx="5105400" cy="4876801"/>
              <a:chOff x="0" y="0"/>
              <a:chExt cx="5105400" cy="4876800"/>
            </a:xfrm>
          </p:grpSpPr>
          <p:sp>
            <p:nvSpPr>
              <p:cNvPr id="227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85" name="Group 9"/>
            <p:cNvGrpSpPr/>
            <p:nvPr/>
          </p:nvGrpSpPr>
          <p:grpSpPr>
            <a:xfrm>
              <a:off x="3200400" y="3200399"/>
              <a:ext cx="3886200" cy="3657601"/>
              <a:chOff x="0" y="0"/>
              <a:chExt cx="3886200" cy="3657600"/>
            </a:xfrm>
          </p:grpSpPr>
          <p:sp>
            <p:nvSpPr>
              <p:cNvPr id="228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91" name="Group 15"/>
            <p:cNvGrpSpPr/>
            <p:nvPr/>
          </p:nvGrpSpPr>
          <p:grpSpPr>
            <a:xfrm>
              <a:off x="4495800" y="152399"/>
              <a:ext cx="4343400" cy="4114801"/>
              <a:chOff x="0" y="0"/>
              <a:chExt cx="4343400" cy="4114800"/>
            </a:xfrm>
          </p:grpSpPr>
          <p:sp>
            <p:nvSpPr>
              <p:cNvPr id="228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9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94"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92582854"/>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type="tx">
  <p:cSld name="8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320" name="Group 2"/>
          <p:cNvGrpSpPr/>
          <p:nvPr/>
        </p:nvGrpSpPr>
        <p:grpSpPr>
          <a:xfrm>
            <a:off x="0" y="0"/>
            <a:ext cx="8839200" cy="6858000"/>
            <a:chOff x="0" y="0"/>
            <a:chExt cx="8839200" cy="6858000"/>
          </a:xfrm>
        </p:grpSpPr>
        <p:grpSp>
          <p:nvGrpSpPr>
            <p:cNvPr id="2307" name="Group 3"/>
            <p:cNvGrpSpPr/>
            <p:nvPr/>
          </p:nvGrpSpPr>
          <p:grpSpPr>
            <a:xfrm>
              <a:off x="0" y="-1"/>
              <a:ext cx="5105400" cy="4876801"/>
              <a:chOff x="0" y="0"/>
              <a:chExt cx="5105400" cy="4876800"/>
            </a:xfrm>
          </p:grpSpPr>
          <p:sp>
            <p:nvSpPr>
              <p:cNvPr id="230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13" name="Group 9"/>
            <p:cNvGrpSpPr/>
            <p:nvPr/>
          </p:nvGrpSpPr>
          <p:grpSpPr>
            <a:xfrm>
              <a:off x="3200400" y="3200399"/>
              <a:ext cx="3886200" cy="3657601"/>
              <a:chOff x="0" y="0"/>
              <a:chExt cx="3886200" cy="3657600"/>
            </a:xfrm>
          </p:grpSpPr>
          <p:sp>
            <p:nvSpPr>
              <p:cNvPr id="230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19" name="Group 15"/>
            <p:cNvGrpSpPr/>
            <p:nvPr/>
          </p:nvGrpSpPr>
          <p:grpSpPr>
            <a:xfrm>
              <a:off x="4495800" y="152399"/>
              <a:ext cx="4343400" cy="4114801"/>
              <a:chOff x="0" y="0"/>
              <a:chExt cx="4343400" cy="4114800"/>
            </a:xfrm>
          </p:grpSpPr>
          <p:sp>
            <p:nvSpPr>
              <p:cNvPr id="231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321"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322"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2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00626246"/>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type="tx">
  <p:cSld name="2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348" name="Group 2"/>
          <p:cNvGrpSpPr/>
          <p:nvPr/>
        </p:nvGrpSpPr>
        <p:grpSpPr>
          <a:xfrm>
            <a:off x="0" y="0"/>
            <a:ext cx="8839200" cy="6858000"/>
            <a:chOff x="0" y="0"/>
            <a:chExt cx="8839200" cy="6858000"/>
          </a:xfrm>
        </p:grpSpPr>
        <p:grpSp>
          <p:nvGrpSpPr>
            <p:cNvPr id="2335" name="Group 3"/>
            <p:cNvGrpSpPr/>
            <p:nvPr/>
          </p:nvGrpSpPr>
          <p:grpSpPr>
            <a:xfrm>
              <a:off x="0" y="-1"/>
              <a:ext cx="5105400" cy="4876801"/>
              <a:chOff x="0" y="0"/>
              <a:chExt cx="5105400" cy="4876800"/>
            </a:xfrm>
          </p:grpSpPr>
          <p:sp>
            <p:nvSpPr>
              <p:cNvPr id="233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41" name="Group 9"/>
            <p:cNvGrpSpPr/>
            <p:nvPr/>
          </p:nvGrpSpPr>
          <p:grpSpPr>
            <a:xfrm>
              <a:off x="3200400" y="3200399"/>
              <a:ext cx="3886200" cy="3657601"/>
              <a:chOff x="0" y="0"/>
              <a:chExt cx="3886200" cy="3657600"/>
            </a:xfrm>
          </p:grpSpPr>
          <p:sp>
            <p:nvSpPr>
              <p:cNvPr id="233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47" name="Group 15"/>
            <p:cNvGrpSpPr/>
            <p:nvPr/>
          </p:nvGrpSpPr>
          <p:grpSpPr>
            <a:xfrm>
              <a:off x="4495800" y="152399"/>
              <a:ext cx="4343400" cy="4114801"/>
              <a:chOff x="0" y="0"/>
              <a:chExt cx="4343400" cy="4114800"/>
            </a:xfrm>
          </p:grpSpPr>
          <p:sp>
            <p:nvSpPr>
              <p:cNvPr id="234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34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35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39604526"/>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2357"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5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2075892"/>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type="tx">
  <p:cSld name="9_Title and Content">
    <p:spTree>
      <p:nvGrpSpPr>
        <p:cNvPr id="1" name=""/>
        <p:cNvGrpSpPr/>
        <p:nvPr/>
      </p:nvGrpSpPr>
      <p:grpSpPr>
        <a:xfrm>
          <a:off x="0" y="0"/>
          <a:ext cx="0" cy="0"/>
          <a:chOff x="0" y="0"/>
          <a:chExt cx="0" cy="0"/>
        </a:xfrm>
      </p:grpSpPr>
      <p:sp>
        <p:nvSpPr>
          <p:cNvPr id="2366"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67"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6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385347"/>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23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7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9570401"/>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2384"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8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8147976"/>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239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39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6849619"/>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14129269"/>
      </p:ext>
    </p:extLst>
  </p:cSld>
  <p:clrMapOvr>
    <a:masterClrMapping/>
  </p:clrMapOvr>
  <p:transition spd="med">
    <p:fade/>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0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3679997"/>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x">
  <p:cSld name="10_Blank">
    <p:spTree>
      <p:nvGrpSpPr>
        <p:cNvPr id="1" name=""/>
        <p:cNvGrpSpPr/>
        <p:nvPr/>
      </p:nvGrpSpPr>
      <p:grpSpPr>
        <a:xfrm>
          <a:off x="0" y="0"/>
          <a:ext cx="0" cy="0"/>
          <a:chOff x="0" y="0"/>
          <a:chExt cx="0" cy="0"/>
        </a:xfrm>
      </p:grpSpPr>
      <p:sp>
        <p:nvSpPr>
          <p:cNvPr id="241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5897573"/>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241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19"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2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42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4861231"/>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242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2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4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3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787750"/>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9_Title and Vertical Text">
    <p:spTree>
      <p:nvGrpSpPr>
        <p:cNvPr id="1" name=""/>
        <p:cNvGrpSpPr/>
        <p:nvPr/>
      </p:nvGrpSpPr>
      <p:grpSpPr>
        <a:xfrm>
          <a:off x="0" y="0"/>
          <a:ext cx="0" cy="0"/>
          <a:chOff x="0" y="0"/>
          <a:chExt cx="0" cy="0"/>
        </a:xfrm>
      </p:grpSpPr>
      <p:sp>
        <p:nvSpPr>
          <p:cNvPr id="2438"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39"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40"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13554"/>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tx">
  <p:cSld name="9_Vertical Title and Text">
    <p:spTree>
      <p:nvGrpSpPr>
        <p:cNvPr id="1" name=""/>
        <p:cNvGrpSpPr/>
        <p:nvPr/>
      </p:nvGrpSpPr>
      <p:grpSpPr>
        <a:xfrm>
          <a:off x="0" y="0"/>
          <a:ext cx="0" cy="0"/>
          <a:chOff x="0" y="0"/>
          <a:chExt cx="0" cy="0"/>
        </a:xfrm>
      </p:grpSpPr>
      <p:sp>
        <p:nvSpPr>
          <p:cNvPr id="2447"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48"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4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0711665"/>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type="tx">
  <p:cSld name="Content">
    <p:spTree>
      <p:nvGrpSpPr>
        <p:cNvPr id="1" name=""/>
        <p:cNvGrpSpPr/>
        <p:nvPr/>
      </p:nvGrpSpPr>
      <p:grpSpPr>
        <a:xfrm>
          <a:off x="0" y="0"/>
          <a:ext cx="0" cy="0"/>
          <a:chOff x="0" y="0"/>
          <a:chExt cx="0" cy="0"/>
        </a:xfrm>
      </p:grpSpPr>
      <p:sp>
        <p:nvSpPr>
          <p:cNvPr id="2456" name="Body Level One…"/>
          <p:cNvSpPr txBox="1">
            <a:spLocks noGrp="1"/>
          </p:cNvSpPr>
          <p:nvPr>
            <p:ph type="body" idx="1"/>
          </p:nvPr>
        </p:nvSpPr>
        <p:spPr>
          <a:xfrm>
            <a:off x="685800" y="609600"/>
            <a:ext cx="7772400" cy="54864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3013661"/>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2464"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6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981458296"/>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247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74"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7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27978768"/>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x">
  <p:cSld name="10_Section Header">
    <p:spTree>
      <p:nvGrpSpPr>
        <p:cNvPr id="1" name=""/>
        <p:cNvGrpSpPr/>
        <p:nvPr/>
      </p:nvGrpSpPr>
      <p:grpSpPr>
        <a:xfrm>
          <a:off x="0" y="0"/>
          <a:ext cx="0" cy="0"/>
          <a:chOff x="0" y="0"/>
          <a:chExt cx="0" cy="0"/>
        </a:xfrm>
      </p:grpSpPr>
      <p:sp>
        <p:nvSpPr>
          <p:cNvPr id="248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24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8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495060768"/>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6227613"/>
      </p:ext>
    </p:extLst>
  </p:cSld>
  <p:clrMapOvr>
    <a:masterClrMapping/>
  </p:clrMapOvr>
  <p:transition spd="med">
    <p:fade/>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x">
  <p:cSld name="10_Two Content">
    <p:spTree>
      <p:nvGrpSpPr>
        <p:cNvPr id="1" name=""/>
        <p:cNvGrpSpPr/>
        <p:nvPr/>
      </p:nvGrpSpPr>
      <p:grpSpPr>
        <a:xfrm>
          <a:off x="0" y="0"/>
          <a:ext cx="0" cy="0"/>
          <a:chOff x="0" y="0"/>
          <a:chExt cx="0" cy="0"/>
        </a:xfrm>
      </p:grpSpPr>
      <p:sp>
        <p:nvSpPr>
          <p:cNvPr id="2491"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9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91784790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tx">
  <p:cSld name="10_Comparison">
    <p:spTree>
      <p:nvGrpSpPr>
        <p:cNvPr id="1" name=""/>
        <p:cNvGrpSpPr/>
        <p:nvPr/>
      </p:nvGrpSpPr>
      <p:grpSpPr>
        <a:xfrm>
          <a:off x="0" y="0"/>
          <a:ext cx="0" cy="0"/>
          <a:chOff x="0" y="0"/>
          <a:chExt cx="0" cy="0"/>
        </a:xfrm>
      </p:grpSpPr>
      <p:sp>
        <p:nvSpPr>
          <p:cNvPr id="250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250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4157938270"/>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251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1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345041597"/>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sp>
        <p:nvSpPr>
          <p:cNvPr id="251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68881563"/>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x">
  <p:cSld name="10_Content with Caption">
    <p:spTree>
      <p:nvGrpSpPr>
        <p:cNvPr id="1" name=""/>
        <p:cNvGrpSpPr/>
        <p:nvPr/>
      </p:nvGrpSpPr>
      <p:grpSpPr>
        <a:xfrm>
          <a:off x="0" y="0"/>
          <a:ext cx="0" cy="0"/>
          <a:chOff x="0" y="0"/>
          <a:chExt cx="0" cy="0"/>
        </a:xfrm>
      </p:grpSpPr>
      <p:sp>
        <p:nvSpPr>
          <p:cNvPr id="252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252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252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601392248"/>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tx">
  <p:cSld name="10_Picture with Caption">
    <p:spTree>
      <p:nvGrpSpPr>
        <p:cNvPr id="1" name=""/>
        <p:cNvGrpSpPr/>
        <p:nvPr/>
      </p:nvGrpSpPr>
      <p:grpSpPr>
        <a:xfrm>
          <a:off x="0" y="0"/>
          <a:ext cx="0" cy="0"/>
          <a:chOff x="0" y="0"/>
          <a:chExt cx="0" cy="0"/>
        </a:xfrm>
      </p:grpSpPr>
      <p:sp>
        <p:nvSpPr>
          <p:cNvPr id="253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253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5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601896336"/>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type="tx">
  <p:cSld name="10_Title and Vertical Text">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46"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898905287"/>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type="tx">
  <p:cSld name="10_Vertical Title and Text">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6629400" y="609600"/>
            <a:ext cx="20574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55" name="Body Level One…"/>
          <p:cNvSpPr txBox="1">
            <a:spLocks noGrp="1"/>
          </p:cNvSpPr>
          <p:nvPr>
            <p:ph type="body" idx="1"/>
          </p:nvPr>
        </p:nvSpPr>
        <p:spPr>
          <a:xfrm>
            <a:off x="457200" y="609600"/>
            <a:ext cx="60198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5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204848627"/>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585" name="Group 2"/>
          <p:cNvGrpSpPr/>
          <p:nvPr/>
        </p:nvGrpSpPr>
        <p:grpSpPr>
          <a:xfrm>
            <a:off x="-1" y="-1"/>
            <a:ext cx="9144001" cy="6858001"/>
            <a:chOff x="0" y="0"/>
            <a:chExt cx="9143999" cy="6858000"/>
          </a:xfrm>
        </p:grpSpPr>
        <p:grpSp>
          <p:nvGrpSpPr>
            <p:cNvPr id="2581" name="Group 3"/>
            <p:cNvGrpSpPr/>
            <p:nvPr/>
          </p:nvGrpSpPr>
          <p:grpSpPr>
            <a:xfrm>
              <a:off x="0" y="0"/>
              <a:ext cx="8839200" cy="6858000"/>
              <a:chOff x="0" y="0"/>
              <a:chExt cx="8839200" cy="6858000"/>
            </a:xfrm>
          </p:grpSpPr>
          <p:grpSp>
            <p:nvGrpSpPr>
              <p:cNvPr id="2568" name="Group 4"/>
              <p:cNvGrpSpPr/>
              <p:nvPr/>
            </p:nvGrpSpPr>
            <p:grpSpPr>
              <a:xfrm>
                <a:off x="0" y="-1"/>
                <a:ext cx="5105400" cy="4876801"/>
                <a:chOff x="0" y="0"/>
                <a:chExt cx="5105400" cy="4876800"/>
              </a:xfrm>
            </p:grpSpPr>
            <p:sp>
              <p:nvSpPr>
                <p:cNvPr id="256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574" name="Group 10"/>
              <p:cNvGrpSpPr/>
              <p:nvPr/>
            </p:nvGrpSpPr>
            <p:grpSpPr>
              <a:xfrm>
                <a:off x="3200400" y="3200399"/>
                <a:ext cx="3886200" cy="3657601"/>
                <a:chOff x="0" y="0"/>
                <a:chExt cx="3886200" cy="3657600"/>
              </a:xfrm>
            </p:grpSpPr>
            <p:sp>
              <p:nvSpPr>
                <p:cNvPr id="256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580" name="Group 16"/>
              <p:cNvGrpSpPr/>
              <p:nvPr/>
            </p:nvGrpSpPr>
            <p:grpSpPr>
              <a:xfrm>
                <a:off x="4495800" y="152399"/>
                <a:ext cx="4343400" cy="4114801"/>
                <a:chOff x="0" y="0"/>
                <a:chExt cx="4343400" cy="4114800"/>
              </a:xfrm>
            </p:grpSpPr>
            <p:sp>
              <p:nvSpPr>
                <p:cNvPr id="257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58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58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58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258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5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3526581"/>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13" name="Group 2"/>
          <p:cNvGrpSpPr/>
          <p:nvPr/>
        </p:nvGrpSpPr>
        <p:grpSpPr>
          <a:xfrm>
            <a:off x="0" y="0"/>
            <a:ext cx="8839200" cy="6858000"/>
            <a:chOff x="0" y="0"/>
            <a:chExt cx="8839200" cy="6858000"/>
          </a:xfrm>
        </p:grpSpPr>
        <p:grpSp>
          <p:nvGrpSpPr>
            <p:cNvPr id="2600" name="Group 3"/>
            <p:cNvGrpSpPr/>
            <p:nvPr/>
          </p:nvGrpSpPr>
          <p:grpSpPr>
            <a:xfrm>
              <a:off x="0" y="-1"/>
              <a:ext cx="5105400" cy="4876801"/>
              <a:chOff x="0" y="0"/>
              <a:chExt cx="5105400" cy="4876800"/>
            </a:xfrm>
          </p:grpSpPr>
          <p:sp>
            <p:nvSpPr>
              <p:cNvPr id="259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06" name="Group 9"/>
            <p:cNvGrpSpPr/>
            <p:nvPr/>
          </p:nvGrpSpPr>
          <p:grpSpPr>
            <a:xfrm>
              <a:off x="3200400" y="3200399"/>
              <a:ext cx="3886200" cy="3657601"/>
              <a:chOff x="0" y="0"/>
              <a:chExt cx="3886200" cy="3657600"/>
            </a:xfrm>
          </p:grpSpPr>
          <p:sp>
            <p:nvSpPr>
              <p:cNvPr id="260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12" name="Group 15"/>
            <p:cNvGrpSpPr/>
            <p:nvPr/>
          </p:nvGrpSpPr>
          <p:grpSpPr>
            <a:xfrm>
              <a:off x="4495800" y="152399"/>
              <a:ext cx="4343400" cy="4114801"/>
              <a:chOff x="0" y="0"/>
              <a:chExt cx="4343400" cy="4114800"/>
            </a:xfrm>
          </p:grpSpPr>
          <p:sp>
            <p:nvSpPr>
              <p:cNvPr id="260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1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1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1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41280833"/>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9398616"/>
      </p:ext>
    </p:extLst>
  </p:cSld>
  <p:clrMapOvr>
    <a:masterClrMapping/>
  </p:clrMapOvr>
  <p:transition spd="med">
    <p:fade/>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x">
  <p:cSld name="1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41" name="Group 2"/>
          <p:cNvGrpSpPr/>
          <p:nvPr/>
        </p:nvGrpSpPr>
        <p:grpSpPr>
          <a:xfrm>
            <a:off x="0" y="0"/>
            <a:ext cx="8839200" cy="6858000"/>
            <a:chOff x="0" y="0"/>
            <a:chExt cx="8839200" cy="6858000"/>
          </a:xfrm>
        </p:grpSpPr>
        <p:grpSp>
          <p:nvGrpSpPr>
            <p:cNvPr id="2628" name="Group 3"/>
            <p:cNvGrpSpPr/>
            <p:nvPr/>
          </p:nvGrpSpPr>
          <p:grpSpPr>
            <a:xfrm>
              <a:off x="0" y="-1"/>
              <a:ext cx="5105400" cy="4876801"/>
              <a:chOff x="0" y="0"/>
              <a:chExt cx="5105400" cy="4876800"/>
            </a:xfrm>
          </p:grpSpPr>
          <p:sp>
            <p:nvSpPr>
              <p:cNvPr id="262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34" name="Group 9"/>
            <p:cNvGrpSpPr/>
            <p:nvPr/>
          </p:nvGrpSpPr>
          <p:grpSpPr>
            <a:xfrm>
              <a:off x="3200400" y="3200399"/>
              <a:ext cx="3886200" cy="3657601"/>
              <a:chOff x="0" y="0"/>
              <a:chExt cx="3886200" cy="3657600"/>
            </a:xfrm>
          </p:grpSpPr>
          <p:sp>
            <p:nvSpPr>
              <p:cNvPr id="262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40" name="Group 15"/>
            <p:cNvGrpSpPr/>
            <p:nvPr/>
          </p:nvGrpSpPr>
          <p:grpSpPr>
            <a:xfrm>
              <a:off x="4495800" y="152399"/>
              <a:ext cx="4343400" cy="4114801"/>
              <a:chOff x="0" y="0"/>
              <a:chExt cx="4343400" cy="4114800"/>
            </a:xfrm>
          </p:grpSpPr>
          <p:sp>
            <p:nvSpPr>
              <p:cNvPr id="263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4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4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79831036"/>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type="tx">
  <p:cSld name="1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69" name="Group 2"/>
          <p:cNvGrpSpPr/>
          <p:nvPr/>
        </p:nvGrpSpPr>
        <p:grpSpPr>
          <a:xfrm>
            <a:off x="0" y="0"/>
            <a:ext cx="8839200" cy="6858000"/>
            <a:chOff x="0" y="0"/>
            <a:chExt cx="8839200" cy="6858000"/>
          </a:xfrm>
        </p:grpSpPr>
        <p:grpSp>
          <p:nvGrpSpPr>
            <p:cNvPr id="2656" name="Group 3"/>
            <p:cNvGrpSpPr/>
            <p:nvPr/>
          </p:nvGrpSpPr>
          <p:grpSpPr>
            <a:xfrm>
              <a:off x="0" y="-1"/>
              <a:ext cx="5105400" cy="4876801"/>
              <a:chOff x="0" y="0"/>
              <a:chExt cx="5105400" cy="4876800"/>
            </a:xfrm>
          </p:grpSpPr>
          <p:sp>
            <p:nvSpPr>
              <p:cNvPr id="265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62" name="Group 9"/>
            <p:cNvGrpSpPr/>
            <p:nvPr/>
          </p:nvGrpSpPr>
          <p:grpSpPr>
            <a:xfrm>
              <a:off x="3200400" y="3200399"/>
              <a:ext cx="3886200" cy="3657601"/>
              <a:chOff x="0" y="0"/>
              <a:chExt cx="3886200" cy="3657600"/>
            </a:xfrm>
          </p:grpSpPr>
          <p:sp>
            <p:nvSpPr>
              <p:cNvPr id="265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68" name="Group 15"/>
            <p:cNvGrpSpPr/>
            <p:nvPr/>
          </p:nvGrpSpPr>
          <p:grpSpPr>
            <a:xfrm>
              <a:off x="4495800" y="152399"/>
              <a:ext cx="4343400" cy="4114801"/>
              <a:chOff x="0" y="0"/>
              <a:chExt cx="4343400" cy="4114800"/>
            </a:xfrm>
          </p:grpSpPr>
          <p:sp>
            <p:nvSpPr>
              <p:cNvPr id="266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7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7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89950373"/>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type="tx">
  <p:cSld name="1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97" name="Group 2"/>
          <p:cNvGrpSpPr/>
          <p:nvPr/>
        </p:nvGrpSpPr>
        <p:grpSpPr>
          <a:xfrm>
            <a:off x="0" y="0"/>
            <a:ext cx="8839200" cy="6858000"/>
            <a:chOff x="0" y="0"/>
            <a:chExt cx="8839200" cy="6858000"/>
          </a:xfrm>
        </p:grpSpPr>
        <p:grpSp>
          <p:nvGrpSpPr>
            <p:cNvPr id="2684" name="Group 3"/>
            <p:cNvGrpSpPr/>
            <p:nvPr/>
          </p:nvGrpSpPr>
          <p:grpSpPr>
            <a:xfrm>
              <a:off x="0" y="-1"/>
              <a:ext cx="5105400" cy="4876801"/>
              <a:chOff x="0" y="0"/>
              <a:chExt cx="5105400" cy="4876800"/>
            </a:xfrm>
          </p:grpSpPr>
          <p:sp>
            <p:nvSpPr>
              <p:cNvPr id="267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90" name="Group 9"/>
            <p:cNvGrpSpPr/>
            <p:nvPr/>
          </p:nvGrpSpPr>
          <p:grpSpPr>
            <a:xfrm>
              <a:off x="3200400" y="3200399"/>
              <a:ext cx="3886200" cy="3657601"/>
              <a:chOff x="0" y="0"/>
              <a:chExt cx="3886200" cy="3657600"/>
            </a:xfrm>
          </p:grpSpPr>
          <p:sp>
            <p:nvSpPr>
              <p:cNvPr id="268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96" name="Group 15"/>
            <p:cNvGrpSpPr/>
            <p:nvPr/>
          </p:nvGrpSpPr>
          <p:grpSpPr>
            <a:xfrm>
              <a:off x="4495800" y="152399"/>
              <a:ext cx="4343400" cy="4114801"/>
              <a:chOff x="0" y="0"/>
              <a:chExt cx="4343400" cy="4114800"/>
            </a:xfrm>
          </p:grpSpPr>
          <p:sp>
            <p:nvSpPr>
              <p:cNvPr id="269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9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70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7680774"/>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type="tx">
  <p:cSld name="1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26" name="Group 2"/>
          <p:cNvGrpSpPr/>
          <p:nvPr/>
        </p:nvGrpSpPr>
        <p:grpSpPr>
          <a:xfrm>
            <a:off x="0" y="0"/>
            <a:ext cx="8839200" cy="6858000"/>
            <a:chOff x="0" y="0"/>
            <a:chExt cx="8839200" cy="6858000"/>
          </a:xfrm>
        </p:grpSpPr>
        <p:grpSp>
          <p:nvGrpSpPr>
            <p:cNvPr id="2713" name="Group 3"/>
            <p:cNvGrpSpPr/>
            <p:nvPr/>
          </p:nvGrpSpPr>
          <p:grpSpPr>
            <a:xfrm>
              <a:off x="0" y="-1"/>
              <a:ext cx="5105400" cy="4876801"/>
              <a:chOff x="0" y="0"/>
              <a:chExt cx="5105400" cy="4876800"/>
            </a:xfrm>
          </p:grpSpPr>
          <p:sp>
            <p:nvSpPr>
              <p:cNvPr id="270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0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19" name="Group 9"/>
            <p:cNvGrpSpPr/>
            <p:nvPr/>
          </p:nvGrpSpPr>
          <p:grpSpPr>
            <a:xfrm>
              <a:off x="3200400" y="3200399"/>
              <a:ext cx="3886200" cy="3657601"/>
              <a:chOff x="0" y="0"/>
              <a:chExt cx="3886200" cy="3657600"/>
            </a:xfrm>
          </p:grpSpPr>
          <p:sp>
            <p:nvSpPr>
              <p:cNvPr id="271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25" name="Group 15"/>
            <p:cNvGrpSpPr/>
            <p:nvPr/>
          </p:nvGrpSpPr>
          <p:grpSpPr>
            <a:xfrm>
              <a:off x="4495800" y="152399"/>
              <a:ext cx="4343400" cy="4114801"/>
              <a:chOff x="0" y="0"/>
              <a:chExt cx="4343400" cy="4114800"/>
            </a:xfrm>
          </p:grpSpPr>
          <p:sp>
            <p:nvSpPr>
              <p:cNvPr id="272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2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851027308"/>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53" name="Group 2"/>
          <p:cNvGrpSpPr/>
          <p:nvPr/>
        </p:nvGrpSpPr>
        <p:grpSpPr>
          <a:xfrm>
            <a:off x="0" y="0"/>
            <a:ext cx="8839200" cy="6858000"/>
            <a:chOff x="0" y="0"/>
            <a:chExt cx="8839200" cy="6858000"/>
          </a:xfrm>
        </p:grpSpPr>
        <p:grpSp>
          <p:nvGrpSpPr>
            <p:cNvPr id="2740" name="Group 3"/>
            <p:cNvGrpSpPr/>
            <p:nvPr/>
          </p:nvGrpSpPr>
          <p:grpSpPr>
            <a:xfrm>
              <a:off x="0" y="-1"/>
              <a:ext cx="5105400" cy="4876801"/>
              <a:chOff x="0" y="0"/>
              <a:chExt cx="5105400" cy="4876800"/>
            </a:xfrm>
          </p:grpSpPr>
          <p:sp>
            <p:nvSpPr>
              <p:cNvPr id="273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46" name="Group 9"/>
            <p:cNvGrpSpPr/>
            <p:nvPr/>
          </p:nvGrpSpPr>
          <p:grpSpPr>
            <a:xfrm>
              <a:off x="3200400" y="3200399"/>
              <a:ext cx="3886200" cy="3657601"/>
              <a:chOff x="0" y="0"/>
              <a:chExt cx="3886200" cy="3657600"/>
            </a:xfrm>
          </p:grpSpPr>
          <p:sp>
            <p:nvSpPr>
              <p:cNvPr id="274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52" name="Group 15"/>
            <p:cNvGrpSpPr/>
            <p:nvPr/>
          </p:nvGrpSpPr>
          <p:grpSpPr>
            <a:xfrm>
              <a:off x="4495800" y="152399"/>
              <a:ext cx="4343400" cy="4114801"/>
              <a:chOff x="0" y="0"/>
              <a:chExt cx="4343400" cy="4114800"/>
            </a:xfrm>
          </p:grpSpPr>
          <p:sp>
            <p:nvSpPr>
              <p:cNvPr id="274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5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600814614"/>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type="tx">
  <p:cSld name="1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79" name="Group 2"/>
          <p:cNvGrpSpPr/>
          <p:nvPr/>
        </p:nvGrpSpPr>
        <p:grpSpPr>
          <a:xfrm>
            <a:off x="0" y="0"/>
            <a:ext cx="8839200" cy="6858000"/>
            <a:chOff x="0" y="0"/>
            <a:chExt cx="8839200" cy="6858000"/>
          </a:xfrm>
        </p:grpSpPr>
        <p:grpSp>
          <p:nvGrpSpPr>
            <p:cNvPr id="2766" name="Group 3"/>
            <p:cNvGrpSpPr/>
            <p:nvPr/>
          </p:nvGrpSpPr>
          <p:grpSpPr>
            <a:xfrm>
              <a:off x="0" y="-1"/>
              <a:ext cx="5105400" cy="4876801"/>
              <a:chOff x="0" y="0"/>
              <a:chExt cx="5105400" cy="4876800"/>
            </a:xfrm>
          </p:grpSpPr>
          <p:sp>
            <p:nvSpPr>
              <p:cNvPr id="27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72" name="Group 9"/>
            <p:cNvGrpSpPr/>
            <p:nvPr/>
          </p:nvGrpSpPr>
          <p:grpSpPr>
            <a:xfrm>
              <a:off x="3200400" y="3200399"/>
              <a:ext cx="3886200" cy="3657601"/>
              <a:chOff x="0" y="0"/>
              <a:chExt cx="3886200" cy="3657600"/>
            </a:xfrm>
          </p:grpSpPr>
          <p:sp>
            <p:nvSpPr>
              <p:cNvPr id="27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78" name="Group 15"/>
            <p:cNvGrpSpPr/>
            <p:nvPr/>
          </p:nvGrpSpPr>
          <p:grpSpPr>
            <a:xfrm>
              <a:off x="4495800" y="152399"/>
              <a:ext cx="4343400" cy="4114801"/>
              <a:chOff x="0" y="0"/>
              <a:chExt cx="4343400" cy="4114800"/>
            </a:xfrm>
          </p:grpSpPr>
          <p:sp>
            <p:nvSpPr>
              <p:cNvPr id="27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8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8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27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65856393"/>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1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08" name="Group 2"/>
          <p:cNvGrpSpPr/>
          <p:nvPr/>
        </p:nvGrpSpPr>
        <p:grpSpPr>
          <a:xfrm>
            <a:off x="0" y="0"/>
            <a:ext cx="8839200" cy="6858000"/>
            <a:chOff x="0" y="0"/>
            <a:chExt cx="8839200" cy="6858000"/>
          </a:xfrm>
        </p:grpSpPr>
        <p:grpSp>
          <p:nvGrpSpPr>
            <p:cNvPr id="2795" name="Group 3"/>
            <p:cNvGrpSpPr/>
            <p:nvPr/>
          </p:nvGrpSpPr>
          <p:grpSpPr>
            <a:xfrm>
              <a:off x="0" y="-1"/>
              <a:ext cx="5105400" cy="4876801"/>
              <a:chOff x="0" y="0"/>
              <a:chExt cx="5105400" cy="4876800"/>
            </a:xfrm>
          </p:grpSpPr>
          <p:sp>
            <p:nvSpPr>
              <p:cNvPr id="27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01" name="Group 9"/>
            <p:cNvGrpSpPr/>
            <p:nvPr/>
          </p:nvGrpSpPr>
          <p:grpSpPr>
            <a:xfrm>
              <a:off x="3200400" y="3200399"/>
              <a:ext cx="3886200" cy="3657601"/>
              <a:chOff x="0" y="0"/>
              <a:chExt cx="3886200" cy="3657600"/>
            </a:xfrm>
          </p:grpSpPr>
          <p:sp>
            <p:nvSpPr>
              <p:cNvPr id="27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07" name="Group 15"/>
            <p:cNvGrpSpPr/>
            <p:nvPr/>
          </p:nvGrpSpPr>
          <p:grpSpPr>
            <a:xfrm>
              <a:off x="4495800" y="152399"/>
              <a:ext cx="4343400" cy="4114801"/>
              <a:chOff x="0" y="0"/>
              <a:chExt cx="4343400" cy="4114800"/>
            </a:xfrm>
          </p:grpSpPr>
          <p:sp>
            <p:nvSpPr>
              <p:cNvPr id="28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0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1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64307250"/>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1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37" name="Group 2"/>
          <p:cNvGrpSpPr/>
          <p:nvPr/>
        </p:nvGrpSpPr>
        <p:grpSpPr>
          <a:xfrm>
            <a:off x="0" y="0"/>
            <a:ext cx="8839200" cy="6858000"/>
            <a:chOff x="0" y="0"/>
            <a:chExt cx="8839200" cy="6858000"/>
          </a:xfrm>
        </p:grpSpPr>
        <p:grpSp>
          <p:nvGrpSpPr>
            <p:cNvPr id="2824" name="Group 3"/>
            <p:cNvGrpSpPr/>
            <p:nvPr/>
          </p:nvGrpSpPr>
          <p:grpSpPr>
            <a:xfrm>
              <a:off x="0" y="-1"/>
              <a:ext cx="5105400" cy="4876801"/>
              <a:chOff x="0" y="0"/>
              <a:chExt cx="5105400" cy="4876800"/>
            </a:xfrm>
          </p:grpSpPr>
          <p:sp>
            <p:nvSpPr>
              <p:cNvPr id="281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30" name="Group 9"/>
            <p:cNvGrpSpPr/>
            <p:nvPr/>
          </p:nvGrpSpPr>
          <p:grpSpPr>
            <a:xfrm>
              <a:off x="3200400" y="3200399"/>
              <a:ext cx="3886200" cy="3657601"/>
              <a:chOff x="0" y="0"/>
              <a:chExt cx="3886200" cy="3657600"/>
            </a:xfrm>
          </p:grpSpPr>
          <p:sp>
            <p:nvSpPr>
              <p:cNvPr id="282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36" name="Group 15"/>
            <p:cNvGrpSpPr/>
            <p:nvPr/>
          </p:nvGrpSpPr>
          <p:grpSpPr>
            <a:xfrm>
              <a:off x="4495800" y="152399"/>
              <a:ext cx="4343400" cy="4114801"/>
              <a:chOff x="0" y="0"/>
              <a:chExt cx="4343400" cy="4114800"/>
            </a:xfrm>
          </p:grpSpPr>
          <p:sp>
            <p:nvSpPr>
              <p:cNvPr id="283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3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3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59055049"/>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1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65" name="Group 2"/>
          <p:cNvGrpSpPr/>
          <p:nvPr/>
        </p:nvGrpSpPr>
        <p:grpSpPr>
          <a:xfrm>
            <a:off x="0" y="0"/>
            <a:ext cx="8839200" cy="6858000"/>
            <a:chOff x="0" y="0"/>
            <a:chExt cx="8839200" cy="6858000"/>
          </a:xfrm>
        </p:grpSpPr>
        <p:grpSp>
          <p:nvGrpSpPr>
            <p:cNvPr id="2852" name="Group 3"/>
            <p:cNvGrpSpPr/>
            <p:nvPr/>
          </p:nvGrpSpPr>
          <p:grpSpPr>
            <a:xfrm>
              <a:off x="0" y="-1"/>
              <a:ext cx="5105400" cy="4876801"/>
              <a:chOff x="0" y="0"/>
              <a:chExt cx="5105400" cy="4876800"/>
            </a:xfrm>
          </p:grpSpPr>
          <p:sp>
            <p:nvSpPr>
              <p:cNvPr id="284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58" name="Group 9"/>
            <p:cNvGrpSpPr/>
            <p:nvPr/>
          </p:nvGrpSpPr>
          <p:grpSpPr>
            <a:xfrm>
              <a:off x="3200400" y="3200399"/>
              <a:ext cx="3886200" cy="3657601"/>
              <a:chOff x="0" y="0"/>
              <a:chExt cx="3886200" cy="3657600"/>
            </a:xfrm>
          </p:grpSpPr>
          <p:sp>
            <p:nvSpPr>
              <p:cNvPr id="285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64" name="Group 15"/>
            <p:cNvGrpSpPr/>
            <p:nvPr/>
          </p:nvGrpSpPr>
          <p:grpSpPr>
            <a:xfrm>
              <a:off x="4495800" y="152399"/>
              <a:ext cx="4343400" cy="4114801"/>
              <a:chOff x="0" y="0"/>
              <a:chExt cx="4343400" cy="4114800"/>
            </a:xfrm>
          </p:grpSpPr>
          <p:sp>
            <p:nvSpPr>
              <p:cNvPr id="285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6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6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946376228"/>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3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93" name="Group 2"/>
          <p:cNvGrpSpPr/>
          <p:nvPr/>
        </p:nvGrpSpPr>
        <p:grpSpPr>
          <a:xfrm>
            <a:off x="0" y="0"/>
            <a:ext cx="8839200" cy="6858000"/>
            <a:chOff x="0" y="0"/>
            <a:chExt cx="8839200" cy="6858000"/>
          </a:xfrm>
        </p:grpSpPr>
        <p:grpSp>
          <p:nvGrpSpPr>
            <p:cNvPr id="2880" name="Group 3"/>
            <p:cNvGrpSpPr/>
            <p:nvPr/>
          </p:nvGrpSpPr>
          <p:grpSpPr>
            <a:xfrm>
              <a:off x="0" y="-1"/>
              <a:ext cx="5105400" cy="4876801"/>
              <a:chOff x="0" y="0"/>
              <a:chExt cx="5105400" cy="4876800"/>
            </a:xfrm>
          </p:grpSpPr>
          <p:sp>
            <p:nvSpPr>
              <p:cNvPr id="287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86" name="Group 9"/>
            <p:cNvGrpSpPr/>
            <p:nvPr/>
          </p:nvGrpSpPr>
          <p:grpSpPr>
            <a:xfrm>
              <a:off x="3200400" y="3200399"/>
              <a:ext cx="3886200" cy="3657601"/>
              <a:chOff x="0" y="0"/>
              <a:chExt cx="3886200" cy="3657600"/>
            </a:xfrm>
          </p:grpSpPr>
          <p:sp>
            <p:nvSpPr>
              <p:cNvPr id="288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92" name="Group 15"/>
            <p:cNvGrpSpPr/>
            <p:nvPr/>
          </p:nvGrpSpPr>
          <p:grpSpPr>
            <a:xfrm>
              <a:off x="4495800" y="152399"/>
              <a:ext cx="4343400" cy="4114801"/>
              <a:chOff x="0" y="0"/>
              <a:chExt cx="4343400" cy="4114800"/>
            </a:xfrm>
          </p:grpSpPr>
          <p:sp>
            <p:nvSpPr>
              <p:cNvPr id="288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9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70617214"/>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7543864"/>
      </p:ext>
    </p:extLst>
  </p:cSld>
  <p:clrMapOvr>
    <a:masterClrMapping/>
  </p:clrMapOvr>
  <p:transition spd="med">
    <p:fade/>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12_Title Slide">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02"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03"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04"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5"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6"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7"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8"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9"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10"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11" name="Title Text"/>
          <p:cNvSpPr txBox="1">
            <a:spLocks noGrp="1"/>
          </p:cNvSpPr>
          <p:nvPr>
            <p:ph type="title"/>
          </p:nvPr>
        </p:nvSpPr>
        <p:spPr>
          <a:xfrm>
            <a:off x="685800" y="22860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algn="ctr">
              <a:defRPr b="1" i="0">
                <a:latin typeface="Arial" panose="020B0604020202020204" pitchFamily="34" charset="0"/>
                <a:cs typeface="Arial" panose="020B0604020202020204" pitchFamily="34" charset="0"/>
              </a:defRPr>
            </a:lvl2pPr>
            <a:lvl3pPr algn="ctr">
              <a:defRPr b="1" i="0">
                <a:latin typeface="Arial" panose="020B0604020202020204" pitchFamily="34" charset="0"/>
                <a:cs typeface="Arial" panose="020B0604020202020204" pitchFamily="34" charset="0"/>
              </a:defRPr>
            </a:lvl3pPr>
            <a:lvl4pPr algn="ctr">
              <a:defRPr b="1" i="0">
                <a:latin typeface="Arial" panose="020B0604020202020204" pitchFamily="34" charset="0"/>
                <a:cs typeface="Arial" panose="020B0604020202020204" pitchFamily="34" charset="0"/>
              </a:defRPr>
            </a:lvl4pPr>
            <a:lvl5pPr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2605882"/>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x">
  <p:cSld name="12_Title and Conten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20"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21"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22"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3"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4"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5"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6"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7"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8"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9"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30"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1245130"/>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12_Section Header">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38"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39"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40"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1"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2"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3"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4"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5"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6"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4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7590097"/>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12_Two Conten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56"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57"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58"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59"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0"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1"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2"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3"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4"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5"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7"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4322446"/>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12_Comparis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74"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75"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76"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7"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8"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9"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0"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1"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2"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986"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6318908"/>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12_Title Only">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93"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94"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95"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6"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7"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8"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9"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0"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1"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2"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0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2886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type="tx">
  <p:cSld name="13_Blank">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10"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11"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12"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3"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4"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5"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6"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7"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8"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9"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0358960"/>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12_Content with Capti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26"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27"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28"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29"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0"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1"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2"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3"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4"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038"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155794"/>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tx">
  <p:cSld name="12_Picture with Capti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45"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46"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47"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48"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49"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0"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1"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2"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3"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5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0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7"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2764060"/>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12_Title and Vertical Tex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64"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65"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66"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7"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8"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9"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0"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1"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2"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3"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74"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5"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333231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43616335"/>
      </p:ext>
    </p:extLst>
  </p:cSld>
  <p:clrMapOvr>
    <a:masterClrMapping/>
  </p:clrMapOvr>
  <p:transition spd="med">
    <p:fade/>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x">
  <p:cSld name="12_Vertical Title and Tex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82"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83"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84"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5"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6"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7"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8"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9"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90"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91"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92"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444277"/>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tx">
  <p:cSld name="13_Title Slide">
    <p:bg>
      <p:bgPr>
        <a:solidFill>
          <a:srgbClr val="F1F7E9"/>
        </a:solidFill>
        <a:effectLst/>
      </p:bgPr>
    </p:bg>
    <p:spTree>
      <p:nvGrpSpPr>
        <p:cNvPr id="1" name=""/>
        <p:cNvGrpSpPr/>
        <p:nvPr/>
      </p:nvGrpSpPr>
      <p:grpSpPr>
        <a:xfrm>
          <a:off x="0" y="0"/>
          <a:ext cx="0" cy="0"/>
          <a:chOff x="0" y="0"/>
          <a:chExt cx="0" cy="0"/>
        </a:xfrm>
      </p:grpSpPr>
      <p:grpSp>
        <p:nvGrpSpPr>
          <p:cNvPr id="3106" name="Group 2"/>
          <p:cNvGrpSpPr/>
          <p:nvPr/>
        </p:nvGrpSpPr>
        <p:grpSpPr>
          <a:xfrm>
            <a:off x="-1" y="0"/>
            <a:ext cx="9144001" cy="6858000"/>
            <a:chOff x="0" y="0"/>
            <a:chExt cx="9144000" cy="6858000"/>
          </a:xfrm>
        </p:grpSpPr>
        <p:sp>
          <p:nvSpPr>
            <p:cNvPr id="3100"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Rectangle 4"/>
            <p:cNvSpPr/>
            <p:nvPr/>
          </p:nvSpPr>
          <p:spPr>
            <a:xfrm>
              <a:off x="0" y="0"/>
              <a:ext cx="9144000" cy="3657600"/>
            </a:xfrm>
            <a:prstGeom prst="rect">
              <a:avLst/>
            </a:prstGeom>
            <a:blipFill rotWithShape="1">
              <a:blip r:embed="rId2" cstate="print"/>
              <a:srcRect/>
              <a:tile tx="0" ty="0" sx="100000" sy="100000" flip="none" algn="tl"/>
            </a:blip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Line 5"/>
            <p:cNvSpPr/>
            <p:nvPr/>
          </p:nvSpPr>
          <p:spPr>
            <a:xfrm>
              <a:off x="0" y="3657599"/>
              <a:ext cx="9144000" cy="1589"/>
            </a:xfrm>
            <a:prstGeom prst="line">
              <a:avLst/>
            </a:prstGeom>
            <a:noFill/>
            <a:ln w="19050" cap="flat">
              <a:solidFill>
                <a:srgbClr val="366B1B"/>
              </a:solidFill>
              <a:prstDash val="solid"/>
              <a:round/>
            </a:ln>
            <a:effectLst/>
          </p:spPr>
          <p:txBody>
            <a:bodyPr wrap="square" lIns="46799" tIns="46799" rIns="46799" bIns="46799" numCol="1" anchor="t">
              <a:noAutofit/>
            </a:bodyPr>
            <a:lstStyle/>
            <a:p>
              <a:endParaRPr/>
            </a:p>
          </p:txBody>
        </p:sp>
        <p:sp>
          <p:nvSpPr>
            <p:cNvPr id="3103" name="Rectangle 6"/>
            <p:cNvSpPr/>
            <p:nvPr/>
          </p:nvSpPr>
          <p:spPr>
            <a:xfrm>
              <a:off x="0" y="6553200"/>
              <a:ext cx="9144000" cy="304800"/>
            </a:xfrm>
            <a:prstGeom prst="rect">
              <a:avLst/>
            </a:prstGeom>
            <a:blipFill rotWithShape="1">
              <a:blip r:embed="rId2" cstate="print"/>
              <a:srcRect/>
              <a:tile tx="0" ty="0" sx="100000" sy="100000" flip="none" algn="tl"/>
            </a:blip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Line 7"/>
            <p:cNvSpPr/>
            <p:nvPr/>
          </p:nvSpPr>
          <p:spPr>
            <a:xfrm>
              <a:off x="0" y="6553199"/>
              <a:ext cx="9144000" cy="1589"/>
            </a:xfrm>
            <a:prstGeom prst="line">
              <a:avLst/>
            </a:prstGeom>
            <a:noFill/>
            <a:ln w="19050" cap="flat">
              <a:solidFill>
                <a:srgbClr val="366B1B"/>
              </a:solidFill>
              <a:prstDash val="solid"/>
              <a:round/>
            </a:ln>
            <a:effectLst/>
          </p:spPr>
          <p:txBody>
            <a:bodyPr wrap="square" lIns="46799" tIns="46799" rIns="46799" bIns="46799" numCol="1" anchor="t">
              <a:noAutofit/>
            </a:bodyPr>
            <a:lstStyle/>
            <a:p>
              <a:endParaRPr/>
            </a:p>
          </p:txBody>
        </p:sp>
        <p:sp>
          <p:nvSpPr>
            <p:cNvPr id="3105"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107" name="Title Text"/>
          <p:cNvSpPr txBox="1">
            <a:spLocks noGrp="1"/>
          </p:cNvSpPr>
          <p:nvPr>
            <p:ph type="title"/>
          </p:nvPr>
        </p:nvSpPr>
        <p:spPr>
          <a:xfrm>
            <a:off x="685800" y="22860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08" name="Body Level One…"/>
          <p:cNvSpPr txBox="1">
            <a:spLocks noGrp="1"/>
          </p:cNvSpPr>
          <p:nvPr>
            <p:ph type="body" sz="quarter" idx="1"/>
          </p:nvPr>
        </p:nvSpPr>
        <p:spPr>
          <a:xfrm>
            <a:off x="1371600" y="4191000"/>
            <a:ext cx="6400800" cy="1752600"/>
          </a:xfrm>
          <a:prstGeom prst="rect">
            <a:avLst/>
          </a:prstGeom>
        </p:spPr>
        <p:txBody>
          <a:bodyPr>
            <a:normAutofit/>
          </a:bodyPr>
          <a:lstStyle>
            <a:lvl1pPr marL="0" indent="0" algn="ctr">
              <a:buSzTx/>
              <a:buNone/>
              <a:defRPr>
                <a:solidFill>
                  <a:srgbClr val="003300"/>
                </a:solidFill>
                <a:latin typeface="Times New Roman"/>
                <a:ea typeface="Times New Roman"/>
                <a:cs typeface="Times New Roman"/>
                <a:sym typeface="Times New Roman"/>
              </a:defRPr>
            </a:lvl1pPr>
            <a:lvl2pPr algn="ctr">
              <a:defRPr>
                <a:solidFill>
                  <a:srgbClr val="003300"/>
                </a:solidFill>
                <a:latin typeface="Times New Roman"/>
                <a:ea typeface="Times New Roman"/>
                <a:cs typeface="Times New Roman"/>
                <a:sym typeface="Times New Roman"/>
              </a:defRPr>
            </a:lvl2pPr>
            <a:lvl3pPr algn="ctr">
              <a:defRPr>
                <a:solidFill>
                  <a:srgbClr val="003300"/>
                </a:solidFill>
                <a:latin typeface="Times New Roman"/>
                <a:ea typeface="Times New Roman"/>
                <a:cs typeface="Times New Roman"/>
                <a:sym typeface="Times New Roman"/>
              </a:defRPr>
            </a:lvl3pPr>
            <a:lvl4pPr algn="ctr">
              <a:defRPr>
                <a:solidFill>
                  <a:srgbClr val="003300"/>
                </a:solidFill>
                <a:latin typeface="Times New Roman"/>
                <a:ea typeface="Times New Roman"/>
                <a:cs typeface="Times New Roman"/>
                <a:sym typeface="Times New Roman"/>
              </a:defRPr>
            </a:lvl4pPr>
            <a:lvl5pPr algn="ct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3069973193"/>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x">
  <p:cSld name="13_Title and Content">
    <p:bg>
      <p:bgPr>
        <a:solidFill>
          <a:srgbClr val="F1F7E9"/>
        </a:solidFill>
        <a:effectLst/>
      </p:bgPr>
    </p:bg>
    <p:spTree>
      <p:nvGrpSpPr>
        <p:cNvPr id="1" name=""/>
        <p:cNvGrpSpPr/>
        <p:nvPr/>
      </p:nvGrpSpPr>
      <p:grpSpPr>
        <a:xfrm>
          <a:off x="0" y="0"/>
          <a:ext cx="0" cy="0"/>
          <a:chOff x="0" y="0"/>
          <a:chExt cx="0" cy="0"/>
        </a:xfrm>
      </p:grpSpPr>
      <p:sp>
        <p:nvSpPr>
          <p:cNvPr id="311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1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2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23" name="Body Level One…"/>
          <p:cNvSpPr txBox="1">
            <a:spLocks noGrp="1"/>
          </p:cNvSpPr>
          <p:nvPr>
            <p:ph type="body" idx="1"/>
          </p:nvPr>
        </p:nvSpPr>
        <p:spPr>
          <a:xfrm>
            <a:off x="685800" y="1849438"/>
            <a:ext cx="7772400" cy="4114801"/>
          </a:xfrm>
          <a:prstGeom prst="rect">
            <a:avLst/>
          </a:prstGeom>
        </p:spPr>
        <p:txBody>
          <a:bodyPr>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2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059385136"/>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F1F7E9"/>
        </a:solidFill>
        <a:effectLst/>
      </p:bgPr>
    </p:bg>
    <p:spTree>
      <p:nvGrpSpPr>
        <p:cNvPr id="1" name=""/>
        <p:cNvGrpSpPr/>
        <p:nvPr/>
      </p:nvGrpSpPr>
      <p:grpSpPr>
        <a:xfrm>
          <a:off x="0" y="0"/>
          <a:ext cx="0" cy="0"/>
          <a:chOff x="0" y="0"/>
          <a:chExt cx="0" cy="0"/>
        </a:xfrm>
      </p:grpSpPr>
      <p:sp>
        <p:nvSpPr>
          <p:cNvPr id="313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3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3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1" cap="a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00"/>
                </a:solidFill>
                <a:latin typeface="Times New Roman"/>
                <a:ea typeface="Times New Roman"/>
                <a:cs typeface="Times New Roman"/>
                <a:sym typeface="Times New Roman"/>
              </a:defRPr>
            </a:lvl1pPr>
            <a:lvl2pPr marL="0" indent="457200">
              <a:spcBef>
                <a:spcPts val="400"/>
              </a:spcBef>
              <a:buSzTx/>
              <a:buNone/>
              <a:defRPr sz="2000">
                <a:solidFill>
                  <a:srgbClr val="003300"/>
                </a:solidFill>
                <a:latin typeface="Times New Roman"/>
                <a:ea typeface="Times New Roman"/>
                <a:cs typeface="Times New Roman"/>
                <a:sym typeface="Times New Roman"/>
              </a:defRPr>
            </a:lvl2pPr>
            <a:lvl3pPr marL="0" indent="914400">
              <a:spcBef>
                <a:spcPts val="400"/>
              </a:spcBef>
              <a:buSzTx/>
              <a:buNone/>
              <a:defRPr sz="2000">
                <a:solidFill>
                  <a:srgbClr val="003300"/>
                </a:solidFill>
                <a:latin typeface="Times New Roman"/>
                <a:ea typeface="Times New Roman"/>
                <a:cs typeface="Times New Roman"/>
                <a:sym typeface="Times New Roman"/>
              </a:defRPr>
            </a:lvl3pPr>
            <a:lvl4pPr marL="0" indent="1371600">
              <a:spcBef>
                <a:spcPts val="400"/>
              </a:spcBef>
              <a:buSzTx/>
              <a:buNone/>
              <a:defRPr sz="2000">
                <a:solidFill>
                  <a:srgbClr val="003300"/>
                </a:solidFill>
                <a:latin typeface="Times New Roman"/>
                <a:ea typeface="Times New Roman"/>
                <a:cs typeface="Times New Roman"/>
                <a:sym typeface="Times New Roman"/>
              </a:defRPr>
            </a:lvl4pPr>
            <a:lvl5pPr marL="0" indent="1828800">
              <a:spcBef>
                <a:spcPts val="400"/>
              </a:spcBef>
              <a:buSzTx/>
              <a:buNone/>
              <a:defRPr sz="20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3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809383572"/>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F1F7E9"/>
        </a:solidFill>
        <a:effectLst/>
      </p:bgPr>
    </p:bg>
    <p:spTree>
      <p:nvGrpSpPr>
        <p:cNvPr id="1" name=""/>
        <p:cNvGrpSpPr/>
        <p:nvPr/>
      </p:nvGrpSpPr>
      <p:grpSpPr>
        <a:xfrm>
          <a:off x="0" y="0"/>
          <a:ext cx="0" cy="0"/>
          <a:chOff x="0" y="0"/>
          <a:chExt cx="0" cy="0"/>
        </a:xfrm>
      </p:grpSpPr>
      <p:sp>
        <p:nvSpPr>
          <p:cNvPr id="314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4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5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53" name="Body Level One…"/>
          <p:cNvSpPr txBox="1">
            <a:spLocks noGrp="1"/>
          </p:cNvSpPr>
          <p:nvPr>
            <p:ph type="body" sz="half" idx="1"/>
          </p:nvPr>
        </p:nvSpPr>
        <p:spPr>
          <a:xfrm>
            <a:off x="685800" y="1849438"/>
            <a:ext cx="3810000" cy="4114801"/>
          </a:xfrm>
          <a:prstGeom prst="rect">
            <a:avLst/>
          </a:prstGeom>
        </p:spPr>
        <p:txBody>
          <a:bodyPr>
            <a:normAutofit/>
          </a:bodyPr>
          <a:lstStyle>
            <a:lvl1pPr>
              <a:spcBef>
                <a:spcPts val="600"/>
              </a:spcBef>
              <a:buClr>
                <a:srgbClr val="808000"/>
              </a:buClr>
              <a:defRPr sz="2800">
                <a:solidFill>
                  <a:srgbClr val="003300"/>
                </a:solidFill>
                <a:latin typeface="Times New Roman"/>
                <a:ea typeface="Times New Roman"/>
                <a:cs typeface="Times New Roman"/>
                <a:sym typeface="Times New Roman"/>
              </a:defRPr>
            </a:lvl1pPr>
            <a:lvl2pPr marL="790575" indent="-333375">
              <a:spcBef>
                <a:spcPts val="600"/>
              </a:spcBef>
              <a:buClr>
                <a:srgbClr val="808000"/>
              </a:buClr>
              <a:defRPr sz="2800">
                <a:solidFill>
                  <a:srgbClr val="003300"/>
                </a:solidFill>
                <a:latin typeface="Times New Roman"/>
                <a:ea typeface="Times New Roman"/>
                <a:cs typeface="Times New Roman"/>
                <a:sym typeface="Times New Roman"/>
              </a:defRPr>
            </a:lvl2pPr>
            <a:lvl3pPr marL="1234439" indent="-320039">
              <a:spcBef>
                <a:spcPts val="600"/>
              </a:spcBef>
              <a:buClr>
                <a:srgbClr val="808000"/>
              </a:buClr>
              <a:defRPr sz="2800">
                <a:solidFill>
                  <a:srgbClr val="003300"/>
                </a:solidFill>
                <a:latin typeface="Times New Roman"/>
                <a:ea typeface="Times New Roman"/>
                <a:cs typeface="Times New Roman"/>
                <a:sym typeface="Times New Roman"/>
              </a:defRPr>
            </a:lvl3pPr>
            <a:lvl4pPr marL="1727200" indent="-355600">
              <a:spcBef>
                <a:spcPts val="600"/>
              </a:spcBef>
              <a:buClr>
                <a:srgbClr val="808000"/>
              </a:buClr>
              <a:defRPr sz="2800">
                <a:solidFill>
                  <a:srgbClr val="003300"/>
                </a:solidFill>
                <a:latin typeface="Times New Roman"/>
                <a:ea typeface="Times New Roman"/>
                <a:cs typeface="Times New Roman"/>
                <a:sym typeface="Times New Roman"/>
              </a:defRPr>
            </a:lvl4pPr>
            <a:lvl5pPr marL="2184400" indent="-355600">
              <a:spcBef>
                <a:spcPts val="600"/>
              </a:spcBef>
              <a:buClr>
                <a:srgbClr val="808000"/>
              </a:buClr>
              <a:defRPr sz="28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5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661071515"/>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F1F7E9"/>
        </a:solidFill>
        <a:effectLst/>
      </p:bgPr>
    </p:bg>
    <p:spTree>
      <p:nvGrpSpPr>
        <p:cNvPr id="1" name=""/>
        <p:cNvGrpSpPr/>
        <p:nvPr/>
      </p:nvGrpSpPr>
      <p:grpSpPr>
        <a:xfrm>
          <a:off x="0" y="0"/>
          <a:ext cx="0" cy="0"/>
          <a:chOff x="0" y="0"/>
          <a:chExt cx="0" cy="0"/>
        </a:xfrm>
      </p:grpSpPr>
      <p:sp>
        <p:nvSpPr>
          <p:cNvPr id="316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6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6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7" name="Title Text"/>
          <p:cNvSpPr txBox="1">
            <a:spLocks noGrp="1"/>
          </p:cNvSpPr>
          <p:nvPr>
            <p:ph type="title"/>
          </p:nvPr>
        </p:nvSpPr>
        <p:spPr>
          <a:xfrm>
            <a:off x="457200" y="274638"/>
            <a:ext cx="8229600" cy="1143001"/>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00"/>
                </a:solidFill>
                <a:latin typeface="Times New Roman"/>
                <a:ea typeface="Times New Roman"/>
                <a:cs typeface="Times New Roman"/>
                <a:sym typeface="Times New Roman"/>
              </a:defRPr>
            </a:lvl1pPr>
            <a:lvl2pPr marL="0" indent="457200">
              <a:spcBef>
                <a:spcPts val="500"/>
              </a:spcBef>
              <a:buSzTx/>
              <a:buNone/>
              <a:defRPr sz="2400" b="1">
                <a:solidFill>
                  <a:srgbClr val="003300"/>
                </a:solidFill>
                <a:latin typeface="Times New Roman"/>
                <a:ea typeface="Times New Roman"/>
                <a:cs typeface="Times New Roman"/>
                <a:sym typeface="Times New Roman"/>
              </a:defRPr>
            </a:lvl2pPr>
            <a:lvl3pPr marL="0" indent="914400">
              <a:spcBef>
                <a:spcPts val="500"/>
              </a:spcBef>
              <a:buSzTx/>
              <a:buNone/>
              <a:defRPr sz="2400" b="1">
                <a:solidFill>
                  <a:srgbClr val="003300"/>
                </a:solidFill>
                <a:latin typeface="Times New Roman"/>
                <a:ea typeface="Times New Roman"/>
                <a:cs typeface="Times New Roman"/>
                <a:sym typeface="Times New Roman"/>
              </a:defRPr>
            </a:lvl3pPr>
            <a:lvl4pPr marL="0" indent="1371600">
              <a:spcBef>
                <a:spcPts val="500"/>
              </a:spcBef>
              <a:buSzTx/>
              <a:buNone/>
              <a:defRPr sz="2400" b="1">
                <a:solidFill>
                  <a:srgbClr val="003300"/>
                </a:solidFill>
                <a:latin typeface="Times New Roman"/>
                <a:ea typeface="Times New Roman"/>
                <a:cs typeface="Times New Roman"/>
                <a:sym typeface="Times New Roman"/>
              </a:defRPr>
            </a:lvl4pPr>
            <a:lvl5pPr marL="0" indent="1828800">
              <a:spcBef>
                <a:spcPts val="500"/>
              </a:spcBef>
              <a:buSzTx/>
              <a:buNone/>
              <a:defRPr sz="2400" b="1">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3300"/>
                </a:solidFill>
                <a:latin typeface="Times New Roman"/>
                <a:ea typeface="Times New Roman"/>
                <a:cs typeface="Times New Roman"/>
                <a:sym typeface="Times New Roman"/>
              </a:defRPr>
            </a:pPr>
            <a:endParaRPr/>
          </a:p>
        </p:txBody>
      </p:sp>
      <p:sp>
        <p:nvSpPr>
          <p:cNvPr id="3170"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701309784"/>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F1F7E9"/>
        </a:solidFill>
        <a:effectLst/>
      </p:bgPr>
    </p:bg>
    <p:spTree>
      <p:nvGrpSpPr>
        <p:cNvPr id="1" name=""/>
        <p:cNvGrpSpPr/>
        <p:nvPr/>
      </p:nvGrpSpPr>
      <p:grpSpPr>
        <a:xfrm>
          <a:off x="0" y="0"/>
          <a:ext cx="0" cy="0"/>
          <a:chOff x="0" y="0"/>
          <a:chExt cx="0" cy="0"/>
        </a:xfrm>
      </p:grpSpPr>
      <p:sp>
        <p:nvSpPr>
          <p:cNvPr id="3177"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78"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9"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82"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8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313046812"/>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x">
  <p:cSld name="14_Blank">
    <p:bg>
      <p:bgPr>
        <a:solidFill>
          <a:srgbClr val="F1F7E9"/>
        </a:solidFill>
        <a:effectLst/>
      </p:bgPr>
    </p:bg>
    <p:spTree>
      <p:nvGrpSpPr>
        <p:cNvPr id="1" name=""/>
        <p:cNvGrpSpPr/>
        <p:nvPr/>
      </p:nvGrpSpPr>
      <p:grpSpPr>
        <a:xfrm>
          <a:off x="0" y="0"/>
          <a:ext cx="0" cy="0"/>
          <a:chOff x="0" y="0"/>
          <a:chExt cx="0" cy="0"/>
        </a:xfrm>
      </p:grpSpPr>
      <p:sp>
        <p:nvSpPr>
          <p:cNvPr id="319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9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9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3046957171"/>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F1F7E9"/>
        </a:solidFill>
        <a:effectLst/>
      </p:bgPr>
    </p:bg>
    <p:spTree>
      <p:nvGrpSpPr>
        <p:cNvPr id="1" name=""/>
        <p:cNvGrpSpPr/>
        <p:nvPr/>
      </p:nvGrpSpPr>
      <p:grpSpPr>
        <a:xfrm>
          <a:off x="0" y="0"/>
          <a:ext cx="0" cy="0"/>
          <a:chOff x="0" y="0"/>
          <a:chExt cx="0" cy="0"/>
        </a:xfrm>
      </p:grpSpPr>
      <p:sp>
        <p:nvSpPr>
          <p:cNvPr id="3204"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05"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09"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1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3300"/>
                </a:solidFill>
                <a:latin typeface="Times New Roman"/>
                <a:ea typeface="Times New Roman"/>
                <a:cs typeface="Times New Roman"/>
                <a:sym typeface="Times New Roman"/>
              </a:defRPr>
            </a:pPr>
            <a:endParaRPr/>
          </a:p>
        </p:txBody>
      </p:sp>
      <p:sp>
        <p:nvSpPr>
          <p:cNvPr id="3213"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883256264"/>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F1F7E9"/>
        </a:solidFill>
        <a:effectLst/>
      </p:bgPr>
    </p:bg>
    <p:spTree>
      <p:nvGrpSpPr>
        <p:cNvPr id="1" name=""/>
        <p:cNvGrpSpPr/>
        <p:nvPr/>
      </p:nvGrpSpPr>
      <p:grpSpPr>
        <a:xfrm>
          <a:off x="0" y="0"/>
          <a:ext cx="0" cy="0"/>
          <a:chOff x="0" y="0"/>
          <a:chExt cx="0" cy="0"/>
        </a:xfrm>
      </p:grpSpPr>
      <p:sp>
        <p:nvSpPr>
          <p:cNvPr id="3220"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21"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25"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2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2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00"/>
                </a:solidFill>
                <a:latin typeface="Times New Roman"/>
                <a:ea typeface="Times New Roman"/>
                <a:cs typeface="Times New Roman"/>
                <a:sym typeface="Times New Roman"/>
              </a:defRPr>
            </a:lvl1pPr>
            <a:lvl2pPr marL="0" indent="457200">
              <a:spcBef>
                <a:spcPts val="300"/>
              </a:spcBef>
              <a:buSzTx/>
              <a:buNone/>
              <a:defRPr sz="1400">
                <a:solidFill>
                  <a:srgbClr val="003300"/>
                </a:solidFill>
                <a:latin typeface="Times New Roman"/>
                <a:ea typeface="Times New Roman"/>
                <a:cs typeface="Times New Roman"/>
                <a:sym typeface="Times New Roman"/>
              </a:defRPr>
            </a:lvl2pPr>
            <a:lvl3pPr marL="0" indent="914400">
              <a:spcBef>
                <a:spcPts val="300"/>
              </a:spcBef>
              <a:buSzTx/>
              <a:buNone/>
              <a:defRPr sz="1400">
                <a:solidFill>
                  <a:srgbClr val="003300"/>
                </a:solidFill>
                <a:latin typeface="Times New Roman"/>
                <a:ea typeface="Times New Roman"/>
                <a:cs typeface="Times New Roman"/>
                <a:sym typeface="Times New Roman"/>
              </a:defRPr>
            </a:lvl3pPr>
            <a:lvl4pPr marL="0" indent="1371600">
              <a:spcBef>
                <a:spcPts val="300"/>
              </a:spcBef>
              <a:buSzTx/>
              <a:buNone/>
              <a:defRPr sz="1400">
                <a:solidFill>
                  <a:srgbClr val="003300"/>
                </a:solidFill>
                <a:latin typeface="Times New Roman"/>
                <a:ea typeface="Times New Roman"/>
                <a:cs typeface="Times New Roman"/>
                <a:sym typeface="Times New Roman"/>
              </a:defRPr>
            </a:lvl4pPr>
            <a:lvl5pPr marL="0" indent="1828800">
              <a:spcBef>
                <a:spcPts val="300"/>
              </a:spcBef>
              <a:buSzTx/>
              <a:buNone/>
              <a:defRPr sz="14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085907183"/>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5848653"/>
      </p:ext>
    </p:extLst>
  </p:cSld>
  <p:clrMapOvr>
    <a:masterClrMapping/>
  </p:clrMapOvr>
  <p:transition spd="med">
    <p:fade/>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x">
  <p:cSld name="13_Title and Vertical Text">
    <p:bg>
      <p:bgPr>
        <a:solidFill>
          <a:srgbClr val="F1F7E9"/>
        </a:solidFill>
        <a:effectLst/>
      </p:bgPr>
    </p:bg>
    <p:spTree>
      <p:nvGrpSpPr>
        <p:cNvPr id="1" name=""/>
        <p:cNvGrpSpPr/>
        <p:nvPr/>
      </p:nvGrpSpPr>
      <p:grpSpPr>
        <a:xfrm>
          <a:off x="0" y="0"/>
          <a:ext cx="0" cy="0"/>
          <a:chOff x="0" y="0"/>
          <a:chExt cx="0" cy="0"/>
        </a:xfrm>
      </p:grpSpPr>
      <p:sp>
        <p:nvSpPr>
          <p:cNvPr id="323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3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4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43" name="Body Level One…"/>
          <p:cNvSpPr txBox="1">
            <a:spLocks noGrp="1"/>
          </p:cNvSpPr>
          <p:nvPr>
            <p:ph type="body" idx="1"/>
          </p:nvPr>
        </p:nvSpPr>
        <p:spPr>
          <a:xfrm>
            <a:off x="685800" y="1849438"/>
            <a:ext cx="7772400" cy="4114801"/>
          </a:xfrm>
          <a:prstGeom prst="rect">
            <a:avLst/>
          </a:prstGeom>
        </p:spPr>
        <p:txBody>
          <a:bodyPr vert="eaVert">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4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886066136"/>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tx">
  <p:cSld name="13_Vertical Title and Text">
    <p:bg>
      <p:bgPr>
        <a:solidFill>
          <a:srgbClr val="F1F7E9"/>
        </a:solidFill>
        <a:effectLst/>
      </p:bgPr>
    </p:bg>
    <p:spTree>
      <p:nvGrpSpPr>
        <p:cNvPr id="1" name=""/>
        <p:cNvGrpSpPr/>
        <p:nvPr/>
      </p:nvGrpSpPr>
      <p:grpSpPr>
        <a:xfrm>
          <a:off x="0" y="0"/>
          <a:ext cx="0" cy="0"/>
          <a:chOff x="0" y="0"/>
          <a:chExt cx="0" cy="0"/>
        </a:xfrm>
      </p:grpSpPr>
      <p:sp>
        <p:nvSpPr>
          <p:cNvPr id="325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5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5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Title Text"/>
          <p:cNvSpPr txBox="1">
            <a:spLocks noGrp="1"/>
          </p:cNvSpPr>
          <p:nvPr>
            <p:ph type="title"/>
          </p:nvPr>
        </p:nvSpPr>
        <p:spPr>
          <a:xfrm>
            <a:off x="6515100" y="304800"/>
            <a:ext cx="1943100" cy="5659438"/>
          </a:xfrm>
          <a:prstGeom prst="rect">
            <a:avLst/>
          </a:prstGeom>
        </p:spPr>
        <p:txBody>
          <a:bodyPr vert="eaVert">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58" name="Body Level One…"/>
          <p:cNvSpPr txBox="1">
            <a:spLocks noGrp="1"/>
          </p:cNvSpPr>
          <p:nvPr>
            <p:ph type="body" idx="1"/>
          </p:nvPr>
        </p:nvSpPr>
        <p:spPr>
          <a:xfrm>
            <a:off x="685800" y="304800"/>
            <a:ext cx="5676900" cy="5659438"/>
          </a:xfrm>
          <a:prstGeom prst="rect">
            <a:avLst/>
          </a:prstGeom>
        </p:spPr>
        <p:txBody>
          <a:bodyPr vert="eaVert">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5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603625640"/>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720000"/>
        </a:solidFill>
        <a:effectLst/>
      </p:bgPr>
    </p:bg>
    <p:spTree>
      <p:nvGrpSpPr>
        <p:cNvPr id="1" name=""/>
        <p:cNvGrpSpPr/>
        <p:nvPr/>
      </p:nvGrpSpPr>
      <p:grpSpPr>
        <a:xfrm>
          <a:off x="0" y="0"/>
          <a:ext cx="0" cy="0"/>
          <a:chOff x="0" y="0"/>
          <a:chExt cx="0" cy="0"/>
        </a:xfrm>
      </p:grpSpPr>
      <p:grpSp>
        <p:nvGrpSpPr>
          <p:cNvPr id="3268" name="Group 2"/>
          <p:cNvGrpSpPr/>
          <p:nvPr/>
        </p:nvGrpSpPr>
        <p:grpSpPr>
          <a:xfrm>
            <a:off x="0" y="0"/>
            <a:ext cx="8458200" cy="5943600"/>
            <a:chOff x="0" y="0"/>
            <a:chExt cx="8458200" cy="5943600"/>
          </a:xfrm>
        </p:grpSpPr>
        <p:sp>
          <p:nvSpPr>
            <p:cNvPr id="3266"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7"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latin typeface="Tahoma"/>
                <a:ea typeface="Tahoma"/>
                <a:cs typeface="Tahoma"/>
                <a:sym typeface="Tahoma"/>
              </a:defRPr>
            </a:lvl1pPr>
            <a:lvl2pPr algn="ctr">
              <a:defRPr>
                <a:effectLst>
                  <a:outerShdw blurRad="38100" dist="38100" dir="2700000" rotWithShape="0">
                    <a:srgbClr val="000000"/>
                  </a:outerShdw>
                </a:effectLst>
                <a:latin typeface="Tahoma"/>
                <a:ea typeface="Tahoma"/>
                <a:cs typeface="Tahoma"/>
                <a:sym typeface="Tahoma"/>
              </a:defRPr>
            </a:lvl2pPr>
            <a:lvl3pPr algn="ctr">
              <a:buChar char="▪"/>
              <a:defRPr>
                <a:effectLst>
                  <a:outerShdw blurRad="38100" dist="38100" dir="2700000" rotWithShape="0">
                    <a:srgbClr val="000000"/>
                  </a:outerShdw>
                </a:effectLst>
                <a:latin typeface="Tahoma"/>
                <a:ea typeface="Tahoma"/>
                <a:cs typeface="Tahoma"/>
                <a:sym typeface="Tahoma"/>
              </a:defRPr>
            </a:lvl3pPr>
            <a:lvl4pPr algn="ctr">
              <a:defRPr>
                <a:effectLst>
                  <a:outerShdw blurRad="38100" dist="38100" dir="2700000" rotWithShape="0">
                    <a:srgbClr val="000000"/>
                  </a:outerShdw>
                </a:effectLst>
                <a:latin typeface="Tahoma"/>
                <a:ea typeface="Tahoma"/>
                <a:cs typeface="Tahoma"/>
                <a:sym typeface="Tahoma"/>
              </a:defRPr>
            </a:lvl4pPr>
            <a:lvl5pPr algn="ct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70" name="Title Text"/>
          <p:cNvSpPr txBox="1">
            <a:spLocks noGrp="1"/>
          </p:cNvSpPr>
          <p:nvPr>
            <p:ph type="title"/>
          </p:nvPr>
        </p:nvSpPr>
        <p:spPr>
          <a:xfrm>
            <a:off x="685800" y="1768475"/>
            <a:ext cx="7772400" cy="1736725"/>
          </a:xfrm>
          <a:prstGeom prst="rect">
            <a:avLst/>
          </a:prstGeom>
        </p:spPr>
        <p:txBody>
          <a:bodyPr anchor="b">
            <a:normAutofit/>
          </a:bodyPr>
          <a:lstStyle>
            <a:lvl1pP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7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39924654"/>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720000"/>
        </a:solidFill>
        <a:effectLst/>
      </p:bgPr>
    </p:bg>
    <p:spTree>
      <p:nvGrpSpPr>
        <p:cNvPr id="1" name=""/>
        <p:cNvGrpSpPr/>
        <p:nvPr/>
      </p:nvGrpSpPr>
      <p:grpSpPr>
        <a:xfrm>
          <a:off x="0" y="0"/>
          <a:ext cx="0" cy="0"/>
          <a:chOff x="0" y="0"/>
          <a:chExt cx="0" cy="0"/>
        </a:xfrm>
      </p:grpSpPr>
      <p:grpSp>
        <p:nvGrpSpPr>
          <p:cNvPr id="3280" name="Group 2"/>
          <p:cNvGrpSpPr/>
          <p:nvPr/>
        </p:nvGrpSpPr>
        <p:grpSpPr>
          <a:xfrm>
            <a:off x="0" y="0"/>
            <a:ext cx="7242175" cy="1981200"/>
            <a:chOff x="0" y="0"/>
            <a:chExt cx="7242175" cy="1981200"/>
          </a:xfrm>
        </p:grpSpPr>
        <p:sp>
          <p:nvSpPr>
            <p:cNvPr id="327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81"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82"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83"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78440291"/>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x">
  <p:cSld name="14_Section Header">
    <p:bg>
      <p:bgPr>
        <a:solidFill>
          <a:srgbClr val="720000"/>
        </a:solidFill>
        <a:effectLst/>
      </p:bgPr>
    </p:bg>
    <p:spTree>
      <p:nvGrpSpPr>
        <p:cNvPr id="1" name=""/>
        <p:cNvGrpSpPr/>
        <p:nvPr/>
      </p:nvGrpSpPr>
      <p:grpSpPr>
        <a:xfrm>
          <a:off x="0" y="0"/>
          <a:ext cx="0" cy="0"/>
          <a:chOff x="0" y="0"/>
          <a:chExt cx="0" cy="0"/>
        </a:xfrm>
      </p:grpSpPr>
      <p:grpSp>
        <p:nvGrpSpPr>
          <p:cNvPr id="3292" name="Group 2"/>
          <p:cNvGrpSpPr/>
          <p:nvPr/>
        </p:nvGrpSpPr>
        <p:grpSpPr>
          <a:xfrm>
            <a:off x="0" y="0"/>
            <a:ext cx="7242175" cy="1981200"/>
            <a:chOff x="0" y="0"/>
            <a:chExt cx="7242175" cy="1981200"/>
          </a:xfrm>
        </p:grpSpPr>
        <p:sp>
          <p:nvSpPr>
            <p:cNvPr id="329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9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95"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1071886"/>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tx">
  <p:cSld name="14_Two Content">
    <p:bg>
      <p:bgPr>
        <a:solidFill>
          <a:srgbClr val="720000"/>
        </a:solidFill>
        <a:effectLst/>
      </p:bgPr>
    </p:bg>
    <p:spTree>
      <p:nvGrpSpPr>
        <p:cNvPr id="1" name=""/>
        <p:cNvGrpSpPr/>
        <p:nvPr/>
      </p:nvGrpSpPr>
      <p:grpSpPr>
        <a:xfrm>
          <a:off x="0" y="0"/>
          <a:ext cx="0" cy="0"/>
          <a:chOff x="0" y="0"/>
          <a:chExt cx="0" cy="0"/>
        </a:xfrm>
      </p:grpSpPr>
      <p:grpSp>
        <p:nvGrpSpPr>
          <p:cNvPr id="3304" name="Group 2"/>
          <p:cNvGrpSpPr/>
          <p:nvPr/>
        </p:nvGrpSpPr>
        <p:grpSpPr>
          <a:xfrm>
            <a:off x="0" y="0"/>
            <a:ext cx="7242175" cy="1981200"/>
            <a:chOff x="0" y="0"/>
            <a:chExt cx="7242175" cy="1981200"/>
          </a:xfrm>
        </p:grpSpPr>
        <p:sp>
          <p:nvSpPr>
            <p:cNvPr id="330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0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06"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defRPr sz="2800">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defRPr sz="2800">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53618456"/>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type="tx">
  <p:cSld name="14_Comparison">
    <p:bg>
      <p:bgPr>
        <a:solidFill>
          <a:srgbClr val="720000"/>
        </a:solidFill>
        <a:effectLst/>
      </p:bgPr>
    </p:bg>
    <p:spTree>
      <p:nvGrpSpPr>
        <p:cNvPr id="1" name=""/>
        <p:cNvGrpSpPr/>
        <p:nvPr/>
      </p:nvGrpSpPr>
      <p:grpSpPr>
        <a:xfrm>
          <a:off x="0" y="0"/>
          <a:ext cx="0" cy="0"/>
          <a:chOff x="0" y="0"/>
          <a:chExt cx="0" cy="0"/>
        </a:xfrm>
      </p:grpSpPr>
      <p:grpSp>
        <p:nvGrpSpPr>
          <p:cNvPr id="3316" name="Group 2"/>
          <p:cNvGrpSpPr/>
          <p:nvPr/>
        </p:nvGrpSpPr>
        <p:grpSpPr>
          <a:xfrm>
            <a:off x="0" y="0"/>
            <a:ext cx="7242175" cy="1981200"/>
            <a:chOff x="0" y="0"/>
            <a:chExt cx="7242175" cy="1981200"/>
          </a:xfrm>
        </p:grpSpPr>
        <p:sp>
          <p:nvSpPr>
            <p:cNvPr id="33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1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1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effectLst>
                  <a:outerShdw blurRad="38100" dist="38100" dir="2700000" rotWithShape="0">
                    <a:srgbClr val="000000"/>
                  </a:outerShdw>
                </a:effectLst>
                <a:latin typeface="Tahoma"/>
                <a:ea typeface="Tahoma"/>
                <a:cs typeface="Tahoma"/>
                <a:sym typeface="Tahoma"/>
              </a:defRPr>
            </a:pPr>
            <a:endParaRPr/>
          </a:p>
        </p:txBody>
      </p:sp>
      <p:sp>
        <p:nvSpPr>
          <p:cNvPr id="3320"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23324580"/>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x">
  <p:cSld name="14_Title Only">
    <p:bg>
      <p:bgPr>
        <a:solidFill>
          <a:srgbClr val="720000"/>
        </a:solidFill>
        <a:effectLst/>
      </p:bgPr>
    </p:bg>
    <p:spTree>
      <p:nvGrpSpPr>
        <p:cNvPr id="1" name=""/>
        <p:cNvGrpSpPr/>
        <p:nvPr/>
      </p:nvGrpSpPr>
      <p:grpSpPr>
        <a:xfrm>
          <a:off x="0" y="0"/>
          <a:ext cx="0" cy="0"/>
          <a:chOff x="0" y="0"/>
          <a:chExt cx="0" cy="0"/>
        </a:xfrm>
      </p:grpSpPr>
      <p:grpSp>
        <p:nvGrpSpPr>
          <p:cNvPr id="3329" name="Group 2"/>
          <p:cNvGrpSpPr/>
          <p:nvPr/>
        </p:nvGrpSpPr>
        <p:grpSpPr>
          <a:xfrm>
            <a:off x="0" y="0"/>
            <a:ext cx="7242175" cy="1981200"/>
            <a:chOff x="0" y="0"/>
            <a:chExt cx="7242175" cy="1981200"/>
          </a:xfrm>
        </p:grpSpPr>
        <p:sp>
          <p:nvSpPr>
            <p:cNvPr id="332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3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3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38198256"/>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x">
  <p:cSld name="15_Blank">
    <p:bg>
      <p:bgPr>
        <a:solidFill>
          <a:srgbClr val="720000"/>
        </a:solidFill>
        <a:effectLst/>
      </p:bgPr>
    </p:bg>
    <p:spTree>
      <p:nvGrpSpPr>
        <p:cNvPr id="1" name=""/>
        <p:cNvGrpSpPr/>
        <p:nvPr/>
      </p:nvGrpSpPr>
      <p:grpSpPr>
        <a:xfrm>
          <a:off x="0" y="0"/>
          <a:ext cx="0" cy="0"/>
          <a:chOff x="0" y="0"/>
          <a:chExt cx="0" cy="0"/>
        </a:xfrm>
      </p:grpSpPr>
      <p:grpSp>
        <p:nvGrpSpPr>
          <p:cNvPr id="3340" name="Group 2"/>
          <p:cNvGrpSpPr/>
          <p:nvPr/>
        </p:nvGrpSpPr>
        <p:grpSpPr>
          <a:xfrm>
            <a:off x="0" y="0"/>
            <a:ext cx="7242175" cy="1981200"/>
            <a:chOff x="0" y="0"/>
            <a:chExt cx="7242175" cy="1981200"/>
          </a:xfrm>
        </p:grpSpPr>
        <p:sp>
          <p:nvSpPr>
            <p:cNvPr id="33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4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4619531"/>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rgbClr val="720000"/>
        </a:solidFill>
        <a:effectLst/>
      </p:bgPr>
    </p:bg>
    <p:spTree>
      <p:nvGrpSpPr>
        <p:cNvPr id="1" name=""/>
        <p:cNvGrpSpPr/>
        <p:nvPr/>
      </p:nvGrpSpPr>
      <p:grpSpPr>
        <a:xfrm>
          <a:off x="0" y="0"/>
          <a:ext cx="0" cy="0"/>
          <a:chOff x="0" y="0"/>
          <a:chExt cx="0" cy="0"/>
        </a:xfrm>
      </p:grpSpPr>
      <p:grpSp>
        <p:nvGrpSpPr>
          <p:cNvPr id="3350" name="Group 2"/>
          <p:cNvGrpSpPr/>
          <p:nvPr/>
        </p:nvGrpSpPr>
        <p:grpSpPr>
          <a:xfrm>
            <a:off x="0" y="0"/>
            <a:ext cx="7242175" cy="1981200"/>
            <a:chOff x="0" y="0"/>
            <a:chExt cx="7242175" cy="1981200"/>
          </a:xfrm>
        </p:grpSpPr>
        <p:sp>
          <p:nvSpPr>
            <p:cNvPr id="334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52"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effectLst>
                  <a:outerShdw blurRad="38100" dist="38100" dir="2700000" rotWithShape="0">
                    <a:srgbClr val="000000"/>
                  </a:outerShdw>
                </a:effectLst>
                <a:latin typeface="Tahoma"/>
                <a:ea typeface="Tahoma"/>
                <a:cs typeface="Tahoma"/>
                <a:sym typeface="Tahoma"/>
              </a:defRPr>
            </a:pPr>
            <a:endParaRPr/>
          </a:p>
        </p:txBody>
      </p:sp>
      <p:sp>
        <p:nvSpPr>
          <p:cNvPr id="3354"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59879030"/>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0617075"/>
      </p:ext>
    </p:extLst>
  </p:cSld>
  <p:clrMapOvr>
    <a:masterClrMapping/>
  </p:clrMapOvr>
  <p:transition spd="med">
    <p:fade/>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rgbClr val="720000"/>
        </a:solidFill>
        <a:effectLst/>
      </p:bgPr>
    </p:bg>
    <p:spTree>
      <p:nvGrpSpPr>
        <p:cNvPr id="1" name=""/>
        <p:cNvGrpSpPr/>
        <p:nvPr/>
      </p:nvGrpSpPr>
      <p:grpSpPr>
        <a:xfrm>
          <a:off x="0" y="0"/>
          <a:ext cx="0" cy="0"/>
          <a:chOff x="0" y="0"/>
          <a:chExt cx="0" cy="0"/>
        </a:xfrm>
      </p:grpSpPr>
      <p:grpSp>
        <p:nvGrpSpPr>
          <p:cNvPr id="3363" name="Group 2"/>
          <p:cNvGrpSpPr/>
          <p:nvPr/>
        </p:nvGrpSpPr>
        <p:grpSpPr>
          <a:xfrm>
            <a:off x="0" y="0"/>
            <a:ext cx="7242175" cy="1981200"/>
            <a:chOff x="0" y="0"/>
            <a:chExt cx="7242175" cy="1981200"/>
          </a:xfrm>
        </p:grpSpPr>
        <p:sp>
          <p:nvSpPr>
            <p:cNvPr id="336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6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6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36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67"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0260769"/>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14_Title and Vertical Text">
    <p:bg>
      <p:bgPr>
        <a:solidFill>
          <a:srgbClr val="720000"/>
        </a:solidFill>
        <a:effectLst/>
      </p:bgPr>
    </p:bg>
    <p:spTree>
      <p:nvGrpSpPr>
        <p:cNvPr id="1" name=""/>
        <p:cNvGrpSpPr/>
        <p:nvPr/>
      </p:nvGrpSpPr>
      <p:grpSpPr>
        <a:xfrm>
          <a:off x="0" y="0"/>
          <a:ext cx="0" cy="0"/>
          <a:chOff x="0" y="0"/>
          <a:chExt cx="0" cy="0"/>
        </a:xfrm>
      </p:grpSpPr>
      <p:grpSp>
        <p:nvGrpSpPr>
          <p:cNvPr id="3376" name="Group 2"/>
          <p:cNvGrpSpPr/>
          <p:nvPr/>
        </p:nvGrpSpPr>
        <p:grpSpPr>
          <a:xfrm>
            <a:off x="0" y="0"/>
            <a:ext cx="7242175" cy="1981200"/>
            <a:chOff x="0" y="0"/>
            <a:chExt cx="7242175" cy="1981200"/>
          </a:xfrm>
        </p:grpSpPr>
        <p:sp>
          <p:nvSpPr>
            <p:cNvPr id="337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78" name="Body Level One…"/>
          <p:cNvSpPr txBox="1">
            <a:spLocks noGrp="1"/>
          </p:cNvSpPr>
          <p:nvPr>
            <p:ph type="body" idx="1"/>
          </p:nvPr>
        </p:nvSpPr>
        <p:spPr>
          <a:xfrm>
            <a:off x="457200" y="1600200"/>
            <a:ext cx="8229600" cy="4495800"/>
          </a:xfrm>
          <a:prstGeom prst="rect">
            <a:avLst/>
          </a:prstGeom>
        </p:spPr>
        <p:txBody>
          <a:bodyPr vert="eaVert">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66907469"/>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type="tx">
  <p:cSld name="14_Vertical Title and Text">
    <p:bg>
      <p:bgPr>
        <a:solidFill>
          <a:srgbClr val="720000"/>
        </a:solidFill>
        <a:effectLst/>
      </p:bgPr>
    </p:bg>
    <p:spTree>
      <p:nvGrpSpPr>
        <p:cNvPr id="1" name=""/>
        <p:cNvGrpSpPr/>
        <p:nvPr/>
      </p:nvGrpSpPr>
      <p:grpSpPr>
        <a:xfrm>
          <a:off x="0" y="0"/>
          <a:ext cx="0" cy="0"/>
          <a:chOff x="0" y="0"/>
          <a:chExt cx="0" cy="0"/>
        </a:xfrm>
      </p:grpSpPr>
      <p:grpSp>
        <p:nvGrpSpPr>
          <p:cNvPr id="3388" name="Group 2"/>
          <p:cNvGrpSpPr/>
          <p:nvPr/>
        </p:nvGrpSpPr>
        <p:grpSpPr>
          <a:xfrm>
            <a:off x="0" y="0"/>
            <a:ext cx="7242175" cy="1981200"/>
            <a:chOff x="0" y="0"/>
            <a:chExt cx="7242175" cy="1981200"/>
          </a:xfrm>
        </p:grpSpPr>
        <p:sp>
          <p:nvSpPr>
            <p:cNvPr id="33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89" name="Title Text"/>
          <p:cNvSpPr txBox="1">
            <a:spLocks noGrp="1"/>
          </p:cNvSpPr>
          <p:nvPr>
            <p:ph type="title"/>
          </p:nvPr>
        </p:nvSpPr>
        <p:spPr>
          <a:xfrm>
            <a:off x="6629400" y="274638"/>
            <a:ext cx="2057400" cy="5821363"/>
          </a:xfrm>
          <a:prstGeom prst="rect">
            <a:avLst/>
          </a:prstGeom>
        </p:spPr>
        <p:txBody>
          <a:bodyPr vert="eaVert">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90" name="Body Level One…"/>
          <p:cNvSpPr txBox="1">
            <a:spLocks noGrp="1"/>
          </p:cNvSpPr>
          <p:nvPr>
            <p:ph type="body" idx="1"/>
          </p:nvPr>
        </p:nvSpPr>
        <p:spPr>
          <a:xfrm>
            <a:off x="457200" y="274638"/>
            <a:ext cx="6019800" cy="5821363"/>
          </a:xfrm>
          <a:prstGeom prst="rect">
            <a:avLst/>
          </a:prstGeom>
        </p:spPr>
        <p:txBody>
          <a:bodyPr vert="eaVert">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9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414918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type="tx">
  <p:cSld name="1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39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3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0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250108729"/>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40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0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09"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339350027"/>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41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34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1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78382595"/>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42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2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237439937"/>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43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43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4055227296"/>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44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4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11418050"/>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type="tx">
  <p:cSld name="16_Blank">
    <p:bg>
      <p:bgPr>
        <a:solidFill>
          <a:schemeClr val="accent3">
            <a:lumOff val="44000"/>
          </a:schemeClr>
        </a:solidFill>
        <a:effectLst/>
      </p:bgPr>
    </p:bg>
    <p:spTree>
      <p:nvGrpSpPr>
        <p:cNvPr id="1" name=""/>
        <p:cNvGrpSpPr/>
        <p:nvPr/>
      </p:nvGrpSpPr>
      <p:grpSpPr>
        <a:xfrm>
          <a:off x="0" y="0"/>
          <a:ext cx="0" cy="0"/>
          <a:chOff x="0" y="0"/>
          <a:chExt cx="0" cy="0"/>
        </a:xfrm>
      </p:grpSpPr>
      <p:sp>
        <p:nvSpPr>
          <p:cNvPr id="345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58115748"/>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483256852"/>
      </p:ext>
    </p:extLst>
  </p:cSld>
  <p:clrMapOvr>
    <a:masterClrMapping/>
  </p:clrMapOvr>
  <p:transition spd="med">
    <p:cu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45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346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46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47246061"/>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46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347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4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7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372118900"/>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type="tx">
  <p:cSld name="15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347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80"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8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745449073"/>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type="tx">
  <p:cSld name="15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3488" name="Title Text"/>
          <p:cNvSpPr txBox="1">
            <a:spLocks noGrp="1"/>
          </p:cNvSpPr>
          <p:nvPr>
            <p:ph type="title"/>
          </p:nvPr>
        </p:nvSpPr>
        <p:spPr>
          <a:xfrm>
            <a:off x="6515100" y="609600"/>
            <a:ext cx="1943100" cy="54864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89"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9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455015642"/>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type="tx">
  <p:cSld name="1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497"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7002790"/>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506"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7" name="Body Level One…"/>
          <p:cNvSpPr txBox="1">
            <a:spLocks noGrp="1"/>
          </p:cNvSpPr>
          <p:nvPr>
            <p:ph type="body" idx="1"/>
          </p:nvPr>
        </p:nvSpPr>
        <p:spPr>
          <a:xfrm>
            <a:off x="457200" y="1600200"/>
            <a:ext cx="8229600" cy="452596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8"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93785552"/>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type="tx">
  <p:cSld name="16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51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7"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435825"/>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524"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2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6"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7984468"/>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type="tx">
  <p:cSld name="1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53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3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3536"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8478874"/>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54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4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161687"/>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93509012"/>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55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5896021"/>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55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59"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6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356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4197364"/>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56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6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5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7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006906"/>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type="tx">
  <p:cSld name="16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3578"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79"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0"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5805194"/>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type="tx">
  <p:cSld name="16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3587"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88" name="Body Level One…"/>
          <p:cNvSpPr txBox="1">
            <a:spLocks noGrp="1"/>
          </p:cNvSpPr>
          <p:nvPr>
            <p:ph type="body" idx="1"/>
          </p:nvPr>
        </p:nvSpPr>
        <p:spPr>
          <a:xfrm>
            <a:off x="457200" y="274638"/>
            <a:ext cx="6019800" cy="5851526"/>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1021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type="tx">
  <p:cSld name="17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18" name="Group 2"/>
          <p:cNvGrpSpPr/>
          <p:nvPr/>
        </p:nvGrpSpPr>
        <p:grpSpPr>
          <a:xfrm>
            <a:off x="-1" y="-1"/>
            <a:ext cx="9144001" cy="6858001"/>
            <a:chOff x="0" y="0"/>
            <a:chExt cx="9143999" cy="6858000"/>
          </a:xfrm>
        </p:grpSpPr>
        <p:grpSp>
          <p:nvGrpSpPr>
            <p:cNvPr id="3614" name="Group 3"/>
            <p:cNvGrpSpPr/>
            <p:nvPr/>
          </p:nvGrpSpPr>
          <p:grpSpPr>
            <a:xfrm>
              <a:off x="0" y="0"/>
              <a:ext cx="8839200" cy="6858000"/>
              <a:chOff x="0" y="0"/>
              <a:chExt cx="8839200" cy="6858000"/>
            </a:xfrm>
          </p:grpSpPr>
          <p:grpSp>
            <p:nvGrpSpPr>
              <p:cNvPr id="3601" name="Group 4"/>
              <p:cNvGrpSpPr/>
              <p:nvPr/>
            </p:nvGrpSpPr>
            <p:grpSpPr>
              <a:xfrm>
                <a:off x="0" y="-1"/>
                <a:ext cx="5105400" cy="4876801"/>
                <a:chOff x="0" y="0"/>
                <a:chExt cx="5105400" cy="4876800"/>
              </a:xfrm>
            </p:grpSpPr>
            <p:sp>
              <p:nvSpPr>
                <p:cNvPr id="3596"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7"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8"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9"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0"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07" name="Group 10"/>
              <p:cNvGrpSpPr/>
              <p:nvPr/>
            </p:nvGrpSpPr>
            <p:grpSpPr>
              <a:xfrm>
                <a:off x="3200400" y="3200399"/>
                <a:ext cx="3886200" cy="3657601"/>
                <a:chOff x="0" y="0"/>
                <a:chExt cx="3886200" cy="3657600"/>
              </a:xfrm>
            </p:grpSpPr>
            <p:sp>
              <p:nvSpPr>
                <p:cNvPr id="3602"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3"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4"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5"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6"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13" name="Group 16"/>
              <p:cNvGrpSpPr/>
              <p:nvPr/>
            </p:nvGrpSpPr>
            <p:grpSpPr>
              <a:xfrm>
                <a:off x="4495800" y="152399"/>
                <a:ext cx="4343400" cy="4114801"/>
                <a:chOff x="0" y="0"/>
                <a:chExt cx="4343400" cy="4114800"/>
              </a:xfrm>
            </p:grpSpPr>
            <p:sp>
              <p:nvSpPr>
                <p:cNvPr id="3608"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9"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0"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1"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2"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15"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3616"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3617"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3619"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1"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94319103"/>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type="tx">
  <p:cSld name="1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46" name="Group 2"/>
          <p:cNvGrpSpPr/>
          <p:nvPr/>
        </p:nvGrpSpPr>
        <p:grpSpPr>
          <a:xfrm>
            <a:off x="0" y="0"/>
            <a:ext cx="8839200" cy="6858000"/>
            <a:chOff x="0" y="0"/>
            <a:chExt cx="8839200" cy="6858000"/>
          </a:xfrm>
        </p:grpSpPr>
        <p:grpSp>
          <p:nvGrpSpPr>
            <p:cNvPr id="3633" name="Group 3"/>
            <p:cNvGrpSpPr/>
            <p:nvPr/>
          </p:nvGrpSpPr>
          <p:grpSpPr>
            <a:xfrm>
              <a:off x="0" y="-1"/>
              <a:ext cx="5105400" cy="4876801"/>
              <a:chOff x="0" y="0"/>
              <a:chExt cx="5105400" cy="4876800"/>
            </a:xfrm>
          </p:grpSpPr>
          <p:sp>
            <p:nvSpPr>
              <p:cNvPr id="362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2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39" name="Group 9"/>
            <p:cNvGrpSpPr/>
            <p:nvPr/>
          </p:nvGrpSpPr>
          <p:grpSpPr>
            <a:xfrm>
              <a:off x="3200400" y="3200399"/>
              <a:ext cx="3886200" cy="3657601"/>
              <a:chOff x="0" y="0"/>
              <a:chExt cx="3886200" cy="3657600"/>
            </a:xfrm>
          </p:grpSpPr>
          <p:sp>
            <p:nvSpPr>
              <p:cNvPr id="363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45" name="Group 15"/>
            <p:cNvGrpSpPr/>
            <p:nvPr/>
          </p:nvGrpSpPr>
          <p:grpSpPr>
            <a:xfrm>
              <a:off x="4495800" y="152399"/>
              <a:ext cx="4343400" cy="4114801"/>
              <a:chOff x="0" y="0"/>
              <a:chExt cx="4343400" cy="4114800"/>
            </a:xfrm>
          </p:grpSpPr>
          <p:sp>
            <p:nvSpPr>
              <p:cNvPr id="364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4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48"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4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74074410"/>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type="tx">
  <p:cSld name="17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74" name="Group 2"/>
          <p:cNvGrpSpPr/>
          <p:nvPr/>
        </p:nvGrpSpPr>
        <p:grpSpPr>
          <a:xfrm>
            <a:off x="0" y="0"/>
            <a:ext cx="8839200" cy="6858000"/>
            <a:chOff x="0" y="0"/>
            <a:chExt cx="8839200" cy="6858000"/>
          </a:xfrm>
        </p:grpSpPr>
        <p:grpSp>
          <p:nvGrpSpPr>
            <p:cNvPr id="3661" name="Group 3"/>
            <p:cNvGrpSpPr/>
            <p:nvPr/>
          </p:nvGrpSpPr>
          <p:grpSpPr>
            <a:xfrm>
              <a:off x="0" y="-1"/>
              <a:ext cx="5105400" cy="4876801"/>
              <a:chOff x="0" y="0"/>
              <a:chExt cx="5105400" cy="4876800"/>
            </a:xfrm>
          </p:grpSpPr>
          <p:sp>
            <p:nvSpPr>
              <p:cNvPr id="365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67" name="Group 9"/>
            <p:cNvGrpSpPr/>
            <p:nvPr/>
          </p:nvGrpSpPr>
          <p:grpSpPr>
            <a:xfrm>
              <a:off x="3200400" y="3200399"/>
              <a:ext cx="3886200" cy="3657601"/>
              <a:chOff x="0" y="0"/>
              <a:chExt cx="3886200" cy="3657600"/>
            </a:xfrm>
          </p:grpSpPr>
          <p:sp>
            <p:nvSpPr>
              <p:cNvPr id="366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73" name="Group 15"/>
            <p:cNvGrpSpPr/>
            <p:nvPr/>
          </p:nvGrpSpPr>
          <p:grpSpPr>
            <a:xfrm>
              <a:off x="4495800" y="152399"/>
              <a:ext cx="4343400" cy="4114801"/>
              <a:chOff x="0" y="0"/>
              <a:chExt cx="4343400" cy="4114800"/>
            </a:xfrm>
          </p:grpSpPr>
          <p:sp>
            <p:nvSpPr>
              <p:cNvPr id="366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48842769"/>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type="tx">
  <p:cSld name="17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02" name="Group 2"/>
          <p:cNvGrpSpPr/>
          <p:nvPr/>
        </p:nvGrpSpPr>
        <p:grpSpPr>
          <a:xfrm>
            <a:off x="0" y="0"/>
            <a:ext cx="8839200" cy="6858000"/>
            <a:chOff x="0" y="0"/>
            <a:chExt cx="8839200" cy="6858000"/>
          </a:xfrm>
        </p:grpSpPr>
        <p:grpSp>
          <p:nvGrpSpPr>
            <p:cNvPr id="3689" name="Group 3"/>
            <p:cNvGrpSpPr/>
            <p:nvPr/>
          </p:nvGrpSpPr>
          <p:grpSpPr>
            <a:xfrm>
              <a:off x="0" y="-1"/>
              <a:ext cx="5105400" cy="4876801"/>
              <a:chOff x="0" y="0"/>
              <a:chExt cx="5105400" cy="4876800"/>
            </a:xfrm>
          </p:grpSpPr>
          <p:sp>
            <p:nvSpPr>
              <p:cNvPr id="368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95" name="Group 9"/>
            <p:cNvGrpSpPr/>
            <p:nvPr/>
          </p:nvGrpSpPr>
          <p:grpSpPr>
            <a:xfrm>
              <a:off x="3200400" y="3200399"/>
              <a:ext cx="3886200" cy="3657601"/>
              <a:chOff x="0" y="0"/>
              <a:chExt cx="3886200" cy="3657600"/>
            </a:xfrm>
          </p:grpSpPr>
          <p:sp>
            <p:nvSpPr>
              <p:cNvPr id="369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01" name="Group 15"/>
            <p:cNvGrpSpPr/>
            <p:nvPr/>
          </p:nvGrpSpPr>
          <p:grpSpPr>
            <a:xfrm>
              <a:off x="4495800" y="152399"/>
              <a:ext cx="4343400" cy="4114801"/>
              <a:chOff x="0" y="0"/>
              <a:chExt cx="4343400" cy="4114800"/>
            </a:xfrm>
          </p:grpSpPr>
          <p:sp>
            <p:nvSpPr>
              <p:cNvPr id="369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0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0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0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525794165"/>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type="tx">
  <p:cSld name="17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30" name="Group 2"/>
          <p:cNvGrpSpPr/>
          <p:nvPr/>
        </p:nvGrpSpPr>
        <p:grpSpPr>
          <a:xfrm>
            <a:off x="0" y="0"/>
            <a:ext cx="8839200" cy="6858000"/>
            <a:chOff x="0" y="0"/>
            <a:chExt cx="8839200" cy="6858000"/>
          </a:xfrm>
        </p:grpSpPr>
        <p:grpSp>
          <p:nvGrpSpPr>
            <p:cNvPr id="3717" name="Group 3"/>
            <p:cNvGrpSpPr/>
            <p:nvPr/>
          </p:nvGrpSpPr>
          <p:grpSpPr>
            <a:xfrm>
              <a:off x="0" y="-1"/>
              <a:ext cx="5105400" cy="4876801"/>
              <a:chOff x="0" y="0"/>
              <a:chExt cx="5105400" cy="4876800"/>
            </a:xfrm>
          </p:grpSpPr>
          <p:sp>
            <p:nvSpPr>
              <p:cNvPr id="371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23" name="Group 9"/>
            <p:cNvGrpSpPr/>
            <p:nvPr/>
          </p:nvGrpSpPr>
          <p:grpSpPr>
            <a:xfrm>
              <a:off x="3200400" y="3200399"/>
              <a:ext cx="3886200" cy="3657601"/>
              <a:chOff x="0" y="0"/>
              <a:chExt cx="3886200" cy="3657600"/>
            </a:xfrm>
          </p:grpSpPr>
          <p:sp>
            <p:nvSpPr>
              <p:cNvPr id="371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29" name="Group 15"/>
            <p:cNvGrpSpPr/>
            <p:nvPr/>
          </p:nvGrpSpPr>
          <p:grpSpPr>
            <a:xfrm>
              <a:off x="4495800" y="152399"/>
              <a:ext cx="4343400" cy="4114801"/>
              <a:chOff x="0" y="0"/>
              <a:chExt cx="4343400" cy="4114800"/>
            </a:xfrm>
          </p:grpSpPr>
          <p:sp>
            <p:nvSpPr>
              <p:cNvPr id="372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31"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3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373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32386061"/>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1128617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x">
  <p:cSld name="17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59" name="Group 2"/>
          <p:cNvGrpSpPr/>
          <p:nvPr/>
        </p:nvGrpSpPr>
        <p:grpSpPr>
          <a:xfrm>
            <a:off x="0" y="0"/>
            <a:ext cx="8839200" cy="6858000"/>
            <a:chOff x="0" y="0"/>
            <a:chExt cx="8839200" cy="6858000"/>
          </a:xfrm>
        </p:grpSpPr>
        <p:grpSp>
          <p:nvGrpSpPr>
            <p:cNvPr id="3746" name="Group 3"/>
            <p:cNvGrpSpPr/>
            <p:nvPr/>
          </p:nvGrpSpPr>
          <p:grpSpPr>
            <a:xfrm>
              <a:off x="0" y="-1"/>
              <a:ext cx="5105400" cy="4876801"/>
              <a:chOff x="0" y="0"/>
              <a:chExt cx="5105400" cy="4876800"/>
            </a:xfrm>
          </p:grpSpPr>
          <p:sp>
            <p:nvSpPr>
              <p:cNvPr id="374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2" name="Group 9"/>
            <p:cNvGrpSpPr/>
            <p:nvPr/>
          </p:nvGrpSpPr>
          <p:grpSpPr>
            <a:xfrm>
              <a:off x="3200400" y="3200399"/>
              <a:ext cx="3886200" cy="3657601"/>
              <a:chOff x="0" y="0"/>
              <a:chExt cx="3886200" cy="3657600"/>
            </a:xfrm>
          </p:grpSpPr>
          <p:sp>
            <p:nvSpPr>
              <p:cNvPr id="374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8" name="Group 15"/>
            <p:cNvGrpSpPr/>
            <p:nvPr/>
          </p:nvGrpSpPr>
          <p:grpSpPr>
            <a:xfrm>
              <a:off x="4495800" y="152399"/>
              <a:ext cx="4343400" cy="4114801"/>
              <a:chOff x="0" y="0"/>
              <a:chExt cx="4343400" cy="4114800"/>
            </a:xfrm>
          </p:grpSpPr>
          <p:sp>
            <p:nvSpPr>
              <p:cNvPr id="375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6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6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35385540"/>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type="tx">
  <p:cSld name="1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86" name="Group 2"/>
          <p:cNvGrpSpPr/>
          <p:nvPr/>
        </p:nvGrpSpPr>
        <p:grpSpPr>
          <a:xfrm>
            <a:off x="0" y="0"/>
            <a:ext cx="8839200" cy="6858000"/>
            <a:chOff x="0" y="0"/>
            <a:chExt cx="8839200" cy="6858000"/>
          </a:xfrm>
        </p:grpSpPr>
        <p:grpSp>
          <p:nvGrpSpPr>
            <p:cNvPr id="3773" name="Group 3"/>
            <p:cNvGrpSpPr/>
            <p:nvPr/>
          </p:nvGrpSpPr>
          <p:grpSpPr>
            <a:xfrm>
              <a:off x="0" y="-1"/>
              <a:ext cx="5105400" cy="4876801"/>
              <a:chOff x="0" y="0"/>
              <a:chExt cx="5105400" cy="4876800"/>
            </a:xfrm>
          </p:grpSpPr>
          <p:sp>
            <p:nvSpPr>
              <p:cNvPr id="376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6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79" name="Group 9"/>
            <p:cNvGrpSpPr/>
            <p:nvPr/>
          </p:nvGrpSpPr>
          <p:grpSpPr>
            <a:xfrm>
              <a:off x="3200400" y="3200399"/>
              <a:ext cx="3886200" cy="3657601"/>
              <a:chOff x="0" y="0"/>
              <a:chExt cx="3886200" cy="3657600"/>
            </a:xfrm>
          </p:grpSpPr>
          <p:sp>
            <p:nvSpPr>
              <p:cNvPr id="377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85" name="Group 15"/>
            <p:cNvGrpSpPr/>
            <p:nvPr/>
          </p:nvGrpSpPr>
          <p:grpSpPr>
            <a:xfrm>
              <a:off x="4495800" y="152399"/>
              <a:ext cx="4343400" cy="4114801"/>
              <a:chOff x="0" y="0"/>
              <a:chExt cx="4343400" cy="4114800"/>
            </a:xfrm>
          </p:grpSpPr>
          <p:sp>
            <p:nvSpPr>
              <p:cNvPr id="378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8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246708922"/>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type="tx">
  <p:cSld name="17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12" name="Group 2"/>
          <p:cNvGrpSpPr/>
          <p:nvPr/>
        </p:nvGrpSpPr>
        <p:grpSpPr>
          <a:xfrm>
            <a:off x="0" y="0"/>
            <a:ext cx="8839200" cy="6858000"/>
            <a:chOff x="0" y="0"/>
            <a:chExt cx="8839200" cy="6858000"/>
          </a:xfrm>
        </p:grpSpPr>
        <p:grpSp>
          <p:nvGrpSpPr>
            <p:cNvPr id="3799" name="Group 3"/>
            <p:cNvGrpSpPr/>
            <p:nvPr/>
          </p:nvGrpSpPr>
          <p:grpSpPr>
            <a:xfrm>
              <a:off x="0" y="-1"/>
              <a:ext cx="5105400" cy="4876801"/>
              <a:chOff x="0" y="0"/>
              <a:chExt cx="5105400" cy="4876800"/>
            </a:xfrm>
          </p:grpSpPr>
          <p:sp>
            <p:nvSpPr>
              <p:cNvPr id="379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05" name="Group 9"/>
            <p:cNvGrpSpPr/>
            <p:nvPr/>
          </p:nvGrpSpPr>
          <p:grpSpPr>
            <a:xfrm>
              <a:off x="3200400" y="3200399"/>
              <a:ext cx="3886200" cy="3657601"/>
              <a:chOff x="0" y="0"/>
              <a:chExt cx="3886200" cy="3657600"/>
            </a:xfrm>
          </p:grpSpPr>
          <p:sp>
            <p:nvSpPr>
              <p:cNvPr id="380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11" name="Group 15"/>
            <p:cNvGrpSpPr/>
            <p:nvPr/>
          </p:nvGrpSpPr>
          <p:grpSpPr>
            <a:xfrm>
              <a:off x="4495800" y="152399"/>
              <a:ext cx="4343400" cy="4114801"/>
              <a:chOff x="0" y="0"/>
              <a:chExt cx="4343400" cy="4114800"/>
            </a:xfrm>
          </p:grpSpPr>
          <p:sp>
            <p:nvSpPr>
              <p:cNvPr id="380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1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13"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14"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1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381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683916173"/>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type="tx">
  <p:cSld name="17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41" name="Group 2"/>
          <p:cNvGrpSpPr/>
          <p:nvPr/>
        </p:nvGrpSpPr>
        <p:grpSpPr>
          <a:xfrm>
            <a:off x="0" y="0"/>
            <a:ext cx="8839200" cy="6858000"/>
            <a:chOff x="0" y="0"/>
            <a:chExt cx="8839200" cy="6858000"/>
          </a:xfrm>
        </p:grpSpPr>
        <p:grpSp>
          <p:nvGrpSpPr>
            <p:cNvPr id="3828" name="Group 3"/>
            <p:cNvGrpSpPr/>
            <p:nvPr/>
          </p:nvGrpSpPr>
          <p:grpSpPr>
            <a:xfrm>
              <a:off x="0" y="-1"/>
              <a:ext cx="5105400" cy="4876801"/>
              <a:chOff x="0" y="0"/>
              <a:chExt cx="5105400" cy="4876800"/>
            </a:xfrm>
          </p:grpSpPr>
          <p:sp>
            <p:nvSpPr>
              <p:cNvPr id="382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34" name="Group 9"/>
            <p:cNvGrpSpPr/>
            <p:nvPr/>
          </p:nvGrpSpPr>
          <p:grpSpPr>
            <a:xfrm>
              <a:off x="3200400" y="3200399"/>
              <a:ext cx="3886200" cy="3657601"/>
              <a:chOff x="0" y="0"/>
              <a:chExt cx="3886200" cy="3657600"/>
            </a:xfrm>
          </p:grpSpPr>
          <p:sp>
            <p:nvSpPr>
              <p:cNvPr id="382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40" name="Group 15"/>
            <p:cNvGrpSpPr/>
            <p:nvPr/>
          </p:nvGrpSpPr>
          <p:grpSpPr>
            <a:xfrm>
              <a:off x="4495800" y="152399"/>
              <a:ext cx="4343400" cy="4114801"/>
              <a:chOff x="0" y="0"/>
              <a:chExt cx="4343400" cy="4114800"/>
            </a:xfrm>
          </p:grpSpPr>
          <p:sp>
            <p:nvSpPr>
              <p:cNvPr id="383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4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43"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84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955703603"/>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type="tx">
  <p:cSld name="17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70" name="Group 2"/>
          <p:cNvGrpSpPr/>
          <p:nvPr/>
        </p:nvGrpSpPr>
        <p:grpSpPr>
          <a:xfrm>
            <a:off x="0" y="0"/>
            <a:ext cx="8839200" cy="6858000"/>
            <a:chOff x="0" y="0"/>
            <a:chExt cx="8839200" cy="6858000"/>
          </a:xfrm>
        </p:grpSpPr>
        <p:grpSp>
          <p:nvGrpSpPr>
            <p:cNvPr id="3857" name="Group 3"/>
            <p:cNvGrpSpPr/>
            <p:nvPr/>
          </p:nvGrpSpPr>
          <p:grpSpPr>
            <a:xfrm>
              <a:off x="0" y="-1"/>
              <a:ext cx="5105400" cy="4876801"/>
              <a:chOff x="0" y="0"/>
              <a:chExt cx="5105400" cy="4876800"/>
            </a:xfrm>
          </p:grpSpPr>
          <p:sp>
            <p:nvSpPr>
              <p:cNvPr id="385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63" name="Group 9"/>
            <p:cNvGrpSpPr/>
            <p:nvPr/>
          </p:nvGrpSpPr>
          <p:grpSpPr>
            <a:xfrm>
              <a:off x="3200400" y="3200399"/>
              <a:ext cx="3886200" cy="3657601"/>
              <a:chOff x="0" y="0"/>
              <a:chExt cx="3886200" cy="3657600"/>
            </a:xfrm>
          </p:grpSpPr>
          <p:sp>
            <p:nvSpPr>
              <p:cNvPr id="385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69" name="Group 15"/>
            <p:cNvGrpSpPr/>
            <p:nvPr/>
          </p:nvGrpSpPr>
          <p:grpSpPr>
            <a:xfrm>
              <a:off x="4495800" y="152399"/>
              <a:ext cx="4343400" cy="4114801"/>
              <a:chOff x="0" y="0"/>
              <a:chExt cx="4343400" cy="4114800"/>
            </a:xfrm>
          </p:grpSpPr>
          <p:sp>
            <p:nvSpPr>
              <p:cNvPr id="386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7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72"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7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50946058"/>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type="tx">
  <p:cSld name="17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98" name="Group 2"/>
          <p:cNvGrpSpPr/>
          <p:nvPr/>
        </p:nvGrpSpPr>
        <p:grpSpPr>
          <a:xfrm>
            <a:off x="0" y="0"/>
            <a:ext cx="8839200" cy="6858000"/>
            <a:chOff x="0" y="0"/>
            <a:chExt cx="8839200" cy="6858000"/>
          </a:xfrm>
        </p:grpSpPr>
        <p:grpSp>
          <p:nvGrpSpPr>
            <p:cNvPr id="3885" name="Group 3"/>
            <p:cNvGrpSpPr/>
            <p:nvPr/>
          </p:nvGrpSpPr>
          <p:grpSpPr>
            <a:xfrm>
              <a:off x="0" y="-1"/>
              <a:ext cx="5105400" cy="4876801"/>
              <a:chOff x="0" y="0"/>
              <a:chExt cx="5105400" cy="4876800"/>
            </a:xfrm>
          </p:grpSpPr>
          <p:sp>
            <p:nvSpPr>
              <p:cNvPr id="388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91" name="Group 9"/>
            <p:cNvGrpSpPr/>
            <p:nvPr/>
          </p:nvGrpSpPr>
          <p:grpSpPr>
            <a:xfrm>
              <a:off x="3200400" y="3200399"/>
              <a:ext cx="3886200" cy="3657601"/>
              <a:chOff x="0" y="0"/>
              <a:chExt cx="3886200" cy="3657600"/>
            </a:xfrm>
          </p:grpSpPr>
          <p:sp>
            <p:nvSpPr>
              <p:cNvPr id="388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97" name="Group 15"/>
            <p:cNvGrpSpPr/>
            <p:nvPr/>
          </p:nvGrpSpPr>
          <p:grpSpPr>
            <a:xfrm>
              <a:off x="4495800" y="152399"/>
              <a:ext cx="4343400" cy="4114801"/>
              <a:chOff x="0" y="0"/>
              <a:chExt cx="4343400" cy="4114800"/>
            </a:xfrm>
          </p:grpSpPr>
          <p:sp>
            <p:nvSpPr>
              <p:cNvPr id="389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99"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471625602"/>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type="tx">
  <p:cSld name="4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926" name="Group 2"/>
          <p:cNvGrpSpPr/>
          <p:nvPr/>
        </p:nvGrpSpPr>
        <p:grpSpPr>
          <a:xfrm>
            <a:off x="0" y="0"/>
            <a:ext cx="8839200" cy="6858000"/>
            <a:chOff x="0" y="0"/>
            <a:chExt cx="8839200" cy="6858000"/>
          </a:xfrm>
        </p:grpSpPr>
        <p:grpSp>
          <p:nvGrpSpPr>
            <p:cNvPr id="3913" name="Group 3"/>
            <p:cNvGrpSpPr/>
            <p:nvPr/>
          </p:nvGrpSpPr>
          <p:grpSpPr>
            <a:xfrm>
              <a:off x="0" y="-1"/>
              <a:ext cx="5105400" cy="4876801"/>
              <a:chOff x="0" y="0"/>
              <a:chExt cx="5105400" cy="4876800"/>
            </a:xfrm>
          </p:grpSpPr>
          <p:sp>
            <p:nvSpPr>
              <p:cNvPr id="390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0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919" name="Group 9"/>
            <p:cNvGrpSpPr/>
            <p:nvPr/>
          </p:nvGrpSpPr>
          <p:grpSpPr>
            <a:xfrm>
              <a:off x="3200400" y="3200399"/>
              <a:ext cx="3886200" cy="3657601"/>
              <a:chOff x="0" y="0"/>
              <a:chExt cx="3886200" cy="3657600"/>
            </a:xfrm>
          </p:grpSpPr>
          <p:sp>
            <p:nvSpPr>
              <p:cNvPr id="391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925" name="Group 15"/>
            <p:cNvGrpSpPr/>
            <p:nvPr/>
          </p:nvGrpSpPr>
          <p:grpSpPr>
            <a:xfrm>
              <a:off x="4495800" y="152399"/>
              <a:ext cx="4343400" cy="4114801"/>
              <a:chOff x="0" y="0"/>
              <a:chExt cx="4343400" cy="4114800"/>
            </a:xfrm>
          </p:grpSpPr>
          <p:sp>
            <p:nvSpPr>
              <p:cNvPr id="392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92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02293253"/>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5" name="Slide Number"/>
          <p:cNvSpPr txBox="1">
            <a:spLocks noGrp="1"/>
          </p:cNvSpPr>
          <p:nvPr>
            <p:ph type="sldNum" sz="quarter" idx="2"/>
          </p:nvPr>
        </p:nvSpPr>
        <p:spPr>
          <a:xfrm>
            <a:off x="8144094" y="6248400"/>
            <a:ext cx="312520" cy="309956"/>
          </a:xfrm>
          <a:prstGeom prst="rect">
            <a:avLst/>
          </a:prstGeom>
        </p:spPr>
        <p:txBody>
          <a:bodyPr lIns="46799" tIns="46799" rIns="46799" bIns="46799"/>
          <a:lstStyle>
            <a:lvl1pPr defTabSz="457200">
              <a:defRPr b="1" i="0">
                <a:effectLst>
                  <a:outerShdw blurRad="38100" dist="38100" dir="2700000" rotWithShape="0">
                    <a:srgbClr val="DDDDDD"/>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50076854"/>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type="tx">
  <p:cSld name="18_Title Slide">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42" name="Rectangle 2"/>
          <p:cNvSpPr/>
          <p:nvPr/>
        </p:nvSpPr>
        <p:spPr>
          <a:xfrm>
            <a:off x="381000" y="0"/>
            <a:ext cx="1447800" cy="6856413"/>
          </a:xfrm>
          <a:prstGeom prst="rect">
            <a:avLst/>
          </a:prstGeom>
          <a:gradFill>
            <a:gsLst>
              <a:gs pos="0">
                <a:srgbClr val="003F7E"/>
              </a:gs>
              <a:gs pos="5000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3" name="Rectangle 3"/>
          <p:cNvSpPr/>
          <p:nvPr/>
        </p:nvSpPr>
        <p:spPr>
          <a:xfrm>
            <a:off x="685799" y="2438400"/>
            <a:ext cx="84566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4" name="Rectangle 9"/>
          <p:cNvSpPr/>
          <p:nvPr/>
        </p:nvSpPr>
        <p:spPr>
          <a:xfrm>
            <a:off x="0" y="35052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5" name="Title Text"/>
          <p:cNvSpPr txBox="1">
            <a:spLocks noGrp="1"/>
          </p:cNvSpPr>
          <p:nvPr>
            <p:ph type="title"/>
          </p:nvPr>
        </p:nvSpPr>
        <p:spPr>
          <a:xfrm>
            <a:off x="685800" y="22860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46"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latin typeface="Times New Roman"/>
                <a:ea typeface="Times New Roman"/>
                <a:cs typeface="Times New Roman"/>
                <a:sym typeface="Times New Roman"/>
              </a:defRPr>
            </a:lvl1pPr>
            <a:lvl2pPr algn="ctr">
              <a:defRPr>
                <a:latin typeface="Times New Roman"/>
                <a:ea typeface="Times New Roman"/>
                <a:cs typeface="Times New Roman"/>
                <a:sym typeface="Times New Roman"/>
              </a:defRPr>
            </a:lvl2pPr>
            <a:lvl3pPr algn="ctr">
              <a:defRPr>
                <a:latin typeface="Times New Roman"/>
                <a:ea typeface="Times New Roman"/>
                <a:cs typeface="Times New Roman"/>
                <a:sym typeface="Times New Roman"/>
              </a:defRPr>
            </a:lvl3pPr>
            <a:lvl4pPr algn="ctr">
              <a:defRPr>
                <a:latin typeface="Times New Roman"/>
                <a:ea typeface="Times New Roman"/>
                <a:cs typeface="Times New Roman"/>
                <a:sym typeface="Times New Roman"/>
              </a:defRPr>
            </a:lvl4pPr>
            <a:lvl5pPr algn="ctr">
              <a:buChar char="•"/>
              <a:defRPr>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94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761891600"/>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type="tx">
  <p:cSld name="18_Title and Conten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54"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5"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6"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7"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8"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59"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60"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19491064"/>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2037957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67"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68"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69"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70"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71" name="Title Text"/>
          <p:cNvSpPr txBox="1">
            <a:spLocks noGrp="1"/>
          </p:cNvSpPr>
          <p:nvPr>
            <p:ph type="title"/>
          </p:nvPr>
        </p:nvSpPr>
        <p:spPr>
          <a:xfrm>
            <a:off x="722312" y="4406900"/>
            <a:ext cx="7772401" cy="1362075"/>
          </a:xfrm>
          <a:prstGeom prst="rect">
            <a:avLst/>
          </a:prstGeom>
        </p:spPr>
        <p:txBody>
          <a:bodyPr lIns="46037" tIns="46037" rIns="46037" bIns="46037" anchor="t">
            <a:normAutofit/>
          </a:bodyPr>
          <a:lstStyle>
            <a:lvl1pPr algn="l">
              <a:defRPr sz="4000" b="1" cap="all">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72"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3"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392596"/>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80"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1"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2"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3"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4"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8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lr>
                <a:srgbClr val="00FFCC"/>
              </a:buClr>
              <a:buSzPct val="80000"/>
              <a:buChar char="●"/>
              <a:defRPr sz="2800" b="1" i="0">
                <a:latin typeface="Arial" panose="020B0604020202020204" pitchFamily="34" charset="0"/>
                <a:cs typeface="Arial" panose="020B0604020202020204" pitchFamily="34" charset="0"/>
              </a:defRPr>
            </a:lvl1pPr>
            <a:lvl2pPr marL="790575" indent="-333375">
              <a:spcBef>
                <a:spcPts val="600"/>
              </a:spcBef>
              <a:buClr>
                <a:srgbClr val="00FFCC"/>
              </a:buClr>
              <a:defRPr sz="2800" b="1" i="0">
                <a:latin typeface="Arial" panose="020B0604020202020204" pitchFamily="34" charset="0"/>
                <a:cs typeface="Arial" panose="020B0604020202020204" pitchFamily="34" charset="0"/>
              </a:defRPr>
            </a:lvl2pPr>
            <a:lvl3pPr marL="1234439" indent="-320039">
              <a:spcBef>
                <a:spcPts val="600"/>
              </a:spcBef>
              <a:buClr>
                <a:srgbClr val="00FFCC"/>
              </a:buClr>
              <a:defRPr sz="2800" b="1" i="0">
                <a:latin typeface="Arial" panose="020B0604020202020204" pitchFamily="34" charset="0"/>
                <a:cs typeface="Arial" panose="020B0604020202020204" pitchFamily="34" charset="0"/>
              </a:defRPr>
            </a:lvl3pPr>
            <a:lvl4pPr marL="1727200" indent="-355600">
              <a:spcBef>
                <a:spcPts val="600"/>
              </a:spcBef>
              <a:buClr>
                <a:srgbClr val="00FFCC"/>
              </a:buClr>
              <a:defRPr sz="2800" b="1" i="0">
                <a:latin typeface="Arial" panose="020B0604020202020204" pitchFamily="34" charset="0"/>
                <a:cs typeface="Arial" panose="020B0604020202020204" pitchFamily="34" charset="0"/>
              </a:defRPr>
            </a:lvl4pPr>
            <a:lvl5pPr marL="2184400" indent="-355600">
              <a:spcBef>
                <a:spcPts val="600"/>
              </a:spcBef>
              <a:buClr>
                <a:srgbClr val="00FFCC"/>
              </a:buClr>
              <a:buChar char="•"/>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6"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915742543"/>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93"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4"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5"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6"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7" name="Title Text"/>
          <p:cNvSpPr txBox="1">
            <a:spLocks noGrp="1"/>
          </p:cNvSpPr>
          <p:nvPr>
            <p:ph type="title"/>
          </p:nvPr>
        </p:nvSpPr>
        <p:spPr>
          <a:xfrm>
            <a:off x="457200" y="274638"/>
            <a:ext cx="8229600" cy="1143001"/>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98"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9"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4000"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832792376"/>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19"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0"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1"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2"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3"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74191082"/>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30"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1"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2"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3"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4" name="Title Text"/>
          <p:cNvSpPr txBox="1">
            <a:spLocks noGrp="1"/>
          </p:cNvSpPr>
          <p:nvPr>
            <p:ph type="title"/>
          </p:nvPr>
        </p:nvSpPr>
        <p:spPr>
          <a:xfrm>
            <a:off x="457200" y="273050"/>
            <a:ext cx="3008314" cy="1162050"/>
          </a:xfrm>
          <a:prstGeom prst="rect">
            <a:avLst/>
          </a:prstGeom>
        </p:spPr>
        <p:txBody>
          <a:bodyPr lIns="46037" tIns="46037" rIns="46037" bIns="46037" anchor="b">
            <a:normAutofit/>
          </a:bodyPr>
          <a:lstStyle>
            <a:lvl1pPr algn="l">
              <a:defRPr sz="2000" b="1">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35"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6"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pPr>
            <a:endParaRPr dirty="0"/>
          </a:p>
        </p:txBody>
      </p:sp>
      <p:sp>
        <p:nvSpPr>
          <p:cNvPr id="403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001636564"/>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44"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5"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6"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7"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8" name="Title Text"/>
          <p:cNvSpPr txBox="1">
            <a:spLocks noGrp="1"/>
          </p:cNvSpPr>
          <p:nvPr>
            <p:ph type="title"/>
          </p:nvPr>
        </p:nvSpPr>
        <p:spPr>
          <a:xfrm>
            <a:off x="1792288" y="4800600"/>
            <a:ext cx="5486401" cy="566738"/>
          </a:xfrm>
          <a:prstGeom prst="rect">
            <a:avLst/>
          </a:prstGeom>
        </p:spPr>
        <p:txBody>
          <a:bodyPr lIns="46037" tIns="46037" rIns="46037" bIns="46037" anchor="b">
            <a:normAutofit/>
          </a:bodyPr>
          <a:lstStyle>
            <a:lvl1pPr algn="l">
              <a:defRPr sz="2000" b="1">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4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05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1"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721101271"/>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type="tx">
  <p:cSld name="18_Title and Vertical Tex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58"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59"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0"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1"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2"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63" name="Body Level One…"/>
          <p:cNvSpPr txBox="1">
            <a:spLocks noGrp="1"/>
          </p:cNvSpPr>
          <p:nvPr>
            <p:ph type="body" idx="1"/>
          </p:nvPr>
        </p:nvSpPr>
        <p:spPr>
          <a:xfrm>
            <a:off x="685800" y="1981200"/>
            <a:ext cx="7772400" cy="4114800"/>
          </a:xfrm>
          <a:prstGeom prst="rect">
            <a:avLst/>
          </a:prstGeom>
        </p:spPr>
        <p:txBody>
          <a:bodyPr vert="eaVert"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51445163"/>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type="tx">
  <p:cSld name="18_Vertical Title and Tex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71"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2"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3"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4"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5" name="Title Text"/>
          <p:cNvSpPr txBox="1">
            <a:spLocks noGrp="1"/>
          </p:cNvSpPr>
          <p:nvPr>
            <p:ph type="title"/>
          </p:nvPr>
        </p:nvSpPr>
        <p:spPr>
          <a:xfrm>
            <a:off x="6515100" y="609600"/>
            <a:ext cx="1943100" cy="5486400"/>
          </a:xfrm>
          <a:prstGeom prst="rect">
            <a:avLst/>
          </a:prstGeom>
        </p:spPr>
        <p:txBody>
          <a:bodyPr vert="eaVert"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76" name="Body Level One…"/>
          <p:cNvSpPr txBox="1">
            <a:spLocks noGrp="1"/>
          </p:cNvSpPr>
          <p:nvPr>
            <p:ph type="body" idx="1"/>
          </p:nvPr>
        </p:nvSpPr>
        <p:spPr>
          <a:xfrm>
            <a:off x="685800" y="609600"/>
            <a:ext cx="5676900" cy="5486400"/>
          </a:xfrm>
          <a:prstGeom prst="rect">
            <a:avLst/>
          </a:prstGeom>
        </p:spPr>
        <p:txBody>
          <a:bodyPr vert="eaVert"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151117423"/>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type="tx">
  <p:cSld name="19_Title Slide">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08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715246433"/>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type="tx">
  <p:cSld name="19_Title and Content">
    <p:spTree>
      <p:nvGrpSpPr>
        <p:cNvPr id="1" name=""/>
        <p:cNvGrpSpPr/>
        <p:nvPr/>
      </p:nvGrpSpPr>
      <p:grpSpPr>
        <a:xfrm>
          <a:off x="0" y="0"/>
          <a:ext cx="0" cy="0"/>
          <a:chOff x="0" y="0"/>
          <a:chExt cx="0" cy="0"/>
        </a:xfrm>
      </p:grpSpPr>
      <p:sp>
        <p:nvSpPr>
          <p:cNvPr id="409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094"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09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903019017"/>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5769207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x">
  <p:cSld name="19_Section Header">
    <p:spTree>
      <p:nvGrpSpPr>
        <p:cNvPr id="1" name=""/>
        <p:cNvGrpSpPr/>
        <p:nvPr/>
      </p:nvGrpSpPr>
      <p:grpSpPr>
        <a:xfrm>
          <a:off x="0" y="0"/>
          <a:ext cx="0" cy="0"/>
          <a:chOff x="0" y="0"/>
          <a:chExt cx="0" cy="0"/>
        </a:xfrm>
      </p:grpSpPr>
      <p:sp>
        <p:nvSpPr>
          <p:cNvPr id="410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410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0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332138554"/>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111"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1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1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201325752"/>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type="tx">
  <p:cSld name="19_Comparison">
    <p:spTree>
      <p:nvGrpSpPr>
        <p:cNvPr id="1" name=""/>
        <p:cNvGrpSpPr/>
        <p:nvPr/>
      </p:nvGrpSpPr>
      <p:grpSpPr>
        <a:xfrm>
          <a:off x="0" y="0"/>
          <a:ext cx="0" cy="0"/>
          <a:chOff x="0" y="0"/>
          <a:chExt cx="0" cy="0"/>
        </a:xfrm>
      </p:grpSpPr>
      <p:sp>
        <p:nvSpPr>
          <p:cNvPr id="412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2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2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412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6025936"/>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type="tx">
  <p:cSld name="18_Title Only">
    <p:spTree>
      <p:nvGrpSpPr>
        <p:cNvPr id="1" name=""/>
        <p:cNvGrpSpPr/>
        <p:nvPr/>
      </p:nvGrpSpPr>
      <p:grpSpPr>
        <a:xfrm>
          <a:off x="0" y="0"/>
          <a:ext cx="0" cy="0"/>
          <a:chOff x="0" y="0"/>
          <a:chExt cx="0" cy="0"/>
        </a:xfrm>
      </p:grpSpPr>
      <p:sp>
        <p:nvSpPr>
          <p:cNvPr id="413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3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128533434"/>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type="tx">
  <p:cSld name="21_Blank">
    <p:spTree>
      <p:nvGrpSpPr>
        <p:cNvPr id="1" name=""/>
        <p:cNvGrpSpPr/>
        <p:nvPr/>
      </p:nvGrpSpPr>
      <p:grpSpPr>
        <a:xfrm>
          <a:off x="0" y="0"/>
          <a:ext cx="0" cy="0"/>
          <a:chOff x="0" y="0"/>
          <a:chExt cx="0" cy="0"/>
        </a:xfrm>
      </p:grpSpPr>
      <p:sp>
        <p:nvSpPr>
          <p:cNvPr id="413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054117001"/>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type="tx">
  <p:cSld name="19_Content with Caption">
    <p:spTree>
      <p:nvGrpSpPr>
        <p:cNvPr id="1" name=""/>
        <p:cNvGrpSpPr/>
        <p:nvPr/>
      </p:nvGrpSpPr>
      <p:grpSpPr>
        <a:xfrm>
          <a:off x="0" y="0"/>
          <a:ext cx="0" cy="0"/>
          <a:chOff x="0" y="0"/>
          <a:chExt cx="0" cy="0"/>
        </a:xfrm>
      </p:grpSpPr>
      <p:sp>
        <p:nvSpPr>
          <p:cNvPr id="414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414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4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414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328820370"/>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type="tx">
  <p:cSld name="19_Picture with Caption">
    <p:spTree>
      <p:nvGrpSpPr>
        <p:cNvPr id="1" name=""/>
        <p:cNvGrpSpPr/>
        <p:nvPr/>
      </p:nvGrpSpPr>
      <p:grpSpPr>
        <a:xfrm>
          <a:off x="0" y="0"/>
          <a:ext cx="0" cy="0"/>
          <a:chOff x="0" y="0"/>
          <a:chExt cx="0" cy="0"/>
        </a:xfrm>
      </p:grpSpPr>
      <p:sp>
        <p:nvSpPr>
          <p:cNvPr id="415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415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1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5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374673445"/>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type="tx">
  <p:cSld name="19_Title and Vertical Text">
    <p:spTree>
      <p:nvGrpSpPr>
        <p:cNvPr id="1" name=""/>
        <p:cNvGrpSpPr/>
        <p:nvPr/>
      </p:nvGrpSpPr>
      <p:grpSpPr>
        <a:xfrm>
          <a:off x="0" y="0"/>
          <a:ext cx="0" cy="0"/>
          <a:chOff x="0" y="0"/>
          <a:chExt cx="0" cy="0"/>
        </a:xfrm>
      </p:grpSpPr>
      <p:sp>
        <p:nvSpPr>
          <p:cNvPr id="416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66"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6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652752444"/>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type="tx">
  <p:cSld name="19_Vertical Title and Text">
    <p:spTree>
      <p:nvGrpSpPr>
        <p:cNvPr id="1" name=""/>
        <p:cNvGrpSpPr/>
        <p:nvPr/>
      </p:nvGrpSpPr>
      <p:grpSpPr>
        <a:xfrm>
          <a:off x="0" y="0"/>
          <a:ext cx="0" cy="0"/>
          <a:chOff x="0" y="0"/>
          <a:chExt cx="0" cy="0"/>
        </a:xfrm>
      </p:grpSpPr>
      <p:sp>
        <p:nvSpPr>
          <p:cNvPr id="4174" name="Title Text"/>
          <p:cNvSpPr txBox="1">
            <a:spLocks noGrp="1"/>
          </p:cNvSpPr>
          <p:nvPr>
            <p:ph type="title"/>
          </p:nvPr>
        </p:nvSpPr>
        <p:spPr>
          <a:xfrm>
            <a:off x="6629400" y="609600"/>
            <a:ext cx="20574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75" name="Body Level One…"/>
          <p:cNvSpPr txBox="1">
            <a:spLocks noGrp="1"/>
          </p:cNvSpPr>
          <p:nvPr>
            <p:ph type="body" idx="1"/>
          </p:nvPr>
        </p:nvSpPr>
        <p:spPr>
          <a:xfrm>
            <a:off x="457200" y="609600"/>
            <a:ext cx="60198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7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4234591056"/>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type="tx">
  <p:cSld name="20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1"/>
            <a:ext cx="9144001" cy="6858001"/>
            <a:chOff x="0" y="0"/>
            <a:chExt cx="9143999" cy="6858000"/>
          </a:xfrm>
        </p:grpSpPr>
        <p:grpSp>
          <p:nvGrpSpPr>
            <p:cNvPr id="4201" name="Group 3"/>
            <p:cNvGrpSpPr/>
            <p:nvPr/>
          </p:nvGrpSpPr>
          <p:grpSpPr>
            <a:xfrm>
              <a:off x="0" y="0"/>
              <a:ext cx="8839200" cy="6858000"/>
              <a:chOff x="0" y="0"/>
              <a:chExt cx="8839200" cy="6858000"/>
            </a:xfrm>
          </p:grpSpPr>
          <p:grpSp>
            <p:nvGrpSpPr>
              <p:cNvPr id="4188" name="Group 4"/>
              <p:cNvGrpSpPr/>
              <p:nvPr/>
            </p:nvGrpSpPr>
            <p:grpSpPr>
              <a:xfrm>
                <a:off x="0" y="-1"/>
                <a:ext cx="5105400" cy="4876801"/>
                <a:chOff x="0" y="0"/>
                <a:chExt cx="5105400" cy="4876800"/>
              </a:xfrm>
            </p:grpSpPr>
            <p:sp>
              <p:nvSpPr>
                <p:cNvPr id="418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194" name="Group 10"/>
              <p:cNvGrpSpPr/>
              <p:nvPr/>
            </p:nvGrpSpPr>
            <p:grpSpPr>
              <a:xfrm>
                <a:off x="3200400" y="3200399"/>
                <a:ext cx="3886200" cy="3657601"/>
                <a:chOff x="0" y="0"/>
                <a:chExt cx="3886200" cy="3657600"/>
              </a:xfrm>
            </p:grpSpPr>
            <p:sp>
              <p:nvSpPr>
                <p:cNvPr id="418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00" name="Group 16"/>
              <p:cNvGrpSpPr/>
              <p:nvPr/>
            </p:nvGrpSpPr>
            <p:grpSpPr>
              <a:xfrm>
                <a:off x="4495800" y="152399"/>
                <a:ext cx="4343400" cy="4114801"/>
                <a:chOff x="0" y="0"/>
                <a:chExt cx="4343400" cy="4114800"/>
              </a:xfrm>
            </p:grpSpPr>
            <p:sp>
              <p:nvSpPr>
                <p:cNvPr id="419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0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20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20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20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33641228"/>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7389483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x">
  <p:cSld name="2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33" name="Group 2"/>
          <p:cNvGrpSpPr/>
          <p:nvPr/>
        </p:nvGrpSpPr>
        <p:grpSpPr>
          <a:xfrm>
            <a:off x="0" y="0"/>
            <a:ext cx="8839200" cy="6858000"/>
            <a:chOff x="0" y="0"/>
            <a:chExt cx="8839200" cy="6858000"/>
          </a:xfrm>
        </p:grpSpPr>
        <p:grpSp>
          <p:nvGrpSpPr>
            <p:cNvPr id="4220" name="Group 3"/>
            <p:cNvGrpSpPr/>
            <p:nvPr/>
          </p:nvGrpSpPr>
          <p:grpSpPr>
            <a:xfrm>
              <a:off x="0" y="-1"/>
              <a:ext cx="5105400" cy="4876801"/>
              <a:chOff x="0" y="0"/>
              <a:chExt cx="5105400" cy="4876800"/>
            </a:xfrm>
          </p:grpSpPr>
          <p:sp>
            <p:nvSpPr>
              <p:cNvPr id="421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26" name="Group 9"/>
            <p:cNvGrpSpPr/>
            <p:nvPr/>
          </p:nvGrpSpPr>
          <p:grpSpPr>
            <a:xfrm>
              <a:off x="3200400" y="3200399"/>
              <a:ext cx="3886200" cy="3657601"/>
              <a:chOff x="0" y="0"/>
              <a:chExt cx="3886200" cy="3657600"/>
            </a:xfrm>
          </p:grpSpPr>
          <p:sp>
            <p:nvSpPr>
              <p:cNvPr id="422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32" name="Group 15"/>
            <p:cNvGrpSpPr/>
            <p:nvPr/>
          </p:nvGrpSpPr>
          <p:grpSpPr>
            <a:xfrm>
              <a:off x="4495800" y="152399"/>
              <a:ext cx="4343400" cy="4114801"/>
              <a:chOff x="0" y="0"/>
              <a:chExt cx="4343400" cy="4114800"/>
            </a:xfrm>
          </p:grpSpPr>
          <p:sp>
            <p:nvSpPr>
              <p:cNvPr id="422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3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3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3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5238772"/>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type="tx">
  <p:cSld name="20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61" name="Group 2"/>
          <p:cNvGrpSpPr/>
          <p:nvPr/>
        </p:nvGrpSpPr>
        <p:grpSpPr>
          <a:xfrm>
            <a:off x="0" y="0"/>
            <a:ext cx="8839200" cy="6858000"/>
            <a:chOff x="0" y="0"/>
            <a:chExt cx="8839200" cy="6858000"/>
          </a:xfrm>
        </p:grpSpPr>
        <p:grpSp>
          <p:nvGrpSpPr>
            <p:cNvPr id="4248" name="Group 3"/>
            <p:cNvGrpSpPr/>
            <p:nvPr/>
          </p:nvGrpSpPr>
          <p:grpSpPr>
            <a:xfrm>
              <a:off x="0" y="-1"/>
              <a:ext cx="5105400" cy="4876801"/>
              <a:chOff x="0" y="0"/>
              <a:chExt cx="5105400" cy="4876800"/>
            </a:xfrm>
          </p:grpSpPr>
          <p:sp>
            <p:nvSpPr>
              <p:cNvPr id="424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54" name="Group 9"/>
            <p:cNvGrpSpPr/>
            <p:nvPr/>
          </p:nvGrpSpPr>
          <p:grpSpPr>
            <a:xfrm>
              <a:off x="3200400" y="3200399"/>
              <a:ext cx="3886200" cy="3657601"/>
              <a:chOff x="0" y="0"/>
              <a:chExt cx="3886200" cy="3657600"/>
            </a:xfrm>
          </p:grpSpPr>
          <p:sp>
            <p:nvSpPr>
              <p:cNvPr id="424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60" name="Group 15"/>
            <p:cNvGrpSpPr/>
            <p:nvPr/>
          </p:nvGrpSpPr>
          <p:grpSpPr>
            <a:xfrm>
              <a:off x="4495800" y="152399"/>
              <a:ext cx="4343400" cy="4114801"/>
              <a:chOff x="0" y="0"/>
              <a:chExt cx="4343400" cy="4114800"/>
            </a:xfrm>
          </p:grpSpPr>
          <p:sp>
            <p:nvSpPr>
              <p:cNvPr id="425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6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6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59859042"/>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x">
  <p:cSld name="20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89" name="Group 2"/>
          <p:cNvGrpSpPr/>
          <p:nvPr/>
        </p:nvGrpSpPr>
        <p:grpSpPr>
          <a:xfrm>
            <a:off x="0" y="0"/>
            <a:ext cx="8839200" cy="6858000"/>
            <a:chOff x="0" y="0"/>
            <a:chExt cx="8839200" cy="6858000"/>
          </a:xfrm>
        </p:grpSpPr>
        <p:grpSp>
          <p:nvGrpSpPr>
            <p:cNvPr id="4276" name="Group 3"/>
            <p:cNvGrpSpPr/>
            <p:nvPr/>
          </p:nvGrpSpPr>
          <p:grpSpPr>
            <a:xfrm>
              <a:off x="0" y="-1"/>
              <a:ext cx="5105400" cy="4876801"/>
              <a:chOff x="0" y="0"/>
              <a:chExt cx="5105400" cy="4876800"/>
            </a:xfrm>
          </p:grpSpPr>
          <p:sp>
            <p:nvSpPr>
              <p:cNvPr id="427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82" name="Group 9"/>
            <p:cNvGrpSpPr/>
            <p:nvPr/>
          </p:nvGrpSpPr>
          <p:grpSpPr>
            <a:xfrm>
              <a:off x="3200400" y="3200399"/>
              <a:ext cx="3886200" cy="3657601"/>
              <a:chOff x="0" y="0"/>
              <a:chExt cx="3886200" cy="3657600"/>
            </a:xfrm>
          </p:grpSpPr>
          <p:sp>
            <p:nvSpPr>
              <p:cNvPr id="427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88" name="Group 15"/>
            <p:cNvGrpSpPr/>
            <p:nvPr/>
          </p:nvGrpSpPr>
          <p:grpSpPr>
            <a:xfrm>
              <a:off x="4495800" y="152399"/>
              <a:ext cx="4343400" cy="4114801"/>
              <a:chOff x="0" y="0"/>
              <a:chExt cx="4343400" cy="4114800"/>
            </a:xfrm>
          </p:grpSpPr>
          <p:sp>
            <p:nvSpPr>
              <p:cNvPr id="428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9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9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1011503"/>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x">
  <p:cSld name="20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17" name="Group 2"/>
          <p:cNvGrpSpPr/>
          <p:nvPr/>
        </p:nvGrpSpPr>
        <p:grpSpPr>
          <a:xfrm>
            <a:off x="0" y="0"/>
            <a:ext cx="8839200" cy="6858000"/>
            <a:chOff x="0" y="0"/>
            <a:chExt cx="8839200" cy="6858000"/>
          </a:xfrm>
        </p:grpSpPr>
        <p:grpSp>
          <p:nvGrpSpPr>
            <p:cNvPr id="4304" name="Group 3"/>
            <p:cNvGrpSpPr/>
            <p:nvPr/>
          </p:nvGrpSpPr>
          <p:grpSpPr>
            <a:xfrm>
              <a:off x="0" y="-1"/>
              <a:ext cx="5105400" cy="4876801"/>
              <a:chOff x="0" y="0"/>
              <a:chExt cx="5105400" cy="4876800"/>
            </a:xfrm>
          </p:grpSpPr>
          <p:sp>
            <p:nvSpPr>
              <p:cNvPr id="429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10" name="Group 9"/>
            <p:cNvGrpSpPr/>
            <p:nvPr/>
          </p:nvGrpSpPr>
          <p:grpSpPr>
            <a:xfrm>
              <a:off x="3200400" y="3200399"/>
              <a:ext cx="3886200" cy="3657601"/>
              <a:chOff x="0" y="0"/>
              <a:chExt cx="3886200" cy="3657600"/>
            </a:xfrm>
          </p:grpSpPr>
          <p:sp>
            <p:nvSpPr>
              <p:cNvPr id="430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16" name="Group 15"/>
            <p:cNvGrpSpPr/>
            <p:nvPr/>
          </p:nvGrpSpPr>
          <p:grpSpPr>
            <a:xfrm>
              <a:off x="4495800" y="152399"/>
              <a:ext cx="4343400" cy="4114801"/>
              <a:chOff x="0" y="0"/>
              <a:chExt cx="4343400" cy="4114800"/>
            </a:xfrm>
          </p:grpSpPr>
          <p:sp>
            <p:nvSpPr>
              <p:cNvPr id="431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1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3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432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21592876"/>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x">
  <p:cSld name="19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46" name="Group 2"/>
          <p:cNvGrpSpPr/>
          <p:nvPr/>
        </p:nvGrpSpPr>
        <p:grpSpPr>
          <a:xfrm>
            <a:off x="0" y="0"/>
            <a:ext cx="8839200" cy="6858000"/>
            <a:chOff x="0" y="0"/>
            <a:chExt cx="8839200" cy="6858000"/>
          </a:xfrm>
        </p:grpSpPr>
        <p:grpSp>
          <p:nvGrpSpPr>
            <p:cNvPr id="4333" name="Group 3"/>
            <p:cNvGrpSpPr/>
            <p:nvPr/>
          </p:nvGrpSpPr>
          <p:grpSpPr>
            <a:xfrm>
              <a:off x="0" y="-1"/>
              <a:ext cx="5105400" cy="4876801"/>
              <a:chOff x="0" y="0"/>
              <a:chExt cx="5105400" cy="4876800"/>
            </a:xfrm>
          </p:grpSpPr>
          <p:sp>
            <p:nvSpPr>
              <p:cNvPr id="432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2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39" name="Group 9"/>
            <p:cNvGrpSpPr/>
            <p:nvPr/>
          </p:nvGrpSpPr>
          <p:grpSpPr>
            <a:xfrm>
              <a:off x="3200400" y="3200399"/>
              <a:ext cx="3886200" cy="3657601"/>
              <a:chOff x="0" y="0"/>
              <a:chExt cx="3886200" cy="3657600"/>
            </a:xfrm>
          </p:grpSpPr>
          <p:sp>
            <p:nvSpPr>
              <p:cNvPr id="433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45" name="Group 15"/>
            <p:cNvGrpSpPr/>
            <p:nvPr/>
          </p:nvGrpSpPr>
          <p:grpSpPr>
            <a:xfrm>
              <a:off x="4495800" y="152399"/>
              <a:ext cx="4343400" cy="4114801"/>
              <a:chOff x="0" y="0"/>
              <a:chExt cx="4343400" cy="4114800"/>
            </a:xfrm>
          </p:grpSpPr>
          <p:sp>
            <p:nvSpPr>
              <p:cNvPr id="434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4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34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85840530"/>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2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73" name="Group 2"/>
          <p:cNvGrpSpPr/>
          <p:nvPr/>
        </p:nvGrpSpPr>
        <p:grpSpPr>
          <a:xfrm>
            <a:off x="0" y="0"/>
            <a:ext cx="8839200" cy="6858000"/>
            <a:chOff x="0" y="0"/>
            <a:chExt cx="8839200" cy="6858000"/>
          </a:xfrm>
        </p:grpSpPr>
        <p:grpSp>
          <p:nvGrpSpPr>
            <p:cNvPr id="4360" name="Group 3"/>
            <p:cNvGrpSpPr/>
            <p:nvPr/>
          </p:nvGrpSpPr>
          <p:grpSpPr>
            <a:xfrm>
              <a:off x="0" y="-1"/>
              <a:ext cx="5105400" cy="4876801"/>
              <a:chOff x="0" y="0"/>
              <a:chExt cx="5105400" cy="4876800"/>
            </a:xfrm>
          </p:grpSpPr>
          <p:sp>
            <p:nvSpPr>
              <p:cNvPr id="435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66" name="Group 9"/>
            <p:cNvGrpSpPr/>
            <p:nvPr/>
          </p:nvGrpSpPr>
          <p:grpSpPr>
            <a:xfrm>
              <a:off x="3200400" y="3200399"/>
              <a:ext cx="3886200" cy="3657601"/>
              <a:chOff x="0" y="0"/>
              <a:chExt cx="3886200" cy="3657600"/>
            </a:xfrm>
          </p:grpSpPr>
          <p:sp>
            <p:nvSpPr>
              <p:cNvPr id="436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72" name="Group 15"/>
            <p:cNvGrpSpPr/>
            <p:nvPr/>
          </p:nvGrpSpPr>
          <p:grpSpPr>
            <a:xfrm>
              <a:off x="4495800" y="152399"/>
              <a:ext cx="4343400" cy="4114801"/>
              <a:chOff x="0" y="0"/>
              <a:chExt cx="4343400" cy="4114800"/>
            </a:xfrm>
          </p:grpSpPr>
          <p:sp>
            <p:nvSpPr>
              <p:cNvPr id="436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7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34353590"/>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20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99" name="Group 2"/>
          <p:cNvGrpSpPr/>
          <p:nvPr/>
        </p:nvGrpSpPr>
        <p:grpSpPr>
          <a:xfrm>
            <a:off x="0" y="0"/>
            <a:ext cx="8839200" cy="6858000"/>
            <a:chOff x="0" y="0"/>
            <a:chExt cx="8839200" cy="6858000"/>
          </a:xfrm>
        </p:grpSpPr>
        <p:grpSp>
          <p:nvGrpSpPr>
            <p:cNvPr id="4386" name="Group 3"/>
            <p:cNvGrpSpPr/>
            <p:nvPr/>
          </p:nvGrpSpPr>
          <p:grpSpPr>
            <a:xfrm>
              <a:off x="0" y="-1"/>
              <a:ext cx="5105400" cy="4876801"/>
              <a:chOff x="0" y="0"/>
              <a:chExt cx="5105400" cy="4876800"/>
            </a:xfrm>
          </p:grpSpPr>
          <p:sp>
            <p:nvSpPr>
              <p:cNvPr id="438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92" name="Group 9"/>
            <p:cNvGrpSpPr/>
            <p:nvPr/>
          </p:nvGrpSpPr>
          <p:grpSpPr>
            <a:xfrm>
              <a:off x="3200400" y="3200399"/>
              <a:ext cx="3886200" cy="3657601"/>
              <a:chOff x="0" y="0"/>
              <a:chExt cx="3886200" cy="3657600"/>
            </a:xfrm>
          </p:grpSpPr>
          <p:sp>
            <p:nvSpPr>
              <p:cNvPr id="438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98" name="Group 15"/>
            <p:cNvGrpSpPr/>
            <p:nvPr/>
          </p:nvGrpSpPr>
          <p:grpSpPr>
            <a:xfrm>
              <a:off x="4495800" y="152399"/>
              <a:ext cx="4343400" cy="4114801"/>
              <a:chOff x="0" y="0"/>
              <a:chExt cx="4343400" cy="4114800"/>
            </a:xfrm>
          </p:grpSpPr>
          <p:sp>
            <p:nvSpPr>
              <p:cNvPr id="439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0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0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440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79975138"/>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20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28" name="Group 2"/>
          <p:cNvGrpSpPr/>
          <p:nvPr/>
        </p:nvGrpSpPr>
        <p:grpSpPr>
          <a:xfrm>
            <a:off x="0" y="0"/>
            <a:ext cx="8839200" cy="6858000"/>
            <a:chOff x="0" y="0"/>
            <a:chExt cx="8839200" cy="6858000"/>
          </a:xfrm>
        </p:grpSpPr>
        <p:grpSp>
          <p:nvGrpSpPr>
            <p:cNvPr id="4415" name="Group 3"/>
            <p:cNvGrpSpPr/>
            <p:nvPr/>
          </p:nvGrpSpPr>
          <p:grpSpPr>
            <a:xfrm>
              <a:off x="0" y="-1"/>
              <a:ext cx="5105400" cy="4876801"/>
              <a:chOff x="0" y="0"/>
              <a:chExt cx="5105400" cy="4876800"/>
            </a:xfrm>
          </p:grpSpPr>
          <p:sp>
            <p:nvSpPr>
              <p:cNvPr id="441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21" name="Group 9"/>
            <p:cNvGrpSpPr/>
            <p:nvPr/>
          </p:nvGrpSpPr>
          <p:grpSpPr>
            <a:xfrm>
              <a:off x="3200400" y="3200399"/>
              <a:ext cx="3886200" cy="3657601"/>
              <a:chOff x="0" y="0"/>
              <a:chExt cx="3886200" cy="3657600"/>
            </a:xfrm>
          </p:grpSpPr>
          <p:sp>
            <p:nvSpPr>
              <p:cNvPr id="441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27" name="Group 15"/>
            <p:cNvGrpSpPr/>
            <p:nvPr/>
          </p:nvGrpSpPr>
          <p:grpSpPr>
            <a:xfrm>
              <a:off x="4495800" y="152399"/>
              <a:ext cx="4343400" cy="4114801"/>
              <a:chOff x="0" y="0"/>
              <a:chExt cx="4343400" cy="4114800"/>
            </a:xfrm>
          </p:grpSpPr>
          <p:sp>
            <p:nvSpPr>
              <p:cNvPr id="442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2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3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43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650808222"/>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20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57" name="Group 2"/>
          <p:cNvGrpSpPr/>
          <p:nvPr/>
        </p:nvGrpSpPr>
        <p:grpSpPr>
          <a:xfrm>
            <a:off x="0" y="0"/>
            <a:ext cx="8839200" cy="6858000"/>
            <a:chOff x="0" y="0"/>
            <a:chExt cx="8839200" cy="6858000"/>
          </a:xfrm>
        </p:grpSpPr>
        <p:grpSp>
          <p:nvGrpSpPr>
            <p:cNvPr id="4444" name="Group 3"/>
            <p:cNvGrpSpPr/>
            <p:nvPr/>
          </p:nvGrpSpPr>
          <p:grpSpPr>
            <a:xfrm>
              <a:off x="0" y="-1"/>
              <a:ext cx="5105400" cy="4876801"/>
              <a:chOff x="0" y="0"/>
              <a:chExt cx="5105400" cy="4876800"/>
            </a:xfrm>
          </p:grpSpPr>
          <p:sp>
            <p:nvSpPr>
              <p:cNvPr id="443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50" name="Group 9"/>
            <p:cNvGrpSpPr/>
            <p:nvPr/>
          </p:nvGrpSpPr>
          <p:grpSpPr>
            <a:xfrm>
              <a:off x="3200400" y="3200399"/>
              <a:ext cx="3886200" cy="3657601"/>
              <a:chOff x="0" y="0"/>
              <a:chExt cx="3886200" cy="3657600"/>
            </a:xfrm>
          </p:grpSpPr>
          <p:sp>
            <p:nvSpPr>
              <p:cNvPr id="444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56" name="Group 15"/>
            <p:cNvGrpSpPr/>
            <p:nvPr/>
          </p:nvGrpSpPr>
          <p:grpSpPr>
            <a:xfrm>
              <a:off x="4495800" y="152399"/>
              <a:ext cx="4343400" cy="4114801"/>
              <a:chOff x="0" y="0"/>
              <a:chExt cx="4343400" cy="4114800"/>
            </a:xfrm>
          </p:grpSpPr>
          <p:sp>
            <p:nvSpPr>
              <p:cNvPr id="445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5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5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6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49736045"/>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20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85" name="Group 2"/>
          <p:cNvGrpSpPr/>
          <p:nvPr/>
        </p:nvGrpSpPr>
        <p:grpSpPr>
          <a:xfrm>
            <a:off x="0" y="0"/>
            <a:ext cx="8839200" cy="6858000"/>
            <a:chOff x="0" y="0"/>
            <a:chExt cx="8839200" cy="6858000"/>
          </a:xfrm>
        </p:grpSpPr>
        <p:grpSp>
          <p:nvGrpSpPr>
            <p:cNvPr id="4472" name="Group 3"/>
            <p:cNvGrpSpPr/>
            <p:nvPr/>
          </p:nvGrpSpPr>
          <p:grpSpPr>
            <a:xfrm>
              <a:off x="0" y="-1"/>
              <a:ext cx="5105400" cy="4876801"/>
              <a:chOff x="0" y="0"/>
              <a:chExt cx="5105400" cy="4876800"/>
            </a:xfrm>
          </p:grpSpPr>
          <p:sp>
            <p:nvSpPr>
              <p:cNvPr id="446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6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6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78" name="Group 9"/>
            <p:cNvGrpSpPr/>
            <p:nvPr/>
          </p:nvGrpSpPr>
          <p:grpSpPr>
            <a:xfrm>
              <a:off x="3200400" y="3200399"/>
              <a:ext cx="3886200" cy="3657601"/>
              <a:chOff x="0" y="0"/>
              <a:chExt cx="3886200" cy="3657600"/>
            </a:xfrm>
          </p:grpSpPr>
          <p:sp>
            <p:nvSpPr>
              <p:cNvPr id="447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84" name="Group 15"/>
            <p:cNvGrpSpPr/>
            <p:nvPr/>
          </p:nvGrpSpPr>
          <p:grpSpPr>
            <a:xfrm>
              <a:off x="4495800" y="152399"/>
              <a:ext cx="4343400" cy="4114801"/>
              <a:chOff x="0" y="0"/>
              <a:chExt cx="4343400" cy="4114800"/>
            </a:xfrm>
          </p:grpSpPr>
          <p:sp>
            <p:nvSpPr>
              <p:cNvPr id="447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8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8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523436383"/>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0786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x">
  <p:cSld name="5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13" name="Group 2"/>
          <p:cNvGrpSpPr/>
          <p:nvPr/>
        </p:nvGrpSpPr>
        <p:grpSpPr>
          <a:xfrm>
            <a:off x="0" y="0"/>
            <a:ext cx="8839200" cy="6858000"/>
            <a:chOff x="0" y="0"/>
            <a:chExt cx="8839200" cy="6858000"/>
          </a:xfrm>
        </p:grpSpPr>
        <p:grpSp>
          <p:nvGrpSpPr>
            <p:cNvPr id="4500" name="Group 3"/>
            <p:cNvGrpSpPr/>
            <p:nvPr/>
          </p:nvGrpSpPr>
          <p:grpSpPr>
            <a:xfrm>
              <a:off x="0" y="-1"/>
              <a:ext cx="5105400" cy="4876801"/>
              <a:chOff x="0" y="0"/>
              <a:chExt cx="5105400" cy="4876800"/>
            </a:xfrm>
          </p:grpSpPr>
          <p:sp>
            <p:nvSpPr>
              <p:cNvPr id="449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06" name="Group 9"/>
            <p:cNvGrpSpPr/>
            <p:nvPr/>
          </p:nvGrpSpPr>
          <p:grpSpPr>
            <a:xfrm>
              <a:off x="3200400" y="3200399"/>
              <a:ext cx="3886200" cy="3657601"/>
              <a:chOff x="0" y="0"/>
              <a:chExt cx="3886200" cy="3657600"/>
            </a:xfrm>
          </p:grpSpPr>
          <p:sp>
            <p:nvSpPr>
              <p:cNvPr id="450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12" name="Group 15"/>
            <p:cNvGrpSpPr/>
            <p:nvPr/>
          </p:nvGrpSpPr>
          <p:grpSpPr>
            <a:xfrm>
              <a:off x="4495800" y="152399"/>
              <a:ext cx="4343400" cy="4114801"/>
              <a:chOff x="0" y="0"/>
              <a:chExt cx="4343400" cy="4114800"/>
            </a:xfrm>
          </p:grpSpPr>
          <p:sp>
            <p:nvSpPr>
              <p:cNvPr id="450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1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1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799555408"/>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4524" name="Group 2"/>
          <p:cNvGrpSpPr/>
          <p:nvPr/>
        </p:nvGrpSpPr>
        <p:grpSpPr>
          <a:xfrm>
            <a:off x="-1" y="0"/>
            <a:ext cx="9144002" cy="6845300"/>
            <a:chOff x="0" y="0"/>
            <a:chExt cx="9144000" cy="6845300"/>
          </a:xfrm>
        </p:grpSpPr>
        <p:sp>
          <p:nvSpPr>
            <p:cNvPr id="452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defRPr>
              </a:pPr>
              <a:endParaRPr/>
            </a:p>
          </p:txBody>
        </p:sp>
        <p:sp>
          <p:nvSpPr>
            <p:cNvPr id="4523" name="Freeform 4"/>
            <p:cNvSpPr/>
            <p:nvPr/>
          </p:nvSpPr>
          <p:spPr>
            <a:xfrm>
              <a:off x="-1" y="115887"/>
              <a:ext cx="9144002" cy="6611938"/>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6799" tIns="46799" rIns="46799" bIns="46799" numCol="1" anchor="t">
              <a:noAutofit/>
            </a:bodyPr>
            <a:lstStyle/>
            <a:p>
              <a:pPr defTabSz="914400">
                <a:defRPr sz="10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525" name="Title Text"/>
          <p:cNvSpPr txBox="1">
            <a:spLocks noGrp="1"/>
          </p:cNvSpPr>
          <p:nvPr>
            <p:ph type="title"/>
          </p:nvPr>
        </p:nvSpPr>
        <p:spPr>
          <a:xfrm>
            <a:off x="685800" y="2130425"/>
            <a:ext cx="7772400" cy="1470025"/>
          </a:xfrm>
          <a:prstGeom prst="rect">
            <a:avLst/>
          </a:prstGeom>
        </p:spPr>
        <p:txBody>
          <a:bodyPr lIns="44450" tIns="44450" rIns="44450" bIns="44450">
            <a:normAutofit/>
          </a:bodyPr>
          <a:lstStyle>
            <a:lvl1pPr>
              <a:defRPr b="1" i="0">
                <a:solidFill>
                  <a:srgbClr val="FFFF00"/>
                </a:solidFill>
                <a:latin typeface="Arial" panose="020B0604020202020204" pitchFamily="34" charset="0"/>
                <a:cs typeface="Arial" panose="020B0604020202020204" pitchFamily="34" charset="0"/>
              </a:defRPr>
            </a:lvl1pPr>
          </a:lstStyle>
          <a:p>
            <a:r>
              <a:rPr dirty="0"/>
              <a:t>Title Text</a:t>
            </a:r>
          </a:p>
        </p:txBody>
      </p:sp>
      <p:sp>
        <p:nvSpPr>
          <p:cNvPr id="452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61582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tx">
  <p:cSld name="22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56" name="Group 2"/>
          <p:cNvGrpSpPr/>
          <p:nvPr/>
        </p:nvGrpSpPr>
        <p:grpSpPr>
          <a:xfrm>
            <a:off x="-1" y="-1"/>
            <a:ext cx="9144001" cy="6858001"/>
            <a:chOff x="0" y="0"/>
            <a:chExt cx="9143999" cy="6858000"/>
          </a:xfrm>
        </p:grpSpPr>
        <p:grpSp>
          <p:nvGrpSpPr>
            <p:cNvPr id="4552" name="Group 3"/>
            <p:cNvGrpSpPr/>
            <p:nvPr/>
          </p:nvGrpSpPr>
          <p:grpSpPr>
            <a:xfrm>
              <a:off x="0" y="0"/>
              <a:ext cx="8839200" cy="6858000"/>
              <a:chOff x="0" y="0"/>
              <a:chExt cx="8839200" cy="6858000"/>
            </a:xfrm>
          </p:grpSpPr>
          <p:grpSp>
            <p:nvGrpSpPr>
              <p:cNvPr id="4539" name="Group 4"/>
              <p:cNvGrpSpPr/>
              <p:nvPr/>
            </p:nvGrpSpPr>
            <p:grpSpPr>
              <a:xfrm>
                <a:off x="0" y="-1"/>
                <a:ext cx="5105400" cy="4876801"/>
                <a:chOff x="0" y="0"/>
                <a:chExt cx="5105400" cy="4876800"/>
              </a:xfrm>
            </p:grpSpPr>
            <p:sp>
              <p:nvSpPr>
                <p:cNvPr id="4534"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5"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6"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7"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8"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45" name="Group 10"/>
              <p:cNvGrpSpPr/>
              <p:nvPr/>
            </p:nvGrpSpPr>
            <p:grpSpPr>
              <a:xfrm>
                <a:off x="3200400" y="3200399"/>
                <a:ext cx="3886200" cy="3657601"/>
                <a:chOff x="0" y="0"/>
                <a:chExt cx="3886200" cy="3657600"/>
              </a:xfrm>
            </p:grpSpPr>
            <p:sp>
              <p:nvSpPr>
                <p:cNvPr id="4540"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1"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2"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3"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4"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51" name="Group 16"/>
              <p:cNvGrpSpPr/>
              <p:nvPr/>
            </p:nvGrpSpPr>
            <p:grpSpPr>
              <a:xfrm>
                <a:off x="4495800" y="152399"/>
                <a:ext cx="4343400" cy="4114801"/>
                <a:chOff x="0" y="0"/>
                <a:chExt cx="4343400" cy="4114800"/>
              </a:xfrm>
            </p:grpSpPr>
            <p:sp>
              <p:nvSpPr>
                <p:cNvPr id="4546"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7"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8"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9"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50"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53"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554"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555"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557"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59"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017963617"/>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84" name="Group 2"/>
          <p:cNvGrpSpPr/>
          <p:nvPr/>
        </p:nvGrpSpPr>
        <p:grpSpPr>
          <a:xfrm>
            <a:off x="0" y="0"/>
            <a:ext cx="8839200" cy="6858000"/>
            <a:chOff x="0" y="0"/>
            <a:chExt cx="8839200" cy="6858000"/>
          </a:xfrm>
        </p:grpSpPr>
        <p:grpSp>
          <p:nvGrpSpPr>
            <p:cNvPr id="4571" name="Group 3"/>
            <p:cNvGrpSpPr/>
            <p:nvPr/>
          </p:nvGrpSpPr>
          <p:grpSpPr>
            <a:xfrm>
              <a:off x="0" y="-1"/>
              <a:ext cx="5105400" cy="4876801"/>
              <a:chOff x="0" y="0"/>
              <a:chExt cx="5105400" cy="4876800"/>
            </a:xfrm>
          </p:grpSpPr>
          <p:sp>
            <p:nvSpPr>
              <p:cNvPr id="456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77" name="Group 9"/>
            <p:cNvGrpSpPr/>
            <p:nvPr/>
          </p:nvGrpSpPr>
          <p:grpSpPr>
            <a:xfrm>
              <a:off x="3200400" y="3200399"/>
              <a:ext cx="3886200" cy="3657601"/>
              <a:chOff x="0" y="0"/>
              <a:chExt cx="3886200" cy="3657600"/>
            </a:xfrm>
          </p:grpSpPr>
          <p:sp>
            <p:nvSpPr>
              <p:cNvPr id="457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83" name="Group 15"/>
            <p:cNvGrpSpPr/>
            <p:nvPr/>
          </p:nvGrpSpPr>
          <p:grpSpPr>
            <a:xfrm>
              <a:off x="4495800" y="152399"/>
              <a:ext cx="4343400" cy="4114801"/>
              <a:chOff x="0" y="0"/>
              <a:chExt cx="4343400" cy="4114800"/>
            </a:xfrm>
          </p:grpSpPr>
          <p:sp>
            <p:nvSpPr>
              <p:cNvPr id="457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8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86"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41796343"/>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2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12" name="Group 2"/>
          <p:cNvGrpSpPr/>
          <p:nvPr/>
        </p:nvGrpSpPr>
        <p:grpSpPr>
          <a:xfrm>
            <a:off x="0" y="0"/>
            <a:ext cx="8839200" cy="6858000"/>
            <a:chOff x="0" y="0"/>
            <a:chExt cx="8839200" cy="6858000"/>
          </a:xfrm>
        </p:grpSpPr>
        <p:grpSp>
          <p:nvGrpSpPr>
            <p:cNvPr id="4599" name="Group 3"/>
            <p:cNvGrpSpPr/>
            <p:nvPr/>
          </p:nvGrpSpPr>
          <p:grpSpPr>
            <a:xfrm>
              <a:off x="0" y="-1"/>
              <a:ext cx="5105400" cy="4876801"/>
              <a:chOff x="0" y="0"/>
              <a:chExt cx="5105400" cy="4876800"/>
            </a:xfrm>
          </p:grpSpPr>
          <p:sp>
            <p:nvSpPr>
              <p:cNvPr id="459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05" name="Group 9"/>
            <p:cNvGrpSpPr/>
            <p:nvPr/>
          </p:nvGrpSpPr>
          <p:grpSpPr>
            <a:xfrm>
              <a:off x="3200400" y="3200399"/>
              <a:ext cx="3886200" cy="3657601"/>
              <a:chOff x="0" y="0"/>
              <a:chExt cx="3886200" cy="3657600"/>
            </a:xfrm>
          </p:grpSpPr>
          <p:sp>
            <p:nvSpPr>
              <p:cNvPr id="460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11" name="Group 15"/>
            <p:cNvGrpSpPr/>
            <p:nvPr/>
          </p:nvGrpSpPr>
          <p:grpSpPr>
            <a:xfrm>
              <a:off x="4495800" y="152399"/>
              <a:ext cx="4343400" cy="4114801"/>
              <a:chOff x="0" y="0"/>
              <a:chExt cx="4343400" cy="4114800"/>
            </a:xfrm>
          </p:grpSpPr>
          <p:sp>
            <p:nvSpPr>
              <p:cNvPr id="460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1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1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1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37938182"/>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2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40" name="Group 2"/>
          <p:cNvGrpSpPr/>
          <p:nvPr/>
        </p:nvGrpSpPr>
        <p:grpSpPr>
          <a:xfrm>
            <a:off x="0" y="0"/>
            <a:ext cx="8839200" cy="6858000"/>
            <a:chOff x="0" y="0"/>
            <a:chExt cx="8839200" cy="6858000"/>
          </a:xfrm>
        </p:grpSpPr>
        <p:grpSp>
          <p:nvGrpSpPr>
            <p:cNvPr id="4627" name="Group 3"/>
            <p:cNvGrpSpPr/>
            <p:nvPr/>
          </p:nvGrpSpPr>
          <p:grpSpPr>
            <a:xfrm>
              <a:off x="0" y="-1"/>
              <a:ext cx="5105400" cy="4876801"/>
              <a:chOff x="0" y="0"/>
              <a:chExt cx="5105400" cy="4876800"/>
            </a:xfrm>
          </p:grpSpPr>
          <p:sp>
            <p:nvSpPr>
              <p:cNvPr id="462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33" name="Group 9"/>
            <p:cNvGrpSpPr/>
            <p:nvPr/>
          </p:nvGrpSpPr>
          <p:grpSpPr>
            <a:xfrm>
              <a:off x="3200400" y="3200399"/>
              <a:ext cx="3886200" cy="3657601"/>
              <a:chOff x="0" y="0"/>
              <a:chExt cx="3886200" cy="3657600"/>
            </a:xfrm>
          </p:grpSpPr>
          <p:sp>
            <p:nvSpPr>
              <p:cNvPr id="462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39" name="Group 15"/>
            <p:cNvGrpSpPr/>
            <p:nvPr/>
          </p:nvGrpSpPr>
          <p:grpSpPr>
            <a:xfrm>
              <a:off x="4495800" y="152399"/>
              <a:ext cx="4343400" cy="4114801"/>
              <a:chOff x="0" y="0"/>
              <a:chExt cx="4343400" cy="4114800"/>
            </a:xfrm>
          </p:grpSpPr>
          <p:sp>
            <p:nvSpPr>
              <p:cNvPr id="463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4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4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004954581"/>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2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68" name="Group 2"/>
          <p:cNvGrpSpPr/>
          <p:nvPr/>
        </p:nvGrpSpPr>
        <p:grpSpPr>
          <a:xfrm>
            <a:off x="0" y="0"/>
            <a:ext cx="8839200" cy="6858000"/>
            <a:chOff x="0" y="0"/>
            <a:chExt cx="8839200" cy="6858000"/>
          </a:xfrm>
        </p:grpSpPr>
        <p:grpSp>
          <p:nvGrpSpPr>
            <p:cNvPr id="4655" name="Group 3"/>
            <p:cNvGrpSpPr/>
            <p:nvPr/>
          </p:nvGrpSpPr>
          <p:grpSpPr>
            <a:xfrm>
              <a:off x="0" y="-1"/>
              <a:ext cx="5105400" cy="4876801"/>
              <a:chOff x="0" y="0"/>
              <a:chExt cx="5105400" cy="4876800"/>
            </a:xfrm>
          </p:grpSpPr>
          <p:sp>
            <p:nvSpPr>
              <p:cNvPr id="465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1" name="Group 9"/>
            <p:cNvGrpSpPr/>
            <p:nvPr/>
          </p:nvGrpSpPr>
          <p:grpSpPr>
            <a:xfrm>
              <a:off x="3200400" y="3200399"/>
              <a:ext cx="3886200" cy="3657601"/>
              <a:chOff x="0" y="0"/>
              <a:chExt cx="3886200" cy="3657600"/>
            </a:xfrm>
          </p:grpSpPr>
          <p:sp>
            <p:nvSpPr>
              <p:cNvPr id="465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7" name="Group 15"/>
            <p:cNvGrpSpPr/>
            <p:nvPr/>
          </p:nvGrpSpPr>
          <p:grpSpPr>
            <a:xfrm>
              <a:off x="4495800" y="152399"/>
              <a:ext cx="4343400" cy="4114801"/>
              <a:chOff x="0" y="0"/>
              <a:chExt cx="4343400" cy="4114800"/>
            </a:xfrm>
          </p:grpSpPr>
          <p:sp>
            <p:nvSpPr>
              <p:cNvPr id="466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69"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7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7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467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98342152"/>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type="tx">
  <p:cSld name="20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97" name="Group 2"/>
          <p:cNvGrpSpPr/>
          <p:nvPr/>
        </p:nvGrpSpPr>
        <p:grpSpPr>
          <a:xfrm>
            <a:off x="0" y="0"/>
            <a:ext cx="8839200" cy="6858000"/>
            <a:chOff x="0" y="0"/>
            <a:chExt cx="8839200" cy="6858000"/>
          </a:xfrm>
        </p:grpSpPr>
        <p:grpSp>
          <p:nvGrpSpPr>
            <p:cNvPr id="4684" name="Group 3"/>
            <p:cNvGrpSpPr/>
            <p:nvPr/>
          </p:nvGrpSpPr>
          <p:grpSpPr>
            <a:xfrm>
              <a:off x="0" y="-1"/>
              <a:ext cx="5105400" cy="4876801"/>
              <a:chOff x="0" y="0"/>
              <a:chExt cx="5105400" cy="4876800"/>
            </a:xfrm>
          </p:grpSpPr>
          <p:sp>
            <p:nvSpPr>
              <p:cNvPr id="467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90" name="Group 9"/>
            <p:cNvGrpSpPr/>
            <p:nvPr/>
          </p:nvGrpSpPr>
          <p:grpSpPr>
            <a:xfrm>
              <a:off x="3200400" y="3200399"/>
              <a:ext cx="3886200" cy="3657601"/>
              <a:chOff x="0" y="0"/>
              <a:chExt cx="3886200" cy="3657600"/>
            </a:xfrm>
          </p:grpSpPr>
          <p:sp>
            <p:nvSpPr>
              <p:cNvPr id="468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96" name="Group 15"/>
            <p:cNvGrpSpPr/>
            <p:nvPr/>
          </p:nvGrpSpPr>
          <p:grpSpPr>
            <a:xfrm>
              <a:off x="4495800" y="152399"/>
              <a:ext cx="4343400" cy="4114801"/>
              <a:chOff x="0" y="0"/>
              <a:chExt cx="4343400" cy="4114800"/>
            </a:xfrm>
          </p:grpSpPr>
          <p:sp>
            <p:nvSpPr>
              <p:cNvPr id="469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9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9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18776991"/>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23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24" name="Group 2"/>
          <p:cNvGrpSpPr/>
          <p:nvPr/>
        </p:nvGrpSpPr>
        <p:grpSpPr>
          <a:xfrm>
            <a:off x="0" y="0"/>
            <a:ext cx="8839200" cy="6858000"/>
            <a:chOff x="0" y="0"/>
            <a:chExt cx="8839200" cy="6858000"/>
          </a:xfrm>
        </p:grpSpPr>
        <p:grpSp>
          <p:nvGrpSpPr>
            <p:cNvPr id="4711" name="Group 3"/>
            <p:cNvGrpSpPr/>
            <p:nvPr/>
          </p:nvGrpSpPr>
          <p:grpSpPr>
            <a:xfrm>
              <a:off x="0" y="-1"/>
              <a:ext cx="5105400" cy="4876801"/>
              <a:chOff x="0" y="0"/>
              <a:chExt cx="5105400" cy="4876800"/>
            </a:xfrm>
          </p:grpSpPr>
          <p:sp>
            <p:nvSpPr>
              <p:cNvPr id="470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17" name="Group 9"/>
            <p:cNvGrpSpPr/>
            <p:nvPr/>
          </p:nvGrpSpPr>
          <p:grpSpPr>
            <a:xfrm>
              <a:off x="3200400" y="3200399"/>
              <a:ext cx="3886200" cy="3657601"/>
              <a:chOff x="0" y="0"/>
              <a:chExt cx="3886200" cy="3657600"/>
            </a:xfrm>
          </p:grpSpPr>
          <p:sp>
            <p:nvSpPr>
              <p:cNvPr id="471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23" name="Group 15"/>
            <p:cNvGrpSpPr/>
            <p:nvPr/>
          </p:nvGrpSpPr>
          <p:grpSpPr>
            <a:xfrm>
              <a:off x="4495800" y="152399"/>
              <a:ext cx="4343400" cy="4114801"/>
              <a:chOff x="0" y="0"/>
              <a:chExt cx="4343400" cy="4114800"/>
            </a:xfrm>
          </p:grpSpPr>
          <p:sp>
            <p:nvSpPr>
              <p:cNvPr id="471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2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05798013"/>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2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50" name="Group 2"/>
          <p:cNvGrpSpPr/>
          <p:nvPr/>
        </p:nvGrpSpPr>
        <p:grpSpPr>
          <a:xfrm>
            <a:off x="0" y="0"/>
            <a:ext cx="8839200" cy="6858000"/>
            <a:chOff x="0" y="0"/>
            <a:chExt cx="8839200" cy="6858000"/>
          </a:xfrm>
        </p:grpSpPr>
        <p:grpSp>
          <p:nvGrpSpPr>
            <p:cNvPr id="4737" name="Group 3"/>
            <p:cNvGrpSpPr/>
            <p:nvPr/>
          </p:nvGrpSpPr>
          <p:grpSpPr>
            <a:xfrm>
              <a:off x="0" y="-1"/>
              <a:ext cx="5105400" cy="4876801"/>
              <a:chOff x="0" y="0"/>
              <a:chExt cx="5105400" cy="4876800"/>
            </a:xfrm>
          </p:grpSpPr>
          <p:sp>
            <p:nvSpPr>
              <p:cNvPr id="473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43" name="Group 9"/>
            <p:cNvGrpSpPr/>
            <p:nvPr/>
          </p:nvGrpSpPr>
          <p:grpSpPr>
            <a:xfrm>
              <a:off x="3200400" y="3200399"/>
              <a:ext cx="3886200" cy="3657601"/>
              <a:chOff x="0" y="0"/>
              <a:chExt cx="3886200" cy="3657600"/>
            </a:xfrm>
          </p:grpSpPr>
          <p:sp>
            <p:nvSpPr>
              <p:cNvPr id="473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49" name="Group 15"/>
            <p:cNvGrpSpPr/>
            <p:nvPr/>
          </p:nvGrpSpPr>
          <p:grpSpPr>
            <a:xfrm>
              <a:off x="4495800" y="152399"/>
              <a:ext cx="4343400" cy="4114801"/>
              <a:chOff x="0" y="0"/>
              <a:chExt cx="4343400" cy="4114800"/>
            </a:xfrm>
          </p:grpSpPr>
          <p:sp>
            <p:nvSpPr>
              <p:cNvPr id="474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752"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47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97164945"/>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9545269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x">
  <p:cSld name="2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79" name="Group 2"/>
          <p:cNvGrpSpPr/>
          <p:nvPr/>
        </p:nvGrpSpPr>
        <p:grpSpPr>
          <a:xfrm>
            <a:off x="0" y="0"/>
            <a:ext cx="8839200" cy="6858000"/>
            <a:chOff x="0" y="0"/>
            <a:chExt cx="8839200" cy="6858000"/>
          </a:xfrm>
        </p:grpSpPr>
        <p:grpSp>
          <p:nvGrpSpPr>
            <p:cNvPr id="4766" name="Group 3"/>
            <p:cNvGrpSpPr/>
            <p:nvPr/>
          </p:nvGrpSpPr>
          <p:grpSpPr>
            <a:xfrm>
              <a:off x="0" y="-1"/>
              <a:ext cx="5105400" cy="4876801"/>
              <a:chOff x="0" y="0"/>
              <a:chExt cx="5105400" cy="4876800"/>
            </a:xfrm>
          </p:grpSpPr>
          <p:sp>
            <p:nvSpPr>
              <p:cNvPr id="47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72" name="Group 9"/>
            <p:cNvGrpSpPr/>
            <p:nvPr/>
          </p:nvGrpSpPr>
          <p:grpSpPr>
            <a:xfrm>
              <a:off x="3200400" y="3200399"/>
              <a:ext cx="3886200" cy="3657601"/>
              <a:chOff x="0" y="0"/>
              <a:chExt cx="3886200" cy="3657600"/>
            </a:xfrm>
          </p:grpSpPr>
          <p:sp>
            <p:nvSpPr>
              <p:cNvPr id="47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78" name="Group 15"/>
            <p:cNvGrpSpPr/>
            <p:nvPr/>
          </p:nvGrpSpPr>
          <p:grpSpPr>
            <a:xfrm>
              <a:off x="4495800" y="152399"/>
              <a:ext cx="4343400" cy="4114801"/>
              <a:chOff x="0" y="0"/>
              <a:chExt cx="4343400" cy="4114800"/>
            </a:xfrm>
          </p:grpSpPr>
          <p:sp>
            <p:nvSpPr>
              <p:cNvPr id="47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8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781"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7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20206512"/>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type="tx">
  <p:cSld name="2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08" name="Group 2"/>
          <p:cNvGrpSpPr/>
          <p:nvPr/>
        </p:nvGrpSpPr>
        <p:grpSpPr>
          <a:xfrm>
            <a:off x="0" y="0"/>
            <a:ext cx="8839200" cy="6858000"/>
            <a:chOff x="0" y="0"/>
            <a:chExt cx="8839200" cy="6858000"/>
          </a:xfrm>
        </p:grpSpPr>
        <p:grpSp>
          <p:nvGrpSpPr>
            <p:cNvPr id="4795" name="Group 3"/>
            <p:cNvGrpSpPr/>
            <p:nvPr/>
          </p:nvGrpSpPr>
          <p:grpSpPr>
            <a:xfrm>
              <a:off x="0" y="-1"/>
              <a:ext cx="5105400" cy="4876801"/>
              <a:chOff x="0" y="0"/>
              <a:chExt cx="5105400" cy="4876800"/>
            </a:xfrm>
          </p:grpSpPr>
          <p:sp>
            <p:nvSpPr>
              <p:cNvPr id="47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01" name="Group 9"/>
            <p:cNvGrpSpPr/>
            <p:nvPr/>
          </p:nvGrpSpPr>
          <p:grpSpPr>
            <a:xfrm>
              <a:off x="3200400" y="3200399"/>
              <a:ext cx="3886200" cy="3657601"/>
              <a:chOff x="0" y="0"/>
              <a:chExt cx="3886200" cy="3657600"/>
            </a:xfrm>
          </p:grpSpPr>
          <p:sp>
            <p:nvSpPr>
              <p:cNvPr id="47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07" name="Group 15"/>
            <p:cNvGrpSpPr/>
            <p:nvPr/>
          </p:nvGrpSpPr>
          <p:grpSpPr>
            <a:xfrm>
              <a:off x="4495800" y="152399"/>
              <a:ext cx="4343400" cy="4114801"/>
              <a:chOff x="0" y="0"/>
              <a:chExt cx="4343400" cy="4114800"/>
            </a:xfrm>
          </p:grpSpPr>
          <p:sp>
            <p:nvSpPr>
              <p:cNvPr id="48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0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10"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24419557"/>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type="tx">
  <p:cSld name="2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36" name="Group 2"/>
          <p:cNvGrpSpPr/>
          <p:nvPr/>
        </p:nvGrpSpPr>
        <p:grpSpPr>
          <a:xfrm>
            <a:off x="0" y="0"/>
            <a:ext cx="8839200" cy="6858000"/>
            <a:chOff x="0" y="0"/>
            <a:chExt cx="8839200" cy="6858000"/>
          </a:xfrm>
        </p:grpSpPr>
        <p:grpSp>
          <p:nvGrpSpPr>
            <p:cNvPr id="4823" name="Group 3"/>
            <p:cNvGrpSpPr/>
            <p:nvPr/>
          </p:nvGrpSpPr>
          <p:grpSpPr>
            <a:xfrm>
              <a:off x="0" y="-1"/>
              <a:ext cx="5105400" cy="4876801"/>
              <a:chOff x="0" y="0"/>
              <a:chExt cx="5105400" cy="4876800"/>
            </a:xfrm>
          </p:grpSpPr>
          <p:sp>
            <p:nvSpPr>
              <p:cNvPr id="481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1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29" name="Group 9"/>
            <p:cNvGrpSpPr/>
            <p:nvPr/>
          </p:nvGrpSpPr>
          <p:grpSpPr>
            <a:xfrm>
              <a:off x="3200400" y="3200399"/>
              <a:ext cx="3886200" cy="3657601"/>
              <a:chOff x="0" y="0"/>
              <a:chExt cx="3886200" cy="3657600"/>
            </a:xfrm>
          </p:grpSpPr>
          <p:sp>
            <p:nvSpPr>
              <p:cNvPr id="482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35" name="Group 15"/>
            <p:cNvGrpSpPr/>
            <p:nvPr/>
          </p:nvGrpSpPr>
          <p:grpSpPr>
            <a:xfrm>
              <a:off x="4495800" y="152399"/>
              <a:ext cx="4343400" cy="4114801"/>
              <a:chOff x="0" y="0"/>
              <a:chExt cx="4343400" cy="4114800"/>
            </a:xfrm>
          </p:grpSpPr>
          <p:sp>
            <p:nvSpPr>
              <p:cNvPr id="483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37"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38"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3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50412342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type="tx">
  <p:cSld name="6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64" name="Group 2"/>
          <p:cNvGrpSpPr/>
          <p:nvPr/>
        </p:nvGrpSpPr>
        <p:grpSpPr>
          <a:xfrm>
            <a:off x="0" y="0"/>
            <a:ext cx="8839200" cy="6858000"/>
            <a:chOff x="0" y="0"/>
            <a:chExt cx="8839200" cy="6858000"/>
          </a:xfrm>
        </p:grpSpPr>
        <p:grpSp>
          <p:nvGrpSpPr>
            <p:cNvPr id="4851" name="Group 3"/>
            <p:cNvGrpSpPr/>
            <p:nvPr/>
          </p:nvGrpSpPr>
          <p:grpSpPr>
            <a:xfrm>
              <a:off x="0" y="-1"/>
              <a:ext cx="5105400" cy="4876801"/>
              <a:chOff x="0" y="0"/>
              <a:chExt cx="5105400" cy="4876800"/>
            </a:xfrm>
          </p:grpSpPr>
          <p:sp>
            <p:nvSpPr>
              <p:cNvPr id="484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57" name="Group 9"/>
            <p:cNvGrpSpPr/>
            <p:nvPr/>
          </p:nvGrpSpPr>
          <p:grpSpPr>
            <a:xfrm>
              <a:off x="3200400" y="3200399"/>
              <a:ext cx="3886200" cy="3657601"/>
              <a:chOff x="0" y="0"/>
              <a:chExt cx="3886200" cy="3657600"/>
            </a:xfrm>
          </p:grpSpPr>
          <p:sp>
            <p:nvSpPr>
              <p:cNvPr id="485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63" name="Group 15"/>
            <p:cNvGrpSpPr/>
            <p:nvPr/>
          </p:nvGrpSpPr>
          <p:grpSpPr>
            <a:xfrm>
              <a:off x="4495800" y="152399"/>
              <a:ext cx="4343400" cy="4114801"/>
              <a:chOff x="0" y="0"/>
              <a:chExt cx="4343400" cy="4114800"/>
            </a:xfrm>
          </p:grpSpPr>
          <p:sp>
            <p:nvSpPr>
              <p:cNvPr id="485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6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6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27762235"/>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95" name="Group 2"/>
          <p:cNvGrpSpPr/>
          <p:nvPr/>
        </p:nvGrpSpPr>
        <p:grpSpPr>
          <a:xfrm>
            <a:off x="-1" y="-1"/>
            <a:ext cx="9144001" cy="6858001"/>
            <a:chOff x="0" y="0"/>
            <a:chExt cx="9143999" cy="6858000"/>
          </a:xfrm>
        </p:grpSpPr>
        <p:grpSp>
          <p:nvGrpSpPr>
            <p:cNvPr id="4891" name="Group 3"/>
            <p:cNvGrpSpPr/>
            <p:nvPr/>
          </p:nvGrpSpPr>
          <p:grpSpPr>
            <a:xfrm>
              <a:off x="0" y="0"/>
              <a:ext cx="8839200" cy="6858000"/>
              <a:chOff x="0" y="0"/>
              <a:chExt cx="8839200" cy="6858000"/>
            </a:xfrm>
          </p:grpSpPr>
          <p:grpSp>
            <p:nvGrpSpPr>
              <p:cNvPr id="4878" name="Group 4"/>
              <p:cNvGrpSpPr/>
              <p:nvPr/>
            </p:nvGrpSpPr>
            <p:grpSpPr>
              <a:xfrm>
                <a:off x="0" y="-1"/>
                <a:ext cx="5105400" cy="4876801"/>
                <a:chOff x="0" y="0"/>
                <a:chExt cx="5105400" cy="4876800"/>
              </a:xfrm>
            </p:grpSpPr>
            <p:sp>
              <p:nvSpPr>
                <p:cNvPr id="487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84" name="Group 10"/>
              <p:cNvGrpSpPr/>
              <p:nvPr/>
            </p:nvGrpSpPr>
            <p:grpSpPr>
              <a:xfrm>
                <a:off x="3200400" y="3200399"/>
                <a:ext cx="3886200" cy="3657601"/>
                <a:chOff x="0" y="0"/>
                <a:chExt cx="3886200" cy="3657600"/>
              </a:xfrm>
            </p:grpSpPr>
            <p:sp>
              <p:nvSpPr>
                <p:cNvPr id="487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90" name="Group 16"/>
              <p:cNvGrpSpPr/>
              <p:nvPr/>
            </p:nvGrpSpPr>
            <p:grpSpPr>
              <a:xfrm>
                <a:off x="4495800" y="152399"/>
                <a:ext cx="4343400" cy="4114801"/>
                <a:chOff x="0" y="0"/>
                <a:chExt cx="4343400" cy="4114800"/>
              </a:xfrm>
            </p:grpSpPr>
            <p:sp>
              <p:nvSpPr>
                <p:cNvPr id="488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9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89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89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89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9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9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5123244"/>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23" name="Group 2"/>
          <p:cNvGrpSpPr/>
          <p:nvPr/>
        </p:nvGrpSpPr>
        <p:grpSpPr>
          <a:xfrm>
            <a:off x="0" y="0"/>
            <a:ext cx="8839200" cy="6858000"/>
            <a:chOff x="0" y="0"/>
            <a:chExt cx="8839200" cy="6858000"/>
          </a:xfrm>
        </p:grpSpPr>
        <p:grpSp>
          <p:nvGrpSpPr>
            <p:cNvPr id="4910" name="Group 3"/>
            <p:cNvGrpSpPr/>
            <p:nvPr/>
          </p:nvGrpSpPr>
          <p:grpSpPr>
            <a:xfrm>
              <a:off x="0" y="-1"/>
              <a:ext cx="5105400" cy="4876801"/>
              <a:chOff x="0" y="0"/>
              <a:chExt cx="5105400" cy="4876800"/>
            </a:xfrm>
          </p:grpSpPr>
          <p:sp>
            <p:nvSpPr>
              <p:cNvPr id="490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16" name="Group 9"/>
            <p:cNvGrpSpPr/>
            <p:nvPr/>
          </p:nvGrpSpPr>
          <p:grpSpPr>
            <a:xfrm>
              <a:off x="3200400" y="3200399"/>
              <a:ext cx="3886200" cy="3657601"/>
              <a:chOff x="0" y="0"/>
              <a:chExt cx="3886200" cy="3657600"/>
            </a:xfrm>
          </p:grpSpPr>
          <p:sp>
            <p:nvSpPr>
              <p:cNvPr id="491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22" name="Group 15"/>
            <p:cNvGrpSpPr/>
            <p:nvPr/>
          </p:nvGrpSpPr>
          <p:grpSpPr>
            <a:xfrm>
              <a:off x="4495800" y="152399"/>
              <a:ext cx="4343400" cy="4114801"/>
              <a:chOff x="0" y="0"/>
              <a:chExt cx="4343400" cy="4114800"/>
            </a:xfrm>
          </p:grpSpPr>
          <p:sp>
            <p:nvSpPr>
              <p:cNvPr id="491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2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2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2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2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53177519"/>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51" name="Group 2"/>
          <p:cNvGrpSpPr/>
          <p:nvPr/>
        </p:nvGrpSpPr>
        <p:grpSpPr>
          <a:xfrm>
            <a:off x="0" y="0"/>
            <a:ext cx="8839200" cy="6858000"/>
            <a:chOff x="0" y="0"/>
            <a:chExt cx="8839200" cy="6858000"/>
          </a:xfrm>
        </p:grpSpPr>
        <p:grpSp>
          <p:nvGrpSpPr>
            <p:cNvPr id="4938" name="Group 3"/>
            <p:cNvGrpSpPr/>
            <p:nvPr/>
          </p:nvGrpSpPr>
          <p:grpSpPr>
            <a:xfrm>
              <a:off x="0" y="-1"/>
              <a:ext cx="5105400" cy="4876801"/>
              <a:chOff x="0" y="0"/>
              <a:chExt cx="5105400" cy="4876800"/>
            </a:xfrm>
          </p:grpSpPr>
          <p:sp>
            <p:nvSpPr>
              <p:cNvPr id="493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44" name="Group 9"/>
            <p:cNvGrpSpPr/>
            <p:nvPr/>
          </p:nvGrpSpPr>
          <p:grpSpPr>
            <a:xfrm>
              <a:off x="3200400" y="3200399"/>
              <a:ext cx="3886200" cy="3657601"/>
              <a:chOff x="0" y="0"/>
              <a:chExt cx="3886200" cy="3657600"/>
            </a:xfrm>
          </p:grpSpPr>
          <p:sp>
            <p:nvSpPr>
              <p:cNvPr id="493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50" name="Group 15"/>
            <p:cNvGrpSpPr/>
            <p:nvPr/>
          </p:nvGrpSpPr>
          <p:grpSpPr>
            <a:xfrm>
              <a:off x="4495800" y="152399"/>
              <a:ext cx="4343400" cy="4114801"/>
              <a:chOff x="0" y="0"/>
              <a:chExt cx="4343400" cy="4114800"/>
            </a:xfrm>
          </p:grpSpPr>
          <p:sp>
            <p:nvSpPr>
              <p:cNvPr id="494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5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70325478"/>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79" name="Group 2"/>
          <p:cNvGrpSpPr/>
          <p:nvPr/>
        </p:nvGrpSpPr>
        <p:grpSpPr>
          <a:xfrm>
            <a:off x="0" y="0"/>
            <a:ext cx="8839200" cy="6858000"/>
            <a:chOff x="0" y="0"/>
            <a:chExt cx="8839200" cy="6858000"/>
          </a:xfrm>
        </p:grpSpPr>
        <p:grpSp>
          <p:nvGrpSpPr>
            <p:cNvPr id="4966" name="Group 3"/>
            <p:cNvGrpSpPr/>
            <p:nvPr/>
          </p:nvGrpSpPr>
          <p:grpSpPr>
            <a:xfrm>
              <a:off x="0" y="-1"/>
              <a:ext cx="5105400" cy="4876801"/>
              <a:chOff x="0" y="0"/>
              <a:chExt cx="5105400" cy="4876800"/>
            </a:xfrm>
          </p:grpSpPr>
          <p:sp>
            <p:nvSpPr>
              <p:cNvPr id="49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72" name="Group 9"/>
            <p:cNvGrpSpPr/>
            <p:nvPr/>
          </p:nvGrpSpPr>
          <p:grpSpPr>
            <a:xfrm>
              <a:off x="3200400" y="3200399"/>
              <a:ext cx="3886200" cy="3657601"/>
              <a:chOff x="0" y="0"/>
              <a:chExt cx="3886200" cy="3657600"/>
            </a:xfrm>
          </p:grpSpPr>
          <p:sp>
            <p:nvSpPr>
              <p:cNvPr id="49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78" name="Group 15"/>
            <p:cNvGrpSpPr/>
            <p:nvPr/>
          </p:nvGrpSpPr>
          <p:grpSpPr>
            <a:xfrm>
              <a:off x="4495800" y="152399"/>
              <a:ext cx="4343400" cy="4114801"/>
              <a:chOff x="0" y="0"/>
              <a:chExt cx="4343400" cy="4114800"/>
            </a:xfrm>
          </p:grpSpPr>
          <p:sp>
            <p:nvSpPr>
              <p:cNvPr id="49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8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8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8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46497182"/>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07" name="Group 2"/>
          <p:cNvGrpSpPr/>
          <p:nvPr/>
        </p:nvGrpSpPr>
        <p:grpSpPr>
          <a:xfrm>
            <a:off x="0" y="0"/>
            <a:ext cx="8839200" cy="6858000"/>
            <a:chOff x="0" y="0"/>
            <a:chExt cx="8839200" cy="6858000"/>
          </a:xfrm>
        </p:grpSpPr>
        <p:grpSp>
          <p:nvGrpSpPr>
            <p:cNvPr id="4994" name="Group 3"/>
            <p:cNvGrpSpPr/>
            <p:nvPr/>
          </p:nvGrpSpPr>
          <p:grpSpPr>
            <a:xfrm>
              <a:off x="0" y="-1"/>
              <a:ext cx="5105400" cy="4876801"/>
              <a:chOff x="0" y="0"/>
              <a:chExt cx="5105400" cy="4876800"/>
            </a:xfrm>
          </p:grpSpPr>
          <p:sp>
            <p:nvSpPr>
              <p:cNvPr id="498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00" name="Group 9"/>
            <p:cNvGrpSpPr/>
            <p:nvPr/>
          </p:nvGrpSpPr>
          <p:grpSpPr>
            <a:xfrm>
              <a:off x="3200400" y="3200399"/>
              <a:ext cx="3886200" cy="3657601"/>
              <a:chOff x="0" y="0"/>
              <a:chExt cx="3886200" cy="3657600"/>
            </a:xfrm>
          </p:grpSpPr>
          <p:sp>
            <p:nvSpPr>
              <p:cNvPr id="499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06" name="Group 15"/>
            <p:cNvGrpSpPr/>
            <p:nvPr/>
          </p:nvGrpSpPr>
          <p:grpSpPr>
            <a:xfrm>
              <a:off x="4495800" y="152399"/>
              <a:ext cx="4343400" cy="4114801"/>
              <a:chOff x="0" y="0"/>
              <a:chExt cx="4343400" cy="4114800"/>
            </a:xfrm>
          </p:grpSpPr>
          <p:sp>
            <p:nvSpPr>
              <p:cNvPr id="500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0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501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79351698"/>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type="tx">
  <p:cSld name="2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6" name="Group 2"/>
          <p:cNvGrpSpPr/>
          <p:nvPr/>
        </p:nvGrpSpPr>
        <p:grpSpPr>
          <a:xfrm>
            <a:off x="0" y="0"/>
            <a:ext cx="8839200" cy="6858000"/>
            <a:chOff x="0" y="0"/>
            <a:chExt cx="8839200" cy="6858000"/>
          </a:xfrm>
        </p:grpSpPr>
        <p:grpSp>
          <p:nvGrpSpPr>
            <p:cNvPr id="5023" name="Group 3"/>
            <p:cNvGrpSpPr/>
            <p:nvPr/>
          </p:nvGrpSpPr>
          <p:grpSpPr>
            <a:xfrm>
              <a:off x="0" y="-1"/>
              <a:ext cx="5105400" cy="4876801"/>
              <a:chOff x="0" y="0"/>
              <a:chExt cx="5105400" cy="4876800"/>
            </a:xfrm>
          </p:grpSpPr>
          <p:sp>
            <p:nvSpPr>
              <p:cNvPr id="501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1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29" name="Group 9"/>
            <p:cNvGrpSpPr/>
            <p:nvPr/>
          </p:nvGrpSpPr>
          <p:grpSpPr>
            <a:xfrm>
              <a:off x="3200400" y="3200399"/>
              <a:ext cx="3886200" cy="3657601"/>
              <a:chOff x="0" y="0"/>
              <a:chExt cx="3886200" cy="3657600"/>
            </a:xfrm>
          </p:grpSpPr>
          <p:sp>
            <p:nvSpPr>
              <p:cNvPr id="502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35" name="Group 15"/>
            <p:cNvGrpSpPr/>
            <p:nvPr/>
          </p:nvGrpSpPr>
          <p:grpSpPr>
            <a:xfrm>
              <a:off x="4495800" y="152399"/>
              <a:ext cx="4343400" cy="4114801"/>
              <a:chOff x="0" y="0"/>
              <a:chExt cx="4343400" cy="4114800"/>
            </a:xfrm>
          </p:grpSpPr>
          <p:sp>
            <p:nvSpPr>
              <p:cNvPr id="503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3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3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93560707"/>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1291474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x">
  <p:cSld name="24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63" name="Group 2"/>
          <p:cNvGrpSpPr/>
          <p:nvPr/>
        </p:nvGrpSpPr>
        <p:grpSpPr>
          <a:xfrm>
            <a:off x="0" y="0"/>
            <a:ext cx="8839200" cy="6858000"/>
            <a:chOff x="0" y="0"/>
            <a:chExt cx="8839200" cy="6858000"/>
          </a:xfrm>
        </p:grpSpPr>
        <p:grpSp>
          <p:nvGrpSpPr>
            <p:cNvPr id="5050" name="Group 3"/>
            <p:cNvGrpSpPr/>
            <p:nvPr/>
          </p:nvGrpSpPr>
          <p:grpSpPr>
            <a:xfrm>
              <a:off x="0" y="-1"/>
              <a:ext cx="5105400" cy="4876801"/>
              <a:chOff x="0" y="0"/>
              <a:chExt cx="5105400" cy="4876800"/>
            </a:xfrm>
          </p:grpSpPr>
          <p:sp>
            <p:nvSpPr>
              <p:cNvPr id="504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56" name="Group 9"/>
            <p:cNvGrpSpPr/>
            <p:nvPr/>
          </p:nvGrpSpPr>
          <p:grpSpPr>
            <a:xfrm>
              <a:off x="3200400" y="3200399"/>
              <a:ext cx="3886200" cy="3657601"/>
              <a:chOff x="0" y="0"/>
              <a:chExt cx="3886200" cy="3657600"/>
            </a:xfrm>
          </p:grpSpPr>
          <p:sp>
            <p:nvSpPr>
              <p:cNvPr id="505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62" name="Group 15"/>
            <p:cNvGrpSpPr/>
            <p:nvPr/>
          </p:nvGrpSpPr>
          <p:grpSpPr>
            <a:xfrm>
              <a:off x="4495800" y="152399"/>
              <a:ext cx="4343400" cy="4114801"/>
              <a:chOff x="0" y="0"/>
              <a:chExt cx="4343400" cy="4114800"/>
            </a:xfrm>
          </p:grpSpPr>
          <p:sp>
            <p:nvSpPr>
              <p:cNvPr id="505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6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6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6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18389327"/>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9" name="Group 2"/>
          <p:cNvGrpSpPr/>
          <p:nvPr/>
        </p:nvGrpSpPr>
        <p:grpSpPr>
          <a:xfrm>
            <a:off x="0" y="0"/>
            <a:ext cx="8839200" cy="6858000"/>
            <a:chOff x="0" y="0"/>
            <a:chExt cx="8839200" cy="6858000"/>
          </a:xfrm>
        </p:grpSpPr>
        <p:grpSp>
          <p:nvGrpSpPr>
            <p:cNvPr id="5076" name="Group 3"/>
            <p:cNvGrpSpPr/>
            <p:nvPr/>
          </p:nvGrpSpPr>
          <p:grpSpPr>
            <a:xfrm>
              <a:off x="0" y="-1"/>
              <a:ext cx="5105400" cy="4876801"/>
              <a:chOff x="0" y="0"/>
              <a:chExt cx="5105400" cy="4876800"/>
            </a:xfrm>
          </p:grpSpPr>
          <p:sp>
            <p:nvSpPr>
              <p:cNvPr id="507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82" name="Group 9"/>
            <p:cNvGrpSpPr/>
            <p:nvPr/>
          </p:nvGrpSpPr>
          <p:grpSpPr>
            <a:xfrm>
              <a:off x="3200400" y="3200399"/>
              <a:ext cx="3886200" cy="3657601"/>
              <a:chOff x="0" y="0"/>
              <a:chExt cx="3886200" cy="3657600"/>
            </a:xfrm>
          </p:grpSpPr>
          <p:sp>
            <p:nvSpPr>
              <p:cNvPr id="507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88" name="Group 15"/>
            <p:cNvGrpSpPr/>
            <p:nvPr/>
          </p:nvGrpSpPr>
          <p:grpSpPr>
            <a:xfrm>
              <a:off x="4495800" y="152399"/>
              <a:ext cx="4343400" cy="4114801"/>
              <a:chOff x="0" y="0"/>
              <a:chExt cx="4343400" cy="4114800"/>
            </a:xfrm>
          </p:grpSpPr>
          <p:sp>
            <p:nvSpPr>
              <p:cNvPr id="508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9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9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9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509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09686912"/>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8" name="Group 2"/>
          <p:cNvGrpSpPr/>
          <p:nvPr/>
        </p:nvGrpSpPr>
        <p:grpSpPr>
          <a:xfrm>
            <a:off x="0" y="0"/>
            <a:ext cx="8839200" cy="6858000"/>
            <a:chOff x="0" y="0"/>
            <a:chExt cx="8839200" cy="6858000"/>
          </a:xfrm>
        </p:grpSpPr>
        <p:grpSp>
          <p:nvGrpSpPr>
            <p:cNvPr id="5105" name="Group 3"/>
            <p:cNvGrpSpPr/>
            <p:nvPr/>
          </p:nvGrpSpPr>
          <p:grpSpPr>
            <a:xfrm>
              <a:off x="0" y="-1"/>
              <a:ext cx="5105400" cy="4876801"/>
              <a:chOff x="0" y="0"/>
              <a:chExt cx="5105400" cy="4876800"/>
            </a:xfrm>
          </p:grpSpPr>
          <p:sp>
            <p:nvSpPr>
              <p:cNvPr id="510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11" name="Group 9"/>
            <p:cNvGrpSpPr/>
            <p:nvPr/>
          </p:nvGrpSpPr>
          <p:grpSpPr>
            <a:xfrm>
              <a:off x="3200400" y="3200399"/>
              <a:ext cx="3886200" cy="3657601"/>
              <a:chOff x="0" y="0"/>
              <a:chExt cx="3886200" cy="3657600"/>
            </a:xfrm>
          </p:grpSpPr>
          <p:sp>
            <p:nvSpPr>
              <p:cNvPr id="510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17" name="Group 15"/>
            <p:cNvGrpSpPr/>
            <p:nvPr/>
          </p:nvGrpSpPr>
          <p:grpSpPr>
            <a:xfrm>
              <a:off x="4495800" y="152399"/>
              <a:ext cx="4343400" cy="4114801"/>
              <a:chOff x="0" y="0"/>
              <a:chExt cx="4343400" cy="4114800"/>
            </a:xfrm>
          </p:grpSpPr>
          <p:sp>
            <p:nvSpPr>
              <p:cNvPr id="511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1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2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12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2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790839566"/>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tx">
  <p:cSld name="22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7" name="Group 2"/>
          <p:cNvGrpSpPr/>
          <p:nvPr/>
        </p:nvGrpSpPr>
        <p:grpSpPr>
          <a:xfrm>
            <a:off x="0" y="0"/>
            <a:ext cx="8839200" cy="6858000"/>
            <a:chOff x="0" y="0"/>
            <a:chExt cx="8839200" cy="6858000"/>
          </a:xfrm>
        </p:grpSpPr>
        <p:grpSp>
          <p:nvGrpSpPr>
            <p:cNvPr id="5134" name="Group 3"/>
            <p:cNvGrpSpPr/>
            <p:nvPr/>
          </p:nvGrpSpPr>
          <p:grpSpPr>
            <a:xfrm>
              <a:off x="0" y="-1"/>
              <a:ext cx="5105400" cy="4876801"/>
              <a:chOff x="0" y="0"/>
              <a:chExt cx="5105400" cy="4876800"/>
            </a:xfrm>
          </p:grpSpPr>
          <p:sp>
            <p:nvSpPr>
              <p:cNvPr id="512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40" name="Group 9"/>
            <p:cNvGrpSpPr/>
            <p:nvPr/>
          </p:nvGrpSpPr>
          <p:grpSpPr>
            <a:xfrm>
              <a:off x="3200400" y="3200399"/>
              <a:ext cx="3886200" cy="3657601"/>
              <a:chOff x="0" y="0"/>
              <a:chExt cx="3886200" cy="3657600"/>
            </a:xfrm>
          </p:grpSpPr>
          <p:sp>
            <p:nvSpPr>
              <p:cNvPr id="513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46" name="Group 15"/>
            <p:cNvGrpSpPr/>
            <p:nvPr/>
          </p:nvGrpSpPr>
          <p:grpSpPr>
            <a:xfrm>
              <a:off x="4495800" y="152399"/>
              <a:ext cx="4343400" cy="4114801"/>
              <a:chOff x="0" y="0"/>
              <a:chExt cx="4343400" cy="4114800"/>
            </a:xfrm>
          </p:grpSpPr>
          <p:sp>
            <p:nvSpPr>
              <p:cNvPr id="514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4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4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5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12405460"/>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type="tx">
  <p:cSld name="22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5" name="Group 2"/>
          <p:cNvGrpSpPr/>
          <p:nvPr/>
        </p:nvGrpSpPr>
        <p:grpSpPr>
          <a:xfrm>
            <a:off x="0" y="0"/>
            <a:ext cx="8839200" cy="6858000"/>
            <a:chOff x="0" y="0"/>
            <a:chExt cx="8839200" cy="6858000"/>
          </a:xfrm>
        </p:grpSpPr>
        <p:grpSp>
          <p:nvGrpSpPr>
            <p:cNvPr id="5162" name="Group 3"/>
            <p:cNvGrpSpPr/>
            <p:nvPr/>
          </p:nvGrpSpPr>
          <p:grpSpPr>
            <a:xfrm>
              <a:off x="0" y="-1"/>
              <a:ext cx="5105400" cy="4876801"/>
              <a:chOff x="0" y="0"/>
              <a:chExt cx="5105400" cy="4876800"/>
            </a:xfrm>
          </p:grpSpPr>
          <p:sp>
            <p:nvSpPr>
              <p:cNvPr id="515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5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5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68" name="Group 9"/>
            <p:cNvGrpSpPr/>
            <p:nvPr/>
          </p:nvGrpSpPr>
          <p:grpSpPr>
            <a:xfrm>
              <a:off x="3200400" y="3200399"/>
              <a:ext cx="3886200" cy="3657601"/>
              <a:chOff x="0" y="0"/>
              <a:chExt cx="3886200" cy="3657600"/>
            </a:xfrm>
          </p:grpSpPr>
          <p:sp>
            <p:nvSpPr>
              <p:cNvPr id="516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74" name="Group 15"/>
            <p:cNvGrpSpPr/>
            <p:nvPr/>
          </p:nvGrpSpPr>
          <p:grpSpPr>
            <a:xfrm>
              <a:off x="4495800" y="152399"/>
              <a:ext cx="4343400" cy="4114801"/>
              <a:chOff x="0" y="0"/>
              <a:chExt cx="4343400" cy="4114800"/>
            </a:xfrm>
          </p:grpSpPr>
          <p:sp>
            <p:nvSpPr>
              <p:cNvPr id="516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7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7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7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13202124"/>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x">
  <p:cSld name="7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03" name="Group 2"/>
          <p:cNvGrpSpPr/>
          <p:nvPr/>
        </p:nvGrpSpPr>
        <p:grpSpPr>
          <a:xfrm>
            <a:off x="0" y="0"/>
            <a:ext cx="8839200" cy="6858000"/>
            <a:chOff x="0" y="0"/>
            <a:chExt cx="8839200" cy="6858000"/>
          </a:xfrm>
        </p:grpSpPr>
        <p:grpSp>
          <p:nvGrpSpPr>
            <p:cNvPr id="5190" name="Group 3"/>
            <p:cNvGrpSpPr/>
            <p:nvPr/>
          </p:nvGrpSpPr>
          <p:grpSpPr>
            <a:xfrm>
              <a:off x="0" y="-1"/>
              <a:ext cx="5105400" cy="4876801"/>
              <a:chOff x="0" y="0"/>
              <a:chExt cx="5105400" cy="4876800"/>
            </a:xfrm>
          </p:grpSpPr>
          <p:sp>
            <p:nvSpPr>
              <p:cNvPr id="518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96" name="Group 9"/>
            <p:cNvGrpSpPr/>
            <p:nvPr/>
          </p:nvGrpSpPr>
          <p:grpSpPr>
            <a:xfrm>
              <a:off x="3200400" y="3200399"/>
              <a:ext cx="3886200" cy="3657601"/>
              <a:chOff x="0" y="0"/>
              <a:chExt cx="3886200" cy="3657600"/>
            </a:xfrm>
          </p:grpSpPr>
          <p:sp>
            <p:nvSpPr>
              <p:cNvPr id="519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202" name="Group 15"/>
            <p:cNvGrpSpPr/>
            <p:nvPr/>
          </p:nvGrpSpPr>
          <p:grpSpPr>
            <a:xfrm>
              <a:off x="4495800" y="152399"/>
              <a:ext cx="4343400" cy="4114801"/>
              <a:chOff x="0" y="0"/>
              <a:chExt cx="4343400" cy="4114800"/>
            </a:xfrm>
          </p:grpSpPr>
          <p:sp>
            <p:nvSpPr>
              <p:cNvPr id="519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20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2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20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20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4568062"/>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x">
  <p:cSld name="24_Title Slide">
    <p:bg>
      <p:bgPr>
        <a:solidFill>
          <a:srgbClr val="775F55"/>
        </a:solidFill>
        <a:effectLst/>
      </p:bgPr>
    </p:bg>
    <p:spTree>
      <p:nvGrpSpPr>
        <p:cNvPr id="1" name=""/>
        <p:cNvGrpSpPr/>
        <p:nvPr/>
      </p:nvGrpSpPr>
      <p:grpSpPr>
        <a:xfrm>
          <a:off x="0" y="0"/>
          <a:ext cx="0" cy="0"/>
          <a:chOff x="0" y="0"/>
          <a:chExt cx="0" cy="0"/>
        </a:xfrm>
      </p:grpSpPr>
      <p:sp>
        <p:nvSpPr>
          <p:cNvPr id="5212" name="Rectangle 3"/>
          <p:cNvSpPr/>
          <p:nvPr/>
        </p:nvSpPr>
        <p:spPr>
          <a:xfrm>
            <a:off x="0" y="5970587"/>
            <a:ext cx="9144000" cy="887413"/>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3" name="Rectangle 4"/>
          <p:cNvSpPr/>
          <p:nvPr/>
        </p:nvSpPr>
        <p:spPr>
          <a:xfrm>
            <a:off x="-9526" y="6053137"/>
            <a:ext cx="2249490" cy="712788"/>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4" name="Rectangle 5"/>
          <p:cNvSpPr/>
          <p:nvPr/>
        </p:nvSpPr>
        <p:spPr>
          <a:xfrm>
            <a:off x="2359025" y="6043612"/>
            <a:ext cx="6784975" cy="714376"/>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5" name="Title Text"/>
          <p:cNvSpPr txBox="1">
            <a:spLocks noGrp="1"/>
          </p:cNvSpPr>
          <p:nvPr>
            <p:ph type="title"/>
          </p:nvPr>
        </p:nvSpPr>
        <p:spPr>
          <a:xfrm>
            <a:off x="2362200" y="4038600"/>
            <a:ext cx="6477000" cy="1828800"/>
          </a:xfrm>
          <a:prstGeom prst="rect">
            <a:avLst/>
          </a:prstGeom>
        </p:spPr>
        <p:txBody>
          <a:bodyPr anchor="b">
            <a:normAutofit/>
          </a:bodyPr>
          <a:lstStyle>
            <a:lvl1pPr algn="l">
              <a:defRPr cap="all">
                <a:solidFill>
                  <a:srgbClr val="EBDDC3"/>
                </a:solidFill>
                <a:latin typeface="Tw Cen MT"/>
                <a:ea typeface="Tw Cen MT"/>
                <a:cs typeface="Tw Cen MT"/>
                <a:sym typeface="Tw Cen MT"/>
              </a:defRPr>
            </a:lvl1pPr>
          </a:lstStyle>
          <a:p>
            <a:r>
              <a:t>Title Text</a:t>
            </a:r>
          </a:p>
        </p:txBody>
      </p:sp>
      <p:sp>
        <p:nvSpPr>
          <p:cNvPr id="5216" name="Body Level One…"/>
          <p:cNvSpPr txBox="1">
            <a:spLocks noGrp="1"/>
          </p:cNvSpPr>
          <p:nvPr>
            <p:ph type="body" sz="quarter" idx="1"/>
          </p:nvPr>
        </p:nvSpPr>
        <p:spPr>
          <a:xfrm>
            <a:off x="2362200" y="6050036"/>
            <a:ext cx="6705600" cy="685801"/>
          </a:xfrm>
          <a:prstGeom prst="rect">
            <a:avLst/>
          </a:prstGeom>
        </p:spPr>
        <p:txBody>
          <a:bodyPr anchor="ctr">
            <a:normAutofit/>
          </a:bodyPr>
          <a:lstStyle>
            <a:lvl1pPr marL="0" indent="0">
              <a:buSzTx/>
              <a:buNone/>
              <a:defRPr sz="2600">
                <a:latin typeface="Tw Cen MT"/>
                <a:ea typeface="Tw Cen MT"/>
                <a:cs typeface="Tw Cen MT"/>
                <a:sym typeface="Tw Cen MT"/>
              </a:defRPr>
            </a:lvl1pPr>
            <a:lvl2pPr marL="0" indent="457200">
              <a:buSzTx/>
              <a:buNone/>
              <a:defRPr sz="2600">
                <a:latin typeface="Tw Cen MT"/>
                <a:ea typeface="Tw Cen MT"/>
                <a:cs typeface="Tw Cen MT"/>
                <a:sym typeface="Tw Cen MT"/>
              </a:defRPr>
            </a:lvl2pPr>
            <a:lvl3pPr marL="0" indent="914400">
              <a:buSzTx/>
              <a:buNone/>
              <a:defRPr sz="2600">
                <a:latin typeface="Tw Cen MT"/>
                <a:ea typeface="Tw Cen MT"/>
                <a:cs typeface="Tw Cen MT"/>
                <a:sym typeface="Tw Cen MT"/>
              </a:defRPr>
            </a:lvl3pPr>
            <a:lvl4pPr marL="0" indent="1371600">
              <a:buSzTx/>
              <a:buNone/>
              <a:defRPr sz="2600">
                <a:latin typeface="Tw Cen MT"/>
                <a:ea typeface="Tw Cen MT"/>
                <a:cs typeface="Tw Cen MT"/>
                <a:sym typeface="Tw Cen MT"/>
              </a:defRPr>
            </a:lvl4pPr>
            <a:lvl5pPr marL="0" indent="1828800">
              <a:buSzTx/>
              <a:buNone/>
              <a:defRPr sz="2600">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17" name="Slide Number"/>
          <p:cNvSpPr txBox="1">
            <a:spLocks noGrp="1"/>
          </p:cNvSpPr>
          <p:nvPr>
            <p:ph type="sldNum" sz="quarter" idx="2"/>
          </p:nvPr>
        </p:nvSpPr>
        <p:spPr>
          <a:xfrm>
            <a:off x="8273660" y="278129"/>
            <a:ext cx="292880" cy="281941"/>
          </a:xfrm>
          <a:prstGeom prst="rect">
            <a:avLst/>
          </a:prstGeom>
        </p:spPr>
        <p:txBody>
          <a:bodyPr anchor="ctr">
            <a:normAutofit/>
          </a:bodyPr>
          <a:lstStyle>
            <a:lvl1pPr algn="ctr" defTabSz="457200">
              <a:defRPr b="1">
                <a:solidFill>
                  <a:srgbClr val="EBDDC3"/>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285621171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24"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5"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6"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7" name="Title Text"/>
          <p:cNvSpPr txBox="1">
            <a:spLocks noGrp="1"/>
          </p:cNvSpPr>
          <p:nvPr>
            <p:ph type="title"/>
          </p:nvPr>
        </p:nvSpPr>
        <p:spPr>
          <a:xfrm>
            <a:off x="612648" y="228600"/>
            <a:ext cx="8153401"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28" name="Body Level One…"/>
          <p:cNvSpPr txBox="1">
            <a:spLocks noGrp="1"/>
          </p:cNvSpPr>
          <p:nvPr>
            <p:ph type="body" idx="1"/>
          </p:nvPr>
        </p:nvSpPr>
        <p:spPr>
          <a:xfrm>
            <a:off x="612648" y="1600200"/>
            <a:ext cx="8153401" cy="4495800"/>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29"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199162051"/>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tx">
  <p:cSld name="23_Section Header">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236" name="Rectangle 3"/>
          <p:cNvSpPr/>
          <p:nvPr/>
        </p:nvSpPr>
        <p:spPr>
          <a:xfrm>
            <a:off x="0" y="1524000"/>
            <a:ext cx="9144000" cy="1143000"/>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7" name="Rectangle 4"/>
          <p:cNvSpPr/>
          <p:nvPr/>
        </p:nvSpPr>
        <p:spPr>
          <a:xfrm>
            <a:off x="0" y="1600200"/>
            <a:ext cx="1295400" cy="990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8" name="Rectangle 5"/>
          <p:cNvSpPr/>
          <p:nvPr/>
        </p:nvSpPr>
        <p:spPr>
          <a:xfrm>
            <a:off x="1371600" y="1600200"/>
            <a:ext cx="7772400" cy="990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9" name="Body Level One…"/>
          <p:cNvSpPr txBox="1">
            <a:spLocks noGrp="1"/>
          </p:cNvSpPr>
          <p:nvPr>
            <p:ph type="body" sz="quarter" idx="1"/>
          </p:nvPr>
        </p:nvSpPr>
        <p:spPr>
          <a:xfrm>
            <a:off x="1371600" y="2743200"/>
            <a:ext cx="7123114" cy="1673225"/>
          </a:xfrm>
          <a:prstGeom prst="rect">
            <a:avLst/>
          </a:prstGeom>
        </p:spPr>
        <p:txBody>
          <a:bodyPr>
            <a:normAutofit/>
          </a:bodyPr>
          <a:lstStyle>
            <a:lvl1pPr marL="0" indent="0">
              <a:buSzTx/>
              <a:buNone/>
              <a:defRPr sz="2800">
                <a:solidFill>
                  <a:srgbClr val="775F55"/>
                </a:solidFill>
                <a:latin typeface="Tw Cen MT"/>
                <a:ea typeface="Tw Cen MT"/>
                <a:cs typeface="Tw Cen MT"/>
                <a:sym typeface="Tw Cen MT"/>
              </a:defRPr>
            </a:lvl1pPr>
            <a:lvl2pPr marL="0" indent="366712">
              <a:buSzTx/>
              <a:buNone/>
              <a:defRPr sz="2800">
                <a:solidFill>
                  <a:srgbClr val="775F55"/>
                </a:solidFill>
                <a:latin typeface="Tw Cen MT"/>
                <a:ea typeface="Tw Cen MT"/>
                <a:cs typeface="Tw Cen MT"/>
                <a:sym typeface="Tw Cen MT"/>
              </a:defRPr>
            </a:lvl2pPr>
            <a:lvl3pPr marL="0" indent="685800">
              <a:buSzTx/>
              <a:buNone/>
              <a:defRPr sz="2800">
                <a:solidFill>
                  <a:srgbClr val="775F55"/>
                </a:solidFill>
                <a:latin typeface="Tw Cen MT"/>
                <a:ea typeface="Tw Cen MT"/>
                <a:cs typeface="Tw Cen MT"/>
                <a:sym typeface="Tw Cen MT"/>
              </a:defRPr>
            </a:lvl3pPr>
            <a:lvl4pPr marL="0" indent="1143000">
              <a:buSzTx/>
              <a:buNone/>
              <a:defRPr sz="2800">
                <a:solidFill>
                  <a:srgbClr val="775F55"/>
                </a:solidFill>
                <a:latin typeface="Tw Cen MT"/>
                <a:ea typeface="Tw Cen MT"/>
                <a:cs typeface="Tw Cen MT"/>
                <a:sym typeface="Tw Cen MT"/>
              </a:defRPr>
            </a:lvl4pPr>
            <a:lvl5pPr marL="0" indent="1600200">
              <a:buSzTx/>
              <a:buNone/>
              <a:defRPr sz="2800">
                <a:solidFill>
                  <a:srgbClr val="775F55"/>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40" name="Title Text"/>
          <p:cNvSpPr txBox="1">
            <a:spLocks noGrp="1"/>
          </p:cNvSpPr>
          <p:nvPr>
            <p:ph type="title"/>
          </p:nvPr>
        </p:nvSpPr>
        <p:spPr>
          <a:xfrm>
            <a:off x="1371600" y="1600200"/>
            <a:ext cx="7620000" cy="990600"/>
          </a:xfrm>
          <a:prstGeom prst="rect">
            <a:avLst/>
          </a:prstGeom>
        </p:spPr>
        <p:txBody>
          <a:bodyPr>
            <a:normAutofit/>
          </a:bodyPr>
          <a:lstStyle>
            <a:lvl1pPr algn="l">
              <a:defRPr>
                <a:latin typeface="Tw Cen MT"/>
                <a:ea typeface="Tw Cen MT"/>
                <a:cs typeface="Tw Cen MT"/>
                <a:sym typeface="Tw Cen MT"/>
              </a:defRPr>
            </a:lvl1pPr>
          </a:lstStyle>
          <a:p>
            <a:r>
              <a:t>Title Text</a:t>
            </a:r>
          </a:p>
        </p:txBody>
      </p:sp>
      <p:sp>
        <p:nvSpPr>
          <p:cNvPr id="5241" name="Slide Number"/>
          <p:cNvSpPr txBox="1">
            <a:spLocks noGrp="1"/>
          </p:cNvSpPr>
          <p:nvPr>
            <p:ph type="sldNum" sz="quarter" idx="2"/>
          </p:nvPr>
        </p:nvSpPr>
        <p:spPr>
          <a:xfrm>
            <a:off x="433853" y="1886267"/>
            <a:ext cx="427694" cy="434341"/>
          </a:xfrm>
          <a:prstGeom prst="rect">
            <a:avLst/>
          </a:prstGeom>
        </p:spPr>
        <p:txBody>
          <a:bodyPr anchor="ctr"/>
          <a:lstStyle>
            <a:lvl1pPr algn="ctr" defTabSz="457200">
              <a:defRPr sz="2400"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176831061"/>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48"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49"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50"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51"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52" name="Body Level One…"/>
          <p:cNvSpPr txBox="1">
            <a:spLocks noGrp="1"/>
          </p:cNvSpPr>
          <p:nvPr>
            <p:ph type="body" sz="half" idx="1"/>
          </p:nvPr>
        </p:nvSpPr>
        <p:spPr>
          <a:xfrm>
            <a:off x="609600" y="1589567"/>
            <a:ext cx="3886200" cy="4572001"/>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53"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493781270"/>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70983797"/>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260"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1"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2"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3" name="Title Text"/>
          <p:cNvSpPr txBox="1">
            <a:spLocks noGrp="1"/>
          </p:cNvSpPr>
          <p:nvPr>
            <p:ph type="title"/>
          </p:nvPr>
        </p:nvSpPr>
        <p:spPr>
          <a:xfrm>
            <a:off x="533400" y="273050"/>
            <a:ext cx="8153400" cy="86995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64" name="Body Level One…"/>
          <p:cNvSpPr txBox="1">
            <a:spLocks noGrp="1"/>
          </p:cNvSpPr>
          <p:nvPr>
            <p:ph type="body" sz="half" idx="1"/>
          </p:nvPr>
        </p:nvSpPr>
        <p:spPr>
          <a:xfrm>
            <a:off x="609600" y="2438400"/>
            <a:ext cx="3886200" cy="3581400"/>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65" name="Text Placeholder 15"/>
          <p:cNvSpPr>
            <a:spLocks noGrp="1"/>
          </p:cNvSpPr>
          <p:nvPr>
            <p:ph type="body" sz="quarter" idx="21"/>
          </p:nvPr>
        </p:nvSpPr>
        <p:spPr>
          <a:xfrm>
            <a:off x="609600" y="1752600"/>
            <a:ext cx="3886200" cy="640081"/>
          </a:xfrm>
          <a:prstGeom prst="rect">
            <a:avLst/>
          </a:prstGeom>
          <a:solidFill>
            <a:srgbClr val="DD8047"/>
          </a:solidFill>
        </p:spPr>
        <p:txBody>
          <a:bodyPr anchor="ctr">
            <a:normAutofit/>
          </a:bodyPr>
          <a:lstStyle/>
          <a:p>
            <a:pPr marL="0" indent="0" rtl="0">
              <a:buSzTx/>
              <a:buNone/>
              <a:defRPr sz="2000" b="1">
                <a:latin typeface="Tw Cen MT"/>
                <a:ea typeface="Tw Cen MT"/>
                <a:cs typeface="Tw Cen MT"/>
                <a:sym typeface="Tw Cen MT"/>
              </a:defRPr>
            </a:pPr>
            <a:endParaRPr/>
          </a:p>
        </p:txBody>
      </p:sp>
      <p:sp>
        <p:nvSpPr>
          <p:cNvPr id="5266" name="Text Placeholder 14"/>
          <p:cNvSpPr>
            <a:spLocks noGrp="1"/>
          </p:cNvSpPr>
          <p:nvPr>
            <p:ph type="body" sz="quarter" idx="22"/>
          </p:nvPr>
        </p:nvSpPr>
        <p:spPr>
          <a:xfrm>
            <a:off x="4800600" y="1752600"/>
            <a:ext cx="3886200" cy="640081"/>
          </a:xfrm>
          <a:prstGeom prst="rect">
            <a:avLst/>
          </a:prstGeom>
          <a:solidFill>
            <a:srgbClr val="D8B25C"/>
          </a:solidFill>
        </p:spPr>
        <p:txBody>
          <a:bodyPr anchor="ctr">
            <a:normAutofit/>
          </a:bodyPr>
          <a:lstStyle/>
          <a:p>
            <a:pPr marL="0" indent="0" rtl="0">
              <a:buSzTx/>
              <a:buNone/>
              <a:defRPr sz="2000" b="1">
                <a:latin typeface="Tw Cen MT"/>
                <a:ea typeface="Tw Cen MT"/>
                <a:cs typeface="Tw Cen MT"/>
                <a:sym typeface="Tw Cen MT"/>
              </a:defRPr>
            </a:pPr>
            <a:endParaRPr/>
          </a:p>
        </p:txBody>
      </p:sp>
      <p:sp>
        <p:nvSpPr>
          <p:cNvPr id="5267"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2391871240"/>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274"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5"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6"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7"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78"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2079783397"/>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5285" name="Slide Number"/>
          <p:cNvSpPr txBox="1">
            <a:spLocks noGrp="1"/>
          </p:cNvSpPr>
          <p:nvPr>
            <p:ph type="sldNum" sz="quarter" idx="2"/>
          </p:nvPr>
        </p:nvSpPr>
        <p:spPr>
          <a:xfrm>
            <a:off x="120260" y="6297929"/>
            <a:ext cx="292880" cy="281941"/>
          </a:xfrm>
          <a:prstGeom prst="rect">
            <a:avLst/>
          </a:prstGeom>
        </p:spPr>
        <p:txBody>
          <a:bodyPr anchor="ctr">
            <a:normAutofit/>
          </a:bodyPr>
          <a:lstStyle>
            <a:lvl1pPr algn="ctr" defTabSz="457200">
              <a:defRPr b="1">
                <a:solidFill>
                  <a:srgbClr val="775F55"/>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190999181"/>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292"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3"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4"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5" name="Title Text"/>
          <p:cNvSpPr txBox="1">
            <a:spLocks noGrp="1"/>
          </p:cNvSpPr>
          <p:nvPr>
            <p:ph type="title"/>
          </p:nvPr>
        </p:nvSpPr>
        <p:spPr>
          <a:xfrm>
            <a:off x="609600" y="273050"/>
            <a:ext cx="8077200" cy="86995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96" name="Body Level One…"/>
          <p:cNvSpPr txBox="1">
            <a:spLocks noGrp="1"/>
          </p:cNvSpPr>
          <p:nvPr>
            <p:ph type="body" sz="quarter" idx="1"/>
          </p:nvPr>
        </p:nvSpPr>
        <p:spPr>
          <a:xfrm>
            <a:off x="609600" y="1752600"/>
            <a:ext cx="1600200" cy="4343400"/>
          </a:xfrm>
          <a:prstGeom prst="rect">
            <a:avLst/>
          </a:prstGeom>
          <a:solidFill>
            <a:srgbClr val="DD8047"/>
          </a:solidFill>
          <a:ln w="50800" cap="sq">
            <a:solidFill>
              <a:srgbClr val="DD8047"/>
            </a:solidFill>
            <a:miter lim="800000"/>
          </a:ln>
        </p:spPr>
        <p:txBody>
          <a:bodyPr lIns="91439" tIns="91439" rIns="91439" bIns="91439">
            <a:normAutofit/>
          </a:bodyPr>
          <a:lstStyle>
            <a:lvl1pPr marL="0" indent="0">
              <a:spcBef>
                <a:spcPts val="1000"/>
              </a:spcBef>
              <a:buSzTx/>
              <a:buNone/>
              <a:defRPr sz="1800">
                <a:latin typeface="Tw Cen MT"/>
                <a:ea typeface="Tw Cen MT"/>
                <a:cs typeface="Tw Cen MT"/>
                <a:sym typeface="Tw Cen MT"/>
              </a:defRPr>
            </a:lvl1pPr>
            <a:lvl2pPr marL="0" indent="366712">
              <a:spcBef>
                <a:spcPts val="1000"/>
              </a:spcBef>
              <a:buSzTx/>
              <a:buNone/>
              <a:defRPr sz="1800">
                <a:latin typeface="Tw Cen MT"/>
                <a:ea typeface="Tw Cen MT"/>
                <a:cs typeface="Tw Cen MT"/>
                <a:sym typeface="Tw Cen MT"/>
              </a:defRPr>
            </a:lvl2pPr>
            <a:lvl3pPr marL="0" indent="685800">
              <a:spcBef>
                <a:spcPts val="1000"/>
              </a:spcBef>
              <a:buSzTx/>
              <a:buNone/>
              <a:defRPr sz="1800">
                <a:latin typeface="Tw Cen MT"/>
                <a:ea typeface="Tw Cen MT"/>
                <a:cs typeface="Tw Cen MT"/>
                <a:sym typeface="Tw Cen MT"/>
              </a:defRPr>
            </a:lvl3pPr>
            <a:lvl4pPr marL="0" indent="1143000">
              <a:spcBef>
                <a:spcPts val="1000"/>
              </a:spcBef>
              <a:buSzTx/>
              <a:buNone/>
              <a:defRPr sz="1800">
                <a:latin typeface="Tw Cen MT"/>
                <a:ea typeface="Tw Cen MT"/>
                <a:cs typeface="Tw Cen MT"/>
                <a:sym typeface="Tw Cen MT"/>
              </a:defRPr>
            </a:lvl4pPr>
            <a:lvl5pPr marL="0" indent="1600200">
              <a:spcBef>
                <a:spcPts val="1000"/>
              </a:spcBef>
              <a:buSzTx/>
              <a:buNone/>
              <a:defRPr sz="1800">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97"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52147558"/>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23_Picture with Caption">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304" name="Rectangle 4"/>
          <p:cNvSpPr/>
          <p:nvPr/>
        </p:nvSpPr>
        <p:spPr>
          <a:xfrm>
            <a:off x="-9525" y="4572000"/>
            <a:ext cx="9144000" cy="887413"/>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5" name="Rectangle 5"/>
          <p:cNvSpPr/>
          <p:nvPr/>
        </p:nvSpPr>
        <p:spPr>
          <a:xfrm>
            <a:off x="-9525" y="4664075"/>
            <a:ext cx="1463675" cy="712789"/>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6" name="Rectangle 6"/>
          <p:cNvSpPr/>
          <p:nvPr/>
        </p:nvSpPr>
        <p:spPr>
          <a:xfrm>
            <a:off x="1544637" y="4654550"/>
            <a:ext cx="7599362" cy="712789"/>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7" name="Rectangle 7"/>
          <p:cNvSpPr/>
          <p:nvPr/>
        </p:nvSpPr>
        <p:spPr>
          <a:xfrm>
            <a:off x="1447800" y="0"/>
            <a:ext cx="100014" cy="6867525"/>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8" name="Body Level One…"/>
          <p:cNvSpPr txBox="1">
            <a:spLocks noGrp="1"/>
          </p:cNvSpPr>
          <p:nvPr>
            <p:ph type="body" sz="quarter" idx="1"/>
          </p:nvPr>
        </p:nvSpPr>
        <p:spPr>
          <a:xfrm>
            <a:off x="1600200" y="5486400"/>
            <a:ext cx="7315200" cy="685800"/>
          </a:xfrm>
          <a:prstGeom prst="rect">
            <a:avLst/>
          </a:prstGeom>
        </p:spPr>
        <p:txBody>
          <a:bodyPr>
            <a:normAutofit/>
          </a:bodyPr>
          <a:lstStyle>
            <a:lvl1pPr marL="0" indent="0">
              <a:buSzTx/>
              <a:buNone/>
              <a:defRPr sz="1700">
                <a:solidFill>
                  <a:srgbClr val="000000"/>
                </a:solidFill>
                <a:latin typeface="Tw Cen MT"/>
                <a:ea typeface="Tw Cen MT"/>
                <a:cs typeface="Tw Cen MT"/>
                <a:sym typeface="Tw Cen MT"/>
              </a:defRPr>
            </a:lvl1pPr>
            <a:lvl2pPr marL="0" indent="366712">
              <a:buSzTx/>
              <a:buNone/>
              <a:defRPr sz="1700">
                <a:solidFill>
                  <a:srgbClr val="000000"/>
                </a:solidFill>
                <a:latin typeface="Tw Cen MT"/>
                <a:ea typeface="Tw Cen MT"/>
                <a:cs typeface="Tw Cen MT"/>
                <a:sym typeface="Tw Cen MT"/>
              </a:defRPr>
            </a:lvl2pPr>
            <a:lvl3pPr marL="0" indent="685800">
              <a:buSzTx/>
              <a:buNone/>
              <a:defRPr sz="1700">
                <a:solidFill>
                  <a:srgbClr val="000000"/>
                </a:solidFill>
                <a:latin typeface="Tw Cen MT"/>
                <a:ea typeface="Tw Cen MT"/>
                <a:cs typeface="Tw Cen MT"/>
                <a:sym typeface="Tw Cen MT"/>
              </a:defRPr>
            </a:lvl3pPr>
            <a:lvl4pPr marL="0" indent="1143000">
              <a:buSzTx/>
              <a:buNone/>
              <a:defRPr sz="1700">
                <a:solidFill>
                  <a:srgbClr val="000000"/>
                </a:solidFill>
                <a:latin typeface="Tw Cen MT"/>
                <a:ea typeface="Tw Cen MT"/>
                <a:cs typeface="Tw Cen MT"/>
                <a:sym typeface="Tw Cen MT"/>
              </a:defRPr>
            </a:lvl4pPr>
            <a:lvl5pPr marL="0" indent="1600200">
              <a:buSzTx/>
              <a:buNone/>
              <a:defRPr sz="17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09" name="Title Text"/>
          <p:cNvSpPr txBox="1">
            <a:spLocks noGrp="1"/>
          </p:cNvSpPr>
          <p:nvPr>
            <p:ph type="title"/>
          </p:nvPr>
        </p:nvSpPr>
        <p:spPr>
          <a:xfrm>
            <a:off x="1600200" y="4648200"/>
            <a:ext cx="7315200" cy="685800"/>
          </a:xfrm>
          <a:prstGeom prst="rect">
            <a:avLst/>
          </a:prstGeom>
        </p:spPr>
        <p:txBody>
          <a:bodyPr>
            <a:normAutofit/>
          </a:bodyPr>
          <a:lstStyle>
            <a:lvl1pPr algn="l">
              <a:defRPr sz="2800">
                <a:latin typeface="Tw Cen MT"/>
                <a:ea typeface="Tw Cen MT"/>
                <a:cs typeface="Tw Cen MT"/>
                <a:sym typeface="Tw Cen MT"/>
              </a:defRPr>
            </a:lvl1pPr>
          </a:lstStyle>
          <a:p>
            <a:r>
              <a:t>Title Text</a:t>
            </a:r>
          </a:p>
        </p:txBody>
      </p:sp>
      <p:sp>
        <p:nvSpPr>
          <p:cNvPr id="5310" name="Picture Placeholder 2"/>
          <p:cNvSpPr>
            <a:spLocks noGrp="1"/>
          </p:cNvSpPr>
          <p:nvPr>
            <p:ph type="pic" idx="21"/>
          </p:nvPr>
        </p:nvSpPr>
        <p:spPr>
          <a:xfrm>
            <a:off x="1560575" y="0"/>
            <a:ext cx="7583425" cy="4568953"/>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311" name="Slide Number"/>
          <p:cNvSpPr txBox="1">
            <a:spLocks noGrp="1"/>
          </p:cNvSpPr>
          <p:nvPr>
            <p:ph type="sldNum" sz="quarter" idx="2"/>
          </p:nvPr>
        </p:nvSpPr>
        <p:spPr>
          <a:xfrm>
            <a:off x="483091" y="4756467"/>
            <a:ext cx="481618" cy="485141"/>
          </a:xfrm>
          <a:prstGeom prst="rect">
            <a:avLst/>
          </a:prstGeom>
        </p:spPr>
        <p:txBody>
          <a:bodyPr anchor="ctr">
            <a:normAutofit/>
          </a:bodyPr>
          <a:lstStyle>
            <a:lvl1pPr algn="ctr" defTabSz="457200">
              <a:defRPr sz="2800"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876758488"/>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23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19"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20"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21"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322" name="Body Level One…"/>
          <p:cNvSpPr txBox="1">
            <a:spLocks noGrp="1"/>
          </p:cNvSpPr>
          <p:nvPr>
            <p:ph type="body" idx="1"/>
          </p:nvPr>
        </p:nvSpPr>
        <p:spPr>
          <a:xfrm>
            <a:off x="612775" y="1600200"/>
            <a:ext cx="8153400" cy="4525963"/>
          </a:xfrm>
          <a:prstGeom prst="rect">
            <a:avLst/>
          </a:prstGeom>
        </p:spPr>
        <p:txBody>
          <a:bodyPr vert="eaVert">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23"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71942922"/>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23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330" name="Rectangle 3"/>
          <p:cNvSpPr/>
          <p:nvPr/>
        </p:nvSpPr>
        <p:spPr>
          <a:xfrm>
            <a:off x="6096000" y="0"/>
            <a:ext cx="320675" cy="6858000"/>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1" name="Rectangle 4"/>
          <p:cNvSpPr/>
          <p:nvPr/>
        </p:nvSpPr>
        <p:spPr>
          <a:xfrm>
            <a:off x="6142037" y="609600"/>
            <a:ext cx="228601" cy="62484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2" name="Rectangle 5"/>
          <p:cNvSpPr/>
          <p:nvPr/>
        </p:nvSpPr>
        <p:spPr>
          <a:xfrm>
            <a:off x="6142037" y="0"/>
            <a:ext cx="228601" cy="5334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3" name="Title Text"/>
          <p:cNvSpPr txBox="1">
            <a:spLocks noGrp="1"/>
          </p:cNvSpPr>
          <p:nvPr>
            <p:ph type="title"/>
          </p:nvPr>
        </p:nvSpPr>
        <p:spPr>
          <a:xfrm>
            <a:off x="6553200" y="609600"/>
            <a:ext cx="2057400" cy="5516563"/>
          </a:xfrm>
          <a:prstGeom prst="rect">
            <a:avLst/>
          </a:prstGeom>
        </p:spPr>
        <p:txBody>
          <a:bodyPr vert="eaVert">
            <a:normAutofit/>
          </a:bodyPr>
          <a:lstStyle>
            <a:lvl1pPr algn="l">
              <a:defRPr>
                <a:solidFill>
                  <a:srgbClr val="775F55"/>
                </a:solidFill>
                <a:latin typeface="Tw Cen MT"/>
                <a:ea typeface="Tw Cen MT"/>
                <a:cs typeface="Tw Cen MT"/>
                <a:sym typeface="Tw Cen MT"/>
              </a:defRPr>
            </a:lvl1pPr>
          </a:lstStyle>
          <a:p>
            <a:r>
              <a:t>Title Text</a:t>
            </a:r>
          </a:p>
        </p:txBody>
      </p:sp>
      <p:sp>
        <p:nvSpPr>
          <p:cNvPr id="5334" name="Body Level One…"/>
          <p:cNvSpPr txBox="1">
            <a:spLocks noGrp="1"/>
          </p:cNvSpPr>
          <p:nvPr>
            <p:ph type="body" idx="1"/>
          </p:nvPr>
        </p:nvSpPr>
        <p:spPr>
          <a:xfrm>
            <a:off x="457200" y="609600"/>
            <a:ext cx="5562600" cy="5516565"/>
          </a:xfrm>
          <a:prstGeom prst="rect">
            <a:avLst/>
          </a:prstGeom>
        </p:spPr>
        <p:txBody>
          <a:bodyPr vert="eaVert">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35" name="Slide Number"/>
          <p:cNvSpPr txBox="1">
            <a:spLocks noGrp="1"/>
          </p:cNvSpPr>
          <p:nvPr>
            <p:ph type="sldNum" sz="quarter" idx="2"/>
          </p:nvPr>
        </p:nvSpPr>
        <p:spPr>
          <a:xfrm rot="5400000">
            <a:off x="6109898" y="125729"/>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114622494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25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364" name="Group 2"/>
          <p:cNvGrpSpPr/>
          <p:nvPr/>
        </p:nvGrpSpPr>
        <p:grpSpPr>
          <a:xfrm>
            <a:off x="-1" y="-1"/>
            <a:ext cx="9144001" cy="6858001"/>
            <a:chOff x="0" y="0"/>
            <a:chExt cx="9143999" cy="6858000"/>
          </a:xfrm>
        </p:grpSpPr>
        <p:grpSp>
          <p:nvGrpSpPr>
            <p:cNvPr id="5360" name="Group 3"/>
            <p:cNvGrpSpPr/>
            <p:nvPr/>
          </p:nvGrpSpPr>
          <p:grpSpPr>
            <a:xfrm>
              <a:off x="0" y="0"/>
              <a:ext cx="8839200" cy="6858000"/>
              <a:chOff x="0" y="0"/>
              <a:chExt cx="8839200" cy="6858000"/>
            </a:xfrm>
          </p:grpSpPr>
          <p:grpSp>
            <p:nvGrpSpPr>
              <p:cNvPr id="5347" name="Group 4"/>
              <p:cNvGrpSpPr/>
              <p:nvPr/>
            </p:nvGrpSpPr>
            <p:grpSpPr>
              <a:xfrm>
                <a:off x="0" y="-1"/>
                <a:ext cx="5105400" cy="4876801"/>
                <a:chOff x="0" y="0"/>
                <a:chExt cx="5105400" cy="4876800"/>
              </a:xfrm>
            </p:grpSpPr>
            <p:sp>
              <p:nvSpPr>
                <p:cNvPr id="5342"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3"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4"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5"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6"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53" name="Group 10"/>
              <p:cNvGrpSpPr/>
              <p:nvPr/>
            </p:nvGrpSpPr>
            <p:grpSpPr>
              <a:xfrm>
                <a:off x="3200400" y="3200399"/>
                <a:ext cx="3886200" cy="3657601"/>
                <a:chOff x="0" y="0"/>
                <a:chExt cx="3886200" cy="3657600"/>
              </a:xfrm>
            </p:grpSpPr>
            <p:sp>
              <p:nvSpPr>
                <p:cNvPr id="5348"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9"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0"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1"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2"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59" name="Group 16"/>
              <p:cNvGrpSpPr/>
              <p:nvPr/>
            </p:nvGrpSpPr>
            <p:grpSpPr>
              <a:xfrm>
                <a:off x="4495800" y="152399"/>
                <a:ext cx="4343400" cy="4114801"/>
                <a:chOff x="0" y="0"/>
                <a:chExt cx="4343400" cy="4114800"/>
              </a:xfrm>
            </p:grpSpPr>
            <p:sp>
              <p:nvSpPr>
                <p:cNvPr id="5354"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5"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6"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7"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8"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361"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5362"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5363"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5365"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3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67"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88684929"/>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24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392" name="Group 2"/>
          <p:cNvGrpSpPr/>
          <p:nvPr/>
        </p:nvGrpSpPr>
        <p:grpSpPr>
          <a:xfrm>
            <a:off x="0" y="0"/>
            <a:ext cx="8839200" cy="6858000"/>
            <a:chOff x="0" y="0"/>
            <a:chExt cx="8839200" cy="6858000"/>
          </a:xfrm>
        </p:grpSpPr>
        <p:grpSp>
          <p:nvGrpSpPr>
            <p:cNvPr id="5379" name="Group 3"/>
            <p:cNvGrpSpPr/>
            <p:nvPr/>
          </p:nvGrpSpPr>
          <p:grpSpPr>
            <a:xfrm>
              <a:off x="0" y="-1"/>
              <a:ext cx="5105400" cy="4876801"/>
              <a:chOff x="0" y="0"/>
              <a:chExt cx="5105400" cy="4876800"/>
            </a:xfrm>
          </p:grpSpPr>
          <p:sp>
            <p:nvSpPr>
              <p:cNvPr id="537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85" name="Group 9"/>
            <p:cNvGrpSpPr/>
            <p:nvPr/>
          </p:nvGrpSpPr>
          <p:grpSpPr>
            <a:xfrm>
              <a:off x="3200400" y="3200399"/>
              <a:ext cx="3886200" cy="3657601"/>
              <a:chOff x="0" y="0"/>
              <a:chExt cx="3886200" cy="3657600"/>
            </a:xfrm>
          </p:grpSpPr>
          <p:sp>
            <p:nvSpPr>
              <p:cNvPr id="538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91" name="Group 15"/>
            <p:cNvGrpSpPr/>
            <p:nvPr/>
          </p:nvGrpSpPr>
          <p:grpSpPr>
            <a:xfrm>
              <a:off x="4495800" y="152399"/>
              <a:ext cx="4343400" cy="4114801"/>
              <a:chOff x="0" y="0"/>
              <a:chExt cx="4343400" cy="4114800"/>
            </a:xfrm>
          </p:grpSpPr>
          <p:sp>
            <p:nvSpPr>
              <p:cNvPr id="538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39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394"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465214278"/>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24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20" name="Group 2"/>
          <p:cNvGrpSpPr/>
          <p:nvPr/>
        </p:nvGrpSpPr>
        <p:grpSpPr>
          <a:xfrm>
            <a:off x="0" y="0"/>
            <a:ext cx="8839200" cy="6858000"/>
            <a:chOff x="0" y="0"/>
            <a:chExt cx="8839200" cy="6858000"/>
          </a:xfrm>
        </p:grpSpPr>
        <p:grpSp>
          <p:nvGrpSpPr>
            <p:cNvPr id="5407" name="Group 3"/>
            <p:cNvGrpSpPr/>
            <p:nvPr/>
          </p:nvGrpSpPr>
          <p:grpSpPr>
            <a:xfrm>
              <a:off x="0" y="-1"/>
              <a:ext cx="5105400" cy="4876801"/>
              <a:chOff x="0" y="0"/>
              <a:chExt cx="5105400" cy="4876800"/>
            </a:xfrm>
          </p:grpSpPr>
          <p:sp>
            <p:nvSpPr>
              <p:cNvPr id="540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13" name="Group 9"/>
            <p:cNvGrpSpPr/>
            <p:nvPr/>
          </p:nvGrpSpPr>
          <p:grpSpPr>
            <a:xfrm>
              <a:off x="3200400" y="3200399"/>
              <a:ext cx="3886200" cy="3657601"/>
              <a:chOff x="0" y="0"/>
              <a:chExt cx="3886200" cy="3657600"/>
            </a:xfrm>
          </p:grpSpPr>
          <p:sp>
            <p:nvSpPr>
              <p:cNvPr id="540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19" name="Group 15"/>
            <p:cNvGrpSpPr/>
            <p:nvPr/>
          </p:nvGrpSpPr>
          <p:grpSpPr>
            <a:xfrm>
              <a:off x="4495800" y="152399"/>
              <a:ext cx="4343400" cy="4114801"/>
              <a:chOff x="0" y="0"/>
              <a:chExt cx="4343400" cy="4114800"/>
            </a:xfrm>
          </p:grpSpPr>
          <p:sp>
            <p:nvSpPr>
              <p:cNvPr id="541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21"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2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739819465"/>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3997155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24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48" name="Group 2"/>
          <p:cNvGrpSpPr/>
          <p:nvPr/>
        </p:nvGrpSpPr>
        <p:grpSpPr>
          <a:xfrm>
            <a:off x="0" y="0"/>
            <a:ext cx="8839200" cy="6858000"/>
            <a:chOff x="0" y="0"/>
            <a:chExt cx="8839200" cy="6858000"/>
          </a:xfrm>
        </p:grpSpPr>
        <p:grpSp>
          <p:nvGrpSpPr>
            <p:cNvPr id="5435" name="Group 3"/>
            <p:cNvGrpSpPr/>
            <p:nvPr/>
          </p:nvGrpSpPr>
          <p:grpSpPr>
            <a:xfrm>
              <a:off x="0" y="-1"/>
              <a:ext cx="5105400" cy="4876801"/>
              <a:chOff x="0" y="0"/>
              <a:chExt cx="5105400" cy="4876800"/>
            </a:xfrm>
          </p:grpSpPr>
          <p:sp>
            <p:nvSpPr>
              <p:cNvPr id="543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41" name="Group 9"/>
            <p:cNvGrpSpPr/>
            <p:nvPr/>
          </p:nvGrpSpPr>
          <p:grpSpPr>
            <a:xfrm>
              <a:off x="3200400" y="3200399"/>
              <a:ext cx="3886200" cy="3657601"/>
              <a:chOff x="0" y="0"/>
              <a:chExt cx="3886200" cy="3657600"/>
            </a:xfrm>
          </p:grpSpPr>
          <p:sp>
            <p:nvSpPr>
              <p:cNvPr id="543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47" name="Group 15"/>
            <p:cNvGrpSpPr/>
            <p:nvPr/>
          </p:nvGrpSpPr>
          <p:grpSpPr>
            <a:xfrm>
              <a:off x="4495800" y="152399"/>
              <a:ext cx="4343400" cy="4114801"/>
              <a:chOff x="0" y="0"/>
              <a:chExt cx="4343400" cy="4114800"/>
            </a:xfrm>
          </p:grpSpPr>
          <p:sp>
            <p:nvSpPr>
              <p:cNvPr id="544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4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5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36417571"/>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tx">
  <p:cSld name="24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76" name="Group 2"/>
          <p:cNvGrpSpPr/>
          <p:nvPr/>
        </p:nvGrpSpPr>
        <p:grpSpPr>
          <a:xfrm>
            <a:off x="0" y="0"/>
            <a:ext cx="8839200" cy="6858000"/>
            <a:chOff x="0" y="0"/>
            <a:chExt cx="8839200" cy="6858000"/>
          </a:xfrm>
        </p:grpSpPr>
        <p:grpSp>
          <p:nvGrpSpPr>
            <p:cNvPr id="5463" name="Group 3"/>
            <p:cNvGrpSpPr/>
            <p:nvPr/>
          </p:nvGrpSpPr>
          <p:grpSpPr>
            <a:xfrm>
              <a:off x="0" y="-1"/>
              <a:ext cx="5105400" cy="4876801"/>
              <a:chOff x="0" y="0"/>
              <a:chExt cx="5105400" cy="4876800"/>
            </a:xfrm>
          </p:grpSpPr>
          <p:sp>
            <p:nvSpPr>
              <p:cNvPr id="545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5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69" name="Group 9"/>
            <p:cNvGrpSpPr/>
            <p:nvPr/>
          </p:nvGrpSpPr>
          <p:grpSpPr>
            <a:xfrm>
              <a:off x="3200400" y="3200399"/>
              <a:ext cx="3886200" cy="3657601"/>
              <a:chOff x="0" y="0"/>
              <a:chExt cx="3886200" cy="3657600"/>
            </a:xfrm>
          </p:grpSpPr>
          <p:sp>
            <p:nvSpPr>
              <p:cNvPr id="546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75" name="Group 15"/>
            <p:cNvGrpSpPr/>
            <p:nvPr/>
          </p:nvGrpSpPr>
          <p:grpSpPr>
            <a:xfrm>
              <a:off x="4495800" y="152399"/>
              <a:ext cx="4343400" cy="4114801"/>
              <a:chOff x="0" y="0"/>
              <a:chExt cx="4343400" cy="4114800"/>
            </a:xfrm>
          </p:grpSpPr>
          <p:sp>
            <p:nvSpPr>
              <p:cNvPr id="547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77"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7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7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548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985852270"/>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05" name="Group 2"/>
          <p:cNvGrpSpPr/>
          <p:nvPr/>
        </p:nvGrpSpPr>
        <p:grpSpPr>
          <a:xfrm>
            <a:off x="0" y="0"/>
            <a:ext cx="8839200" cy="6858000"/>
            <a:chOff x="0" y="0"/>
            <a:chExt cx="8839200" cy="6858000"/>
          </a:xfrm>
        </p:grpSpPr>
        <p:grpSp>
          <p:nvGrpSpPr>
            <p:cNvPr id="5492" name="Group 3"/>
            <p:cNvGrpSpPr/>
            <p:nvPr/>
          </p:nvGrpSpPr>
          <p:grpSpPr>
            <a:xfrm>
              <a:off x="0" y="-1"/>
              <a:ext cx="5105400" cy="4876801"/>
              <a:chOff x="0" y="0"/>
              <a:chExt cx="5105400" cy="4876800"/>
            </a:xfrm>
          </p:grpSpPr>
          <p:sp>
            <p:nvSpPr>
              <p:cNvPr id="548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8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8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98" name="Group 9"/>
            <p:cNvGrpSpPr/>
            <p:nvPr/>
          </p:nvGrpSpPr>
          <p:grpSpPr>
            <a:xfrm>
              <a:off x="3200400" y="3200399"/>
              <a:ext cx="3886200" cy="3657601"/>
              <a:chOff x="0" y="0"/>
              <a:chExt cx="3886200" cy="3657600"/>
            </a:xfrm>
          </p:grpSpPr>
          <p:sp>
            <p:nvSpPr>
              <p:cNvPr id="549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04" name="Group 15"/>
            <p:cNvGrpSpPr/>
            <p:nvPr/>
          </p:nvGrpSpPr>
          <p:grpSpPr>
            <a:xfrm>
              <a:off x="4495800" y="152399"/>
              <a:ext cx="4343400" cy="4114801"/>
              <a:chOff x="0" y="0"/>
              <a:chExt cx="4343400" cy="4114800"/>
            </a:xfrm>
          </p:grpSpPr>
          <p:sp>
            <p:nvSpPr>
              <p:cNvPr id="549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06"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0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197564858"/>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tx">
  <p:cSld name="26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32" name="Group 2"/>
          <p:cNvGrpSpPr/>
          <p:nvPr/>
        </p:nvGrpSpPr>
        <p:grpSpPr>
          <a:xfrm>
            <a:off x="0" y="0"/>
            <a:ext cx="8839200" cy="6858000"/>
            <a:chOff x="0" y="0"/>
            <a:chExt cx="8839200" cy="6858000"/>
          </a:xfrm>
        </p:grpSpPr>
        <p:grpSp>
          <p:nvGrpSpPr>
            <p:cNvPr id="5519" name="Group 3"/>
            <p:cNvGrpSpPr/>
            <p:nvPr/>
          </p:nvGrpSpPr>
          <p:grpSpPr>
            <a:xfrm>
              <a:off x="0" y="-1"/>
              <a:ext cx="5105400" cy="4876801"/>
              <a:chOff x="0" y="0"/>
              <a:chExt cx="5105400" cy="4876800"/>
            </a:xfrm>
          </p:grpSpPr>
          <p:sp>
            <p:nvSpPr>
              <p:cNvPr id="551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25" name="Group 9"/>
            <p:cNvGrpSpPr/>
            <p:nvPr/>
          </p:nvGrpSpPr>
          <p:grpSpPr>
            <a:xfrm>
              <a:off x="3200400" y="3200399"/>
              <a:ext cx="3886200" cy="3657601"/>
              <a:chOff x="0" y="0"/>
              <a:chExt cx="3886200" cy="3657600"/>
            </a:xfrm>
          </p:grpSpPr>
          <p:sp>
            <p:nvSpPr>
              <p:cNvPr id="552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31" name="Group 15"/>
            <p:cNvGrpSpPr/>
            <p:nvPr/>
          </p:nvGrpSpPr>
          <p:grpSpPr>
            <a:xfrm>
              <a:off x="4495800" y="152399"/>
              <a:ext cx="4343400" cy="4114801"/>
              <a:chOff x="0" y="0"/>
              <a:chExt cx="4343400" cy="4114800"/>
            </a:xfrm>
          </p:grpSpPr>
          <p:sp>
            <p:nvSpPr>
              <p:cNvPr id="552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3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3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0552508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x">
  <p:cSld name="24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58" name="Group 2"/>
          <p:cNvGrpSpPr/>
          <p:nvPr/>
        </p:nvGrpSpPr>
        <p:grpSpPr>
          <a:xfrm>
            <a:off x="0" y="0"/>
            <a:ext cx="8839200" cy="6858000"/>
            <a:chOff x="0" y="0"/>
            <a:chExt cx="8839200" cy="6858000"/>
          </a:xfrm>
        </p:grpSpPr>
        <p:grpSp>
          <p:nvGrpSpPr>
            <p:cNvPr id="5545" name="Group 3"/>
            <p:cNvGrpSpPr/>
            <p:nvPr/>
          </p:nvGrpSpPr>
          <p:grpSpPr>
            <a:xfrm>
              <a:off x="0" y="-1"/>
              <a:ext cx="5105400" cy="4876801"/>
              <a:chOff x="0" y="0"/>
              <a:chExt cx="5105400" cy="4876800"/>
            </a:xfrm>
          </p:grpSpPr>
          <p:sp>
            <p:nvSpPr>
              <p:cNvPr id="554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51" name="Group 9"/>
            <p:cNvGrpSpPr/>
            <p:nvPr/>
          </p:nvGrpSpPr>
          <p:grpSpPr>
            <a:xfrm>
              <a:off x="3200400" y="3200399"/>
              <a:ext cx="3886200" cy="3657601"/>
              <a:chOff x="0" y="0"/>
              <a:chExt cx="3886200" cy="3657600"/>
            </a:xfrm>
          </p:grpSpPr>
          <p:sp>
            <p:nvSpPr>
              <p:cNvPr id="554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57" name="Group 15"/>
            <p:cNvGrpSpPr/>
            <p:nvPr/>
          </p:nvGrpSpPr>
          <p:grpSpPr>
            <a:xfrm>
              <a:off x="4495800" y="152399"/>
              <a:ext cx="4343400" cy="4114801"/>
              <a:chOff x="0" y="0"/>
              <a:chExt cx="4343400" cy="4114800"/>
            </a:xfrm>
          </p:grpSpPr>
          <p:sp>
            <p:nvSpPr>
              <p:cNvPr id="555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5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6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556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3579973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tx">
  <p:cSld name="24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87" name="Group 2"/>
          <p:cNvGrpSpPr/>
          <p:nvPr/>
        </p:nvGrpSpPr>
        <p:grpSpPr>
          <a:xfrm>
            <a:off x="0" y="0"/>
            <a:ext cx="8839200" cy="6858000"/>
            <a:chOff x="0" y="0"/>
            <a:chExt cx="8839200" cy="6858000"/>
          </a:xfrm>
        </p:grpSpPr>
        <p:grpSp>
          <p:nvGrpSpPr>
            <p:cNvPr id="5574" name="Group 3"/>
            <p:cNvGrpSpPr/>
            <p:nvPr/>
          </p:nvGrpSpPr>
          <p:grpSpPr>
            <a:xfrm>
              <a:off x="0" y="-1"/>
              <a:ext cx="5105400" cy="4876801"/>
              <a:chOff x="0" y="0"/>
              <a:chExt cx="5105400" cy="4876800"/>
            </a:xfrm>
          </p:grpSpPr>
          <p:sp>
            <p:nvSpPr>
              <p:cNvPr id="556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80" name="Group 9"/>
            <p:cNvGrpSpPr/>
            <p:nvPr/>
          </p:nvGrpSpPr>
          <p:grpSpPr>
            <a:xfrm>
              <a:off x="3200400" y="3200399"/>
              <a:ext cx="3886200" cy="3657601"/>
              <a:chOff x="0" y="0"/>
              <a:chExt cx="3886200" cy="3657600"/>
            </a:xfrm>
          </p:grpSpPr>
          <p:sp>
            <p:nvSpPr>
              <p:cNvPr id="557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86" name="Group 15"/>
            <p:cNvGrpSpPr/>
            <p:nvPr/>
          </p:nvGrpSpPr>
          <p:grpSpPr>
            <a:xfrm>
              <a:off x="4495800" y="152399"/>
              <a:ext cx="4343400" cy="4114801"/>
              <a:chOff x="0" y="0"/>
              <a:chExt cx="4343400" cy="4114800"/>
            </a:xfrm>
          </p:grpSpPr>
          <p:sp>
            <p:nvSpPr>
              <p:cNvPr id="558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8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8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5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9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585298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24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16" name="Group 2"/>
          <p:cNvGrpSpPr/>
          <p:nvPr/>
        </p:nvGrpSpPr>
        <p:grpSpPr>
          <a:xfrm>
            <a:off x="0" y="0"/>
            <a:ext cx="8839200" cy="6858000"/>
            <a:chOff x="0" y="0"/>
            <a:chExt cx="8839200" cy="6858000"/>
          </a:xfrm>
        </p:grpSpPr>
        <p:grpSp>
          <p:nvGrpSpPr>
            <p:cNvPr id="5603" name="Group 3"/>
            <p:cNvGrpSpPr/>
            <p:nvPr/>
          </p:nvGrpSpPr>
          <p:grpSpPr>
            <a:xfrm>
              <a:off x="0" y="-1"/>
              <a:ext cx="5105400" cy="4876801"/>
              <a:chOff x="0" y="0"/>
              <a:chExt cx="5105400" cy="4876800"/>
            </a:xfrm>
          </p:grpSpPr>
          <p:sp>
            <p:nvSpPr>
              <p:cNvPr id="559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9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09" name="Group 9"/>
            <p:cNvGrpSpPr/>
            <p:nvPr/>
          </p:nvGrpSpPr>
          <p:grpSpPr>
            <a:xfrm>
              <a:off x="3200400" y="3200399"/>
              <a:ext cx="3886200" cy="3657601"/>
              <a:chOff x="0" y="0"/>
              <a:chExt cx="3886200" cy="3657600"/>
            </a:xfrm>
          </p:grpSpPr>
          <p:sp>
            <p:nvSpPr>
              <p:cNvPr id="560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15" name="Group 15"/>
            <p:cNvGrpSpPr/>
            <p:nvPr/>
          </p:nvGrpSpPr>
          <p:grpSpPr>
            <a:xfrm>
              <a:off x="4495800" y="152399"/>
              <a:ext cx="4343400" cy="4114801"/>
              <a:chOff x="0" y="0"/>
              <a:chExt cx="4343400" cy="4114800"/>
            </a:xfrm>
          </p:grpSpPr>
          <p:sp>
            <p:nvSpPr>
              <p:cNvPr id="561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1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18"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1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17756196"/>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24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44" name="Group 2"/>
          <p:cNvGrpSpPr/>
          <p:nvPr/>
        </p:nvGrpSpPr>
        <p:grpSpPr>
          <a:xfrm>
            <a:off x="0" y="0"/>
            <a:ext cx="8839200" cy="6858000"/>
            <a:chOff x="0" y="0"/>
            <a:chExt cx="8839200" cy="6858000"/>
          </a:xfrm>
        </p:grpSpPr>
        <p:grpSp>
          <p:nvGrpSpPr>
            <p:cNvPr id="5631" name="Group 3"/>
            <p:cNvGrpSpPr/>
            <p:nvPr/>
          </p:nvGrpSpPr>
          <p:grpSpPr>
            <a:xfrm>
              <a:off x="0" y="-1"/>
              <a:ext cx="5105400" cy="4876801"/>
              <a:chOff x="0" y="0"/>
              <a:chExt cx="5105400" cy="4876800"/>
            </a:xfrm>
          </p:grpSpPr>
          <p:sp>
            <p:nvSpPr>
              <p:cNvPr id="562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37" name="Group 9"/>
            <p:cNvGrpSpPr/>
            <p:nvPr/>
          </p:nvGrpSpPr>
          <p:grpSpPr>
            <a:xfrm>
              <a:off x="3200400" y="3200399"/>
              <a:ext cx="3886200" cy="3657601"/>
              <a:chOff x="0" y="0"/>
              <a:chExt cx="3886200" cy="3657600"/>
            </a:xfrm>
          </p:grpSpPr>
          <p:sp>
            <p:nvSpPr>
              <p:cNvPr id="563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43" name="Group 15"/>
            <p:cNvGrpSpPr/>
            <p:nvPr/>
          </p:nvGrpSpPr>
          <p:grpSpPr>
            <a:xfrm>
              <a:off x="4495800" y="152399"/>
              <a:ext cx="4343400" cy="4114801"/>
              <a:chOff x="0" y="0"/>
              <a:chExt cx="4343400" cy="4114800"/>
            </a:xfrm>
          </p:grpSpPr>
          <p:sp>
            <p:nvSpPr>
              <p:cNvPr id="563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45"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46"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4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625966370"/>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8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72" name="Group 2"/>
          <p:cNvGrpSpPr/>
          <p:nvPr/>
        </p:nvGrpSpPr>
        <p:grpSpPr>
          <a:xfrm>
            <a:off x="0" y="0"/>
            <a:ext cx="8839200" cy="6858000"/>
            <a:chOff x="0" y="0"/>
            <a:chExt cx="8839200" cy="6858000"/>
          </a:xfrm>
        </p:grpSpPr>
        <p:grpSp>
          <p:nvGrpSpPr>
            <p:cNvPr id="5659" name="Group 3"/>
            <p:cNvGrpSpPr/>
            <p:nvPr/>
          </p:nvGrpSpPr>
          <p:grpSpPr>
            <a:xfrm>
              <a:off x="0" y="-1"/>
              <a:ext cx="5105400" cy="4876801"/>
              <a:chOff x="0" y="0"/>
              <a:chExt cx="5105400" cy="4876800"/>
            </a:xfrm>
          </p:grpSpPr>
          <p:sp>
            <p:nvSpPr>
              <p:cNvPr id="565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65" name="Group 9"/>
            <p:cNvGrpSpPr/>
            <p:nvPr/>
          </p:nvGrpSpPr>
          <p:grpSpPr>
            <a:xfrm>
              <a:off x="3200400" y="3200399"/>
              <a:ext cx="3886200" cy="3657601"/>
              <a:chOff x="0" y="0"/>
              <a:chExt cx="3886200" cy="3657600"/>
            </a:xfrm>
          </p:grpSpPr>
          <p:sp>
            <p:nvSpPr>
              <p:cNvPr id="566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71" name="Group 15"/>
            <p:cNvGrpSpPr/>
            <p:nvPr/>
          </p:nvGrpSpPr>
          <p:grpSpPr>
            <a:xfrm>
              <a:off x="4495800" y="152399"/>
              <a:ext cx="4343400" cy="4114801"/>
              <a:chOff x="0" y="0"/>
              <a:chExt cx="4343400" cy="4114800"/>
            </a:xfrm>
          </p:grpSpPr>
          <p:sp>
            <p:nvSpPr>
              <p:cNvPr id="566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7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7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7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126101774"/>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26_Title Slide">
    <p:spTree>
      <p:nvGrpSpPr>
        <p:cNvPr id="1" name=""/>
        <p:cNvGrpSpPr/>
        <p:nvPr/>
      </p:nvGrpSpPr>
      <p:grpSpPr>
        <a:xfrm>
          <a:off x="0" y="0"/>
          <a:ext cx="0" cy="0"/>
          <a:chOff x="0" y="0"/>
          <a:chExt cx="0" cy="0"/>
        </a:xfrm>
      </p:grpSpPr>
      <p:sp>
        <p:nvSpPr>
          <p:cNvPr id="5681"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6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8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52240560"/>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7614380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25_Title and Content">
    <p:spTree>
      <p:nvGrpSpPr>
        <p:cNvPr id="1" name=""/>
        <p:cNvGrpSpPr/>
        <p:nvPr/>
      </p:nvGrpSpPr>
      <p:grpSpPr>
        <a:xfrm>
          <a:off x="0" y="0"/>
          <a:ext cx="0" cy="0"/>
          <a:chOff x="0" y="0"/>
          <a:chExt cx="0" cy="0"/>
        </a:xfrm>
      </p:grpSpPr>
      <p:sp>
        <p:nvSpPr>
          <p:cNvPr id="5690"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691"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9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988023295"/>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25_Section Header">
    <p:spTree>
      <p:nvGrpSpPr>
        <p:cNvPr id="1" name=""/>
        <p:cNvGrpSpPr/>
        <p:nvPr/>
      </p:nvGrpSpPr>
      <p:grpSpPr>
        <a:xfrm>
          <a:off x="0" y="0"/>
          <a:ext cx="0" cy="0"/>
          <a:chOff x="0" y="0"/>
          <a:chExt cx="0" cy="0"/>
        </a:xfrm>
      </p:grpSpPr>
      <p:sp>
        <p:nvSpPr>
          <p:cNvPr id="569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70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0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48198372"/>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25_Two Content">
    <p:spTree>
      <p:nvGrpSpPr>
        <p:cNvPr id="1" name=""/>
        <p:cNvGrpSpPr/>
        <p:nvPr/>
      </p:nvGrpSpPr>
      <p:grpSpPr>
        <a:xfrm>
          <a:off x="0" y="0"/>
          <a:ext cx="0" cy="0"/>
          <a:chOff x="0" y="0"/>
          <a:chExt cx="0" cy="0"/>
        </a:xfrm>
      </p:grpSpPr>
      <p:sp>
        <p:nvSpPr>
          <p:cNvPr id="5708"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0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1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826445878"/>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25_Comparison">
    <p:spTree>
      <p:nvGrpSpPr>
        <p:cNvPr id="1" name=""/>
        <p:cNvGrpSpPr/>
        <p:nvPr/>
      </p:nvGrpSpPr>
      <p:grpSpPr>
        <a:xfrm>
          <a:off x="0" y="0"/>
          <a:ext cx="0" cy="0"/>
          <a:chOff x="0" y="0"/>
          <a:chExt cx="0" cy="0"/>
        </a:xfrm>
      </p:grpSpPr>
      <p:sp>
        <p:nvSpPr>
          <p:cNvPr id="5717"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1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72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27887527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type="tx">
  <p:cSld name="24_Title Only">
    <p:spTree>
      <p:nvGrpSpPr>
        <p:cNvPr id="1" name=""/>
        <p:cNvGrpSpPr/>
        <p:nvPr/>
      </p:nvGrpSpPr>
      <p:grpSpPr>
        <a:xfrm>
          <a:off x="0" y="0"/>
          <a:ext cx="0" cy="0"/>
          <a:chOff x="0" y="0"/>
          <a:chExt cx="0" cy="0"/>
        </a:xfrm>
      </p:grpSpPr>
      <p:sp>
        <p:nvSpPr>
          <p:cNvPr id="5727"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2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955114643"/>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x">
  <p:cSld name="27_Blank">
    <p:spTree>
      <p:nvGrpSpPr>
        <p:cNvPr id="1" name=""/>
        <p:cNvGrpSpPr/>
        <p:nvPr/>
      </p:nvGrpSpPr>
      <p:grpSpPr>
        <a:xfrm>
          <a:off x="0" y="0"/>
          <a:ext cx="0" cy="0"/>
          <a:chOff x="0" y="0"/>
          <a:chExt cx="0" cy="0"/>
        </a:xfrm>
      </p:grpSpPr>
      <p:sp>
        <p:nvSpPr>
          <p:cNvPr id="573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58703469"/>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tx">
  <p:cSld name="25_Content with Caption">
    <p:spTree>
      <p:nvGrpSpPr>
        <p:cNvPr id="1" name=""/>
        <p:cNvGrpSpPr/>
        <p:nvPr/>
      </p:nvGrpSpPr>
      <p:grpSpPr>
        <a:xfrm>
          <a:off x="0" y="0"/>
          <a:ext cx="0" cy="0"/>
          <a:chOff x="0" y="0"/>
          <a:chExt cx="0" cy="0"/>
        </a:xfrm>
      </p:grpSpPr>
      <p:sp>
        <p:nvSpPr>
          <p:cNvPr id="574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743"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4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574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961379097"/>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tx">
  <p:cSld name="25_Picture with Caption">
    <p:spTree>
      <p:nvGrpSpPr>
        <p:cNvPr id="1" name=""/>
        <p:cNvGrpSpPr/>
        <p:nvPr/>
      </p:nvGrpSpPr>
      <p:grpSpPr>
        <a:xfrm>
          <a:off x="0" y="0"/>
          <a:ext cx="0" cy="0"/>
          <a:chOff x="0" y="0"/>
          <a:chExt cx="0" cy="0"/>
        </a:xfrm>
      </p:grpSpPr>
      <p:sp>
        <p:nvSpPr>
          <p:cNvPr id="575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753"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75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5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373779621"/>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25_Title and Vertical Text">
    <p:spTree>
      <p:nvGrpSpPr>
        <p:cNvPr id="1" name=""/>
        <p:cNvGrpSpPr/>
        <p:nvPr/>
      </p:nvGrpSpPr>
      <p:grpSpPr>
        <a:xfrm>
          <a:off x="0" y="0"/>
          <a:ext cx="0" cy="0"/>
          <a:chOff x="0" y="0"/>
          <a:chExt cx="0" cy="0"/>
        </a:xfrm>
      </p:grpSpPr>
      <p:sp>
        <p:nvSpPr>
          <p:cNvPr id="5762"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63"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6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6816160"/>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25_Vertical Title and Text">
    <p:spTree>
      <p:nvGrpSpPr>
        <p:cNvPr id="1" name=""/>
        <p:cNvGrpSpPr/>
        <p:nvPr/>
      </p:nvGrpSpPr>
      <p:grpSpPr>
        <a:xfrm>
          <a:off x="0" y="0"/>
          <a:ext cx="0" cy="0"/>
          <a:chOff x="0" y="0"/>
          <a:chExt cx="0" cy="0"/>
        </a:xfrm>
      </p:grpSpPr>
      <p:sp>
        <p:nvSpPr>
          <p:cNvPr id="5771"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72"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7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665979818"/>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71010751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1_Title and 4 Content">
    <p:spTree>
      <p:nvGrpSpPr>
        <p:cNvPr id="1" name=""/>
        <p:cNvGrpSpPr/>
        <p:nvPr/>
      </p:nvGrpSpPr>
      <p:grpSpPr>
        <a:xfrm>
          <a:off x="0" y="0"/>
          <a:ext cx="0" cy="0"/>
          <a:chOff x="0" y="0"/>
          <a:chExt cx="0" cy="0"/>
        </a:xfrm>
      </p:grpSpPr>
      <p:sp>
        <p:nvSpPr>
          <p:cNvPr id="5780"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8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711075097"/>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1_Title, Content, and 2 Content">
    <p:spTree>
      <p:nvGrpSpPr>
        <p:cNvPr id="1" name=""/>
        <p:cNvGrpSpPr/>
        <p:nvPr/>
      </p:nvGrpSpPr>
      <p:grpSpPr>
        <a:xfrm>
          <a:off x="0" y="0"/>
          <a:ext cx="0" cy="0"/>
          <a:chOff x="0" y="0"/>
          <a:chExt cx="0" cy="0"/>
        </a:xfrm>
      </p:grpSpPr>
      <p:sp>
        <p:nvSpPr>
          <p:cNvPr id="5789"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90" name="Body Level One…"/>
          <p:cNvSpPr txBox="1">
            <a:spLocks noGrp="1"/>
          </p:cNvSpPr>
          <p:nvPr>
            <p:ph type="body" sz="half" idx="1"/>
          </p:nvPr>
        </p:nvSpPr>
        <p:spPr>
          <a:xfrm>
            <a:off x="685800" y="1981200"/>
            <a:ext cx="38100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9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509980911"/>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9_Title and Table">
    <p:spTree>
      <p:nvGrpSpPr>
        <p:cNvPr id="1" name=""/>
        <p:cNvGrpSpPr/>
        <p:nvPr/>
      </p:nvGrpSpPr>
      <p:grpSpPr>
        <a:xfrm>
          <a:off x="0" y="0"/>
          <a:ext cx="0" cy="0"/>
          <a:chOff x="0" y="0"/>
          <a:chExt cx="0" cy="0"/>
        </a:xfrm>
      </p:grpSpPr>
      <p:sp>
        <p:nvSpPr>
          <p:cNvPr id="5798"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99"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951742008"/>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tx">
  <p:cSld name="26_Title and Content">
    <p:spTree>
      <p:nvGrpSpPr>
        <p:cNvPr id="1" name=""/>
        <p:cNvGrpSpPr/>
        <p:nvPr/>
      </p:nvGrpSpPr>
      <p:grpSpPr>
        <a:xfrm>
          <a:off x="0" y="0"/>
          <a:ext cx="0" cy="0"/>
          <a:chOff x="0" y="0"/>
          <a:chExt cx="0" cy="0"/>
        </a:xfrm>
      </p:grpSpPr>
      <p:sp>
        <p:nvSpPr>
          <p:cNvPr id="5815"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16" name="Body Level One…"/>
          <p:cNvSpPr txBox="1">
            <a:spLocks noGrp="1"/>
          </p:cNvSpPr>
          <p:nvPr>
            <p:ph type="body" idx="1"/>
          </p:nvPr>
        </p:nvSpPr>
        <p:spPr>
          <a:xfrm>
            <a:off x="457200" y="1600206"/>
            <a:ext cx="8229600" cy="4525964"/>
          </a:xfrm>
          <a:prstGeom prst="rect">
            <a:avLst/>
          </a:prstGeom>
        </p:spPr>
        <p:txBody>
          <a:bodyPr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17"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9574837"/>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26_Section Header">
    <p:spTree>
      <p:nvGrpSpPr>
        <p:cNvPr id="1" name=""/>
        <p:cNvGrpSpPr/>
        <p:nvPr/>
      </p:nvGrpSpPr>
      <p:grpSpPr>
        <a:xfrm>
          <a:off x="0" y="0"/>
          <a:ext cx="0" cy="0"/>
          <a:chOff x="0" y="0"/>
          <a:chExt cx="0" cy="0"/>
        </a:xfrm>
      </p:grpSpPr>
      <p:sp>
        <p:nvSpPr>
          <p:cNvPr id="5824" name="Title Text"/>
          <p:cNvSpPr txBox="1">
            <a:spLocks noGrp="1"/>
          </p:cNvSpPr>
          <p:nvPr>
            <p:ph type="title"/>
          </p:nvPr>
        </p:nvSpPr>
        <p:spPr>
          <a:xfrm>
            <a:off x="722312" y="4406906"/>
            <a:ext cx="7772401" cy="1362076"/>
          </a:xfrm>
          <a:prstGeom prst="rect">
            <a:avLst/>
          </a:prstGeom>
        </p:spPr>
        <p:txBody>
          <a:bodyPr lIns="45667" tIns="45667" rIns="45667" bIns="45667"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825" name="Body Level One…"/>
          <p:cNvSpPr txBox="1">
            <a:spLocks noGrp="1"/>
          </p:cNvSpPr>
          <p:nvPr>
            <p:ph type="body" sz="quarter" idx="1"/>
          </p:nvPr>
        </p:nvSpPr>
        <p:spPr>
          <a:xfrm>
            <a:off x="722312" y="2906714"/>
            <a:ext cx="7772401" cy="1500188"/>
          </a:xfrm>
          <a:prstGeom prst="rect">
            <a:avLst/>
          </a:prstGeom>
        </p:spPr>
        <p:txBody>
          <a:bodyPr lIns="45667" tIns="45667" rIns="45667" bIns="45667"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685">
              <a:spcBef>
                <a:spcPts val="400"/>
              </a:spcBef>
              <a:buSzTx/>
              <a:buNone/>
              <a:defRPr sz="2000" b="1" i="0">
                <a:latin typeface="Arial" panose="020B0604020202020204" pitchFamily="34" charset="0"/>
                <a:cs typeface="Arial" panose="020B0604020202020204" pitchFamily="34" charset="0"/>
              </a:defRPr>
            </a:lvl2pPr>
            <a:lvl3pPr marL="0" indent="913370">
              <a:spcBef>
                <a:spcPts val="400"/>
              </a:spcBef>
              <a:buSzTx/>
              <a:buNone/>
              <a:defRPr sz="2000" b="1" i="0">
                <a:latin typeface="Arial" panose="020B0604020202020204" pitchFamily="34" charset="0"/>
                <a:cs typeface="Arial" panose="020B0604020202020204" pitchFamily="34" charset="0"/>
              </a:defRPr>
            </a:lvl3pPr>
            <a:lvl4pPr marL="0" indent="1370050">
              <a:spcBef>
                <a:spcPts val="400"/>
              </a:spcBef>
              <a:buSzTx/>
              <a:buNone/>
              <a:defRPr sz="2000" b="1" i="0">
                <a:latin typeface="Arial" panose="020B0604020202020204" pitchFamily="34" charset="0"/>
                <a:cs typeface="Arial" panose="020B0604020202020204" pitchFamily="34" charset="0"/>
              </a:defRPr>
            </a:lvl4pPr>
            <a:lvl5pPr marL="0" indent="1826739">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6"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80318459"/>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26_Two Content">
    <p:spTree>
      <p:nvGrpSpPr>
        <p:cNvPr id="1" name=""/>
        <p:cNvGrpSpPr/>
        <p:nvPr/>
      </p:nvGrpSpPr>
      <p:grpSpPr>
        <a:xfrm>
          <a:off x="0" y="0"/>
          <a:ext cx="0" cy="0"/>
          <a:chOff x="0" y="0"/>
          <a:chExt cx="0" cy="0"/>
        </a:xfrm>
      </p:grpSpPr>
      <p:sp>
        <p:nvSpPr>
          <p:cNvPr id="5833"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34" name="Body Level One…"/>
          <p:cNvSpPr txBox="1">
            <a:spLocks noGrp="1"/>
          </p:cNvSpPr>
          <p:nvPr>
            <p:ph type="body" sz="half" idx="1"/>
          </p:nvPr>
        </p:nvSpPr>
        <p:spPr>
          <a:xfrm>
            <a:off x="457200" y="1600206"/>
            <a:ext cx="4038600" cy="4525964"/>
          </a:xfrm>
          <a:prstGeom prst="rect">
            <a:avLst/>
          </a:prstGeom>
        </p:spPr>
        <p:txBody>
          <a:bodyPr lIns="45667" tIns="45667" rIns="45667" bIns="45667">
            <a:normAutofit/>
          </a:bodyPr>
          <a:lstStyle>
            <a:lvl1pPr marL="342511" indent="-342511">
              <a:spcBef>
                <a:spcPts val="600"/>
              </a:spcBef>
              <a:defRPr sz="2800" b="1" i="0">
                <a:latin typeface="Arial" panose="020B0604020202020204" pitchFamily="34" charset="0"/>
                <a:cs typeface="Arial" panose="020B0604020202020204" pitchFamily="34" charset="0"/>
              </a:defRPr>
            </a:lvl1pPr>
            <a:lvl2pPr marL="789679" indent="-332999">
              <a:spcBef>
                <a:spcPts val="600"/>
              </a:spcBef>
              <a:defRPr sz="2800" b="1" i="0">
                <a:latin typeface="Arial" panose="020B0604020202020204" pitchFamily="34" charset="0"/>
                <a:cs typeface="Arial" panose="020B0604020202020204" pitchFamily="34" charset="0"/>
              </a:defRPr>
            </a:lvl2pPr>
            <a:lvl3pPr marL="1233044" indent="-319677">
              <a:spcBef>
                <a:spcPts val="600"/>
              </a:spcBef>
              <a:defRPr sz="2800" b="1" i="0">
                <a:latin typeface="Arial" panose="020B0604020202020204" pitchFamily="34" charset="0"/>
                <a:cs typeface="Arial" panose="020B0604020202020204" pitchFamily="34" charset="0"/>
              </a:defRPr>
            </a:lvl3pPr>
            <a:lvl4pPr marL="1725249" indent="-355197">
              <a:spcBef>
                <a:spcPts val="600"/>
              </a:spcBef>
              <a:defRPr sz="2800" b="1" i="0">
                <a:latin typeface="Arial" panose="020B0604020202020204" pitchFamily="34" charset="0"/>
                <a:cs typeface="Arial" panose="020B0604020202020204" pitchFamily="34" charset="0"/>
              </a:defRPr>
            </a:lvl4pPr>
            <a:lvl5pPr marL="2181931" indent="-355197">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5"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287131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x">
  <p:cSld name="26_Comparison">
    <p:spTree>
      <p:nvGrpSpPr>
        <p:cNvPr id="1" name=""/>
        <p:cNvGrpSpPr/>
        <p:nvPr/>
      </p:nvGrpSpPr>
      <p:grpSpPr>
        <a:xfrm>
          <a:off x="0" y="0"/>
          <a:ext cx="0" cy="0"/>
          <a:chOff x="0" y="0"/>
          <a:chExt cx="0" cy="0"/>
        </a:xfrm>
      </p:grpSpPr>
      <p:sp>
        <p:nvSpPr>
          <p:cNvPr id="5842"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43" name="Body Level One…"/>
          <p:cNvSpPr txBox="1">
            <a:spLocks noGrp="1"/>
          </p:cNvSpPr>
          <p:nvPr>
            <p:ph type="body" sz="quarter" idx="1"/>
          </p:nvPr>
        </p:nvSpPr>
        <p:spPr>
          <a:xfrm>
            <a:off x="457201" y="1535112"/>
            <a:ext cx="4040188" cy="639763"/>
          </a:xfrm>
          <a:prstGeom prst="rect">
            <a:avLst/>
          </a:prstGeom>
        </p:spPr>
        <p:txBody>
          <a:bodyPr lIns="45667" tIns="45667" rIns="45667" bIns="45667"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685">
              <a:spcBef>
                <a:spcPts val="500"/>
              </a:spcBef>
              <a:buSzTx/>
              <a:buNone/>
              <a:defRPr sz="2400" b="1" i="0">
                <a:latin typeface="Arial" panose="020B0604020202020204" pitchFamily="34" charset="0"/>
                <a:cs typeface="Arial" panose="020B0604020202020204" pitchFamily="34" charset="0"/>
              </a:defRPr>
            </a:lvl2pPr>
            <a:lvl3pPr marL="0" indent="913370">
              <a:spcBef>
                <a:spcPts val="500"/>
              </a:spcBef>
              <a:buSzTx/>
              <a:buNone/>
              <a:defRPr sz="2400" b="1" i="0">
                <a:latin typeface="Arial" panose="020B0604020202020204" pitchFamily="34" charset="0"/>
                <a:cs typeface="Arial" panose="020B0604020202020204" pitchFamily="34" charset="0"/>
              </a:defRPr>
            </a:lvl3pPr>
            <a:lvl4pPr marL="0" indent="1370050">
              <a:spcBef>
                <a:spcPts val="500"/>
              </a:spcBef>
              <a:buSzTx/>
              <a:buNone/>
              <a:defRPr sz="2400" b="1" i="0">
                <a:latin typeface="Arial" panose="020B0604020202020204" pitchFamily="34" charset="0"/>
                <a:cs typeface="Arial" panose="020B0604020202020204" pitchFamily="34" charset="0"/>
              </a:defRPr>
            </a:lvl4pPr>
            <a:lvl5pPr marL="0" indent="1826739">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4" name="Text Placeholder 4"/>
          <p:cNvSpPr>
            <a:spLocks noGrp="1"/>
          </p:cNvSpPr>
          <p:nvPr>
            <p:ph type="body" sz="quarter" idx="21"/>
          </p:nvPr>
        </p:nvSpPr>
        <p:spPr>
          <a:xfrm>
            <a:off x="4645042" y="1535112"/>
            <a:ext cx="4041776" cy="639763"/>
          </a:xfrm>
          <a:prstGeom prst="rect">
            <a:avLst/>
          </a:prstGeom>
        </p:spPr>
        <p:txBody>
          <a:bodyPr lIns="45667" tIns="45667" rIns="45667" bIns="4566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845"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0307532"/>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tx">
  <p:cSld name="25_Title Only">
    <p:spTree>
      <p:nvGrpSpPr>
        <p:cNvPr id="1" name=""/>
        <p:cNvGrpSpPr/>
        <p:nvPr/>
      </p:nvGrpSpPr>
      <p:grpSpPr>
        <a:xfrm>
          <a:off x="0" y="0"/>
          <a:ext cx="0" cy="0"/>
          <a:chOff x="0" y="0"/>
          <a:chExt cx="0" cy="0"/>
        </a:xfrm>
      </p:grpSpPr>
      <p:sp>
        <p:nvSpPr>
          <p:cNvPr id="5852"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53"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839672"/>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28_Blank">
    <p:spTree>
      <p:nvGrpSpPr>
        <p:cNvPr id="1" name=""/>
        <p:cNvGrpSpPr/>
        <p:nvPr/>
      </p:nvGrpSpPr>
      <p:grpSpPr>
        <a:xfrm>
          <a:off x="0" y="0"/>
          <a:ext cx="0" cy="0"/>
          <a:chOff x="0" y="0"/>
          <a:chExt cx="0" cy="0"/>
        </a:xfrm>
      </p:grpSpPr>
      <p:sp>
        <p:nvSpPr>
          <p:cNvPr id="586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689951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26_Content with Caption">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457215" y="273050"/>
            <a:ext cx="3008314" cy="1162050"/>
          </a:xfrm>
          <a:prstGeom prst="rect">
            <a:avLst/>
          </a:prstGeom>
        </p:spPr>
        <p:txBody>
          <a:bodyPr lIns="45667" tIns="45667" rIns="45667" bIns="45667"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868" name="Body Level One…"/>
          <p:cNvSpPr txBox="1">
            <a:spLocks noGrp="1"/>
          </p:cNvSpPr>
          <p:nvPr>
            <p:ph type="body" idx="1"/>
          </p:nvPr>
        </p:nvSpPr>
        <p:spPr>
          <a:xfrm>
            <a:off x="3575050" y="273067"/>
            <a:ext cx="5111750" cy="5853113"/>
          </a:xfrm>
          <a:prstGeom prst="rect">
            <a:avLst/>
          </a:prstGeom>
        </p:spPr>
        <p:txBody>
          <a:bodyPr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69" name="Text Placeholder 3"/>
          <p:cNvSpPr>
            <a:spLocks noGrp="1"/>
          </p:cNvSpPr>
          <p:nvPr>
            <p:ph type="body" sz="half" idx="21"/>
          </p:nvPr>
        </p:nvSpPr>
        <p:spPr>
          <a:xfrm>
            <a:off x="457214" y="1435108"/>
            <a:ext cx="3008315" cy="4691064"/>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587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780087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00BBD82-B05B-BC44-A48E-6E2090230BF6}" type="slidenum">
              <a:rPr lang="en-US" smtClean="0"/>
              <a:pPr>
                <a:defRPr/>
              </a:pPr>
              <a:t>‹#›</a:t>
            </a:fld>
            <a:endParaRPr lang="en-US" dirty="0"/>
          </a:p>
        </p:txBody>
      </p:sp>
    </p:spTree>
    <p:extLst>
      <p:ext uri="{BB962C8B-B14F-4D97-AF65-F5344CB8AC3E}">
        <p14:creationId xmlns:p14="http://schemas.microsoft.com/office/powerpoint/2010/main" val="2245450188"/>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26_Picture with Caption">
    <p:spTree>
      <p:nvGrpSpPr>
        <p:cNvPr id="1" name=""/>
        <p:cNvGrpSpPr/>
        <p:nvPr/>
      </p:nvGrpSpPr>
      <p:grpSpPr>
        <a:xfrm>
          <a:off x="0" y="0"/>
          <a:ext cx="0" cy="0"/>
          <a:chOff x="0" y="0"/>
          <a:chExt cx="0" cy="0"/>
        </a:xfrm>
      </p:grpSpPr>
      <p:sp>
        <p:nvSpPr>
          <p:cNvPr id="5877" name="Title Text"/>
          <p:cNvSpPr txBox="1">
            <a:spLocks noGrp="1"/>
          </p:cNvSpPr>
          <p:nvPr>
            <p:ph type="title"/>
          </p:nvPr>
        </p:nvSpPr>
        <p:spPr>
          <a:xfrm>
            <a:off x="1792288" y="4800600"/>
            <a:ext cx="5486401" cy="566738"/>
          </a:xfrm>
          <a:prstGeom prst="rect">
            <a:avLst/>
          </a:prstGeom>
        </p:spPr>
        <p:txBody>
          <a:bodyPr lIns="45667" tIns="45667" rIns="45667" bIns="45667"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878"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879" name="Body Level One…"/>
          <p:cNvSpPr txBox="1">
            <a:spLocks noGrp="1"/>
          </p:cNvSpPr>
          <p:nvPr>
            <p:ph type="body" sz="quarter" idx="1"/>
          </p:nvPr>
        </p:nvSpPr>
        <p:spPr>
          <a:xfrm>
            <a:off x="1792288" y="5367337"/>
            <a:ext cx="5486401" cy="804863"/>
          </a:xfrm>
          <a:prstGeom prst="rect">
            <a:avLst/>
          </a:prstGeom>
        </p:spPr>
        <p:txBody>
          <a:bodyPr lIns="45667" tIns="45667" rIns="45667" bIns="45667">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685">
              <a:spcBef>
                <a:spcPts val="300"/>
              </a:spcBef>
              <a:buSzTx/>
              <a:buNone/>
              <a:defRPr sz="1400" b="1" i="0">
                <a:latin typeface="Arial" panose="020B0604020202020204" pitchFamily="34" charset="0"/>
                <a:cs typeface="Arial" panose="020B0604020202020204" pitchFamily="34" charset="0"/>
              </a:defRPr>
            </a:lvl2pPr>
            <a:lvl3pPr marL="0" indent="913370">
              <a:spcBef>
                <a:spcPts val="300"/>
              </a:spcBef>
              <a:buSzTx/>
              <a:buNone/>
              <a:defRPr sz="1400" b="1" i="0">
                <a:latin typeface="Arial" panose="020B0604020202020204" pitchFamily="34" charset="0"/>
                <a:cs typeface="Arial" panose="020B0604020202020204" pitchFamily="34" charset="0"/>
              </a:defRPr>
            </a:lvl3pPr>
            <a:lvl4pPr marL="0" indent="1370050">
              <a:spcBef>
                <a:spcPts val="300"/>
              </a:spcBef>
              <a:buSzTx/>
              <a:buNone/>
              <a:defRPr sz="1400" b="1" i="0">
                <a:latin typeface="Arial" panose="020B0604020202020204" pitchFamily="34" charset="0"/>
                <a:cs typeface="Arial" panose="020B0604020202020204" pitchFamily="34" charset="0"/>
              </a:defRPr>
            </a:lvl4pPr>
            <a:lvl5pPr marL="0" indent="1826739">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626571"/>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26_Title and Vertical Text">
    <p:spTree>
      <p:nvGrpSpPr>
        <p:cNvPr id="1" name=""/>
        <p:cNvGrpSpPr/>
        <p:nvPr/>
      </p:nvGrpSpPr>
      <p:grpSpPr>
        <a:xfrm>
          <a:off x="0" y="0"/>
          <a:ext cx="0" cy="0"/>
          <a:chOff x="0" y="0"/>
          <a:chExt cx="0" cy="0"/>
        </a:xfrm>
      </p:grpSpPr>
      <p:sp>
        <p:nvSpPr>
          <p:cNvPr id="5887"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88" name="Body Level One…"/>
          <p:cNvSpPr txBox="1">
            <a:spLocks noGrp="1"/>
          </p:cNvSpPr>
          <p:nvPr>
            <p:ph type="body" idx="1"/>
          </p:nvPr>
        </p:nvSpPr>
        <p:spPr>
          <a:xfrm>
            <a:off x="457200" y="1600206"/>
            <a:ext cx="8229600" cy="4525964"/>
          </a:xfrm>
          <a:prstGeom prst="rect">
            <a:avLst/>
          </a:prstGeom>
        </p:spPr>
        <p:txBody>
          <a:bodyPr vert="eaVert"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9"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70074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26_Vertical Title and Text">
    <p:spTree>
      <p:nvGrpSpPr>
        <p:cNvPr id="1" name=""/>
        <p:cNvGrpSpPr/>
        <p:nvPr/>
      </p:nvGrpSpPr>
      <p:grpSpPr>
        <a:xfrm>
          <a:off x="0" y="0"/>
          <a:ext cx="0" cy="0"/>
          <a:chOff x="0" y="0"/>
          <a:chExt cx="0" cy="0"/>
        </a:xfrm>
      </p:grpSpPr>
      <p:sp>
        <p:nvSpPr>
          <p:cNvPr id="5896" name="Title Text"/>
          <p:cNvSpPr txBox="1">
            <a:spLocks noGrp="1"/>
          </p:cNvSpPr>
          <p:nvPr>
            <p:ph type="title"/>
          </p:nvPr>
        </p:nvSpPr>
        <p:spPr>
          <a:xfrm>
            <a:off x="6629400" y="274650"/>
            <a:ext cx="2057400" cy="5851526"/>
          </a:xfrm>
          <a:prstGeom prst="rect">
            <a:avLst/>
          </a:prstGeom>
        </p:spPr>
        <p:txBody>
          <a:bodyPr vert="eaVert"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97" name="Body Level One…"/>
          <p:cNvSpPr txBox="1">
            <a:spLocks noGrp="1"/>
          </p:cNvSpPr>
          <p:nvPr>
            <p:ph type="body" idx="1"/>
          </p:nvPr>
        </p:nvSpPr>
        <p:spPr>
          <a:xfrm>
            <a:off x="457200" y="274650"/>
            <a:ext cx="6019800" cy="5851526"/>
          </a:xfrm>
          <a:prstGeom prst="rect">
            <a:avLst/>
          </a:prstGeom>
        </p:spPr>
        <p:txBody>
          <a:bodyPr vert="eaVert"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8"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7751581"/>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905"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0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0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3546355"/>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914"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15"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1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5060501"/>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2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2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25"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5260657"/>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932"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3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3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6352675"/>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941"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594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4327668"/>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951"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52"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853419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966"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67"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6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596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2842082"/>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A0FE0A3-BC90-614B-B7D3-53243274572E}" type="slidenum">
              <a:rPr lang="en-US" smtClean="0"/>
              <a:pPr>
                <a:defRPr/>
              </a:pPr>
              <a:t>‹#›</a:t>
            </a:fld>
            <a:endParaRPr lang="en-US" dirty="0"/>
          </a:p>
        </p:txBody>
      </p:sp>
    </p:spTree>
    <p:extLst>
      <p:ext uri="{BB962C8B-B14F-4D97-AF65-F5344CB8AC3E}">
        <p14:creationId xmlns:p14="http://schemas.microsoft.com/office/powerpoint/2010/main" val="2334386676"/>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97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7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97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7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826069"/>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27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986"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87"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8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4941190"/>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x">
  <p:cSld name="27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995"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96"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9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253015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type="tx">
  <p:cSld name="28_Title Slide">
    <p:spTree>
      <p:nvGrpSpPr>
        <p:cNvPr id="1" name=""/>
        <p:cNvGrpSpPr/>
        <p:nvPr/>
      </p:nvGrpSpPr>
      <p:grpSpPr>
        <a:xfrm>
          <a:off x="0" y="0"/>
          <a:ext cx="0" cy="0"/>
          <a:chOff x="0" y="0"/>
          <a:chExt cx="0" cy="0"/>
        </a:xfrm>
      </p:grpSpPr>
      <p:sp>
        <p:nvSpPr>
          <p:cNvPr id="6004"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888888"/>
                </a:solidFill>
                <a:latin typeface="Arial" panose="020B0604020202020204" pitchFamily="34" charset="0"/>
                <a:cs typeface="Arial" panose="020B0604020202020204" pitchFamily="34" charset="0"/>
              </a:defRPr>
            </a:lvl1pPr>
            <a:lvl2pPr marL="0" indent="457200" algn="ctr">
              <a:buSzTx/>
              <a:buNone/>
              <a:defRPr b="1" i="0">
                <a:solidFill>
                  <a:srgbClr val="888888"/>
                </a:solidFill>
                <a:latin typeface="Arial" panose="020B0604020202020204" pitchFamily="34" charset="0"/>
                <a:cs typeface="Arial" panose="020B0604020202020204" pitchFamily="34" charset="0"/>
              </a:defRPr>
            </a:lvl2pPr>
            <a:lvl3pPr marL="0" indent="914400" algn="ctr">
              <a:buSzTx/>
              <a:buNone/>
              <a:defRPr b="1" i="0">
                <a:solidFill>
                  <a:srgbClr val="888888"/>
                </a:solidFill>
                <a:latin typeface="Arial" panose="020B0604020202020204" pitchFamily="34" charset="0"/>
                <a:cs typeface="Arial" panose="020B0604020202020204" pitchFamily="34" charset="0"/>
              </a:defRPr>
            </a:lvl3pPr>
            <a:lvl4pPr marL="0" indent="1371600" algn="ctr">
              <a:buSzTx/>
              <a:buNone/>
              <a:defRPr b="1" i="0">
                <a:solidFill>
                  <a:srgbClr val="888888"/>
                </a:solidFill>
                <a:latin typeface="Arial" panose="020B0604020202020204" pitchFamily="34" charset="0"/>
                <a:cs typeface="Arial" panose="020B0604020202020204" pitchFamily="34" charset="0"/>
              </a:defRPr>
            </a:lvl4pPr>
            <a:lvl5pPr marL="0" indent="1828800" algn="ctr">
              <a:buSzTx/>
              <a:buNone/>
              <a:defRPr b="1" i="0">
                <a:solidFill>
                  <a:srgbClr val="888888"/>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0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15095013"/>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8_Section Header">
    <p:spTree>
      <p:nvGrpSpPr>
        <p:cNvPr id="1" name=""/>
        <p:cNvGrpSpPr/>
        <p:nvPr/>
      </p:nvGrpSpPr>
      <p:grpSpPr>
        <a:xfrm>
          <a:off x="0" y="0"/>
          <a:ext cx="0" cy="0"/>
          <a:chOff x="0" y="0"/>
          <a:chExt cx="0" cy="0"/>
        </a:xfrm>
      </p:grpSpPr>
      <p:sp>
        <p:nvSpPr>
          <p:cNvPr id="602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60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888888"/>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888888"/>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888888"/>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888888"/>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888888"/>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24"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3233645"/>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28_Two Content">
    <p:spTree>
      <p:nvGrpSpPr>
        <p:cNvPr id="1" name=""/>
        <p:cNvGrpSpPr/>
        <p:nvPr/>
      </p:nvGrpSpPr>
      <p:grpSpPr>
        <a:xfrm>
          <a:off x="0" y="0"/>
          <a:ext cx="0" cy="0"/>
          <a:chOff x="0" y="0"/>
          <a:chExt cx="0" cy="0"/>
        </a:xfrm>
      </p:grpSpPr>
      <p:sp>
        <p:nvSpPr>
          <p:cNvPr id="6031"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3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b="1" i="0">
                <a:latin typeface="Arial" panose="020B0604020202020204" pitchFamily="34" charset="0"/>
                <a:cs typeface="Arial" panose="020B0604020202020204" pitchFamily="34" charset="0"/>
              </a:defRPr>
            </a:lvl1pPr>
            <a:lvl2pPr marL="790575" indent="-333375">
              <a:spcBef>
                <a:spcPts val="600"/>
              </a:spcBef>
              <a:buFont typeface="Arial"/>
              <a:defRPr sz="2800" b="1" i="0">
                <a:latin typeface="Arial" panose="020B0604020202020204" pitchFamily="34" charset="0"/>
                <a:cs typeface="Arial" panose="020B0604020202020204" pitchFamily="34" charset="0"/>
              </a:defRPr>
            </a:lvl2pPr>
            <a:lvl3pPr marL="1234439" indent="-320039">
              <a:spcBef>
                <a:spcPts val="600"/>
              </a:spcBef>
              <a:buFont typeface="Arial"/>
              <a:defRPr sz="2800" b="1" i="0">
                <a:latin typeface="Arial" panose="020B0604020202020204" pitchFamily="34" charset="0"/>
                <a:cs typeface="Arial" panose="020B0604020202020204" pitchFamily="34" charset="0"/>
              </a:defRPr>
            </a:lvl3pPr>
            <a:lvl4pPr marL="1727200" indent="-355600">
              <a:spcBef>
                <a:spcPts val="600"/>
              </a:spcBef>
              <a:buFont typeface="Arial"/>
              <a:defRPr sz="2800" b="1" i="0">
                <a:latin typeface="Arial" panose="020B0604020202020204" pitchFamily="34" charset="0"/>
                <a:cs typeface="Arial" panose="020B0604020202020204" pitchFamily="34" charset="0"/>
              </a:defRPr>
            </a:lvl4pPr>
            <a:lvl5pPr marL="2184400" indent="-355600">
              <a:spcBef>
                <a:spcPts val="600"/>
              </a:spcBef>
              <a:buFont typeface="Arial"/>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33"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32690338"/>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28_Comparison">
    <p:spTree>
      <p:nvGrpSpPr>
        <p:cNvPr id="1" name=""/>
        <p:cNvGrpSpPr/>
        <p:nvPr/>
      </p:nvGrpSpPr>
      <p:grpSpPr>
        <a:xfrm>
          <a:off x="0" y="0"/>
          <a:ext cx="0" cy="0"/>
          <a:chOff x="0" y="0"/>
          <a:chExt cx="0" cy="0"/>
        </a:xfrm>
      </p:grpSpPr>
      <p:sp>
        <p:nvSpPr>
          <p:cNvPr id="6040"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6043"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33081802"/>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27_Title Only">
    <p:spTree>
      <p:nvGrpSpPr>
        <p:cNvPr id="1" name=""/>
        <p:cNvGrpSpPr/>
        <p:nvPr/>
      </p:nvGrpSpPr>
      <p:grpSpPr>
        <a:xfrm>
          <a:off x="0" y="0"/>
          <a:ext cx="0" cy="0"/>
          <a:chOff x="0" y="0"/>
          <a:chExt cx="0" cy="0"/>
        </a:xfrm>
      </p:grpSpPr>
      <p:sp>
        <p:nvSpPr>
          <p:cNvPr id="6050"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5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7331157"/>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29_Blank">
    <p:spTree>
      <p:nvGrpSpPr>
        <p:cNvPr id="1" name=""/>
        <p:cNvGrpSpPr/>
        <p:nvPr/>
      </p:nvGrpSpPr>
      <p:grpSpPr>
        <a:xfrm>
          <a:off x="0" y="0"/>
          <a:ext cx="0" cy="0"/>
          <a:chOff x="0" y="0"/>
          <a:chExt cx="0" cy="0"/>
        </a:xfrm>
      </p:grpSpPr>
      <p:sp>
        <p:nvSpPr>
          <p:cNvPr id="605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9954941"/>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28_Content with Caption">
    <p:spTree>
      <p:nvGrpSpPr>
        <p:cNvPr id="1" name=""/>
        <p:cNvGrpSpPr/>
        <p:nvPr/>
      </p:nvGrpSpPr>
      <p:grpSpPr>
        <a:xfrm>
          <a:off x="0" y="0"/>
          <a:ext cx="0" cy="0"/>
          <a:chOff x="0" y="0"/>
          <a:chExt cx="0" cy="0"/>
        </a:xfrm>
      </p:grpSpPr>
      <p:sp>
        <p:nvSpPr>
          <p:cNvPr id="606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066"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606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2228953"/>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B34FA1A-527A-B145-8033-CDBD2D005128}" type="slidenum">
              <a:rPr lang="en-US" smtClean="0"/>
              <a:pPr>
                <a:defRPr/>
              </a:pPr>
              <a:t>‹#›</a:t>
            </a:fld>
            <a:endParaRPr lang="en-US" dirty="0"/>
          </a:p>
        </p:txBody>
      </p:sp>
    </p:spTree>
    <p:extLst>
      <p:ext uri="{BB962C8B-B14F-4D97-AF65-F5344CB8AC3E}">
        <p14:creationId xmlns:p14="http://schemas.microsoft.com/office/powerpoint/2010/main" val="1839775177"/>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28_Picture with Caption">
    <p:spTree>
      <p:nvGrpSpPr>
        <p:cNvPr id="1" name=""/>
        <p:cNvGrpSpPr/>
        <p:nvPr/>
      </p:nvGrpSpPr>
      <p:grpSpPr>
        <a:xfrm>
          <a:off x="0" y="0"/>
          <a:ext cx="0" cy="0"/>
          <a:chOff x="0" y="0"/>
          <a:chExt cx="0" cy="0"/>
        </a:xfrm>
      </p:grpSpPr>
      <p:sp>
        <p:nvSpPr>
          <p:cNvPr id="607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07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0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7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35719"/>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28_Title and Vertical Text">
    <p:spTree>
      <p:nvGrpSpPr>
        <p:cNvPr id="1" name=""/>
        <p:cNvGrpSpPr/>
        <p:nvPr/>
      </p:nvGrpSpPr>
      <p:grpSpPr>
        <a:xfrm>
          <a:off x="0" y="0"/>
          <a:ext cx="0" cy="0"/>
          <a:chOff x="0" y="0"/>
          <a:chExt cx="0" cy="0"/>
        </a:xfrm>
      </p:grpSpPr>
      <p:sp>
        <p:nvSpPr>
          <p:cNvPr id="6085"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86" name="Body Level One…"/>
          <p:cNvSpPr txBox="1">
            <a:spLocks noGrp="1"/>
          </p:cNvSpPr>
          <p:nvPr>
            <p:ph type="body" idx="1"/>
          </p:nvPr>
        </p:nvSpPr>
        <p:spPr>
          <a:xfrm>
            <a:off x="457200" y="1600200"/>
            <a:ext cx="8229600" cy="4525963"/>
          </a:xfrm>
          <a:prstGeom prst="rect">
            <a:avLst/>
          </a:prstGeom>
        </p:spPr>
        <p:txBody>
          <a:bodyPr vert="eaVert">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87"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6373727"/>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28_Vertical Title and Text">
    <p:spTree>
      <p:nvGrpSpPr>
        <p:cNvPr id="1" name=""/>
        <p:cNvGrpSpPr/>
        <p:nvPr/>
      </p:nvGrpSpPr>
      <p:grpSpPr>
        <a:xfrm>
          <a:off x="0" y="0"/>
          <a:ext cx="0" cy="0"/>
          <a:chOff x="0" y="0"/>
          <a:chExt cx="0" cy="0"/>
        </a:xfrm>
      </p:grpSpPr>
      <p:sp>
        <p:nvSpPr>
          <p:cNvPr id="6094"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95" name="Body Level One…"/>
          <p:cNvSpPr txBox="1">
            <a:spLocks noGrp="1"/>
          </p:cNvSpPr>
          <p:nvPr>
            <p:ph type="body" idx="1"/>
          </p:nvPr>
        </p:nvSpPr>
        <p:spPr>
          <a:xfrm>
            <a:off x="457200" y="274638"/>
            <a:ext cx="6019800" cy="5851526"/>
          </a:xfrm>
          <a:prstGeom prst="rect">
            <a:avLst/>
          </a:prstGeom>
        </p:spPr>
        <p:txBody>
          <a:bodyPr vert="eaVert">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9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9708686"/>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29_Title Slide">
    <p:spTree>
      <p:nvGrpSpPr>
        <p:cNvPr id="1" name=""/>
        <p:cNvGrpSpPr/>
        <p:nvPr/>
      </p:nvGrpSpPr>
      <p:grpSpPr>
        <a:xfrm>
          <a:off x="0" y="0"/>
          <a:ext cx="0" cy="0"/>
          <a:chOff x="0" y="0"/>
          <a:chExt cx="0" cy="0"/>
        </a:xfrm>
      </p:grpSpPr>
      <p:sp>
        <p:nvSpPr>
          <p:cNvPr id="6110"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12"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208951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type="tx">
  <p:cSld name="29_Section Header">
    <p:spTree>
      <p:nvGrpSpPr>
        <p:cNvPr id="1" name=""/>
        <p:cNvGrpSpPr/>
        <p:nvPr/>
      </p:nvGrpSpPr>
      <p:grpSpPr>
        <a:xfrm>
          <a:off x="0" y="0"/>
          <a:ext cx="0" cy="0"/>
          <a:chOff x="0" y="0"/>
          <a:chExt cx="0" cy="0"/>
        </a:xfrm>
      </p:grpSpPr>
      <p:sp>
        <p:nvSpPr>
          <p:cNvPr id="61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61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30"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1421310"/>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type="tx">
  <p:cSld name="29_Two Content">
    <p:spTree>
      <p:nvGrpSpPr>
        <p:cNvPr id="1" name=""/>
        <p:cNvGrpSpPr/>
        <p:nvPr/>
      </p:nvGrpSpPr>
      <p:grpSpPr>
        <a:xfrm>
          <a:off x="0" y="0"/>
          <a:ext cx="0" cy="0"/>
          <a:chOff x="0" y="0"/>
          <a:chExt cx="0" cy="0"/>
        </a:xfrm>
      </p:grpSpPr>
      <p:sp>
        <p:nvSpPr>
          <p:cNvPr id="6137"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3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3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3598509"/>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29_Comparison">
    <p:spTree>
      <p:nvGrpSpPr>
        <p:cNvPr id="1" name=""/>
        <p:cNvGrpSpPr/>
        <p:nvPr/>
      </p:nvGrpSpPr>
      <p:grpSpPr>
        <a:xfrm>
          <a:off x="0" y="0"/>
          <a:ext cx="0" cy="0"/>
          <a:chOff x="0" y="0"/>
          <a:chExt cx="0" cy="0"/>
        </a:xfrm>
      </p:grpSpPr>
      <p:sp>
        <p:nvSpPr>
          <p:cNvPr id="614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614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747340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28_Title Only">
    <p:spTree>
      <p:nvGrpSpPr>
        <p:cNvPr id="1" name=""/>
        <p:cNvGrpSpPr/>
        <p:nvPr/>
      </p:nvGrpSpPr>
      <p:grpSpPr>
        <a:xfrm>
          <a:off x="0" y="0"/>
          <a:ext cx="0" cy="0"/>
          <a:chOff x="0" y="0"/>
          <a:chExt cx="0" cy="0"/>
        </a:xfrm>
      </p:grpSpPr>
      <p:sp>
        <p:nvSpPr>
          <p:cNvPr id="615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57"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4814241"/>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30_Blank">
    <p:spTree>
      <p:nvGrpSpPr>
        <p:cNvPr id="1" name=""/>
        <p:cNvGrpSpPr/>
        <p:nvPr/>
      </p:nvGrpSpPr>
      <p:grpSpPr>
        <a:xfrm>
          <a:off x="0" y="0"/>
          <a:ext cx="0" cy="0"/>
          <a:chOff x="0" y="0"/>
          <a:chExt cx="0" cy="0"/>
        </a:xfrm>
      </p:grpSpPr>
      <p:sp>
        <p:nvSpPr>
          <p:cNvPr id="616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8026655"/>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29_Content with Caption">
    <p:spTree>
      <p:nvGrpSpPr>
        <p:cNvPr id="1" name=""/>
        <p:cNvGrpSpPr/>
        <p:nvPr/>
      </p:nvGrpSpPr>
      <p:grpSpPr>
        <a:xfrm>
          <a:off x="0" y="0"/>
          <a:ext cx="0" cy="0"/>
          <a:chOff x="0" y="0"/>
          <a:chExt cx="0" cy="0"/>
        </a:xfrm>
      </p:grpSpPr>
      <p:sp>
        <p:nvSpPr>
          <p:cNvPr id="61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172"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617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327035"/>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34BC17B-6275-534B-8342-E8DB88F66BE3}" type="slidenum">
              <a:rPr lang="en-US" smtClean="0"/>
              <a:pPr>
                <a:defRPr/>
              </a:pPr>
              <a:t>‹#›</a:t>
            </a:fld>
            <a:endParaRPr lang="en-US" dirty="0"/>
          </a:p>
        </p:txBody>
      </p:sp>
    </p:spTree>
    <p:extLst>
      <p:ext uri="{BB962C8B-B14F-4D97-AF65-F5344CB8AC3E}">
        <p14:creationId xmlns:p14="http://schemas.microsoft.com/office/powerpoint/2010/main" val="1244584960"/>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29_Picture with Caption">
    <p:spTree>
      <p:nvGrpSpPr>
        <p:cNvPr id="1" name=""/>
        <p:cNvGrpSpPr/>
        <p:nvPr/>
      </p:nvGrpSpPr>
      <p:grpSpPr>
        <a:xfrm>
          <a:off x="0" y="0"/>
          <a:ext cx="0" cy="0"/>
          <a:chOff x="0" y="0"/>
          <a:chExt cx="0" cy="0"/>
        </a:xfrm>
      </p:grpSpPr>
      <p:sp>
        <p:nvSpPr>
          <p:cNvPr id="61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18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5443931"/>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29_Title and Vertical Text">
    <p:spTree>
      <p:nvGrpSpPr>
        <p:cNvPr id="1" name=""/>
        <p:cNvGrpSpPr/>
        <p:nvPr/>
      </p:nvGrpSpPr>
      <p:grpSpPr>
        <a:xfrm>
          <a:off x="0" y="0"/>
          <a:ext cx="0" cy="0"/>
          <a:chOff x="0" y="0"/>
          <a:chExt cx="0" cy="0"/>
        </a:xfrm>
      </p:grpSpPr>
      <p:sp>
        <p:nvSpPr>
          <p:cNvPr id="6191"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92"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3"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0469198"/>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29_Vertical Title and Text">
    <p:spTree>
      <p:nvGrpSpPr>
        <p:cNvPr id="1" name=""/>
        <p:cNvGrpSpPr/>
        <p:nvPr/>
      </p:nvGrpSpPr>
      <p:grpSpPr>
        <a:xfrm>
          <a:off x="0" y="0"/>
          <a:ext cx="0" cy="0"/>
          <a:chOff x="0" y="0"/>
          <a:chExt cx="0" cy="0"/>
        </a:xfrm>
      </p:grpSpPr>
      <p:sp>
        <p:nvSpPr>
          <p:cNvPr id="6200"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201" name="Body Level One…"/>
          <p:cNvSpPr txBox="1">
            <a:spLocks noGrp="1"/>
          </p:cNvSpPr>
          <p:nvPr>
            <p:ph type="body" idx="1"/>
          </p:nvPr>
        </p:nvSpPr>
        <p:spPr>
          <a:xfrm>
            <a:off x="457200" y="274638"/>
            <a:ext cx="60198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02"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8707133"/>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51596D"/>
        </a:solidFill>
        <a:effectLst/>
      </p:bgPr>
    </p:bg>
    <p:spTree>
      <p:nvGrpSpPr>
        <p:cNvPr id="1" name=""/>
        <p:cNvGrpSpPr/>
        <p:nvPr/>
      </p:nvGrpSpPr>
      <p:grpSpPr>
        <a:xfrm>
          <a:off x="0" y="0"/>
          <a:ext cx="0" cy="0"/>
          <a:chOff x="0" y="0"/>
          <a:chExt cx="0" cy="0"/>
        </a:xfrm>
      </p:grpSpPr>
      <p:grpSp>
        <p:nvGrpSpPr>
          <p:cNvPr id="6217" name="Group 2"/>
          <p:cNvGrpSpPr/>
          <p:nvPr/>
        </p:nvGrpSpPr>
        <p:grpSpPr>
          <a:xfrm>
            <a:off x="0" y="0"/>
            <a:ext cx="9140826" cy="6850064"/>
            <a:chOff x="0" y="0"/>
            <a:chExt cx="9140825" cy="6850063"/>
          </a:xfrm>
        </p:grpSpPr>
        <p:grpSp>
          <p:nvGrpSpPr>
            <p:cNvPr id="6214" name="Group 3"/>
            <p:cNvGrpSpPr/>
            <p:nvPr/>
          </p:nvGrpSpPr>
          <p:grpSpPr>
            <a:xfrm>
              <a:off x="2743200" y="3540125"/>
              <a:ext cx="6392863" cy="3309939"/>
              <a:chOff x="0" y="0"/>
              <a:chExt cx="6392862" cy="3309937"/>
            </a:xfrm>
          </p:grpSpPr>
          <p:sp>
            <p:nvSpPr>
              <p:cNvPr id="6209" name="Freeform 4"/>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0"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1"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2"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3"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15"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6" name="Freeform 10"/>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18" name="Title Text"/>
          <p:cNvSpPr txBox="1">
            <a:spLocks noGrp="1"/>
          </p:cNvSpPr>
          <p:nvPr>
            <p:ph type="title"/>
          </p:nvPr>
        </p:nvSpPr>
        <p:spPr>
          <a:xfrm>
            <a:off x="685800" y="1736725"/>
            <a:ext cx="7772400" cy="1920875"/>
          </a:xfrm>
          <a:prstGeom prst="rect">
            <a:avLst/>
          </a:prstGeom>
        </p:spPr>
        <p:txBody>
          <a:bodyPr>
            <a:normAutofit/>
          </a:bodyPr>
          <a:lstStyle>
            <a:lvl1pPr>
              <a:defRPr sz="6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0" name="Slide Number"/>
          <p:cNvSpPr txBox="1">
            <a:spLocks noGrp="1"/>
          </p:cNvSpPr>
          <p:nvPr>
            <p:ph type="sldNum" sz="quarter" idx="2"/>
          </p:nvPr>
        </p:nvSpPr>
        <p:spPr>
          <a:xfrm>
            <a:off x="8439785" y="647446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25083776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51596D"/>
        </a:solidFill>
        <a:effectLst/>
      </p:bgPr>
    </p:bg>
    <p:spTree>
      <p:nvGrpSpPr>
        <p:cNvPr id="1" name=""/>
        <p:cNvGrpSpPr/>
        <p:nvPr/>
      </p:nvGrpSpPr>
      <p:grpSpPr>
        <a:xfrm>
          <a:off x="0" y="0"/>
          <a:ext cx="0" cy="0"/>
          <a:chOff x="0" y="0"/>
          <a:chExt cx="0" cy="0"/>
        </a:xfrm>
      </p:grpSpPr>
      <p:grpSp>
        <p:nvGrpSpPr>
          <p:cNvPr id="6253" name="Group 4"/>
          <p:cNvGrpSpPr/>
          <p:nvPr/>
        </p:nvGrpSpPr>
        <p:grpSpPr>
          <a:xfrm>
            <a:off x="0" y="0"/>
            <a:ext cx="9140826" cy="6850064"/>
            <a:chOff x="0" y="0"/>
            <a:chExt cx="9140825" cy="6850063"/>
          </a:xfrm>
        </p:grpSpPr>
        <p:grpSp>
          <p:nvGrpSpPr>
            <p:cNvPr id="6250" name="Group 5"/>
            <p:cNvGrpSpPr/>
            <p:nvPr/>
          </p:nvGrpSpPr>
          <p:grpSpPr>
            <a:xfrm>
              <a:off x="2743200" y="3540125"/>
              <a:ext cx="6392863" cy="3309939"/>
              <a:chOff x="0" y="0"/>
              <a:chExt cx="6392862" cy="3309937"/>
            </a:xfrm>
          </p:grpSpPr>
          <p:sp>
            <p:nvSpPr>
              <p:cNvPr id="6245"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5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52"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54"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56"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403037909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51596D"/>
        </a:solidFill>
        <a:effectLst/>
      </p:bgPr>
    </p:bg>
    <p:spTree>
      <p:nvGrpSpPr>
        <p:cNvPr id="1" name=""/>
        <p:cNvGrpSpPr/>
        <p:nvPr/>
      </p:nvGrpSpPr>
      <p:grpSpPr>
        <a:xfrm>
          <a:off x="0" y="0"/>
          <a:ext cx="0" cy="0"/>
          <a:chOff x="0" y="0"/>
          <a:chExt cx="0" cy="0"/>
        </a:xfrm>
      </p:grpSpPr>
      <p:grpSp>
        <p:nvGrpSpPr>
          <p:cNvPr id="6271" name="Group 4"/>
          <p:cNvGrpSpPr/>
          <p:nvPr/>
        </p:nvGrpSpPr>
        <p:grpSpPr>
          <a:xfrm>
            <a:off x="0" y="0"/>
            <a:ext cx="9140826" cy="6850064"/>
            <a:chOff x="0" y="0"/>
            <a:chExt cx="9140825" cy="6850063"/>
          </a:xfrm>
        </p:grpSpPr>
        <p:grpSp>
          <p:nvGrpSpPr>
            <p:cNvPr id="6268" name="Group 5"/>
            <p:cNvGrpSpPr/>
            <p:nvPr/>
          </p:nvGrpSpPr>
          <p:grpSpPr>
            <a:xfrm>
              <a:off x="2743200" y="3540125"/>
              <a:ext cx="6392863" cy="3309939"/>
              <a:chOff x="0" y="0"/>
              <a:chExt cx="6392862" cy="3309937"/>
            </a:xfrm>
          </p:grpSpPr>
          <p:sp>
            <p:nvSpPr>
              <p:cNvPr id="6263"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4"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5"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6"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7"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69"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70"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72"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575" indent="-333375">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439" indent="-320039">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200" indent="-355600">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400" indent="-355600">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74"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2308435765"/>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51596D"/>
        </a:solidFill>
        <a:effectLst/>
      </p:bgPr>
    </p:bg>
    <p:spTree>
      <p:nvGrpSpPr>
        <p:cNvPr id="1" name=""/>
        <p:cNvGrpSpPr/>
        <p:nvPr/>
      </p:nvGrpSpPr>
      <p:grpSpPr>
        <a:xfrm>
          <a:off x="0" y="0"/>
          <a:ext cx="0" cy="0"/>
          <a:chOff x="0" y="0"/>
          <a:chExt cx="0" cy="0"/>
        </a:xfrm>
      </p:grpSpPr>
      <p:grpSp>
        <p:nvGrpSpPr>
          <p:cNvPr id="6289" name="Group 4"/>
          <p:cNvGrpSpPr/>
          <p:nvPr/>
        </p:nvGrpSpPr>
        <p:grpSpPr>
          <a:xfrm>
            <a:off x="0" y="0"/>
            <a:ext cx="9140826" cy="6850064"/>
            <a:chOff x="0" y="0"/>
            <a:chExt cx="9140825" cy="6850063"/>
          </a:xfrm>
        </p:grpSpPr>
        <p:grpSp>
          <p:nvGrpSpPr>
            <p:cNvPr id="6286" name="Group 5"/>
            <p:cNvGrpSpPr/>
            <p:nvPr/>
          </p:nvGrpSpPr>
          <p:grpSpPr>
            <a:xfrm>
              <a:off x="2743200" y="3540125"/>
              <a:ext cx="6392863" cy="3309939"/>
              <a:chOff x="0" y="0"/>
              <a:chExt cx="6392862" cy="3309937"/>
            </a:xfrm>
          </p:grpSpPr>
          <p:sp>
            <p:nvSpPr>
              <p:cNvPr id="6281"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2"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3"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4"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5"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87"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8"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90"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9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effectLst>
                  <a:outerShdw blurRad="38100" dist="38100" dir="2700000" rotWithShape="0">
                    <a:srgbClr val="000000"/>
                  </a:outerShdw>
                </a:effectLst>
              </a:defRPr>
            </a:pPr>
            <a:endParaRPr dirty="0"/>
          </a:p>
        </p:txBody>
      </p:sp>
      <p:sp>
        <p:nvSpPr>
          <p:cNvPr id="6293"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422482164"/>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29_Title Only">
    <p:bg>
      <p:bgPr>
        <a:solidFill>
          <a:srgbClr val="51596D"/>
        </a:solidFill>
        <a:effectLst/>
      </p:bgPr>
    </p:bg>
    <p:spTree>
      <p:nvGrpSpPr>
        <p:cNvPr id="1" name=""/>
        <p:cNvGrpSpPr/>
        <p:nvPr/>
      </p:nvGrpSpPr>
      <p:grpSpPr>
        <a:xfrm>
          <a:off x="0" y="0"/>
          <a:ext cx="0" cy="0"/>
          <a:chOff x="0" y="0"/>
          <a:chExt cx="0" cy="0"/>
        </a:xfrm>
      </p:grpSpPr>
      <p:grpSp>
        <p:nvGrpSpPr>
          <p:cNvPr id="6308" name="Group 4"/>
          <p:cNvGrpSpPr/>
          <p:nvPr/>
        </p:nvGrpSpPr>
        <p:grpSpPr>
          <a:xfrm>
            <a:off x="0" y="0"/>
            <a:ext cx="9140826" cy="6850064"/>
            <a:chOff x="0" y="0"/>
            <a:chExt cx="9140825" cy="6850063"/>
          </a:xfrm>
        </p:grpSpPr>
        <p:grpSp>
          <p:nvGrpSpPr>
            <p:cNvPr id="6305" name="Group 5"/>
            <p:cNvGrpSpPr/>
            <p:nvPr/>
          </p:nvGrpSpPr>
          <p:grpSpPr>
            <a:xfrm>
              <a:off x="2743200" y="3540125"/>
              <a:ext cx="6392863" cy="3309939"/>
              <a:chOff x="0" y="0"/>
              <a:chExt cx="6392862" cy="3309937"/>
            </a:xfrm>
          </p:grpSpPr>
          <p:sp>
            <p:nvSpPr>
              <p:cNvPr id="6300"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0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09"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10"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1588041389"/>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51596D"/>
        </a:solidFill>
        <a:effectLst/>
      </p:bgPr>
    </p:bg>
    <p:spTree>
      <p:nvGrpSpPr>
        <p:cNvPr id="1" name=""/>
        <p:cNvGrpSpPr/>
        <p:nvPr/>
      </p:nvGrpSpPr>
      <p:grpSpPr>
        <a:xfrm>
          <a:off x="0" y="0"/>
          <a:ext cx="0" cy="0"/>
          <a:chOff x="0" y="0"/>
          <a:chExt cx="0" cy="0"/>
        </a:xfrm>
      </p:grpSpPr>
      <p:grpSp>
        <p:nvGrpSpPr>
          <p:cNvPr id="6341" name="Group 4"/>
          <p:cNvGrpSpPr/>
          <p:nvPr/>
        </p:nvGrpSpPr>
        <p:grpSpPr>
          <a:xfrm>
            <a:off x="0" y="0"/>
            <a:ext cx="9140826" cy="6850064"/>
            <a:chOff x="0" y="0"/>
            <a:chExt cx="9140825" cy="6850063"/>
          </a:xfrm>
        </p:grpSpPr>
        <p:grpSp>
          <p:nvGrpSpPr>
            <p:cNvPr id="6338" name="Group 5"/>
            <p:cNvGrpSpPr/>
            <p:nvPr/>
          </p:nvGrpSpPr>
          <p:grpSpPr>
            <a:xfrm>
              <a:off x="2743200" y="3540125"/>
              <a:ext cx="6392863" cy="3309939"/>
              <a:chOff x="0" y="0"/>
              <a:chExt cx="6392862" cy="3309937"/>
            </a:xfrm>
          </p:grpSpPr>
          <p:sp>
            <p:nvSpPr>
              <p:cNvPr id="6333"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4"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5"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6"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7"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39"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40"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4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43"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4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effectLst>
                  <a:outerShdw blurRad="38100" dist="38100" dir="2700000" rotWithShape="0">
                    <a:srgbClr val="000000"/>
                  </a:outerShdw>
                </a:effectLst>
              </a:defRPr>
            </a:pPr>
            <a:endParaRPr dirty="0"/>
          </a:p>
        </p:txBody>
      </p:sp>
      <p:sp>
        <p:nvSpPr>
          <p:cNvPr id="6345"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478198537"/>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51596D"/>
        </a:solidFill>
        <a:effectLst/>
      </p:bgPr>
    </p:bg>
    <p:spTree>
      <p:nvGrpSpPr>
        <p:cNvPr id="1" name=""/>
        <p:cNvGrpSpPr/>
        <p:nvPr/>
      </p:nvGrpSpPr>
      <p:grpSpPr>
        <a:xfrm>
          <a:off x="0" y="0"/>
          <a:ext cx="0" cy="0"/>
          <a:chOff x="0" y="0"/>
          <a:chExt cx="0" cy="0"/>
        </a:xfrm>
      </p:grpSpPr>
      <p:grpSp>
        <p:nvGrpSpPr>
          <p:cNvPr id="6360" name="Group 4"/>
          <p:cNvGrpSpPr/>
          <p:nvPr/>
        </p:nvGrpSpPr>
        <p:grpSpPr>
          <a:xfrm>
            <a:off x="0" y="0"/>
            <a:ext cx="9140826" cy="6850064"/>
            <a:chOff x="0" y="0"/>
            <a:chExt cx="9140825" cy="6850063"/>
          </a:xfrm>
        </p:grpSpPr>
        <p:grpSp>
          <p:nvGrpSpPr>
            <p:cNvPr id="6357" name="Group 5"/>
            <p:cNvGrpSpPr/>
            <p:nvPr/>
          </p:nvGrpSpPr>
          <p:grpSpPr>
            <a:xfrm>
              <a:off x="2743200" y="3540125"/>
              <a:ext cx="6392863" cy="3309939"/>
              <a:chOff x="0" y="0"/>
              <a:chExt cx="6392862" cy="3309937"/>
            </a:xfrm>
          </p:grpSpPr>
          <p:sp>
            <p:nvSpPr>
              <p:cNvPr id="6352"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5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9"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6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6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3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64"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238163135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126715-8DC2-E744-9809-CFFE6462BAAE}" type="slidenum">
              <a:rPr lang="en-US" smtClean="0"/>
              <a:pPr>
                <a:defRPr/>
              </a:pPr>
              <a:t>‹#›</a:t>
            </a:fld>
            <a:endParaRPr lang="en-US" dirty="0"/>
          </a:p>
        </p:txBody>
      </p:sp>
    </p:spTree>
    <p:extLst>
      <p:ext uri="{BB962C8B-B14F-4D97-AF65-F5344CB8AC3E}">
        <p14:creationId xmlns:p14="http://schemas.microsoft.com/office/powerpoint/2010/main" val="2116216344"/>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30_Title and Vertical Text">
    <p:bg>
      <p:bgPr>
        <a:solidFill>
          <a:srgbClr val="51596D"/>
        </a:solidFill>
        <a:effectLst/>
      </p:bgPr>
    </p:bg>
    <p:spTree>
      <p:nvGrpSpPr>
        <p:cNvPr id="1" name=""/>
        <p:cNvGrpSpPr/>
        <p:nvPr/>
      </p:nvGrpSpPr>
      <p:grpSpPr>
        <a:xfrm>
          <a:off x="0" y="0"/>
          <a:ext cx="0" cy="0"/>
          <a:chOff x="0" y="0"/>
          <a:chExt cx="0" cy="0"/>
        </a:xfrm>
      </p:grpSpPr>
      <p:grpSp>
        <p:nvGrpSpPr>
          <p:cNvPr id="6379" name="Group 4"/>
          <p:cNvGrpSpPr/>
          <p:nvPr/>
        </p:nvGrpSpPr>
        <p:grpSpPr>
          <a:xfrm>
            <a:off x="0" y="0"/>
            <a:ext cx="9140826" cy="6850064"/>
            <a:chOff x="0" y="0"/>
            <a:chExt cx="9140825" cy="6850063"/>
          </a:xfrm>
        </p:grpSpPr>
        <p:grpSp>
          <p:nvGrpSpPr>
            <p:cNvPr id="6376" name="Group 5"/>
            <p:cNvGrpSpPr/>
            <p:nvPr/>
          </p:nvGrpSpPr>
          <p:grpSpPr>
            <a:xfrm>
              <a:off x="2743200" y="3540125"/>
              <a:ext cx="6392863" cy="3309939"/>
              <a:chOff x="0" y="0"/>
              <a:chExt cx="6392862" cy="3309937"/>
            </a:xfrm>
          </p:grpSpPr>
          <p:sp>
            <p:nvSpPr>
              <p:cNvPr id="6371"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2"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3"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4"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5"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77"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8"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80"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81" name="Body Level One…"/>
          <p:cNvSpPr txBox="1">
            <a:spLocks noGrp="1"/>
          </p:cNvSpPr>
          <p:nvPr>
            <p:ph type="body" idx="1"/>
          </p:nvPr>
        </p:nvSpPr>
        <p:spPr>
          <a:xfrm>
            <a:off x="457200" y="1600200"/>
            <a:ext cx="8229600" cy="4525963"/>
          </a:xfrm>
          <a:prstGeom prst="rect">
            <a:avLst/>
          </a:prstGeom>
        </p:spPr>
        <p:txBody>
          <a:bodyPr vert="eaVert">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82"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289340830"/>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30_Vertical Title and Text">
    <p:bg>
      <p:bgPr>
        <a:solidFill>
          <a:srgbClr val="51596D"/>
        </a:solidFill>
        <a:effectLst/>
      </p:bgPr>
    </p:bg>
    <p:spTree>
      <p:nvGrpSpPr>
        <p:cNvPr id="1" name=""/>
        <p:cNvGrpSpPr/>
        <p:nvPr/>
      </p:nvGrpSpPr>
      <p:grpSpPr>
        <a:xfrm>
          <a:off x="0" y="0"/>
          <a:ext cx="0" cy="0"/>
          <a:chOff x="0" y="0"/>
          <a:chExt cx="0" cy="0"/>
        </a:xfrm>
      </p:grpSpPr>
      <p:grpSp>
        <p:nvGrpSpPr>
          <p:cNvPr id="6397" name="Group 4"/>
          <p:cNvGrpSpPr/>
          <p:nvPr/>
        </p:nvGrpSpPr>
        <p:grpSpPr>
          <a:xfrm>
            <a:off x="0" y="0"/>
            <a:ext cx="9140826" cy="6850064"/>
            <a:chOff x="0" y="0"/>
            <a:chExt cx="9140825" cy="6850063"/>
          </a:xfrm>
        </p:grpSpPr>
        <p:grpSp>
          <p:nvGrpSpPr>
            <p:cNvPr id="6394" name="Group 5"/>
            <p:cNvGrpSpPr/>
            <p:nvPr/>
          </p:nvGrpSpPr>
          <p:grpSpPr>
            <a:xfrm>
              <a:off x="2743200" y="3540125"/>
              <a:ext cx="6392863" cy="3309939"/>
              <a:chOff x="0" y="0"/>
              <a:chExt cx="6392862" cy="3309937"/>
            </a:xfrm>
          </p:grpSpPr>
          <p:sp>
            <p:nvSpPr>
              <p:cNvPr id="638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9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6"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98"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99" name="Body Level One…"/>
          <p:cNvSpPr txBox="1">
            <a:spLocks noGrp="1"/>
          </p:cNvSpPr>
          <p:nvPr>
            <p:ph type="body" idx="1"/>
          </p:nvPr>
        </p:nvSpPr>
        <p:spPr>
          <a:xfrm>
            <a:off x="457200" y="274638"/>
            <a:ext cx="6019800" cy="5851526"/>
          </a:xfrm>
          <a:prstGeom prst="rect">
            <a:avLst/>
          </a:prstGeom>
        </p:spPr>
        <p:txBody>
          <a:bodyPr vert="eaVert">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400"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902430788"/>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30788273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299333137"/>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2259147119"/>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9939202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58277543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1671406630"/>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888216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31158755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A92B593-E686-DE4D-8154-F320D3884399}" type="slidenum">
              <a:rPr lang="en-US" smtClean="0"/>
              <a:pPr>
                <a:defRPr/>
              </a:pPr>
              <a:t>‹#›</a:t>
            </a:fld>
            <a:endParaRPr lang="en-US" dirty="0"/>
          </a:p>
        </p:txBody>
      </p:sp>
    </p:spTree>
    <p:extLst>
      <p:ext uri="{BB962C8B-B14F-4D97-AF65-F5344CB8AC3E}">
        <p14:creationId xmlns:p14="http://schemas.microsoft.com/office/powerpoint/2010/main" val="3818700644"/>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400895856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230216713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74747782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30169"/>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20"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2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86038057"/>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0"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14583411"/>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22108137"/>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7"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4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501703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52808549"/>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6"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44592803"/>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DF34C05-2526-6449-8666-AEA2E3712FD0}" type="slidenum">
              <a:rPr lang="en-US" smtClean="0"/>
              <a:pPr>
                <a:defRPr/>
              </a:pPr>
              <a:t>‹#›</a:t>
            </a:fld>
            <a:endParaRPr lang="en-US" dirty="0"/>
          </a:p>
        </p:txBody>
      </p:sp>
    </p:spTree>
    <p:extLst>
      <p:ext uri="{BB962C8B-B14F-4D97-AF65-F5344CB8AC3E}">
        <p14:creationId xmlns:p14="http://schemas.microsoft.com/office/powerpoint/2010/main" val="1294675752"/>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7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05685126"/>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82"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8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04406745"/>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9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67284155"/>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02"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94553266"/>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10"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11"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7227489"/>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type="tx">
  <p:cSld name="Title and 4 Content">
    <p:spTree>
      <p:nvGrpSpPr>
        <p:cNvPr id="1" name=""/>
        <p:cNvGrpSpPr/>
        <p:nvPr/>
      </p:nvGrpSpPr>
      <p:grpSpPr>
        <a:xfrm>
          <a:off x="0" y="0"/>
          <a:ext cx="0" cy="0"/>
          <a:chOff x="0" y="0"/>
          <a:chExt cx="0" cy="0"/>
        </a:xfrm>
      </p:grpSpPr>
      <p:sp>
        <p:nvSpPr>
          <p:cNvPr id="119"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59306897"/>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type="tx">
  <p:cSld name="Title, Content, and 2 Content">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29" name="Body Level One…"/>
          <p:cNvSpPr txBox="1">
            <a:spLocks noGrp="1"/>
          </p:cNvSpPr>
          <p:nvPr>
            <p:ph type="body" sz="half" idx="1"/>
          </p:nvPr>
        </p:nvSpPr>
        <p:spPr>
          <a:xfrm>
            <a:off x="685800" y="1981200"/>
            <a:ext cx="38100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23610937"/>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type="tx">
  <p:cSld name="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 name="Group 2"/>
          <p:cNvGrpSpPr/>
          <p:nvPr/>
        </p:nvGrpSpPr>
        <p:grpSpPr>
          <a:xfrm>
            <a:off x="-1" y="-1"/>
            <a:ext cx="9144001" cy="6858001"/>
            <a:chOff x="0" y="0"/>
            <a:chExt cx="9143999" cy="6858000"/>
          </a:xfrm>
        </p:grpSpPr>
        <p:grpSp>
          <p:nvGrpSpPr>
            <p:cNvPr id="155" name="Group 3"/>
            <p:cNvGrpSpPr/>
            <p:nvPr/>
          </p:nvGrpSpPr>
          <p:grpSpPr>
            <a:xfrm>
              <a:off x="0" y="0"/>
              <a:ext cx="8839200" cy="6858000"/>
              <a:chOff x="0" y="0"/>
              <a:chExt cx="8839200" cy="6858000"/>
            </a:xfrm>
          </p:grpSpPr>
          <p:grpSp>
            <p:nvGrpSpPr>
              <p:cNvPr id="142" name="Group 4"/>
              <p:cNvGrpSpPr/>
              <p:nvPr/>
            </p:nvGrpSpPr>
            <p:grpSpPr>
              <a:xfrm>
                <a:off x="0" y="-1"/>
                <a:ext cx="5105400" cy="4876801"/>
                <a:chOff x="0" y="0"/>
                <a:chExt cx="5105400" cy="4876800"/>
              </a:xfrm>
            </p:grpSpPr>
            <p:sp>
              <p:nvSpPr>
                <p:cNvPr id="137"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8"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9"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0"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1"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48" name="Group 10"/>
              <p:cNvGrpSpPr/>
              <p:nvPr/>
            </p:nvGrpSpPr>
            <p:grpSpPr>
              <a:xfrm>
                <a:off x="3200400" y="3200399"/>
                <a:ext cx="3886200" cy="3657601"/>
                <a:chOff x="0" y="0"/>
                <a:chExt cx="3886200" cy="3657600"/>
              </a:xfrm>
            </p:grpSpPr>
            <p:sp>
              <p:nvSpPr>
                <p:cNvPr id="143"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4"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5"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6"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47"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54" name="Group 16"/>
              <p:cNvGrpSpPr/>
              <p:nvPr/>
            </p:nvGrpSpPr>
            <p:grpSpPr>
              <a:xfrm>
                <a:off x="4495800" y="152399"/>
                <a:ext cx="4343400" cy="4114801"/>
                <a:chOff x="0" y="0"/>
                <a:chExt cx="4343400" cy="4114800"/>
              </a:xfrm>
            </p:grpSpPr>
            <p:sp>
              <p:nvSpPr>
                <p:cNvPr id="149"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0"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1"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2"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53"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56"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57"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58"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160"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21560334"/>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type="tx">
  <p:cSld name="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87" name="Group 2"/>
          <p:cNvGrpSpPr/>
          <p:nvPr/>
        </p:nvGrpSpPr>
        <p:grpSpPr>
          <a:xfrm>
            <a:off x="0" y="0"/>
            <a:ext cx="8839200" cy="6858000"/>
            <a:chOff x="0" y="0"/>
            <a:chExt cx="8839200" cy="6858000"/>
          </a:xfrm>
        </p:grpSpPr>
        <p:grpSp>
          <p:nvGrpSpPr>
            <p:cNvPr id="174" name="Group 3"/>
            <p:cNvGrpSpPr/>
            <p:nvPr/>
          </p:nvGrpSpPr>
          <p:grpSpPr>
            <a:xfrm>
              <a:off x="0" y="-1"/>
              <a:ext cx="5105400" cy="4876801"/>
              <a:chOff x="0" y="0"/>
              <a:chExt cx="5105400" cy="4876800"/>
            </a:xfrm>
          </p:grpSpPr>
          <p:sp>
            <p:nvSpPr>
              <p:cNvPr id="16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80" name="Group 9"/>
            <p:cNvGrpSpPr/>
            <p:nvPr/>
          </p:nvGrpSpPr>
          <p:grpSpPr>
            <a:xfrm>
              <a:off x="3200400" y="3200399"/>
              <a:ext cx="3886200" cy="3657601"/>
              <a:chOff x="0" y="0"/>
              <a:chExt cx="3886200" cy="3657600"/>
            </a:xfrm>
          </p:grpSpPr>
          <p:sp>
            <p:nvSpPr>
              <p:cNvPr id="17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7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86" name="Group 15"/>
            <p:cNvGrpSpPr/>
            <p:nvPr/>
          </p:nvGrpSpPr>
          <p:grpSpPr>
            <a:xfrm>
              <a:off x="4495800" y="152399"/>
              <a:ext cx="4343400" cy="4114801"/>
              <a:chOff x="0" y="0"/>
              <a:chExt cx="4343400" cy="4114800"/>
            </a:xfrm>
          </p:grpSpPr>
          <p:sp>
            <p:nvSpPr>
              <p:cNvPr id="18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8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8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89"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38931892"/>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type="tx">
  <p:cSld name="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5" name="Group 2"/>
          <p:cNvGrpSpPr/>
          <p:nvPr/>
        </p:nvGrpSpPr>
        <p:grpSpPr>
          <a:xfrm>
            <a:off x="0" y="0"/>
            <a:ext cx="8839200" cy="6858000"/>
            <a:chOff x="0" y="0"/>
            <a:chExt cx="8839200" cy="6858000"/>
          </a:xfrm>
        </p:grpSpPr>
        <p:grpSp>
          <p:nvGrpSpPr>
            <p:cNvPr id="202" name="Group 3"/>
            <p:cNvGrpSpPr/>
            <p:nvPr/>
          </p:nvGrpSpPr>
          <p:grpSpPr>
            <a:xfrm>
              <a:off x="0" y="-1"/>
              <a:ext cx="5105400" cy="4876801"/>
              <a:chOff x="0" y="0"/>
              <a:chExt cx="5105400" cy="4876800"/>
            </a:xfrm>
          </p:grpSpPr>
          <p:sp>
            <p:nvSpPr>
              <p:cNvPr id="19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9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9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8" name="Group 9"/>
            <p:cNvGrpSpPr/>
            <p:nvPr/>
          </p:nvGrpSpPr>
          <p:grpSpPr>
            <a:xfrm>
              <a:off x="3200400" y="3200399"/>
              <a:ext cx="3886200" cy="3657601"/>
              <a:chOff x="0" y="0"/>
              <a:chExt cx="3886200" cy="3657600"/>
            </a:xfrm>
          </p:grpSpPr>
          <p:sp>
            <p:nvSpPr>
              <p:cNvPr id="20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4" name="Group 15"/>
            <p:cNvGrpSpPr/>
            <p:nvPr/>
          </p:nvGrpSpPr>
          <p:grpSpPr>
            <a:xfrm>
              <a:off x="4495800" y="152399"/>
              <a:ext cx="4343400" cy="4114801"/>
              <a:chOff x="0" y="0"/>
              <a:chExt cx="4343400" cy="4114800"/>
            </a:xfrm>
          </p:grpSpPr>
          <p:sp>
            <p:nvSpPr>
              <p:cNvPr id="20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9556665"/>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0124232-FBB8-2245-8812-DB9957F6A1F9}" type="slidenum">
              <a:rPr lang="en-US" smtClean="0"/>
              <a:pPr>
                <a:defRPr/>
              </a:pPr>
              <a:t>‹#›</a:t>
            </a:fld>
            <a:endParaRPr lang="en-US" dirty="0"/>
          </a:p>
        </p:txBody>
      </p:sp>
    </p:spTree>
    <p:extLst>
      <p:ext uri="{BB962C8B-B14F-4D97-AF65-F5344CB8AC3E}">
        <p14:creationId xmlns:p14="http://schemas.microsoft.com/office/powerpoint/2010/main" val="2976411970"/>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x">
  <p:cSld name="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43" name="Group 2"/>
          <p:cNvGrpSpPr/>
          <p:nvPr/>
        </p:nvGrpSpPr>
        <p:grpSpPr>
          <a:xfrm>
            <a:off x="0" y="0"/>
            <a:ext cx="8839200" cy="6858000"/>
            <a:chOff x="0" y="0"/>
            <a:chExt cx="8839200" cy="6858000"/>
          </a:xfrm>
        </p:grpSpPr>
        <p:grpSp>
          <p:nvGrpSpPr>
            <p:cNvPr id="230" name="Group 3"/>
            <p:cNvGrpSpPr/>
            <p:nvPr/>
          </p:nvGrpSpPr>
          <p:grpSpPr>
            <a:xfrm>
              <a:off x="0" y="-1"/>
              <a:ext cx="5105400" cy="4876801"/>
              <a:chOff x="0" y="0"/>
              <a:chExt cx="5105400" cy="4876800"/>
            </a:xfrm>
          </p:grpSpPr>
          <p:sp>
            <p:nvSpPr>
              <p:cNvPr id="22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6" name="Group 9"/>
            <p:cNvGrpSpPr/>
            <p:nvPr/>
          </p:nvGrpSpPr>
          <p:grpSpPr>
            <a:xfrm>
              <a:off x="3200400" y="3200399"/>
              <a:ext cx="3886200" cy="3657601"/>
              <a:chOff x="0" y="0"/>
              <a:chExt cx="3886200" cy="3657600"/>
            </a:xfrm>
          </p:grpSpPr>
          <p:sp>
            <p:nvSpPr>
              <p:cNvPr id="23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42" name="Group 15"/>
            <p:cNvGrpSpPr/>
            <p:nvPr/>
          </p:nvGrpSpPr>
          <p:grpSpPr>
            <a:xfrm>
              <a:off x="4495800" y="152399"/>
              <a:ext cx="4343400" cy="4114801"/>
              <a:chOff x="0" y="0"/>
              <a:chExt cx="4343400" cy="4114800"/>
            </a:xfrm>
          </p:grpSpPr>
          <p:sp>
            <p:nvSpPr>
              <p:cNvPr id="23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4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4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4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4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3087578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x">
  <p:cSld name="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1" name="Group 2"/>
          <p:cNvGrpSpPr/>
          <p:nvPr/>
        </p:nvGrpSpPr>
        <p:grpSpPr>
          <a:xfrm>
            <a:off x="0" y="0"/>
            <a:ext cx="8839200" cy="6858000"/>
            <a:chOff x="0" y="0"/>
            <a:chExt cx="8839200" cy="6858000"/>
          </a:xfrm>
        </p:grpSpPr>
        <p:grpSp>
          <p:nvGrpSpPr>
            <p:cNvPr id="258" name="Group 3"/>
            <p:cNvGrpSpPr/>
            <p:nvPr/>
          </p:nvGrpSpPr>
          <p:grpSpPr>
            <a:xfrm>
              <a:off x="0" y="-1"/>
              <a:ext cx="5105400" cy="4876801"/>
              <a:chOff x="0" y="0"/>
              <a:chExt cx="5105400" cy="4876800"/>
            </a:xfrm>
          </p:grpSpPr>
          <p:sp>
            <p:nvSpPr>
              <p:cNvPr id="25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4" name="Group 9"/>
            <p:cNvGrpSpPr/>
            <p:nvPr/>
          </p:nvGrpSpPr>
          <p:grpSpPr>
            <a:xfrm>
              <a:off x="3200400" y="3200399"/>
              <a:ext cx="3886200" cy="3657601"/>
              <a:chOff x="0" y="0"/>
              <a:chExt cx="3886200" cy="3657600"/>
            </a:xfrm>
          </p:grpSpPr>
          <p:sp>
            <p:nvSpPr>
              <p:cNvPr id="25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0" name="Group 15"/>
            <p:cNvGrpSpPr/>
            <p:nvPr/>
          </p:nvGrpSpPr>
          <p:grpSpPr>
            <a:xfrm>
              <a:off x="4495800" y="152399"/>
              <a:ext cx="4343400" cy="4114801"/>
              <a:chOff x="0" y="0"/>
              <a:chExt cx="4343400" cy="4114800"/>
            </a:xfrm>
          </p:grpSpPr>
          <p:sp>
            <p:nvSpPr>
              <p:cNvPr id="26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2"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7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99243123"/>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type="tx">
  <p:cSld name="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00" name="Group 2"/>
          <p:cNvGrpSpPr/>
          <p:nvPr/>
        </p:nvGrpSpPr>
        <p:grpSpPr>
          <a:xfrm>
            <a:off x="0" y="0"/>
            <a:ext cx="8839200" cy="6858000"/>
            <a:chOff x="0" y="0"/>
            <a:chExt cx="8839200" cy="6858000"/>
          </a:xfrm>
        </p:grpSpPr>
        <p:grpSp>
          <p:nvGrpSpPr>
            <p:cNvPr id="287" name="Group 3"/>
            <p:cNvGrpSpPr/>
            <p:nvPr/>
          </p:nvGrpSpPr>
          <p:grpSpPr>
            <a:xfrm>
              <a:off x="0" y="-1"/>
              <a:ext cx="5105400" cy="4876801"/>
              <a:chOff x="0" y="0"/>
              <a:chExt cx="5105400" cy="4876800"/>
            </a:xfrm>
          </p:grpSpPr>
          <p:sp>
            <p:nvSpPr>
              <p:cNvPr id="28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93" name="Group 9"/>
            <p:cNvGrpSpPr/>
            <p:nvPr/>
          </p:nvGrpSpPr>
          <p:grpSpPr>
            <a:xfrm>
              <a:off x="3200400" y="3200399"/>
              <a:ext cx="3886200" cy="3657601"/>
              <a:chOff x="0" y="0"/>
              <a:chExt cx="3886200" cy="3657600"/>
            </a:xfrm>
          </p:grpSpPr>
          <p:sp>
            <p:nvSpPr>
              <p:cNvPr id="28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99" name="Group 15"/>
            <p:cNvGrpSpPr/>
            <p:nvPr/>
          </p:nvGrpSpPr>
          <p:grpSpPr>
            <a:xfrm>
              <a:off x="4495800" y="152399"/>
              <a:ext cx="4343400" cy="4114801"/>
              <a:chOff x="0" y="0"/>
              <a:chExt cx="4343400" cy="4114800"/>
            </a:xfrm>
          </p:grpSpPr>
          <p:sp>
            <p:nvSpPr>
              <p:cNvPr id="29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9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0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0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40145527"/>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type="tx">
  <p:cSld name="1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27" name="Group 2"/>
          <p:cNvGrpSpPr/>
          <p:nvPr/>
        </p:nvGrpSpPr>
        <p:grpSpPr>
          <a:xfrm>
            <a:off x="0" y="0"/>
            <a:ext cx="8839200" cy="6858000"/>
            <a:chOff x="0" y="0"/>
            <a:chExt cx="8839200" cy="6858000"/>
          </a:xfrm>
        </p:grpSpPr>
        <p:grpSp>
          <p:nvGrpSpPr>
            <p:cNvPr id="314" name="Group 3"/>
            <p:cNvGrpSpPr/>
            <p:nvPr/>
          </p:nvGrpSpPr>
          <p:grpSpPr>
            <a:xfrm>
              <a:off x="0" y="-1"/>
              <a:ext cx="5105400" cy="4876801"/>
              <a:chOff x="0" y="0"/>
              <a:chExt cx="5105400" cy="4876800"/>
            </a:xfrm>
          </p:grpSpPr>
          <p:sp>
            <p:nvSpPr>
              <p:cNvPr id="30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20" name="Group 9"/>
            <p:cNvGrpSpPr/>
            <p:nvPr/>
          </p:nvGrpSpPr>
          <p:grpSpPr>
            <a:xfrm>
              <a:off x="3200400" y="3200399"/>
              <a:ext cx="3886200" cy="3657601"/>
              <a:chOff x="0" y="0"/>
              <a:chExt cx="3886200" cy="3657600"/>
            </a:xfrm>
          </p:grpSpPr>
          <p:sp>
            <p:nvSpPr>
              <p:cNvPr id="31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1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26" name="Group 15"/>
            <p:cNvGrpSpPr/>
            <p:nvPr/>
          </p:nvGrpSpPr>
          <p:grpSpPr>
            <a:xfrm>
              <a:off x="4495800" y="152399"/>
              <a:ext cx="4343400" cy="4114801"/>
              <a:chOff x="0" y="0"/>
              <a:chExt cx="4343400" cy="4114800"/>
            </a:xfrm>
          </p:grpSpPr>
          <p:sp>
            <p:nvSpPr>
              <p:cNvPr id="32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2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82090409"/>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type="tx">
  <p:cSld name="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53" name="Group 2"/>
          <p:cNvGrpSpPr/>
          <p:nvPr/>
        </p:nvGrpSpPr>
        <p:grpSpPr>
          <a:xfrm>
            <a:off x="0" y="0"/>
            <a:ext cx="8839200" cy="6858000"/>
            <a:chOff x="0" y="0"/>
            <a:chExt cx="8839200" cy="6858000"/>
          </a:xfrm>
        </p:grpSpPr>
        <p:grpSp>
          <p:nvGrpSpPr>
            <p:cNvPr id="340" name="Group 3"/>
            <p:cNvGrpSpPr/>
            <p:nvPr/>
          </p:nvGrpSpPr>
          <p:grpSpPr>
            <a:xfrm>
              <a:off x="0" y="-1"/>
              <a:ext cx="5105400" cy="4876801"/>
              <a:chOff x="0" y="0"/>
              <a:chExt cx="5105400" cy="4876800"/>
            </a:xfrm>
          </p:grpSpPr>
          <p:sp>
            <p:nvSpPr>
              <p:cNvPr id="33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3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46" name="Group 9"/>
            <p:cNvGrpSpPr/>
            <p:nvPr/>
          </p:nvGrpSpPr>
          <p:grpSpPr>
            <a:xfrm>
              <a:off x="3200400" y="3200399"/>
              <a:ext cx="3886200" cy="3657601"/>
              <a:chOff x="0" y="0"/>
              <a:chExt cx="3886200" cy="3657600"/>
            </a:xfrm>
          </p:grpSpPr>
          <p:sp>
            <p:nvSpPr>
              <p:cNvPr id="34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52" name="Group 15"/>
            <p:cNvGrpSpPr/>
            <p:nvPr/>
          </p:nvGrpSpPr>
          <p:grpSpPr>
            <a:xfrm>
              <a:off x="4495800" y="152399"/>
              <a:ext cx="4343400" cy="4114801"/>
              <a:chOff x="0" y="0"/>
              <a:chExt cx="4343400" cy="4114800"/>
            </a:xfrm>
          </p:grpSpPr>
          <p:sp>
            <p:nvSpPr>
              <p:cNvPr id="34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54"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35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34992673"/>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type="tx">
  <p:cSld name="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2" name="Group 2"/>
          <p:cNvGrpSpPr/>
          <p:nvPr/>
        </p:nvGrpSpPr>
        <p:grpSpPr>
          <a:xfrm>
            <a:off x="0" y="0"/>
            <a:ext cx="8839200" cy="6858000"/>
            <a:chOff x="0" y="0"/>
            <a:chExt cx="8839200" cy="6858000"/>
          </a:xfrm>
        </p:grpSpPr>
        <p:grpSp>
          <p:nvGrpSpPr>
            <p:cNvPr id="369" name="Group 3"/>
            <p:cNvGrpSpPr/>
            <p:nvPr/>
          </p:nvGrpSpPr>
          <p:grpSpPr>
            <a:xfrm>
              <a:off x="0" y="-1"/>
              <a:ext cx="5105400" cy="4876801"/>
              <a:chOff x="0" y="0"/>
              <a:chExt cx="5105400" cy="4876800"/>
            </a:xfrm>
          </p:grpSpPr>
          <p:sp>
            <p:nvSpPr>
              <p:cNvPr id="36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 name="Group 9"/>
            <p:cNvGrpSpPr/>
            <p:nvPr/>
          </p:nvGrpSpPr>
          <p:grpSpPr>
            <a:xfrm>
              <a:off x="3200400" y="3200399"/>
              <a:ext cx="3886200" cy="3657601"/>
              <a:chOff x="0" y="0"/>
              <a:chExt cx="3886200" cy="3657600"/>
            </a:xfrm>
          </p:grpSpPr>
          <p:sp>
            <p:nvSpPr>
              <p:cNvPr id="37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1" name="Group 15"/>
            <p:cNvGrpSpPr/>
            <p:nvPr/>
          </p:nvGrpSpPr>
          <p:grpSpPr>
            <a:xfrm>
              <a:off x="4495800" y="152399"/>
              <a:ext cx="4343400" cy="4114801"/>
              <a:chOff x="0" y="0"/>
              <a:chExt cx="4343400" cy="4114800"/>
            </a:xfrm>
          </p:grpSpPr>
          <p:sp>
            <p:nvSpPr>
              <p:cNvPr id="37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3"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4"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20545087"/>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type="tx">
  <p:cSld name="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11" name="Group 2"/>
          <p:cNvGrpSpPr/>
          <p:nvPr/>
        </p:nvGrpSpPr>
        <p:grpSpPr>
          <a:xfrm>
            <a:off x="0" y="0"/>
            <a:ext cx="8839200" cy="6858000"/>
            <a:chOff x="0" y="0"/>
            <a:chExt cx="8839200" cy="6858000"/>
          </a:xfrm>
        </p:grpSpPr>
        <p:grpSp>
          <p:nvGrpSpPr>
            <p:cNvPr id="398" name="Group 3"/>
            <p:cNvGrpSpPr/>
            <p:nvPr/>
          </p:nvGrpSpPr>
          <p:grpSpPr>
            <a:xfrm>
              <a:off x="0" y="-1"/>
              <a:ext cx="5105400" cy="4876801"/>
              <a:chOff x="0" y="0"/>
              <a:chExt cx="5105400" cy="4876800"/>
            </a:xfrm>
          </p:grpSpPr>
          <p:sp>
            <p:nvSpPr>
              <p:cNvPr id="39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04" name="Group 9"/>
            <p:cNvGrpSpPr/>
            <p:nvPr/>
          </p:nvGrpSpPr>
          <p:grpSpPr>
            <a:xfrm>
              <a:off x="3200400" y="3200399"/>
              <a:ext cx="3886200" cy="3657601"/>
              <a:chOff x="0" y="0"/>
              <a:chExt cx="3886200" cy="3657600"/>
            </a:xfrm>
          </p:grpSpPr>
          <p:sp>
            <p:nvSpPr>
              <p:cNvPr id="39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10" name="Group 15"/>
            <p:cNvGrpSpPr/>
            <p:nvPr/>
          </p:nvGrpSpPr>
          <p:grpSpPr>
            <a:xfrm>
              <a:off x="4495800" y="152399"/>
              <a:ext cx="4343400" cy="4114801"/>
              <a:chOff x="0" y="0"/>
              <a:chExt cx="4343400" cy="4114800"/>
            </a:xfrm>
          </p:grpSpPr>
          <p:sp>
            <p:nvSpPr>
              <p:cNvPr id="40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0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12"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13"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62327241"/>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type="tx">
  <p:cSld name="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9" name="Group 2"/>
          <p:cNvGrpSpPr/>
          <p:nvPr/>
        </p:nvGrpSpPr>
        <p:grpSpPr>
          <a:xfrm>
            <a:off x="0" y="0"/>
            <a:ext cx="8839200" cy="6858000"/>
            <a:chOff x="0" y="0"/>
            <a:chExt cx="8839200" cy="6858000"/>
          </a:xfrm>
        </p:grpSpPr>
        <p:grpSp>
          <p:nvGrpSpPr>
            <p:cNvPr id="426" name="Group 3"/>
            <p:cNvGrpSpPr/>
            <p:nvPr/>
          </p:nvGrpSpPr>
          <p:grpSpPr>
            <a:xfrm>
              <a:off x="0" y="-1"/>
              <a:ext cx="5105400" cy="4876801"/>
              <a:chOff x="0" y="0"/>
              <a:chExt cx="5105400" cy="4876800"/>
            </a:xfrm>
          </p:grpSpPr>
          <p:sp>
            <p:nvSpPr>
              <p:cNvPr id="42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2" name="Group 9"/>
            <p:cNvGrpSpPr/>
            <p:nvPr/>
          </p:nvGrpSpPr>
          <p:grpSpPr>
            <a:xfrm>
              <a:off x="3200400" y="3200399"/>
              <a:ext cx="3886200" cy="3657601"/>
              <a:chOff x="0" y="0"/>
              <a:chExt cx="3886200" cy="3657600"/>
            </a:xfrm>
          </p:grpSpPr>
          <p:sp>
            <p:nvSpPr>
              <p:cNvPr id="42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8" name="Group 15"/>
            <p:cNvGrpSpPr/>
            <p:nvPr/>
          </p:nvGrpSpPr>
          <p:grpSpPr>
            <a:xfrm>
              <a:off x="4495800" y="152399"/>
              <a:ext cx="4343400" cy="4114801"/>
              <a:chOff x="0" y="0"/>
              <a:chExt cx="4343400" cy="4114800"/>
            </a:xfrm>
          </p:grpSpPr>
          <p:sp>
            <p:nvSpPr>
              <p:cNvPr id="43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0"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1"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66295929"/>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7" name="Group 2"/>
          <p:cNvGrpSpPr/>
          <p:nvPr/>
        </p:nvGrpSpPr>
        <p:grpSpPr>
          <a:xfrm>
            <a:off x="0" y="0"/>
            <a:ext cx="8839200" cy="6858000"/>
            <a:chOff x="0" y="0"/>
            <a:chExt cx="8839200" cy="6858000"/>
          </a:xfrm>
        </p:grpSpPr>
        <p:grpSp>
          <p:nvGrpSpPr>
            <p:cNvPr id="454" name="Group 3"/>
            <p:cNvGrpSpPr/>
            <p:nvPr/>
          </p:nvGrpSpPr>
          <p:grpSpPr>
            <a:xfrm>
              <a:off x="0" y="-1"/>
              <a:ext cx="5105400" cy="4876801"/>
              <a:chOff x="0" y="0"/>
              <a:chExt cx="5105400" cy="4876800"/>
            </a:xfrm>
          </p:grpSpPr>
          <p:sp>
            <p:nvSpPr>
              <p:cNvPr id="44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0" name="Group 9"/>
            <p:cNvGrpSpPr/>
            <p:nvPr/>
          </p:nvGrpSpPr>
          <p:grpSpPr>
            <a:xfrm>
              <a:off x="3200400" y="3200399"/>
              <a:ext cx="3886200" cy="3657601"/>
              <a:chOff x="0" y="0"/>
              <a:chExt cx="3886200" cy="3657600"/>
            </a:xfrm>
          </p:grpSpPr>
          <p:sp>
            <p:nvSpPr>
              <p:cNvPr id="45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 name="Group 15"/>
            <p:cNvGrpSpPr/>
            <p:nvPr/>
          </p:nvGrpSpPr>
          <p:grpSpPr>
            <a:xfrm>
              <a:off x="4495800" y="152399"/>
              <a:ext cx="4343400" cy="4114801"/>
              <a:chOff x="0" y="0"/>
              <a:chExt cx="4343400" cy="4114800"/>
            </a:xfrm>
          </p:grpSpPr>
          <p:sp>
            <p:nvSpPr>
              <p:cNvPr id="46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270511944"/>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mn-lt"/>
                <a:ea typeface="+mn-ea"/>
                <a:cs typeface="+mn-cs"/>
                <a:sym typeface="Calibri"/>
              </a:defRPr>
            </a:lvl1pPr>
            <a:lvl2pPr marL="0" indent="457200" algn="ctr">
              <a:buSzTx/>
              <a:buNone/>
              <a:defRPr>
                <a:solidFill>
                  <a:srgbClr val="888888"/>
                </a:solidFill>
                <a:latin typeface="+mn-lt"/>
                <a:ea typeface="+mn-ea"/>
                <a:cs typeface="+mn-cs"/>
                <a:sym typeface="Calibri"/>
              </a:defRPr>
            </a:lvl2pPr>
            <a:lvl3pPr marL="0" indent="914400" algn="ctr">
              <a:buSzTx/>
              <a:buNone/>
              <a:defRPr>
                <a:solidFill>
                  <a:srgbClr val="888888"/>
                </a:solidFill>
                <a:latin typeface="+mn-lt"/>
                <a:ea typeface="+mn-ea"/>
                <a:cs typeface="+mn-cs"/>
                <a:sym typeface="Calibri"/>
              </a:defRPr>
            </a:lvl3pPr>
            <a:lvl4pPr marL="0" indent="1371600" algn="ctr">
              <a:buSzTx/>
              <a:buNone/>
              <a:defRPr>
                <a:solidFill>
                  <a:srgbClr val="888888"/>
                </a:solidFill>
                <a:latin typeface="+mn-lt"/>
                <a:ea typeface="+mn-ea"/>
                <a:cs typeface="+mn-cs"/>
                <a:sym typeface="Calibri"/>
              </a:defRPr>
            </a:lvl4pPr>
            <a:lvl5pPr marL="0" indent="1828800" algn="ctr">
              <a:buSzTx/>
              <a:buNone/>
              <a:defRPr>
                <a:solidFill>
                  <a:srgbClr val="888888"/>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11507951"/>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009C6DF-4820-824A-8524-94906BE823BA}" type="slidenum">
              <a:rPr lang="en-US" smtClean="0"/>
              <a:pPr>
                <a:defRPr/>
              </a:pPr>
              <a:t>‹#›</a:t>
            </a:fld>
            <a:endParaRPr lang="en-US" dirty="0"/>
          </a:p>
        </p:txBody>
      </p:sp>
    </p:spTree>
    <p:extLst>
      <p:ext uri="{BB962C8B-B14F-4D97-AF65-F5344CB8AC3E}">
        <p14:creationId xmlns:p14="http://schemas.microsoft.com/office/powerpoint/2010/main" val="1136546301"/>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48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2573586"/>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mn-lt"/>
                <a:ea typeface="+mn-ea"/>
                <a:cs typeface="+mn-cs"/>
                <a:sym typeface="Calibri"/>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mn-lt"/>
                <a:ea typeface="+mn-ea"/>
                <a:cs typeface="+mn-cs"/>
                <a:sym typeface="Calibri"/>
              </a:defRPr>
            </a:lvl1pPr>
            <a:lvl2pPr marL="0" indent="457200">
              <a:spcBef>
                <a:spcPts val="400"/>
              </a:spcBef>
              <a:buSzTx/>
              <a:buNone/>
              <a:defRPr sz="2000">
                <a:solidFill>
                  <a:srgbClr val="888888"/>
                </a:solidFill>
                <a:latin typeface="+mn-lt"/>
                <a:ea typeface="+mn-ea"/>
                <a:cs typeface="+mn-cs"/>
                <a:sym typeface="Calibri"/>
              </a:defRPr>
            </a:lvl2pPr>
            <a:lvl3pPr marL="0" indent="914400">
              <a:spcBef>
                <a:spcPts val="400"/>
              </a:spcBef>
              <a:buSzTx/>
              <a:buNone/>
              <a:defRPr sz="2000">
                <a:solidFill>
                  <a:srgbClr val="888888"/>
                </a:solidFill>
                <a:latin typeface="+mn-lt"/>
                <a:ea typeface="+mn-ea"/>
                <a:cs typeface="+mn-cs"/>
                <a:sym typeface="Calibri"/>
              </a:defRPr>
            </a:lvl3pPr>
            <a:lvl4pPr marL="0" indent="1371600">
              <a:spcBef>
                <a:spcPts val="400"/>
              </a:spcBef>
              <a:buSzTx/>
              <a:buNone/>
              <a:defRPr sz="2000">
                <a:solidFill>
                  <a:srgbClr val="888888"/>
                </a:solidFill>
                <a:latin typeface="+mn-lt"/>
                <a:ea typeface="+mn-ea"/>
                <a:cs typeface="+mn-cs"/>
                <a:sym typeface="Calibri"/>
              </a:defRPr>
            </a:lvl4pPr>
            <a:lvl5pPr marL="0" indent="1828800">
              <a:spcBef>
                <a:spcPts val="400"/>
              </a:spcBef>
              <a:buSzTx/>
              <a:buNone/>
              <a:defRPr sz="2000">
                <a:solidFill>
                  <a:srgbClr val="888888"/>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30890956"/>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0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rgbClr val="000000"/>
                </a:solidFill>
                <a:latin typeface="+mn-lt"/>
                <a:ea typeface="+mn-ea"/>
                <a:cs typeface="+mn-cs"/>
                <a:sym typeface="Calibri"/>
              </a:defRPr>
            </a:lvl1pPr>
            <a:lvl2pPr marL="790575" indent="-333375">
              <a:spcBef>
                <a:spcPts val="600"/>
              </a:spcBef>
              <a:buFont typeface="Arial"/>
              <a:defRPr sz="2800">
                <a:solidFill>
                  <a:srgbClr val="000000"/>
                </a:solidFill>
                <a:latin typeface="+mn-lt"/>
                <a:ea typeface="+mn-ea"/>
                <a:cs typeface="+mn-cs"/>
                <a:sym typeface="Calibri"/>
              </a:defRPr>
            </a:lvl2pPr>
            <a:lvl3pPr marL="1234439" indent="-320039">
              <a:spcBef>
                <a:spcPts val="600"/>
              </a:spcBef>
              <a:buFont typeface="Arial"/>
              <a:defRPr sz="2800">
                <a:solidFill>
                  <a:srgbClr val="000000"/>
                </a:solidFill>
                <a:latin typeface="+mn-lt"/>
                <a:ea typeface="+mn-ea"/>
                <a:cs typeface="+mn-cs"/>
                <a:sym typeface="Calibri"/>
              </a:defRPr>
            </a:lvl3pPr>
            <a:lvl4pPr marL="1727200" indent="-355600">
              <a:spcBef>
                <a:spcPts val="600"/>
              </a:spcBef>
              <a:buFont typeface="Arial"/>
              <a:defRPr sz="2800">
                <a:solidFill>
                  <a:srgbClr val="000000"/>
                </a:solidFill>
                <a:latin typeface="+mn-lt"/>
                <a:ea typeface="+mn-ea"/>
                <a:cs typeface="+mn-cs"/>
                <a:sym typeface="Calibri"/>
              </a:defRPr>
            </a:lvl4pPr>
            <a:lvl5pPr marL="2184400" indent="-355600">
              <a:spcBef>
                <a:spcPts val="600"/>
              </a:spcBef>
              <a:buFont typeface="Arial"/>
              <a:defRPr sz="2800">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59740726"/>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mn-lt"/>
                <a:ea typeface="+mn-ea"/>
                <a:cs typeface="+mn-cs"/>
                <a:sym typeface="Calibri"/>
              </a:defRPr>
            </a:lvl1pPr>
            <a:lvl2pPr marL="0" indent="457200">
              <a:spcBef>
                <a:spcPts val="500"/>
              </a:spcBef>
              <a:buSzTx/>
              <a:buNone/>
              <a:defRPr sz="2400" b="1">
                <a:solidFill>
                  <a:srgbClr val="000000"/>
                </a:solidFill>
                <a:latin typeface="+mn-lt"/>
                <a:ea typeface="+mn-ea"/>
                <a:cs typeface="+mn-cs"/>
                <a:sym typeface="Calibri"/>
              </a:defRPr>
            </a:lvl2pPr>
            <a:lvl3pPr marL="0" indent="914400">
              <a:spcBef>
                <a:spcPts val="500"/>
              </a:spcBef>
              <a:buSzTx/>
              <a:buNone/>
              <a:defRPr sz="2400" b="1">
                <a:solidFill>
                  <a:srgbClr val="000000"/>
                </a:solidFill>
                <a:latin typeface="+mn-lt"/>
                <a:ea typeface="+mn-ea"/>
                <a:cs typeface="+mn-cs"/>
                <a:sym typeface="Calibri"/>
              </a:defRPr>
            </a:lvl3pPr>
            <a:lvl4pPr marL="0" indent="1371600">
              <a:spcBef>
                <a:spcPts val="500"/>
              </a:spcBef>
              <a:buSzTx/>
              <a:buNone/>
              <a:defRPr sz="2400" b="1">
                <a:solidFill>
                  <a:srgbClr val="000000"/>
                </a:solidFill>
                <a:latin typeface="+mn-lt"/>
                <a:ea typeface="+mn-ea"/>
                <a:cs typeface="+mn-cs"/>
                <a:sym typeface="Calibri"/>
              </a:defRPr>
            </a:lvl4pPr>
            <a:lvl5pPr marL="0" indent="1828800">
              <a:spcBef>
                <a:spcPts val="500"/>
              </a:spcBef>
              <a:buSzTx/>
              <a:buNone/>
              <a:defRPr sz="2400" b="1">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mn-lt"/>
                <a:ea typeface="+mn-ea"/>
                <a:cs typeface="+mn-cs"/>
                <a:sym typeface="Calibri"/>
              </a:defRPr>
            </a:pPr>
            <a:endParaRPr/>
          </a:p>
        </p:txBody>
      </p:sp>
      <p:sp>
        <p:nvSpPr>
          <p:cNvPr id="515"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52945495"/>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23"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96754648"/>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5170762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mn-lt"/>
                <a:ea typeface="+mn-ea"/>
                <a:cs typeface="+mn-cs"/>
                <a:sym typeface="Calibri"/>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mn-lt"/>
                <a:ea typeface="+mn-ea"/>
                <a:cs typeface="+mn-cs"/>
                <a:sym typeface="Calibri"/>
              </a:defRPr>
            </a:pPr>
            <a:endParaRPr/>
          </a:p>
        </p:txBody>
      </p:sp>
      <p:sp>
        <p:nvSpPr>
          <p:cNvPr id="54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2405704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mn-lt"/>
                <a:ea typeface="+mn-ea"/>
                <a:cs typeface="+mn-cs"/>
                <a:sym typeface="Calibri"/>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mn-lt"/>
                <a:ea typeface="+mn-ea"/>
                <a:cs typeface="+mn-cs"/>
                <a:sym typeface="Calibri"/>
              </a:defRPr>
            </a:lvl1pPr>
            <a:lvl2pPr marL="0" indent="457200">
              <a:spcBef>
                <a:spcPts val="300"/>
              </a:spcBef>
              <a:buSzTx/>
              <a:buNone/>
              <a:defRPr sz="1400">
                <a:solidFill>
                  <a:srgbClr val="000000"/>
                </a:solidFill>
                <a:latin typeface="+mn-lt"/>
                <a:ea typeface="+mn-ea"/>
                <a:cs typeface="+mn-cs"/>
                <a:sym typeface="Calibri"/>
              </a:defRPr>
            </a:lvl2pPr>
            <a:lvl3pPr marL="0" indent="914400">
              <a:spcBef>
                <a:spcPts val="300"/>
              </a:spcBef>
              <a:buSzTx/>
              <a:buNone/>
              <a:defRPr sz="1400">
                <a:solidFill>
                  <a:srgbClr val="000000"/>
                </a:solidFill>
                <a:latin typeface="+mn-lt"/>
                <a:ea typeface="+mn-ea"/>
                <a:cs typeface="+mn-cs"/>
                <a:sym typeface="Calibri"/>
              </a:defRPr>
            </a:lvl3pPr>
            <a:lvl4pPr marL="0" indent="1371600">
              <a:spcBef>
                <a:spcPts val="300"/>
              </a:spcBef>
              <a:buSzTx/>
              <a:buNone/>
              <a:defRPr sz="1400">
                <a:solidFill>
                  <a:srgbClr val="000000"/>
                </a:solidFill>
                <a:latin typeface="+mn-lt"/>
                <a:ea typeface="+mn-ea"/>
                <a:cs typeface="+mn-cs"/>
                <a:sym typeface="Calibri"/>
              </a:defRPr>
            </a:lvl4pPr>
            <a:lvl5pPr marL="0" indent="1828800">
              <a:spcBef>
                <a:spcPts val="300"/>
              </a:spcBef>
              <a:buSzTx/>
              <a:buNone/>
              <a:defRPr sz="1400">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6845863"/>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2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mn-lt"/>
                <a:ea typeface="+mn-ea"/>
                <a:cs typeface="+mn-cs"/>
                <a:sym typeface="Calibri"/>
              </a:defRPr>
            </a:lvl1pPr>
          </a:lstStyle>
          <a:p>
            <a:r>
              <a:t>Title Text</a:t>
            </a:r>
          </a:p>
        </p:txBody>
      </p:sp>
      <p:sp>
        <p:nvSpPr>
          <p:cNvPr id="558" name="Body Level One…"/>
          <p:cNvSpPr txBox="1">
            <a:spLocks noGrp="1"/>
          </p:cNvSpPr>
          <p:nvPr>
            <p:ph type="body" idx="1"/>
          </p:nvPr>
        </p:nvSpPr>
        <p:spPr>
          <a:xfrm>
            <a:off x="457200" y="1600200"/>
            <a:ext cx="8229600" cy="4525963"/>
          </a:xfrm>
          <a:prstGeom prst="rect">
            <a:avLst/>
          </a:prstGeom>
        </p:spPr>
        <p:txBody>
          <a:bodyPr vert="eaVert">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687834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2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xfrm>
            <a:off x="6629400" y="274638"/>
            <a:ext cx="2057400" cy="5851526"/>
          </a:xfrm>
          <a:prstGeom prst="rect">
            <a:avLst/>
          </a:prstGeom>
        </p:spPr>
        <p:txBody>
          <a:bodyPr vert="eaVert">
            <a:normAutofit/>
          </a:bodyPr>
          <a:lstStyle>
            <a:lvl1pPr>
              <a:defRPr>
                <a:solidFill>
                  <a:srgbClr val="000000"/>
                </a:solidFill>
                <a:latin typeface="+mn-lt"/>
                <a:ea typeface="+mn-ea"/>
                <a:cs typeface="+mn-cs"/>
                <a:sym typeface="Calibri"/>
              </a:defRPr>
            </a:lvl1pPr>
          </a:lstStyle>
          <a:p>
            <a:r>
              <a:t>Title Text</a:t>
            </a:r>
          </a:p>
        </p:txBody>
      </p:sp>
      <p:sp>
        <p:nvSpPr>
          <p:cNvPr id="567" name="Body Level One…"/>
          <p:cNvSpPr txBox="1">
            <a:spLocks noGrp="1"/>
          </p:cNvSpPr>
          <p:nvPr>
            <p:ph type="body" idx="1"/>
          </p:nvPr>
        </p:nvSpPr>
        <p:spPr>
          <a:xfrm>
            <a:off x="457200" y="274638"/>
            <a:ext cx="6019800" cy="5851526"/>
          </a:xfrm>
          <a:prstGeom prst="rect">
            <a:avLst/>
          </a:prstGeom>
        </p:spPr>
        <p:txBody>
          <a:bodyPr vert="eaVert">
            <a:normAutofit/>
          </a:bodyPr>
          <a:lstStyle>
            <a:lvl1pPr>
              <a:buFont typeface="Arial"/>
              <a:defRPr>
                <a:solidFill>
                  <a:srgbClr val="000000"/>
                </a:solidFill>
                <a:latin typeface="+mn-lt"/>
                <a:ea typeface="+mn-ea"/>
                <a:cs typeface="+mn-cs"/>
                <a:sym typeface="Calibri"/>
              </a:defRPr>
            </a:lvl1pPr>
            <a:lvl2pPr>
              <a:buFont typeface="Arial"/>
              <a:defRPr>
                <a:solidFill>
                  <a:srgbClr val="000000"/>
                </a:solidFill>
                <a:latin typeface="+mn-lt"/>
                <a:ea typeface="+mn-ea"/>
                <a:cs typeface="+mn-cs"/>
                <a:sym typeface="Calibri"/>
              </a:defRPr>
            </a:lvl2pPr>
            <a:lvl3pPr>
              <a:buFont typeface="Arial"/>
              <a:defRPr>
                <a:solidFill>
                  <a:srgbClr val="000000"/>
                </a:solidFill>
                <a:latin typeface="+mn-lt"/>
                <a:ea typeface="+mn-ea"/>
                <a:cs typeface="+mn-cs"/>
                <a:sym typeface="Calibri"/>
              </a:defRPr>
            </a:lvl3pPr>
            <a:lvl4pPr>
              <a:buFont typeface="Arial"/>
              <a:defRPr>
                <a:solidFill>
                  <a:srgbClr val="000000"/>
                </a:solidFill>
                <a:latin typeface="+mn-lt"/>
                <a:ea typeface="+mn-ea"/>
                <a:cs typeface="+mn-cs"/>
                <a:sym typeface="Calibri"/>
              </a:defRPr>
            </a:lvl4pPr>
            <a:lvl5pPr>
              <a:buFont typeface="Arial"/>
              <a:defRPr>
                <a:solidFill>
                  <a:srgbClr val="000000"/>
                </a:solidFill>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xfrm>
            <a:off x="8428176" y="6414760"/>
            <a:ext cx="258624" cy="248305"/>
          </a:xfrm>
          <a:prstGeom prst="rect">
            <a:avLst/>
          </a:prstGeom>
        </p:spPr>
        <p:txBody>
          <a:bodyPr anchor="ctr"/>
          <a:lstStyle>
            <a:lvl1pPr defTabSz="457200">
              <a:defRPr sz="1200">
                <a:solidFill>
                  <a:srgbClr val="898989"/>
                </a:solidFill>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75088934"/>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2BC896C-8EDE-9B43-8976-9F9E0805AFC9}" type="slidenum">
              <a:rPr lang="en-US" smtClean="0"/>
              <a:pPr>
                <a:defRPr/>
              </a:pPr>
              <a:t>‹#›</a:t>
            </a:fld>
            <a:endParaRPr lang="en-US" dirty="0"/>
          </a:p>
        </p:txBody>
      </p:sp>
    </p:spTree>
    <p:extLst>
      <p:ext uri="{BB962C8B-B14F-4D97-AF65-F5344CB8AC3E}">
        <p14:creationId xmlns:p14="http://schemas.microsoft.com/office/powerpoint/2010/main" val="2612229042"/>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3_Title Slide">
    <p:bg>
      <p:bgPr>
        <a:solidFill>
          <a:srgbClr val="474747"/>
        </a:solidFill>
        <a:effectLst/>
      </p:bgPr>
    </p:bg>
    <p:spTree>
      <p:nvGrpSpPr>
        <p:cNvPr id="1" name=""/>
        <p:cNvGrpSpPr/>
        <p:nvPr/>
      </p:nvGrpSpPr>
      <p:grpSpPr>
        <a:xfrm>
          <a:off x="0" y="0"/>
          <a:ext cx="0" cy="0"/>
          <a:chOff x="0" y="0"/>
          <a:chExt cx="0" cy="0"/>
        </a:xfrm>
      </p:grpSpPr>
      <p:grpSp>
        <p:nvGrpSpPr>
          <p:cNvPr id="604" name="Group 31"/>
          <p:cNvGrpSpPr/>
          <p:nvPr/>
        </p:nvGrpSpPr>
        <p:grpSpPr>
          <a:xfrm>
            <a:off x="-1" y="-1"/>
            <a:ext cx="9132890" cy="6845301"/>
            <a:chOff x="0" y="0"/>
            <a:chExt cx="9132888" cy="6845300"/>
          </a:xfrm>
        </p:grpSpPr>
        <p:sp>
          <p:nvSpPr>
            <p:cNvPr id="57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599" name="Group 26"/>
            <p:cNvGrpSpPr/>
            <p:nvPr/>
          </p:nvGrpSpPr>
          <p:grpSpPr>
            <a:xfrm>
              <a:off x="390524" y="323850"/>
              <a:ext cx="8366127" cy="6172200"/>
              <a:chOff x="0" y="0"/>
              <a:chExt cx="8366125" cy="6172200"/>
            </a:xfrm>
          </p:grpSpPr>
          <p:sp>
            <p:nvSpPr>
              <p:cNvPr id="57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03" name="Group 30"/>
            <p:cNvGrpSpPr/>
            <p:nvPr/>
          </p:nvGrpSpPr>
          <p:grpSpPr>
            <a:xfrm>
              <a:off x="-1" y="-1"/>
              <a:ext cx="1978026" cy="1955801"/>
              <a:chOff x="0" y="0"/>
              <a:chExt cx="1978025" cy="1955800"/>
            </a:xfrm>
          </p:grpSpPr>
          <p:sp>
            <p:nvSpPr>
              <p:cNvPr id="600"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05" name="Title Text"/>
          <p:cNvSpPr txBox="1">
            <a:spLocks noGrp="1"/>
          </p:cNvSpPr>
          <p:nvPr>
            <p:ph type="title"/>
          </p:nvPr>
        </p:nvSpPr>
        <p:spPr>
          <a:xfrm>
            <a:off x="685800" y="2130425"/>
            <a:ext cx="7772400" cy="1470025"/>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0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0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23647762"/>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474747"/>
        </a:solidFill>
        <a:effectLst/>
      </p:bgPr>
    </p:bg>
    <p:spTree>
      <p:nvGrpSpPr>
        <p:cNvPr id="1" name=""/>
        <p:cNvGrpSpPr/>
        <p:nvPr/>
      </p:nvGrpSpPr>
      <p:grpSpPr>
        <a:xfrm>
          <a:off x="0" y="0"/>
          <a:ext cx="0" cy="0"/>
          <a:chOff x="0" y="0"/>
          <a:chExt cx="0" cy="0"/>
        </a:xfrm>
      </p:grpSpPr>
      <p:grpSp>
        <p:nvGrpSpPr>
          <p:cNvPr id="643" name="Group 31"/>
          <p:cNvGrpSpPr/>
          <p:nvPr/>
        </p:nvGrpSpPr>
        <p:grpSpPr>
          <a:xfrm>
            <a:off x="-1" y="-1"/>
            <a:ext cx="9132890" cy="6845301"/>
            <a:chOff x="0" y="0"/>
            <a:chExt cx="9132888" cy="6845300"/>
          </a:xfrm>
        </p:grpSpPr>
        <p:sp>
          <p:nvSpPr>
            <p:cNvPr id="6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8" name="Group 26"/>
            <p:cNvGrpSpPr/>
            <p:nvPr/>
          </p:nvGrpSpPr>
          <p:grpSpPr>
            <a:xfrm>
              <a:off x="390524" y="323850"/>
              <a:ext cx="8366127" cy="6172200"/>
              <a:chOff x="0" y="0"/>
              <a:chExt cx="8366125" cy="6172200"/>
            </a:xfrm>
          </p:grpSpPr>
          <p:sp>
            <p:nvSpPr>
              <p:cNvPr id="6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42" name="Group 30"/>
            <p:cNvGrpSpPr/>
            <p:nvPr/>
          </p:nvGrpSpPr>
          <p:grpSpPr>
            <a:xfrm>
              <a:off x="-1" y="-1"/>
              <a:ext cx="1978026" cy="1955801"/>
              <a:chOff x="0" y="0"/>
              <a:chExt cx="1978025" cy="1955800"/>
            </a:xfrm>
          </p:grpSpPr>
          <p:sp>
            <p:nvSpPr>
              <p:cNvPr id="639"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44"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45"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5977674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474747"/>
        </a:solidFill>
        <a:effectLst/>
      </p:bgPr>
    </p:bg>
    <p:spTree>
      <p:nvGrpSpPr>
        <p:cNvPr id="1" name=""/>
        <p:cNvGrpSpPr/>
        <p:nvPr/>
      </p:nvGrpSpPr>
      <p:grpSpPr>
        <a:xfrm>
          <a:off x="0" y="0"/>
          <a:ext cx="0" cy="0"/>
          <a:chOff x="0" y="0"/>
          <a:chExt cx="0" cy="0"/>
        </a:xfrm>
      </p:grpSpPr>
      <p:grpSp>
        <p:nvGrpSpPr>
          <p:cNvPr id="682" name="Group 31"/>
          <p:cNvGrpSpPr/>
          <p:nvPr/>
        </p:nvGrpSpPr>
        <p:grpSpPr>
          <a:xfrm>
            <a:off x="-1" y="-1"/>
            <a:ext cx="9132890" cy="6845301"/>
            <a:chOff x="0" y="0"/>
            <a:chExt cx="9132888" cy="6845300"/>
          </a:xfrm>
        </p:grpSpPr>
        <p:sp>
          <p:nvSpPr>
            <p:cNvPr id="6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77" name="Group 26"/>
            <p:cNvGrpSpPr/>
            <p:nvPr/>
          </p:nvGrpSpPr>
          <p:grpSpPr>
            <a:xfrm>
              <a:off x="390524" y="323850"/>
              <a:ext cx="8366127" cy="6172200"/>
              <a:chOff x="0" y="0"/>
              <a:chExt cx="8366125" cy="6172200"/>
            </a:xfrm>
          </p:grpSpPr>
          <p:sp>
            <p:nvSpPr>
              <p:cNvPr id="6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681" name="Group 30"/>
            <p:cNvGrpSpPr/>
            <p:nvPr/>
          </p:nvGrpSpPr>
          <p:grpSpPr>
            <a:xfrm>
              <a:off x="-1" y="-1"/>
              <a:ext cx="1978026" cy="1955801"/>
              <a:chOff x="0" y="0"/>
              <a:chExt cx="1978025" cy="1955800"/>
            </a:xfrm>
          </p:grpSpPr>
          <p:sp>
            <p:nvSpPr>
              <p:cNvPr id="678"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8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02889705"/>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474747"/>
        </a:solidFill>
        <a:effectLst/>
      </p:bgPr>
    </p:bg>
    <p:spTree>
      <p:nvGrpSpPr>
        <p:cNvPr id="1" name=""/>
        <p:cNvGrpSpPr/>
        <p:nvPr/>
      </p:nvGrpSpPr>
      <p:grpSpPr>
        <a:xfrm>
          <a:off x="0" y="0"/>
          <a:ext cx="0" cy="0"/>
          <a:chOff x="0" y="0"/>
          <a:chExt cx="0" cy="0"/>
        </a:xfrm>
      </p:grpSpPr>
      <p:grpSp>
        <p:nvGrpSpPr>
          <p:cNvPr id="721" name="Group 31"/>
          <p:cNvGrpSpPr/>
          <p:nvPr/>
        </p:nvGrpSpPr>
        <p:grpSpPr>
          <a:xfrm>
            <a:off x="-1" y="-1"/>
            <a:ext cx="9132890" cy="6845301"/>
            <a:chOff x="0" y="0"/>
            <a:chExt cx="9132888" cy="6845300"/>
          </a:xfrm>
        </p:grpSpPr>
        <p:sp>
          <p:nvSpPr>
            <p:cNvPr id="6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6" name="Group 26"/>
            <p:cNvGrpSpPr/>
            <p:nvPr/>
          </p:nvGrpSpPr>
          <p:grpSpPr>
            <a:xfrm>
              <a:off x="390524" y="323850"/>
              <a:ext cx="8366127" cy="6172200"/>
              <a:chOff x="0" y="0"/>
              <a:chExt cx="8366125" cy="6172200"/>
            </a:xfrm>
          </p:grpSpPr>
          <p:sp>
            <p:nvSpPr>
              <p:cNvPr id="6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0" name="Group 30"/>
            <p:cNvGrpSpPr/>
            <p:nvPr/>
          </p:nvGrpSpPr>
          <p:grpSpPr>
            <a:xfrm>
              <a:off x="-1" y="-1"/>
              <a:ext cx="1978026" cy="1955801"/>
              <a:chOff x="0" y="0"/>
              <a:chExt cx="1978025" cy="1955800"/>
            </a:xfrm>
          </p:grpSpPr>
          <p:sp>
            <p:nvSpPr>
              <p:cNvPr id="717"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2"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72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defRPr sz="2800">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2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99086294"/>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3_Comparison">
    <p:bg>
      <p:bgPr>
        <a:solidFill>
          <a:srgbClr val="474747"/>
        </a:solidFill>
        <a:effectLst/>
      </p:bgPr>
    </p:bg>
    <p:spTree>
      <p:nvGrpSpPr>
        <p:cNvPr id="1" name=""/>
        <p:cNvGrpSpPr/>
        <p:nvPr/>
      </p:nvGrpSpPr>
      <p:grpSpPr>
        <a:xfrm>
          <a:off x="0" y="0"/>
          <a:ext cx="0" cy="0"/>
          <a:chOff x="0" y="0"/>
          <a:chExt cx="0" cy="0"/>
        </a:xfrm>
      </p:grpSpPr>
      <p:grpSp>
        <p:nvGrpSpPr>
          <p:cNvPr id="760" name="Group 31"/>
          <p:cNvGrpSpPr/>
          <p:nvPr/>
        </p:nvGrpSpPr>
        <p:grpSpPr>
          <a:xfrm>
            <a:off x="-1" y="-1"/>
            <a:ext cx="9132890" cy="6845301"/>
            <a:chOff x="0" y="0"/>
            <a:chExt cx="9132888" cy="6845300"/>
          </a:xfrm>
        </p:grpSpPr>
        <p:sp>
          <p:nvSpPr>
            <p:cNvPr id="7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5" name="Group 26"/>
            <p:cNvGrpSpPr/>
            <p:nvPr/>
          </p:nvGrpSpPr>
          <p:grpSpPr>
            <a:xfrm>
              <a:off x="390524" y="323850"/>
              <a:ext cx="8366127" cy="6172200"/>
              <a:chOff x="0" y="0"/>
              <a:chExt cx="8366125" cy="6172200"/>
            </a:xfrm>
          </p:grpSpPr>
          <p:sp>
            <p:nvSpPr>
              <p:cNvPr id="7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9" name="Group 30"/>
            <p:cNvGrpSpPr/>
            <p:nvPr/>
          </p:nvGrpSpPr>
          <p:grpSpPr>
            <a:xfrm>
              <a:off x="-1" y="-1"/>
              <a:ext cx="1978026" cy="1955801"/>
              <a:chOff x="0" y="0"/>
              <a:chExt cx="1978025" cy="1955800"/>
            </a:xfrm>
          </p:grpSpPr>
          <p:sp>
            <p:nvSpPr>
              <p:cNvPr id="756"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1"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7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effectLst>
                  <a:outerShdw blurRad="38100" dist="38100" dir="2700000" rotWithShape="0">
                    <a:srgbClr val="000000"/>
                  </a:outerShdw>
                </a:effectLst>
                <a:latin typeface="Times Roman"/>
                <a:ea typeface="Times Roman"/>
                <a:cs typeface="Times Roman"/>
                <a:sym typeface="Times Roman"/>
              </a:defRPr>
            </a:pPr>
            <a:endParaRPr/>
          </a:p>
        </p:txBody>
      </p:sp>
      <p:sp>
        <p:nvSpPr>
          <p:cNvPr id="7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20296177"/>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3_Title Only">
    <p:bg>
      <p:bgPr>
        <a:solidFill>
          <a:srgbClr val="474747"/>
        </a:solidFill>
        <a:effectLst/>
      </p:bgPr>
    </p:bg>
    <p:spTree>
      <p:nvGrpSpPr>
        <p:cNvPr id="1" name=""/>
        <p:cNvGrpSpPr/>
        <p:nvPr/>
      </p:nvGrpSpPr>
      <p:grpSpPr>
        <a:xfrm>
          <a:off x="0" y="0"/>
          <a:ext cx="0" cy="0"/>
          <a:chOff x="0" y="0"/>
          <a:chExt cx="0" cy="0"/>
        </a:xfrm>
      </p:grpSpPr>
      <p:grpSp>
        <p:nvGrpSpPr>
          <p:cNvPr id="800" name="Group 31"/>
          <p:cNvGrpSpPr/>
          <p:nvPr/>
        </p:nvGrpSpPr>
        <p:grpSpPr>
          <a:xfrm>
            <a:off x="-1" y="-1"/>
            <a:ext cx="9132890" cy="6845301"/>
            <a:chOff x="0" y="0"/>
            <a:chExt cx="9132888" cy="6845300"/>
          </a:xfrm>
        </p:grpSpPr>
        <p:sp>
          <p:nvSpPr>
            <p:cNvPr id="77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95" name="Group 26"/>
            <p:cNvGrpSpPr/>
            <p:nvPr/>
          </p:nvGrpSpPr>
          <p:grpSpPr>
            <a:xfrm>
              <a:off x="390524" y="323850"/>
              <a:ext cx="8366127" cy="6172200"/>
              <a:chOff x="0" y="0"/>
              <a:chExt cx="8366125" cy="6172200"/>
            </a:xfrm>
          </p:grpSpPr>
          <p:sp>
            <p:nvSpPr>
              <p:cNvPr id="77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 name="Group 30"/>
            <p:cNvGrpSpPr/>
            <p:nvPr/>
          </p:nvGrpSpPr>
          <p:grpSpPr>
            <a:xfrm>
              <a:off x="-1" y="-1"/>
              <a:ext cx="1978026" cy="1955801"/>
              <a:chOff x="0" y="0"/>
              <a:chExt cx="1978025" cy="1955800"/>
            </a:xfrm>
          </p:grpSpPr>
          <p:sp>
            <p:nvSpPr>
              <p:cNvPr id="796"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1"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80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32713937"/>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3_Blank">
    <p:bg>
      <p:bgPr>
        <a:solidFill>
          <a:srgbClr val="474747"/>
        </a:solidFill>
        <a:effectLst/>
      </p:bgPr>
    </p:bg>
    <p:spTree>
      <p:nvGrpSpPr>
        <p:cNvPr id="1" name=""/>
        <p:cNvGrpSpPr/>
        <p:nvPr/>
      </p:nvGrpSpPr>
      <p:grpSpPr>
        <a:xfrm>
          <a:off x="0" y="0"/>
          <a:ext cx="0" cy="0"/>
          <a:chOff x="0" y="0"/>
          <a:chExt cx="0" cy="0"/>
        </a:xfrm>
      </p:grpSpPr>
      <p:grpSp>
        <p:nvGrpSpPr>
          <p:cNvPr id="838" name="Group 31"/>
          <p:cNvGrpSpPr/>
          <p:nvPr/>
        </p:nvGrpSpPr>
        <p:grpSpPr>
          <a:xfrm>
            <a:off x="-1" y="-1"/>
            <a:ext cx="9132890" cy="6845301"/>
            <a:chOff x="0" y="0"/>
            <a:chExt cx="9132888" cy="6845300"/>
          </a:xfrm>
        </p:grpSpPr>
        <p:sp>
          <p:nvSpPr>
            <p:cNvPr id="809"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33" name="Group 26"/>
            <p:cNvGrpSpPr/>
            <p:nvPr/>
          </p:nvGrpSpPr>
          <p:grpSpPr>
            <a:xfrm>
              <a:off x="390524" y="323850"/>
              <a:ext cx="8366127" cy="6172200"/>
              <a:chOff x="0" y="0"/>
              <a:chExt cx="8366125" cy="6172200"/>
            </a:xfrm>
          </p:grpSpPr>
          <p:sp>
            <p:nvSpPr>
              <p:cNvPr id="810"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37" name="Group 30"/>
            <p:cNvGrpSpPr/>
            <p:nvPr/>
          </p:nvGrpSpPr>
          <p:grpSpPr>
            <a:xfrm>
              <a:off x="-1" y="-1"/>
              <a:ext cx="1978026" cy="1955801"/>
              <a:chOff x="0" y="0"/>
              <a:chExt cx="1978025" cy="1955800"/>
            </a:xfrm>
          </p:grpSpPr>
          <p:sp>
            <p:nvSpPr>
              <p:cNvPr id="834"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32396427"/>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474747"/>
        </a:solidFill>
        <a:effectLst/>
      </p:bgPr>
    </p:bg>
    <p:spTree>
      <p:nvGrpSpPr>
        <p:cNvPr id="1" name=""/>
        <p:cNvGrpSpPr/>
        <p:nvPr/>
      </p:nvGrpSpPr>
      <p:grpSpPr>
        <a:xfrm>
          <a:off x="0" y="0"/>
          <a:ext cx="0" cy="0"/>
          <a:chOff x="0" y="0"/>
          <a:chExt cx="0" cy="0"/>
        </a:xfrm>
      </p:grpSpPr>
      <p:grpSp>
        <p:nvGrpSpPr>
          <p:cNvPr id="875" name="Group 31"/>
          <p:cNvGrpSpPr/>
          <p:nvPr/>
        </p:nvGrpSpPr>
        <p:grpSpPr>
          <a:xfrm>
            <a:off x="-1" y="-1"/>
            <a:ext cx="9132890" cy="6845301"/>
            <a:chOff x="0" y="0"/>
            <a:chExt cx="9132888" cy="6845300"/>
          </a:xfrm>
        </p:grpSpPr>
        <p:sp>
          <p:nvSpPr>
            <p:cNvPr id="84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70" name="Group 26"/>
            <p:cNvGrpSpPr/>
            <p:nvPr/>
          </p:nvGrpSpPr>
          <p:grpSpPr>
            <a:xfrm>
              <a:off x="390524" y="323850"/>
              <a:ext cx="8366127" cy="6172200"/>
              <a:chOff x="0" y="0"/>
              <a:chExt cx="8366125" cy="6172200"/>
            </a:xfrm>
          </p:grpSpPr>
          <p:sp>
            <p:nvSpPr>
              <p:cNvPr id="84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74" name="Group 30"/>
            <p:cNvGrpSpPr/>
            <p:nvPr/>
          </p:nvGrpSpPr>
          <p:grpSpPr>
            <a:xfrm>
              <a:off x="-1" y="-1"/>
              <a:ext cx="1978026" cy="1955801"/>
              <a:chOff x="0" y="0"/>
              <a:chExt cx="1978025" cy="1955800"/>
            </a:xfrm>
          </p:grpSpPr>
          <p:sp>
            <p:nvSpPr>
              <p:cNvPr id="87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76"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877"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7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pPr>
            <a:endParaRPr/>
          </a:p>
        </p:txBody>
      </p:sp>
      <p:sp>
        <p:nvSpPr>
          <p:cNvPr id="87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191048"/>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474747"/>
        </a:solidFill>
        <a:effectLst/>
      </p:bgPr>
    </p:bg>
    <p:spTree>
      <p:nvGrpSpPr>
        <p:cNvPr id="1" name=""/>
        <p:cNvGrpSpPr/>
        <p:nvPr/>
      </p:nvGrpSpPr>
      <p:grpSpPr>
        <a:xfrm>
          <a:off x="0" y="0"/>
          <a:ext cx="0" cy="0"/>
          <a:chOff x="0" y="0"/>
          <a:chExt cx="0" cy="0"/>
        </a:xfrm>
      </p:grpSpPr>
      <p:grpSp>
        <p:nvGrpSpPr>
          <p:cNvPr id="915" name="Group 31"/>
          <p:cNvGrpSpPr/>
          <p:nvPr/>
        </p:nvGrpSpPr>
        <p:grpSpPr>
          <a:xfrm>
            <a:off x="-1" y="-1"/>
            <a:ext cx="9132890" cy="6845301"/>
            <a:chOff x="0" y="0"/>
            <a:chExt cx="9132888" cy="6845300"/>
          </a:xfrm>
        </p:grpSpPr>
        <p:sp>
          <p:nvSpPr>
            <p:cNvPr id="88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0" name="Group 26"/>
            <p:cNvGrpSpPr/>
            <p:nvPr/>
          </p:nvGrpSpPr>
          <p:grpSpPr>
            <a:xfrm>
              <a:off x="390524" y="323850"/>
              <a:ext cx="8366127" cy="6172200"/>
              <a:chOff x="0" y="0"/>
              <a:chExt cx="8366125" cy="6172200"/>
            </a:xfrm>
          </p:grpSpPr>
          <p:sp>
            <p:nvSpPr>
              <p:cNvPr id="88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 name="Group 30"/>
            <p:cNvGrpSpPr/>
            <p:nvPr/>
          </p:nvGrpSpPr>
          <p:grpSpPr>
            <a:xfrm>
              <a:off x="-1" y="-1"/>
              <a:ext cx="1978026" cy="1955801"/>
              <a:chOff x="0" y="0"/>
              <a:chExt cx="1978025" cy="1955800"/>
            </a:xfrm>
          </p:grpSpPr>
          <p:sp>
            <p:nvSpPr>
              <p:cNvPr id="91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1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1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9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7418249"/>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3_Title and Vertical Text">
    <p:bg>
      <p:bgPr>
        <a:solidFill>
          <a:srgbClr val="474747"/>
        </a:solidFill>
        <a:effectLst/>
      </p:bgPr>
    </p:bg>
    <p:spTree>
      <p:nvGrpSpPr>
        <p:cNvPr id="1" name=""/>
        <p:cNvGrpSpPr/>
        <p:nvPr/>
      </p:nvGrpSpPr>
      <p:grpSpPr>
        <a:xfrm>
          <a:off x="0" y="0"/>
          <a:ext cx="0" cy="0"/>
          <a:chOff x="0" y="0"/>
          <a:chExt cx="0" cy="0"/>
        </a:xfrm>
      </p:grpSpPr>
      <p:grpSp>
        <p:nvGrpSpPr>
          <p:cNvPr id="955" name="Group 31"/>
          <p:cNvGrpSpPr/>
          <p:nvPr/>
        </p:nvGrpSpPr>
        <p:grpSpPr>
          <a:xfrm>
            <a:off x="-1" y="-1"/>
            <a:ext cx="9132890" cy="6845301"/>
            <a:chOff x="0" y="0"/>
            <a:chExt cx="9132888" cy="6845300"/>
          </a:xfrm>
        </p:grpSpPr>
        <p:sp>
          <p:nvSpPr>
            <p:cNvPr id="926"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50" name="Group 26"/>
            <p:cNvGrpSpPr/>
            <p:nvPr/>
          </p:nvGrpSpPr>
          <p:grpSpPr>
            <a:xfrm>
              <a:off x="390524" y="323850"/>
              <a:ext cx="8366127" cy="6172200"/>
              <a:chOff x="0" y="0"/>
              <a:chExt cx="8366125" cy="6172200"/>
            </a:xfrm>
          </p:grpSpPr>
          <p:sp>
            <p:nvSpPr>
              <p:cNvPr id="927"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54" name="Group 30"/>
            <p:cNvGrpSpPr/>
            <p:nvPr/>
          </p:nvGrpSpPr>
          <p:grpSpPr>
            <a:xfrm>
              <a:off x="-1" y="-1"/>
              <a:ext cx="1978026" cy="1955801"/>
              <a:chOff x="0" y="0"/>
              <a:chExt cx="1978025" cy="1955800"/>
            </a:xfrm>
          </p:grpSpPr>
          <p:sp>
            <p:nvSpPr>
              <p:cNvPr id="951"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56" name="Title Text"/>
          <p:cNvSpPr txBox="1">
            <a:spLocks noGrp="1"/>
          </p:cNvSpPr>
          <p:nvPr>
            <p:ph type="title"/>
          </p:nvPr>
        </p:nvSpPr>
        <p:spPr>
          <a:xfrm>
            <a:off x="457200" y="274638"/>
            <a:ext cx="8229600" cy="1143001"/>
          </a:xfrm>
          <a:prstGeom prst="rect">
            <a:avLst/>
          </a:prstGeom>
        </p:spPr>
        <p:txBody>
          <a:bodyPr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57" name="Body Level One…"/>
          <p:cNvSpPr txBox="1">
            <a:spLocks noGrp="1"/>
          </p:cNvSpPr>
          <p:nvPr>
            <p:ph type="body" idx="1"/>
          </p:nvPr>
        </p:nvSpPr>
        <p:spPr>
          <a:xfrm>
            <a:off x="457200" y="1600200"/>
            <a:ext cx="8229600" cy="4525963"/>
          </a:xfrm>
          <a:prstGeom prst="rect">
            <a:avLst/>
          </a:prstGeom>
        </p:spPr>
        <p:txBody>
          <a:bodyPr vert="eaVert">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5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59636010"/>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6576539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3_Vertical Title and Text">
    <p:bg>
      <p:bgPr>
        <a:solidFill>
          <a:srgbClr val="474747"/>
        </a:solidFill>
        <a:effectLst/>
      </p:bgPr>
    </p:bg>
    <p:spTree>
      <p:nvGrpSpPr>
        <p:cNvPr id="1" name=""/>
        <p:cNvGrpSpPr/>
        <p:nvPr/>
      </p:nvGrpSpPr>
      <p:grpSpPr>
        <a:xfrm>
          <a:off x="0" y="0"/>
          <a:ext cx="0" cy="0"/>
          <a:chOff x="0" y="0"/>
          <a:chExt cx="0" cy="0"/>
        </a:xfrm>
      </p:grpSpPr>
      <p:grpSp>
        <p:nvGrpSpPr>
          <p:cNvPr id="994" name="Group 31"/>
          <p:cNvGrpSpPr/>
          <p:nvPr/>
        </p:nvGrpSpPr>
        <p:grpSpPr>
          <a:xfrm>
            <a:off x="-1" y="-1"/>
            <a:ext cx="9132890" cy="6845301"/>
            <a:chOff x="0" y="0"/>
            <a:chExt cx="9132888" cy="6845300"/>
          </a:xfrm>
        </p:grpSpPr>
        <p:sp>
          <p:nvSpPr>
            <p:cNvPr id="96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89" name="Group 26"/>
            <p:cNvGrpSpPr/>
            <p:nvPr/>
          </p:nvGrpSpPr>
          <p:grpSpPr>
            <a:xfrm>
              <a:off x="390524" y="323850"/>
              <a:ext cx="8366127" cy="6172200"/>
              <a:chOff x="0" y="0"/>
              <a:chExt cx="8366125" cy="6172200"/>
            </a:xfrm>
          </p:grpSpPr>
          <p:sp>
            <p:nvSpPr>
              <p:cNvPr id="96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93" name="Group 30"/>
            <p:cNvGrpSpPr/>
            <p:nvPr/>
          </p:nvGrpSpPr>
          <p:grpSpPr>
            <a:xfrm>
              <a:off x="-1" y="-1"/>
              <a:ext cx="1978026" cy="1955801"/>
              <a:chOff x="0" y="0"/>
              <a:chExt cx="1978025" cy="1955800"/>
            </a:xfrm>
          </p:grpSpPr>
          <p:sp>
            <p:nvSpPr>
              <p:cNvPr id="990" name="Rectangle 27"/>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algn="ctr" defTabSz="914400">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995" name="Title Text"/>
          <p:cNvSpPr txBox="1">
            <a:spLocks noGrp="1"/>
          </p:cNvSpPr>
          <p:nvPr>
            <p:ph type="title"/>
          </p:nvPr>
        </p:nvSpPr>
        <p:spPr>
          <a:xfrm>
            <a:off x="6629400" y="274638"/>
            <a:ext cx="2057400" cy="5851526"/>
          </a:xfrm>
          <a:prstGeom prst="rect">
            <a:avLst/>
          </a:prstGeom>
        </p:spPr>
        <p:txBody>
          <a:bodyPr vert="eaVert" anchor="t">
            <a:normAutofit/>
          </a:bodyPr>
          <a:lstStyle>
            <a:lvl1pPr algn="l">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996" name="Body Level One…"/>
          <p:cNvSpPr txBox="1">
            <a:spLocks noGrp="1"/>
          </p:cNvSpPr>
          <p:nvPr>
            <p:ph type="body" idx="1"/>
          </p:nvPr>
        </p:nvSpPr>
        <p:spPr>
          <a:xfrm>
            <a:off x="457200" y="274638"/>
            <a:ext cx="6019800" cy="5851526"/>
          </a:xfrm>
          <a:prstGeom prst="rect">
            <a:avLst/>
          </a:prstGeom>
        </p:spPr>
        <p:txBody>
          <a:bodyPr vert="eaVert">
            <a:normAutofit/>
          </a:bodyPr>
          <a:lstStyle>
            <a:lvl1pPr>
              <a:buClr>
                <a:srgbClr val="790015"/>
              </a:buClr>
              <a:buSzPct val="75000"/>
              <a:buChar char=""/>
              <a:defRPr>
                <a:effectLst>
                  <a:outerShdw blurRad="38100" dist="38100" dir="2700000" rotWithShape="0">
                    <a:srgbClr val="000000"/>
                  </a:outerShdw>
                </a:effectLst>
                <a:latin typeface="Times Roman"/>
                <a:ea typeface="Times Roman"/>
                <a:cs typeface="Times Roman"/>
                <a:sym typeface="Times Roman"/>
              </a:defRPr>
            </a:lvl1pPr>
            <a:lvl2pPr>
              <a:buClr>
                <a:srgbClr val="790015"/>
              </a:buClr>
              <a:defRPr>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effectLst>
                  <a:outerShdw blurRad="38100" dist="38100" dir="2700000" rotWithShape="0">
                    <a:srgbClr val="000000"/>
                  </a:outerShdw>
                </a:effectLst>
                <a:latin typeface="Times Roman"/>
                <a:ea typeface="Times Roman"/>
                <a:cs typeface="Times Roman"/>
                <a:sym typeface="Times Roman"/>
              </a:defRPr>
            </a:lvl3pPr>
            <a:lvl4pPr>
              <a:buClr>
                <a:srgbClr val="790015"/>
              </a:buClr>
              <a:defRPr>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9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9788402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474747"/>
        </a:solidFill>
        <a:effectLst/>
      </p:bgPr>
    </p:bg>
    <p:spTree>
      <p:nvGrpSpPr>
        <p:cNvPr id="1" name=""/>
        <p:cNvGrpSpPr/>
        <p:nvPr/>
      </p:nvGrpSpPr>
      <p:grpSpPr>
        <a:xfrm>
          <a:off x="0" y="0"/>
          <a:ext cx="0" cy="0"/>
          <a:chOff x="0" y="0"/>
          <a:chExt cx="0" cy="0"/>
        </a:xfrm>
      </p:grpSpPr>
      <p:grpSp>
        <p:nvGrpSpPr>
          <p:cNvPr id="1033" name="Group 2"/>
          <p:cNvGrpSpPr/>
          <p:nvPr/>
        </p:nvGrpSpPr>
        <p:grpSpPr>
          <a:xfrm>
            <a:off x="-1" y="-1"/>
            <a:ext cx="9132890" cy="6845301"/>
            <a:chOff x="0" y="0"/>
            <a:chExt cx="9132888" cy="6845300"/>
          </a:xfrm>
        </p:grpSpPr>
        <p:sp>
          <p:nvSpPr>
            <p:cNvPr id="100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28" name="Group 4"/>
            <p:cNvGrpSpPr/>
            <p:nvPr/>
          </p:nvGrpSpPr>
          <p:grpSpPr>
            <a:xfrm>
              <a:off x="390524" y="323850"/>
              <a:ext cx="8366127" cy="6172200"/>
              <a:chOff x="0" y="0"/>
              <a:chExt cx="8366125" cy="6172200"/>
            </a:xfrm>
          </p:grpSpPr>
          <p:sp>
            <p:nvSpPr>
              <p:cNvPr id="1005"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3"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4"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6"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7"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8"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9"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0"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2"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3"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4"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6"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27"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32" name="Group 28"/>
            <p:cNvGrpSpPr/>
            <p:nvPr/>
          </p:nvGrpSpPr>
          <p:grpSpPr>
            <a:xfrm>
              <a:off x="-1" y="-1"/>
              <a:ext cx="1978026" cy="1955801"/>
              <a:chOff x="0" y="0"/>
              <a:chExt cx="1978025" cy="1955800"/>
            </a:xfrm>
          </p:grpSpPr>
          <p:sp>
            <p:nvSpPr>
              <p:cNvPr id="1029" name="Rectangle 29"/>
              <p:cNvSpPr/>
              <p:nvPr/>
            </p:nvSpPr>
            <p:spPr>
              <a:xfrm>
                <a:off x="-1" y="0"/>
                <a:ext cx="1978026" cy="1955800"/>
              </a:xfrm>
              <a:prstGeom prst="rect">
                <a:avLst/>
              </a:prstGeom>
              <a:solidFill>
                <a:srgbClr val="1A0004"/>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34"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6799" tIns="46799" rIns="46799" bIns="46799" anchor="ct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35"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defTabSz="914400">
              <a:defRPr sz="2000" b="1">
                <a:solidFill>
                  <a:srgbClr val="FFD34A"/>
                </a:solidFill>
                <a:latin typeface="Times Roman"/>
                <a:ea typeface="Times Roman"/>
                <a:cs typeface="Times Roman"/>
                <a:sym typeface="Times Roman"/>
              </a:defRPr>
            </a:pPr>
            <a:r>
              <a:t> DRESSING</a:t>
            </a:r>
            <a:endParaRPr>
              <a:solidFill>
                <a:schemeClr val="accent3">
                  <a:lumOff val="44000"/>
                </a:schemeClr>
              </a:solidFill>
            </a:endParaRPr>
          </a:p>
          <a:p>
            <a:pPr defTabSz="914400">
              <a:defRPr sz="2000" b="1">
                <a:solidFill>
                  <a:srgbClr val="FFD34A"/>
                </a:solidFill>
                <a:latin typeface="Times Roman"/>
                <a:ea typeface="Times Roman"/>
                <a:cs typeface="Times Roman"/>
                <a:sym typeface="Times Roman"/>
              </a:defRPr>
            </a:pPr>
            <a:r>
              <a:t>        THE                                    </a:t>
            </a:r>
            <a:endParaRPr>
              <a:solidFill>
                <a:schemeClr val="accent3">
                  <a:lumOff val="44000"/>
                </a:schemeClr>
              </a:solidFill>
            </a:endParaRPr>
          </a:p>
          <a:p>
            <a:pPr defTabSz="914400">
              <a:defRPr sz="2000" b="1">
                <a:solidFill>
                  <a:srgbClr val="FFD34A"/>
                </a:solidFill>
                <a:latin typeface="Times Roman"/>
                <a:ea typeface="Times Roman"/>
                <a:cs typeface="Times Roman"/>
                <a:sym typeface="Times Roman"/>
              </a:defRPr>
            </a:pPr>
            <a:r>
              <a:t>   STAGE</a:t>
            </a:r>
          </a:p>
        </p:txBody>
      </p:sp>
      <p:sp>
        <p:nvSpPr>
          <p:cNvPr id="10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24139782"/>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5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065" name="Group 2"/>
          <p:cNvGrpSpPr/>
          <p:nvPr/>
        </p:nvGrpSpPr>
        <p:grpSpPr>
          <a:xfrm>
            <a:off x="-1" y="-1"/>
            <a:ext cx="9144001" cy="6858001"/>
            <a:chOff x="0" y="0"/>
            <a:chExt cx="9143999" cy="6858000"/>
          </a:xfrm>
        </p:grpSpPr>
        <p:grpSp>
          <p:nvGrpSpPr>
            <p:cNvPr id="1061" name="Group 3"/>
            <p:cNvGrpSpPr/>
            <p:nvPr/>
          </p:nvGrpSpPr>
          <p:grpSpPr>
            <a:xfrm>
              <a:off x="0" y="0"/>
              <a:ext cx="8839200" cy="6858000"/>
              <a:chOff x="0" y="0"/>
              <a:chExt cx="8839200" cy="6858000"/>
            </a:xfrm>
          </p:grpSpPr>
          <p:grpSp>
            <p:nvGrpSpPr>
              <p:cNvPr id="1048" name="Group 4"/>
              <p:cNvGrpSpPr/>
              <p:nvPr/>
            </p:nvGrpSpPr>
            <p:grpSpPr>
              <a:xfrm>
                <a:off x="0" y="-1"/>
                <a:ext cx="5105400" cy="4876801"/>
                <a:chOff x="0" y="0"/>
                <a:chExt cx="5105400" cy="4876800"/>
              </a:xfrm>
            </p:grpSpPr>
            <p:sp>
              <p:nvSpPr>
                <p:cNvPr id="104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4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54" name="Group 10"/>
              <p:cNvGrpSpPr/>
              <p:nvPr/>
            </p:nvGrpSpPr>
            <p:grpSpPr>
              <a:xfrm>
                <a:off x="3200400" y="3200399"/>
                <a:ext cx="3886200" cy="3657601"/>
                <a:chOff x="0" y="0"/>
                <a:chExt cx="3886200" cy="3657600"/>
              </a:xfrm>
            </p:grpSpPr>
            <p:sp>
              <p:nvSpPr>
                <p:cNvPr id="104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60" name="Group 16"/>
              <p:cNvGrpSpPr/>
              <p:nvPr/>
            </p:nvGrpSpPr>
            <p:grpSpPr>
              <a:xfrm>
                <a:off x="4495800" y="152399"/>
                <a:ext cx="4343400" cy="4114801"/>
                <a:chOff x="0" y="0"/>
                <a:chExt cx="4343400" cy="4114800"/>
              </a:xfrm>
            </p:grpSpPr>
            <p:sp>
              <p:nvSpPr>
                <p:cNvPr id="105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5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06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06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106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106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06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6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51836004"/>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4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093" name="Group 2"/>
          <p:cNvGrpSpPr/>
          <p:nvPr/>
        </p:nvGrpSpPr>
        <p:grpSpPr>
          <a:xfrm>
            <a:off x="0" y="0"/>
            <a:ext cx="8839200" cy="6858000"/>
            <a:chOff x="0" y="0"/>
            <a:chExt cx="8839200" cy="6858000"/>
          </a:xfrm>
        </p:grpSpPr>
        <p:grpSp>
          <p:nvGrpSpPr>
            <p:cNvPr id="1080" name="Group 3"/>
            <p:cNvGrpSpPr/>
            <p:nvPr/>
          </p:nvGrpSpPr>
          <p:grpSpPr>
            <a:xfrm>
              <a:off x="0" y="-1"/>
              <a:ext cx="5105400" cy="4876801"/>
              <a:chOff x="0" y="0"/>
              <a:chExt cx="5105400" cy="4876800"/>
            </a:xfrm>
          </p:grpSpPr>
          <p:sp>
            <p:nvSpPr>
              <p:cNvPr id="107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7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86" name="Group 9"/>
            <p:cNvGrpSpPr/>
            <p:nvPr/>
          </p:nvGrpSpPr>
          <p:grpSpPr>
            <a:xfrm>
              <a:off x="3200400" y="3200399"/>
              <a:ext cx="3886200" cy="3657601"/>
              <a:chOff x="0" y="0"/>
              <a:chExt cx="3886200" cy="3657600"/>
            </a:xfrm>
          </p:grpSpPr>
          <p:sp>
            <p:nvSpPr>
              <p:cNvPr id="108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092" name="Group 15"/>
            <p:cNvGrpSpPr/>
            <p:nvPr/>
          </p:nvGrpSpPr>
          <p:grpSpPr>
            <a:xfrm>
              <a:off x="4495800" y="152399"/>
              <a:ext cx="4343400" cy="4114801"/>
              <a:chOff x="0" y="0"/>
              <a:chExt cx="4343400" cy="4114800"/>
            </a:xfrm>
          </p:grpSpPr>
          <p:sp>
            <p:nvSpPr>
              <p:cNvPr id="108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8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9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09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09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09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959060775"/>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4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21" name="Group 2"/>
          <p:cNvGrpSpPr/>
          <p:nvPr/>
        </p:nvGrpSpPr>
        <p:grpSpPr>
          <a:xfrm>
            <a:off x="0" y="0"/>
            <a:ext cx="8839200" cy="6858000"/>
            <a:chOff x="0" y="0"/>
            <a:chExt cx="8839200" cy="6858000"/>
          </a:xfrm>
        </p:grpSpPr>
        <p:grpSp>
          <p:nvGrpSpPr>
            <p:cNvPr id="1108" name="Group 3"/>
            <p:cNvGrpSpPr/>
            <p:nvPr/>
          </p:nvGrpSpPr>
          <p:grpSpPr>
            <a:xfrm>
              <a:off x="0" y="-1"/>
              <a:ext cx="5105400" cy="4876801"/>
              <a:chOff x="0" y="0"/>
              <a:chExt cx="5105400" cy="4876800"/>
            </a:xfrm>
          </p:grpSpPr>
          <p:sp>
            <p:nvSpPr>
              <p:cNvPr id="110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0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14" name="Group 9"/>
            <p:cNvGrpSpPr/>
            <p:nvPr/>
          </p:nvGrpSpPr>
          <p:grpSpPr>
            <a:xfrm>
              <a:off x="3200400" y="3200399"/>
              <a:ext cx="3886200" cy="3657601"/>
              <a:chOff x="0" y="0"/>
              <a:chExt cx="3886200" cy="3657600"/>
            </a:xfrm>
          </p:grpSpPr>
          <p:sp>
            <p:nvSpPr>
              <p:cNvPr id="110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20" name="Group 15"/>
            <p:cNvGrpSpPr/>
            <p:nvPr/>
          </p:nvGrpSpPr>
          <p:grpSpPr>
            <a:xfrm>
              <a:off x="4495800" y="152399"/>
              <a:ext cx="4343400" cy="4114801"/>
              <a:chOff x="0" y="0"/>
              <a:chExt cx="4343400" cy="4114800"/>
            </a:xfrm>
          </p:grpSpPr>
          <p:sp>
            <p:nvSpPr>
              <p:cNvPr id="111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2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92338453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4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49" name="Group 2"/>
          <p:cNvGrpSpPr/>
          <p:nvPr/>
        </p:nvGrpSpPr>
        <p:grpSpPr>
          <a:xfrm>
            <a:off x="0" y="0"/>
            <a:ext cx="8839200" cy="6858000"/>
            <a:chOff x="0" y="0"/>
            <a:chExt cx="8839200" cy="6858000"/>
          </a:xfrm>
        </p:grpSpPr>
        <p:grpSp>
          <p:nvGrpSpPr>
            <p:cNvPr id="1136" name="Group 3"/>
            <p:cNvGrpSpPr/>
            <p:nvPr/>
          </p:nvGrpSpPr>
          <p:grpSpPr>
            <a:xfrm>
              <a:off x="0" y="-1"/>
              <a:ext cx="5105400" cy="4876801"/>
              <a:chOff x="0" y="0"/>
              <a:chExt cx="5105400" cy="4876800"/>
            </a:xfrm>
          </p:grpSpPr>
          <p:sp>
            <p:nvSpPr>
              <p:cNvPr id="113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42" name="Group 9"/>
            <p:cNvGrpSpPr/>
            <p:nvPr/>
          </p:nvGrpSpPr>
          <p:grpSpPr>
            <a:xfrm>
              <a:off x="3200400" y="3200399"/>
              <a:ext cx="3886200" cy="3657601"/>
              <a:chOff x="0" y="0"/>
              <a:chExt cx="3886200" cy="3657600"/>
            </a:xfrm>
          </p:grpSpPr>
          <p:sp>
            <p:nvSpPr>
              <p:cNvPr id="113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3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48" name="Group 15"/>
            <p:cNvGrpSpPr/>
            <p:nvPr/>
          </p:nvGrpSpPr>
          <p:grpSpPr>
            <a:xfrm>
              <a:off x="4495800" y="152399"/>
              <a:ext cx="4343400" cy="4114801"/>
              <a:chOff x="0" y="0"/>
              <a:chExt cx="4343400" cy="4114800"/>
            </a:xfrm>
          </p:grpSpPr>
          <p:sp>
            <p:nvSpPr>
              <p:cNvPr id="114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4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5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5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34974022"/>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4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177" name="Group 2"/>
          <p:cNvGrpSpPr/>
          <p:nvPr/>
        </p:nvGrpSpPr>
        <p:grpSpPr>
          <a:xfrm>
            <a:off x="0" y="0"/>
            <a:ext cx="8839200" cy="6858000"/>
            <a:chOff x="0" y="0"/>
            <a:chExt cx="8839200" cy="6858000"/>
          </a:xfrm>
        </p:grpSpPr>
        <p:grpSp>
          <p:nvGrpSpPr>
            <p:cNvPr id="1164" name="Group 3"/>
            <p:cNvGrpSpPr/>
            <p:nvPr/>
          </p:nvGrpSpPr>
          <p:grpSpPr>
            <a:xfrm>
              <a:off x="0" y="-1"/>
              <a:ext cx="5105400" cy="4876801"/>
              <a:chOff x="0" y="0"/>
              <a:chExt cx="5105400" cy="4876800"/>
            </a:xfrm>
          </p:grpSpPr>
          <p:sp>
            <p:nvSpPr>
              <p:cNvPr id="115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70" name="Group 9"/>
            <p:cNvGrpSpPr/>
            <p:nvPr/>
          </p:nvGrpSpPr>
          <p:grpSpPr>
            <a:xfrm>
              <a:off x="3200400" y="3200399"/>
              <a:ext cx="3886200" cy="3657601"/>
              <a:chOff x="0" y="0"/>
              <a:chExt cx="3886200" cy="3657600"/>
            </a:xfrm>
          </p:grpSpPr>
          <p:sp>
            <p:nvSpPr>
              <p:cNvPr id="116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6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76" name="Group 15"/>
            <p:cNvGrpSpPr/>
            <p:nvPr/>
          </p:nvGrpSpPr>
          <p:grpSpPr>
            <a:xfrm>
              <a:off x="4495800" y="152399"/>
              <a:ext cx="4343400" cy="4114801"/>
              <a:chOff x="0" y="0"/>
              <a:chExt cx="4343400" cy="4114800"/>
            </a:xfrm>
          </p:grpSpPr>
          <p:sp>
            <p:nvSpPr>
              <p:cNvPr id="117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7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17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1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118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11946925"/>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4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06" name="Group 2"/>
          <p:cNvGrpSpPr/>
          <p:nvPr/>
        </p:nvGrpSpPr>
        <p:grpSpPr>
          <a:xfrm>
            <a:off x="0" y="0"/>
            <a:ext cx="8839200" cy="6858000"/>
            <a:chOff x="0" y="0"/>
            <a:chExt cx="8839200" cy="6858000"/>
          </a:xfrm>
        </p:grpSpPr>
        <p:grpSp>
          <p:nvGrpSpPr>
            <p:cNvPr id="1193" name="Group 3"/>
            <p:cNvGrpSpPr/>
            <p:nvPr/>
          </p:nvGrpSpPr>
          <p:grpSpPr>
            <a:xfrm>
              <a:off x="0" y="-1"/>
              <a:ext cx="5105400" cy="4876801"/>
              <a:chOff x="0" y="0"/>
              <a:chExt cx="5105400" cy="4876800"/>
            </a:xfrm>
          </p:grpSpPr>
          <p:sp>
            <p:nvSpPr>
              <p:cNvPr id="118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8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199" name="Group 9"/>
            <p:cNvGrpSpPr/>
            <p:nvPr/>
          </p:nvGrpSpPr>
          <p:grpSpPr>
            <a:xfrm>
              <a:off x="3200400" y="3200399"/>
              <a:ext cx="3886200" cy="3657601"/>
              <a:chOff x="0" y="0"/>
              <a:chExt cx="3886200" cy="3657600"/>
            </a:xfrm>
          </p:grpSpPr>
          <p:sp>
            <p:nvSpPr>
              <p:cNvPr id="119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19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05" name="Group 15"/>
            <p:cNvGrpSpPr/>
            <p:nvPr/>
          </p:nvGrpSpPr>
          <p:grpSpPr>
            <a:xfrm>
              <a:off x="4495800" y="152399"/>
              <a:ext cx="4343400" cy="4114801"/>
              <a:chOff x="0" y="0"/>
              <a:chExt cx="4343400" cy="4114800"/>
            </a:xfrm>
          </p:grpSpPr>
          <p:sp>
            <p:nvSpPr>
              <p:cNvPr id="120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0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0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0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66641388"/>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4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33" name="Group 2"/>
          <p:cNvGrpSpPr/>
          <p:nvPr/>
        </p:nvGrpSpPr>
        <p:grpSpPr>
          <a:xfrm>
            <a:off x="0" y="0"/>
            <a:ext cx="8839200" cy="6858000"/>
            <a:chOff x="0" y="0"/>
            <a:chExt cx="8839200" cy="6858000"/>
          </a:xfrm>
        </p:grpSpPr>
        <p:grpSp>
          <p:nvGrpSpPr>
            <p:cNvPr id="1220" name="Group 3"/>
            <p:cNvGrpSpPr/>
            <p:nvPr/>
          </p:nvGrpSpPr>
          <p:grpSpPr>
            <a:xfrm>
              <a:off x="0" y="-1"/>
              <a:ext cx="5105400" cy="4876801"/>
              <a:chOff x="0" y="0"/>
              <a:chExt cx="5105400" cy="4876800"/>
            </a:xfrm>
          </p:grpSpPr>
          <p:sp>
            <p:nvSpPr>
              <p:cNvPr id="121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1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26" name="Group 9"/>
            <p:cNvGrpSpPr/>
            <p:nvPr/>
          </p:nvGrpSpPr>
          <p:grpSpPr>
            <a:xfrm>
              <a:off x="3200400" y="3200399"/>
              <a:ext cx="3886200" cy="3657601"/>
              <a:chOff x="0" y="0"/>
              <a:chExt cx="3886200" cy="3657600"/>
            </a:xfrm>
          </p:grpSpPr>
          <p:sp>
            <p:nvSpPr>
              <p:cNvPr id="122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32" name="Group 15"/>
            <p:cNvGrpSpPr/>
            <p:nvPr/>
          </p:nvGrpSpPr>
          <p:grpSpPr>
            <a:xfrm>
              <a:off x="4495800" y="152399"/>
              <a:ext cx="4343400" cy="4114801"/>
              <a:chOff x="0" y="0"/>
              <a:chExt cx="4343400" cy="4114800"/>
            </a:xfrm>
          </p:grpSpPr>
          <p:sp>
            <p:nvSpPr>
              <p:cNvPr id="122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2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3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3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3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3387680"/>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4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59" name="Group 2"/>
          <p:cNvGrpSpPr/>
          <p:nvPr/>
        </p:nvGrpSpPr>
        <p:grpSpPr>
          <a:xfrm>
            <a:off x="0" y="0"/>
            <a:ext cx="8839200" cy="6858000"/>
            <a:chOff x="0" y="0"/>
            <a:chExt cx="8839200" cy="6858000"/>
          </a:xfrm>
        </p:grpSpPr>
        <p:grpSp>
          <p:nvGrpSpPr>
            <p:cNvPr id="1246" name="Group 3"/>
            <p:cNvGrpSpPr/>
            <p:nvPr/>
          </p:nvGrpSpPr>
          <p:grpSpPr>
            <a:xfrm>
              <a:off x="0" y="-1"/>
              <a:ext cx="5105400" cy="4876801"/>
              <a:chOff x="0" y="0"/>
              <a:chExt cx="5105400" cy="4876800"/>
            </a:xfrm>
          </p:grpSpPr>
          <p:sp>
            <p:nvSpPr>
              <p:cNvPr id="124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52" name="Group 9"/>
            <p:cNvGrpSpPr/>
            <p:nvPr/>
          </p:nvGrpSpPr>
          <p:grpSpPr>
            <a:xfrm>
              <a:off x="3200400" y="3200399"/>
              <a:ext cx="3886200" cy="3657601"/>
              <a:chOff x="0" y="0"/>
              <a:chExt cx="3886200" cy="3657600"/>
            </a:xfrm>
          </p:grpSpPr>
          <p:sp>
            <p:nvSpPr>
              <p:cNvPr id="124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4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58" name="Group 15"/>
            <p:cNvGrpSpPr/>
            <p:nvPr/>
          </p:nvGrpSpPr>
          <p:grpSpPr>
            <a:xfrm>
              <a:off x="4495800" y="152399"/>
              <a:ext cx="4343400" cy="4114801"/>
              <a:chOff x="0" y="0"/>
              <a:chExt cx="4343400" cy="4114800"/>
            </a:xfrm>
          </p:grpSpPr>
          <p:sp>
            <p:nvSpPr>
              <p:cNvPr id="125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5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6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6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126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2898483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311617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4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288" name="Group 2"/>
          <p:cNvGrpSpPr/>
          <p:nvPr/>
        </p:nvGrpSpPr>
        <p:grpSpPr>
          <a:xfrm>
            <a:off x="0" y="0"/>
            <a:ext cx="8839200" cy="6858000"/>
            <a:chOff x="0" y="0"/>
            <a:chExt cx="8839200" cy="6858000"/>
          </a:xfrm>
        </p:grpSpPr>
        <p:grpSp>
          <p:nvGrpSpPr>
            <p:cNvPr id="1275" name="Group 3"/>
            <p:cNvGrpSpPr/>
            <p:nvPr/>
          </p:nvGrpSpPr>
          <p:grpSpPr>
            <a:xfrm>
              <a:off x="0" y="-1"/>
              <a:ext cx="5105400" cy="4876801"/>
              <a:chOff x="0" y="0"/>
              <a:chExt cx="5105400" cy="4876800"/>
            </a:xfrm>
          </p:grpSpPr>
          <p:sp>
            <p:nvSpPr>
              <p:cNvPr id="127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81" name="Group 9"/>
            <p:cNvGrpSpPr/>
            <p:nvPr/>
          </p:nvGrpSpPr>
          <p:grpSpPr>
            <a:xfrm>
              <a:off x="3200400" y="3200399"/>
              <a:ext cx="3886200" cy="3657601"/>
              <a:chOff x="0" y="0"/>
              <a:chExt cx="3886200" cy="3657600"/>
            </a:xfrm>
          </p:grpSpPr>
          <p:sp>
            <p:nvSpPr>
              <p:cNvPr id="127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7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287" name="Group 15"/>
            <p:cNvGrpSpPr/>
            <p:nvPr/>
          </p:nvGrpSpPr>
          <p:grpSpPr>
            <a:xfrm>
              <a:off x="4495800" y="152399"/>
              <a:ext cx="4343400" cy="4114801"/>
              <a:chOff x="0" y="0"/>
              <a:chExt cx="4343400" cy="4114800"/>
            </a:xfrm>
          </p:grpSpPr>
          <p:sp>
            <p:nvSpPr>
              <p:cNvPr id="128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28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28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29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2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955268772"/>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4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17" name="Group 2"/>
          <p:cNvGrpSpPr/>
          <p:nvPr/>
        </p:nvGrpSpPr>
        <p:grpSpPr>
          <a:xfrm>
            <a:off x="0" y="0"/>
            <a:ext cx="8839200" cy="6858000"/>
            <a:chOff x="0" y="0"/>
            <a:chExt cx="8839200" cy="6858000"/>
          </a:xfrm>
        </p:grpSpPr>
        <p:grpSp>
          <p:nvGrpSpPr>
            <p:cNvPr id="1304" name="Group 3"/>
            <p:cNvGrpSpPr/>
            <p:nvPr/>
          </p:nvGrpSpPr>
          <p:grpSpPr>
            <a:xfrm>
              <a:off x="0" y="-1"/>
              <a:ext cx="5105400" cy="4876801"/>
              <a:chOff x="0" y="0"/>
              <a:chExt cx="5105400" cy="4876800"/>
            </a:xfrm>
          </p:grpSpPr>
          <p:sp>
            <p:nvSpPr>
              <p:cNvPr id="129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10" name="Group 9"/>
            <p:cNvGrpSpPr/>
            <p:nvPr/>
          </p:nvGrpSpPr>
          <p:grpSpPr>
            <a:xfrm>
              <a:off x="3200400" y="3200399"/>
              <a:ext cx="3886200" cy="3657601"/>
              <a:chOff x="0" y="0"/>
              <a:chExt cx="3886200" cy="3657600"/>
            </a:xfrm>
          </p:grpSpPr>
          <p:sp>
            <p:nvSpPr>
              <p:cNvPr id="130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0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16" name="Group 15"/>
            <p:cNvGrpSpPr/>
            <p:nvPr/>
          </p:nvGrpSpPr>
          <p:grpSpPr>
            <a:xfrm>
              <a:off x="4495800" y="152399"/>
              <a:ext cx="4343400" cy="4114801"/>
              <a:chOff x="0" y="0"/>
              <a:chExt cx="4343400" cy="4114800"/>
            </a:xfrm>
          </p:grpSpPr>
          <p:sp>
            <p:nvSpPr>
              <p:cNvPr id="131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1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1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1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505755625"/>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4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45" name="Group 2"/>
          <p:cNvGrpSpPr/>
          <p:nvPr/>
        </p:nvGrpSpPr>
        <p:grpSpPr>
          <a:xfrm>
            <a:off x="0" y="0"/>
            <a:ext cx="8839200" cy="6858000"/>
            <a:chOff x="0" y="0"/>
            <a:chExt cx="8839200" cy="6858000"/>
          </a:xfrm>
        </p:grpSpPr>
        <p:grpSp>
          <p:nvGrpSpPr>
            <p:cNvPr id="1332" name="Group 3"/>
            <p:cNvGrpSpPr/>
            <p:nvPr/>
          </p:nvGrpSpPr>
          <p:grpSpPr>
            <a:xfrm>
              <a:off x="0" y="-1"/>
              <a:ext cx="5105400" cy="4876801"/>
              <a:chOff x="0" y="0"/>
              <a:chExt cx="5105400" cy="4876800"/>
            </a:xfrm>
          </p:grpSpPr>
          <p:sp>
            <p:nvSpPr>
              <p:cNvPr id="132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2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2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38" name="Group 9"/>
            <p:cNvGrpSpPr/>
            <p:nvPr/>
          </p:nvGrpSpPr>
          <p:grpSpPr>
            <a:xfrm>
              <a:off x="3200400" y="3200399"/>
              <a:ext cx="3886200" cy="3657601"/>
              <a:chOff x="0" y="0"/>
              <a:chExt cx="3886200" cy="3657600"/>
            </a:xfrm>
          </p:grpSpPr>
          <p:sp>
            <p:nvSpPr>
              <p:cNvPr id="133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3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44" name="Group 15"/>
            <p:cNvGrpSpPr/>
            <p:nvPr/>
          </p:nvGrpSpPr>
          <p:grpSpPr>
            <a:xfrm>
              <a:off x="4495800" y="152399"/>
              <a:ext cx="4343400" cy="4114801"/>
              <a:chOff x="0" y="0"/>
              <a:chExt cx="4343400" cy="4114800"/>
            </a:xfrm>
          </p:grpSpPr>
          <p:sp>
            <p:nvSpPr>
              <p:cNvPr id="133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4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4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4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80327331"/>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1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373" name="Group 2"/>
          <p:cNvGrpSpPr/>
          <p:nvPr/>
        </p:nvGrpSpPr>
        <p:grpSpPr>
          <a:xfrm>
            <a:off x="0" y="0"/>
            <a:ext cx="8839200" cy="6858000"/>
            <a:chOff x="0" y="0"/>
            <a:chExt cx="8839200" cy="6858000"/>
          </a:xfrm>
        </p:grpSpPr>
        <p:grpSp>
          <p:nvGrpSpPr>
            <p:cNvPr id="1360" name="Group 3"/>
            <p:cNvGrpSpPr/>
            <p:nvPr/>
          </p:nvGrpSpPr>
          <p:grpSpPr>
            <a:xfrm>
              <a:off x="0" y="-1"/>
              <a:ext cx="5105400" cy="4876801"/>
              <a:chOff x="0" y="0"/>
              <a:chExt cx="5105400" cy="4876800"/>
            </a:xfrm>
          </p:grpSpPr>
          <p:sp>
            <p:nvSpPr>
              <p:cNvPr id="135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5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66" name="Group 9"/>
            <p:cNvGrpSpPr/>
            <p:nvPr/>
          </p:nvGrpSpPr>
          <p:grpSpPr>
            <a:xfrm>
              <a:off x="3200400" y="3200399"/>
              <a:ext cx="3886200" cy="3657601"/>
              <a:chOff x="0" y="0"/>
              <a:chExt cx="3886200" cy="3657600"/>
            </a:xfrm>
          </p:grpSpPr>
          <p:sp>
            <p:nvSpPr>
              <p:cNvPr id="136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1372" name="Group 15"/>
            <p:cNvGrpSpPr/>
            <p:nvPr/>
          </p:nvGrpSpPr>
          <p:grpSpPr>
            <a:xfrm>
              <a:off x="4495800" y="152399"/>
              <a:ext cx="4343400" cy="4114801"/>
              <a:chOff x="0" y="0"/>
              <a:chExt cx="4343400" cy="4114800"/>
            </a:xfrm>
          </p:grpSpPr>
          <p:sp>
            <p:nvSpPr>
              <p:cNvPr id="136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6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7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137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137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137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42786900"/>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grpSp>
        <p:nvGrpSpPr>
          <p:cNvPr id="1389" name="Group 2"/>
          <p:cNvGrpSpPr/>
          <p:nvPr/>
        </p:nvGrpSpPr>
        <p:grpSpPr>
          <a:xfrm>
            <a:off x="0" y="3902075"/>
            <a:ext cx="3400426" cy="2949575"/>
            <a:chOff x="0" y="0"/>
            <a:chExt cx="3400425" cy="2949575"/>
          </a:xfrm>
        </p:grpSpPr>
        <p:sp>
          <p:nvSpPr>
            <p:cNvPr id="13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390"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391"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2"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9560717"/>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grpSp>
        <p:nvGrpSpPr>
          <p:cNvPr id="1406" name="Group 2"/>
          <p:cNvGrpSpPr/>
          <p:nvPr/>
        </p:nvGrpSpPr>
        <p:grpSpPr>
          <a:xfrm>
            <a:off x="0" y="3902075"/>
            <a:ext cx="3400426" cy="2949575"/>
            <a:chOff x="0" y="0"/>
            <a:chExt cx="3400425" cy="2949575"/>
          </a:xfrm>
        </p:grpSpPr>
        <p:sp>
          <p:nvSpPr>
            <p:cNvPr id="13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07" name="Title Text"/>
          <p:cNvSpPr txBox="1">
            <a:spLocks noGrp="1"/>
          </p:cNvSpPr>
          <p:nvPr>
            <p:ph type="title"/>
          </p:nvPr>
        </p:nvSpPr>
        <p:spPr>
          <a:xfrm>
            <a:off x="722312" y="4406900"/>
            <a:ext cx="7772401" cy="1362075"/>
          </a:xfrm>
          <a:prstGeom prst="rect">
            <a:avLst/>
          </a:prstGeom>
        </p:spPr>
        <p:txBody>
          <a:bodyPr anchor="t">
            <a:normAutofit/>
          </a:bodyPr>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9"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64626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grpSp>
        <p:nvGrpSpPr>
          <p:cNvPr id="1423" name="Group 2"/>
          <p:cNvGrpSpPr/>
          <p:nvPr/>
        </p:nvGrpSpPr>
        <p:grpSpPr>
          <a:xfrm>
            <a:off x="0" y="3902075"/>
            <a:ext cx="3400426" cy="2949575"/>
            <a:chOff x="0" y="0"/>
            <a:chExt cx="3400425" cy="2949575"/>
          </a:xfrm>
        </p:grpSpPr>
        <p:sp>
          <p:nvSpPr>
            <p:cNvPr id="141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1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2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24"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25"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575" indent="-333375">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439" indent="-320039">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200" indent="-355600">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400" indent="-355600">
              <a:spcBef>
                <a:spcPts val="600"/>
              </a:spcBef>
              <a:buClr>
                <a:srgbClr val="FFFFCC"/>
              </a:buClr>
              <a:buSzPct val="75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6"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2854610"/>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grpSp>
        <p:nvGrpSpPr>
          <p:cNvPr id="1440" name="Group 2"/>
          <p:cNvGrpSpPr/>
          <p:nvPr/>
        </p:nvGrpSpPr>
        <p:grpSpPr>
          <a:xfrm>
            <a:off x="0" y="3902075"/>
            <a:ext cx="3400426" cy="2949575"/>
            <a:chOff x="0" y="0"/>
            <a:chExt cx="3400425" cy="2949575"/>
          </a:xfrm>
        </p:grpSpPr>
        <p:sp>
          <p:nvSpPr>
            <p:cNvPr id="143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41" name="Title Text"/>
          <p:cNvSpPr txBox="1">
            <a:spLocks noGrp="1"/>
          </p:cNvSpPr>
          <p:nvPr>
            <p:ph type="title"/>
          </p:nvPr>
        </p:nvSpPr>
        <p:spPr>
          <a:xfrm>
            <a:off x="457200" y="274638"/>
            <a:ext cx="8229600" cy="1143001"/>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effectLst>
                  <a:outerShdw blurRad="38100" dist="38100" dir="2700000" rotWithShape="0">
                    <a:srgbClr val="000000"/>
                  </a:outerShdw>
                </a:effectLst>
              </a:defRPr>
            </a:pPr>
            <a:endParaRPr dirty="0"/>
          </a:p>
        </p:txBody>
      </p:sp>
      <p:sp>
        <p:nvSpPr>
          <p:cNvPr id="1444"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6414282"/>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grpSp>
        <p:nvGrpSpPr>
          <p:cNvPr id="1458" name="Group 2"/>
          <p:cNvGrpSpPr/>
          <p:nvPr/>
        </p:nvGrpSpPr>
        <p:grpSpPr>
          <a:xfrm>
            <a:off x="0" y="3902075"/>
            <a:ext cx="3400426" cy="2949575"/>
            <a:chOff x="0" y="0"/>
            <a:chExt cx="3400425" cy="2949575"/>
          </a:xfrm>
        </p:grpSpPr>
        <p:sp>
          <p:nvSpPr>
            <p:cNvPr id="1451"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2"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3"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4"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5"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5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59"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46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6914436"/>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grpSp>
        <p:nvGrpSpPr>
          <p:cNvPr id="1474" name="Group 2"/>
          <p:cNvGrpSpPr/>
          <p:nvPr/>
        </p:nvGrpSpPr>
        <p:grpSpPr>
          <a:xfrm>
            <a:off x="0" y="3902075"/>
            <a:ext cx="3400426" cy="2949575"/>
            <a:chOff x="0" y="0"/>
            <a:chExt cx="3400425" cy="2949575"/>
          </a:xfrm>
        </p:grpSpPr>
        <p:sp>
          <p:nvSpPr>
            <p:cNvPr id="146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6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6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7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75"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0896746"/>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0359977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Blank 0">
    <p:spTree>
      <p:nvGrpSpPr>
        <p:cNvPr id="1" name=""/>
        <p:cNvGrpSpPr/>
        <p:nvPr/>
      </p:nvGrpSpPr>
      <p:grpSpPr>
        <a:xfrm>
          <a:off x="0" y="0"/>
          <a:ext cx="0" cy="0"/>
          <a:chOff x="0" y="0"/>
          <a:chExt cx="0" cy="0"/>
        </a:xfrm>
      </p:grpSpPr>
      <p:grpSp>
        <p:nvGrpSpPr>
          <p:cNvPr id="1489" name="Group 2"/>
          <p:cNvGrpSpPr/>
          <p:nvPr/>
        </p:nvGrpSpPr>
        <p:grpSpPr>
          <a:xfrm>
            <a:off x="0" y="3902075"/>
            <a:ext cx="3400426" cy="2949575"/>
            <a:chOff x="0" y="0"/>
            <a:chExt cx="3400425" cy="2949575"/>
          </a:xfrm>
        </p:grpSpPr>
        <p:sp>
          <p:nvSpPr>
            <p:cNvPr id="14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49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3102350"/>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grpSp>
        <p:nvGrpSpPr>
          <p:cNvPr id="1504" name="Group 2"/>
          <p:cNvGrpSpPr/>
          <p:nvPr/>
        </p:nvGrpSpPr>
        <p:grpSpPr>
          <a:xfrm>
            <a:off x="0" y="3902075"/>
            <a:ext cx="3400426" cy="2949575"/>
            <a:chOff x="0" y="0"/>
            <a:chExt cx="3400425" cy="2949575"/>
          </a:xfrm>
        </p:grpSpPr>
        <p:sp>
          <p:nvSpPr>
            <p:cNvPr id="149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9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49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0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05" name="Title Text"/>
          <p:cNvSpPr txBox="1">
            <a:spLocks noGrp="1"/>
          </p:cNvSpPr>
          <p:nvPr>
            <p:ph type="title"/>
          </p:nvPr>
        </p:nvSpPr>
        <p:spPr>
          <a:xfrm>
            <a:off x="457200" y="273050"/>
            <a:ext cx="3008314" cy="1162050"/>
          </a:xfrm>
          <a:prstGeom prst="rect">
            <a:avLst/>
          </a:prstGeom>
        </p:spPr>
        <p:txBody>
          <a:bodyPr anchor="b">
            <a:normAutofit/>
          </a:bodyPr>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0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effectLst>
                  <a:outerShdw blurRad="38100" dist="38100" dir="2700000" rotWithShape="0">
                    <a:srgbClr val="000000"/>
                  </a:outerShdw>
                </a:effectLst>
              </a:defRPr>
            </a:pPr>
            <a:endParaRPr dirty="0"/>
          </a:p>
        </p:txBody>
      </p:sp>
      <p:sp>
        <p:nvSpPr>
          <p:cNvPr id="1508"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6031796"/>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grpSp>
        <p:nvGrpSpPr>
          <p:cNvPr id="1522" name="Group 2"/>
          <p:cNvGrpSpPr/>
          <p:nvPr/>
        </p:nvGrpSpPr>
        <p:grpSpPr>
          <a:xfrm>
            <a:off x="0" y="3902075"/>
            <a:ext cx="3400426" cy="2949575"/>
            <a:chOff x="0" y="0"/>
            <a:chExt cx="3400425" cy="2949575"/>
          </a:xfrm>
        </p:grpSpPr>
        <p:sp>
          <p:nvSpPr>
            <p:cNvPr id="151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1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2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2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23" name="Title Text"/>
          <p:cNvSpPr txBox="1">
            <a:spLocks noGrp="1"/>
          </p:cNvSpPr>
          <p:nvPr>
            <p:ph type="title"/>
          </p:nvPr>
        </p:nvSpPr>
        <p:spPr>
          <a:xfrm>
            <a:off x="1792288" y="4800600"/>
            <a:ext cx="5486401" cy="566738"/>
          </a:xfrm>
          <a:prstGeom prst="rect">
            <a:avLst/>
          </a:prstGeom>
        </p:spPr>
        <p:txBody>
          <a:bodyPr anchor="b">
            <a:normAutofit/>
          </a:bodyPr>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24"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52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6"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722823"/>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5_Title and Vertical Text">
    <p:spTree>
      <p:nvGrpSpPr>
        <p:cNvPr id="1" name=""/>
        <p:cNvGrpSpPr/>
        <p:nvPr/>
      </p:nvGrpSpPr>
      <p:grpSpPr>
        <a:xfrm>
          <a:off x="0" y="0"/>
          <a:ext cx="0" cy="0"/>
          <a:chOff x="0" y="0"/>
          <a:chExt cx="0" cy="0"/>
        </a:xfrm>
      </p:grpSpPr>
      <p:grpSp>
        <p:nvGrpSpPr>
          <p:cNvPr id="1540" name="Group 2"/>
          <p:cNvGrpSpPr/>
          <p:nvPr/>
        </p:nvGrpSpPr>
        <p:grpSpPr>
          <a:xfrm>
            <a:off x="0" y="3902075"/>
            <a:ext cx="3400426" cy="2949575"/>
            <a:chOff x="0" y="0"/>
            <a:chExt cx="3400425" cy="2949575"/>
          </a:xfrm>
        </p:grpSpPr>
        <p:sp>
          <p:nvSpPr>
            <p:cNvPr id="153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41" name="Title Text"/>
          <p:cNvSpPr txBox="1">
            <a:spLocks noGrp="1"/>
          </p:cNvSpPr>
          <p:nvPr>
            <p:ph type="title"/>
          </p:nvPr>
        </p:nvSpPr>
        <p:spPr>
          <a:xfrm>
            <a:off x="457200" y="277813"/>
            <a:ext cx="8229600" cy="1139826"/>
          </a:xfrm>
          <a:prstGeom prst="rect">
            <a:avLst/>
          </a:prstGeom>
        </p:spPr>
        <p:txBody>
          <a:bodyPr>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42" name="Body Level One…"/>
          <p:cNvSpPr txBox="1">
            <a:spLocks noGrp="1"/>
          </p:cNvSpPr>
          <p:nvPr>
            <p:ph type="body" idx="1"/>
          </p:nvPr>
        </p:nvSpPr>
        <p:spPr>
          <a:xfrm>
            <a:off x="457200" y="1600200"/>
            <a:ext cx="8229600" cy="4530725"/>
          </a:xfrm>
          <a:prstGeom prst="rect">
            <a:avLst/>
          </a:prstGeom>
        </p:spPr>
        <p:txBody>
          <a:bodyPr vert="eaVert">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3"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7668941"/>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5_Vertical Title and Text">
    <p:spTree>
      <p:nvGrpSpPr>
        <p:cNvPr id="1" name=""/>
        <p:cNvGrpSpPr/>
        <p:nvPr/>
      </p:nvGrpSpPr>
      <p:grpSpPr>
        <a:xfrm>
          <a:off x="0" y="0"/>
          <a:ext cx="0" cy="0"/>
          <a:chOff x="0" y="0"/>
          <a:chExt cx="0" cy="0"/>
        </a:xfrm>
      </p:grpSpPr>
      <p:grpSp>
        <p:nvGrpSpPr>
          <p:cNvPr id="1557" name="Group 2"/>
          <p:cNvGrpSpPr/>
          <p:nvPr/>
        </p:nvGrpSpPr>
        <p:grpSpPr>
          <a:xfrm>
            <a:off x="0" y="3902075"/>
            <a:ext cx="3400426" cy="2949575"/>
            <a:chOff x="0" y="0"/>
            <a:chExt cx="3400425" cy="2949575"/>
          </a:xfrm>
        </p:grpSpPr>
        <p:sp>
          <p:nvSpPr>
            <p:cNvPr id="155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55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1558" name="Title Text"/>
          <p:cNvSpPr txBox="1">
            <a:spLocks noGrp="1"/>
          </p:cNvSpPr>
          <p:nvPr>
            <p:ph type="title"/>
          </p:nvPr>
        </p:nvSpPr>
        <p:spPr>
          <a:xfrm>
            <a:off x="6629400" y="277813"/>
            <a:ext cx="2057400" cy="5853113"/>
          </a:xfrm>
          <a:prstGeom prst="rect">
            <a:avLst/>
          </a:prstGeom>
        </p:spPr>
        <p:txBody>
          <a:bodyPr vert="eaVert">
            <a:normAutofit/>
          </a:bodyPr>
          <a:lstStyle>
            <a:lvl1pP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1559" name="Body Level One…"/>
          <p:cNvSpPr txBox="1">
            <a:spLocks noGrp="1"/>
          </p:cNvSpPr>
          <p:nvPr>
            <p:ph type="body" idx="1"/>
          </p:nvPr>
        </p:nvSpPr>
        <p:spPr>
          <a:xfrm>
            <a:off x="457200" y="277813"/>
            <a:ext cx="6019800" cy="5853113"/>
          </a:xfrm>
          <a:prstGeom prst="rect">
            <a:avLst/>
          </a:prstGeom>
        </p:spPr>
        <p:txBody>
          <a:bodyPr vert="eaVert">
            <a:normAutofit/>
          </a:bodyPr>
          <a:lstStyle>
            <a:lvl1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FFFFCC"/>
              </a:buClr>
              <a:buSzPct val="75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0" name="Slide Number"/>
          <p:cNvSpPr txBox="1">
            <a:spLocks noGrp="1"/>
          </p:cNvSpPr>
          <p:nvPr>
            <p:ph type="sldNum" sz="quarter" idx="2"/>
          </p:nvPr>
        </p:nvSpPr>
        <p:spPr>
          <a:xfrm>
            <a:off x="8437376" y="6248400"/>
            <a:ext cx="249425" cy="246221"/>
          </a:xfrm>
          <a:prstGeom prst="rect">
            <a:avLst/>
          </a:prstGeom>
        </p:spPr>
        <p:txBody>
          <a:bodyPr/>
          <a:lstStyle>
            <a:lvl1pPr defTabSz="457200">
              <a:defRPr sz="1000"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446915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1567" name="Title Text"/>
          <p:cNvSpPr txBox="1">
            <a:spLocks noGrp="1"/>
          </p:cNvSpPr>
          <p:nvPr>
            <p:ph type="title"/>
          </p:nvPr>
        </p:nvSpPr>
        <p:spPr>
          <a:xfrm>
            <a:off x="685800" y="22860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defRPr b="1" i="0">
                <a:solidFill>
                  <a:srgbClr val="000000"/>
                </a:solidFill>
                <a:latin typeface="Arial" panose="020B0604020202020204" pitchFamily="34" charset="0"/>
                <a:cs typeface="Arial" panose="020B0604020202020204" pitchFamily="34" charset="0"/>
              </a:defRPr>
            </a:lvl2pPr>
            <a:lvl3pPr algn="ctr">
              <a:defRPr b="1" i="0">
                <a:solidFill>
                  <a:srgbClr val="000000"/>
                </a:solidFill>
                <a:latin typeface="Arial" panose="020B0604020202020204" pitchFamily="34" charset="0"/>
                <a:cs typeface="Arial" panose="020B0604020202020204" pitchFamily="34" charset="0"/>
              </a:defRPr>
            </a:lvl3pPr>
            <a:lvl4pPr algn="ctr">
              <a:defRPr b="1" i="0">
                <a:solidFill>
                  <a:srgbClr val="000000"/>
                </a:solidFill>
                <a:latin typeface="Arial" panose="020B0604020202020204" pitchFamily="34" charset="0"/>
                <a:cs typeface="Arial" panose="020B0604020202020204" pitchFamily="34" charset="0"/>
              </a:defRPr>
            </a:lvl4pPr>
            <a:lvl5pPr algn="ct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1114747"/>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tx">
  <p:cSld name="6_Title and Content">
    <p:spTree>
      <p:nvGrpSpPr>
        <p:cNvPr id="1" name=""/>
        <p:cNvGrpSpPr/>
        <p:nvPr/>
      </p:nvGrpSpPr>
      <p:grpSpPr>
        <a:xfrm>
          <a:off x="0" y="0"/>
          <a:ext cx="0" cy="0"/>
          <a:chOff x="0" y="0"/>
          <a:chExt cx="0" cy="0"/>
        </a:xfrm>
      </p:grpSpPr>
      <p:sp>
        <p:nvSpPr>
          <p:cNvPr id="1576"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77"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7192752"/>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tx">
  <p:cSld name="6_Section Header">
    <p:spTree>
      <p:nvGrpSpPr>
        <p:cNvPr id="1" name=""/>
        <p:cNvGrpSpPr/>
        <p:nvPr/>
      </p:nvGrpSpPr>
      <p:grpSpPr>
        <a:xfrm>
          <a:off x="0" y="0"/>
          <a:ext cx="0" cy="0"/>
          <a:chOff x="0" y="0"/>
          <a:chExt cx="0" cy="0"/>
        </a:xfrm>
      </p:grpSpPr>
      <p:sp>
        <p:nvSpPr>
          <p:cNvPr id="158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2330884"/>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6_Two Content">
    <p:spTree>
      <p:nvGrpSpPr>
        <p:cNvPr id="1" name=""/>
        <p:cNvGrpSpPr/>
        <p:nvPr/>
      </p:nvGrpSpPr>
      <p:grpSpPr>
        <a:xfrm>
          <a:off x="0" y="0"/>
          <a:ext cx="0" cy="0"/>
          <a:chOff x="0" y="0"/>
          <a:chExt cx="0" cy="0"/>
        </a:xfrm>
      </p:grpSpPr>
      <p:sp>
        <p:nvSpPr>
          <p:cNvPr id="1594"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5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9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9897160"/>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6_Comparison">
    <p:spTree>
      <p:nvGrpSpPr>
        <p:cNvPr id="1" name=""/>
        <p:cNvGrpSpPr/>
        <p:nvPr/>
      </p:nvGrpSpPr>
      <p:grpSpPr>
        <a:xfrm>
          <a:off x="0" y="0"/>
          <a:ext cx="0" cy="0"/>
          <a:chOff x="0" y="0"/>
          <a:chExt cx="0" cy="0"/>
        </a:xfrm>
      </p:grpSpPr>
      <p:sp>
        <p:nvSpPr>
          <p:cNvPr id="1603"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0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597781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77316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1613"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1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1400633"/>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62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8646788"/>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1_Blank 0">
    <p:spTree>
      <p:nvGrpSpPr>
        <p:cNvPr id="1" name=""/>
        <p:cNvGrpSpPr/>
        <p:nvPr/>
      </p:nvGrpSpPr>
      <p:grpSpPr>
        <a:xfrm>
          <a:off x="0" y="0"/>
          <a:ext cx="0" cy="0"/>
          <a:chOff x="0" y="0"/>
          <a:chExt cx="0" cy="0"/>
        </a:xfrm>
      </p:grpSpPr>
      <p:sp>
        <p:nvSpPr>
          <p:cNvPr id="162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625279"/>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6_Content with Caption">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3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207927"/>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6_Picture with Caption">
    <p:spTree>
      <p:nvGrpSpPr>
        <p:cNvPr id="1" name=""/>
        <p:cNvGrpSpPr/>
        <p:nvPr/>
      </p:nvGrpSpPr>
      <p:grpSpPr>
        <a:xfrm>
          <a:off x="0" y="0"/>
          <a:ext cx="0" cy="0"/>
          <a:chOff x="0" y="0"/>
          <a:chExt cx="0" cy="0"/>
        </a:xfrm>
      </p:grpSpPr>
      <p:sp>
        <p:nvSpPr>
          <p:cNvPr id="164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4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6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2550096"/>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6_Title and Vertical Text">
    <p:spTree>
      <p:nvGrpSpPr>
        <p:cNvPr id="1" name=""/>
        <p:cNvGrpSpPr/>
        <p:nvPr/>
      </p:nvGrpSpPr>
      <p:grpSpPr>
        <a:xfrm>
          <a:off x="0" y="0"/>
          <a:ext cx="0" cy="0"/>
          <a:chOff x="0" y="0"/>
          <a:chExt cx="0" cy="0"/>
        </a:xfrm>
      </p:grpSpPr>
      <p:sp>
        <p:nvSpPr>
          <p:cNvPr id="1655" name="Title Text"/>
          <p:cNvSpPr txBox="1">
            <a:spLocks noGrp="1"/>
          </p:cNvSpPr>
          <p:nvPr>
            <p:ph type="title"/>
          </p:nvPr>
        </p:nvSpPr>
        <p:spPr>
          <a:xfrm>
            <a:off x="0" y="60960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56"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43174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6_Vertical Title and Text">
    <p:spTree>
      <p:nvGrpSpPr>
        <p:cNvPr id="1" name=""/>
        <p:cNvGrpSpPr/>
        <p:nvPr/>
      </p:nvGrpSpPr>
      <p:grpSpPr>
        <a:xfrm>
          <a:off x="0" y="0"/>
          <a:ext cx="0" cy="0"/>
          <a:chOff x="0" y="0"/>
          <a:chExt cx="0" cy="0"/>
        </a:xfrm>
      </p:grpSpPr>
      <p:sp>
        <p:nvSpPr>
          <p:cNvPr id="1664"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1665"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1625695"/>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7_Title Slide">
    <p:bg>
      <p:bgPr>
        <a:solidFill>
          <a:srgbClr val="0A0E5B"/>
        </a:solidFill>
        <a:effectLst/>
      </p:bgPr>
    </p:bg>
    <p:spTree>
      <p:nvGrpSpPr>
        <p:cNvPr id="1" name=""/>
        <p:cNvGrpSpPr/>
        <p:nvPr/>
      </p:nvGrpSpPr>
      <p:grpSpPr>
        <a:xfrm>
          <a:off x="0" y="0"/>
          <a:ext cx="0" cy="0"/>
          <a:chOff x="0" y="0"/>
          <a:chExt cx="0" cy="0"/>
        </a:xfrm>
      </p:grpSpPr>
      <p:sp>
        <p:nvSpPr>
          <p:cNvPr id="1673" name="Rectangle 2"/>
          <p:cNvSpPr/>
          <p:nvPr/>
        </p:nvSpPr>
        <p:spPr>
          <a:xfrm>
            <a:off x="1066800" y="2995613"/>
            <a:ext cx="8077200" cy="38623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4" name="Rectangle 3"/>
          <p:cNvSpPr/>
          <p:nvPr/>
        </p:nvSpPr>
        <p:spPr>
          <a:xfrm>
            <a:off x="0" y="2995613"/>
            <a:ext cx="1066800" cy="3862388"/>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680" name="Group 7"/>
          <p:cNvGrpSpPr/>
          <p:nvPr/>
        </p:nvGrpSpPr>
        <p:grpSpPr>
          <a:xfrm>
            <a:off x="-1" y="1905000"/>
            <a:ext cx="6172201" cy="2438400"/>
            <a:chOff x="0" y="0"/>
            <a:chExt cx="6172199" cy="2438400"/>
          </a:xfrm>
        </p:grpSpPr>
        <p:sp>
          <p:nvSpPr>
            <p:cNvPr id="1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6"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7"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8"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79"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6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latin typeface="Times Roman"/>
                <a:ea typeface="Times Roman"/>
                <a:cs typeface="Times Roman"/>
                <a:sym typeface="Times Roman"/>
              </a:defRPr>
            </a:lvl1pPr>
            <a:lvl2pPr algn="ctr">
              <a:buChar char="•"/>
              <a:defRPr>
                <a:latin typeface="Times Roman"/>
                <a:ea typeface="Times Roman"/>
                <a:cs typeface="Times Roman"/>
                <a:sym typeface="Times Roman"/>
              </a:defRPr>
            </a:lvl2pPr>
            <a:lvl3pPr algn="ctr">
              <a:defRPr>
                <a:latin typeface="Times Roman"/>
                <a:ea typeface="Times Roman"/>
                <a:cs typeface="Times Roman"/>
                <a:sym typeface="Times Roman"/>
              </a:defRPr>
            </a:lvl3pPr>
            <a:lvl4pPr algn="ctr">
              <a:buChar char="➢"/>
              <a:defRPr>
                <a:latin typeface="Times Roman"/>
                <a:ea typeface="Times Roman"/>
                <a:cs typeface="Times Roman"/>
                <a:sym typeface="Times Roman"/>
              </a:defRPr>
            </a:lvl4pPr>
            <a:lvl5pPr algn="ctr">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682" name="Title Text"/>
          <p:cNvSpPr txBox="1">
            <a:spLocks noGrp="1"/>
          </p:cNvSpPr>
          <p:nvPr>
            <p:ph type="title"/>
          </p:nvPr>
        </p:nvSpPr>
        <p:spPr>
          <a:xfrm>
            <a:off x="609600" y="990600"/>
            <a:ext cx="82296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683" name="Slide Number"/>
          <p:cNvSpPr txBox="1">
            <a:spLocks noGrp="1"/>
          </p:cNvSpPr>
          <p:nvPr>
            <p:ph type="sldNum" sz="quarter" idx="2"/>
          </p:nvPr>
        </p:nvSpPr>
        <p:spPr>
          <a:xfrm>
            <a:off x="8140838" y="62484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331136234"/>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7_Title and Content">
    <p:bg>
      <p:bgPr>
        <a:solidFill>
          <a:srgbClr val="0A0E5B"/>
        </a:solidFill>
        <a:effectLst/>
      </p:bgPr>
    </p:bg>
    <p:spTree>
      <p:nvGrpSpPr>
        <p:cNvPr id="1" name=""/>
        <p:cNvGrpSpPr/>
        <p:nvPr/>
      </p:nvGrpSpPr>
      <p:grpSpPr>
        <a:xfrm>
          <a:off x="0" y="0"/>
          <a:ext cx="0" cy="0"/>
          <a:chOff x="0" y="0"/>
          <a:chExt cx="0" cy="0"/>
        </a:xfrm>
      </p:grpSpPr>
      <p:sp>
        <p:nvSpPr>
          <p:cNvPr id="1690"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697" name="Group 7"/>
          <p:cNvGrpSpPr/>
          <p:nvPr/>
        </p:nvGrpSpPr>
        <p:grpSpPr>
          <a:xfrm>
            <a:off x="-1" y="355600"/>
            <a:ext cx="6172201" cy="2438400"/>
            <a:chOff x="0" y="0"/>
            <a:chExt cx="6172199" cy="2438400"/>
          </a:xfrm>
        </p:grpSpPr>
        <p:sp>
          <p:nvSpPr>
            <p:cNvPr id="1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3"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4"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5"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696"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698"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699" name="Body Level One…"/>
          <p:cNvSpPr txBox="1">
            <a:spLocks noGrp="1"/>
          </p:cNvSpPr>
          <p:nvPr>
            <p:ph type="body" idx="1"/>
          </p:nvPr>
        </p:nvSpPr>
        <p:spPr>
          <a:xfrm>
            <a:off x="1219200" y="1676400"/>
            <a:ext cx="7772400" cy="4572000"/>
          </a:xfrm>
          <a:prstGeom prst="rect">
            <a:avLst/>
          </a:prstGeom>
        </p:spPr>
        <p:txBody>
          <a:bodyPr>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00"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788467770"/>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7_Section Header">
    <p:bg>
      <p:bgPr>
        <a:solidFill>
          <a:srgbClr val="0A0E5B"/>
        </a:solidFill>
        <a:effectLst/>
      </p:bgPr>
    </p:bg>
    <p:spTree>
      <p:nvGrpSpPr>
        <p:cNvPr id="1" name=""/>
        <p:cNvGrpSpPr/>
        <p:nvPr/>
      </p:nvGrpSpPr>
      <p:grpSpPr>
        <a:xfrm>
          <a:off x="0" y="0"/>
          <a:ext cx="0" cy="0"/>
          <a:chOff x="0" y="0"/>
          <a:chExt cx="0" cy="0"/>
        </a:xfrm>
      </p:grpSpPr>
      <p:sp>
        <p:nvSpPr>
          <p:cNvPr id="1707"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0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14" name="Group 7"/>
          <p:cNvGrpSpPr/>
          <p:nvPr/>
        </p:nvGrpSpPr>
        <p:grpSpPr>
          <a:xfrm>
            <a:off x="-1" y="355600"/>
            <a:ext cx="6172201" cy="2438400"/>
            <a:chOff x="0" y="0"/>
            <a:chExt cx="6172199" cy="2438400"/>
          </a:xfrm>
        </p:grpSpPr>
        <p:sp>
          <p:nvSpPr>
            <p:cNvPr id="170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0"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1"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2"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13"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15" name="Title Text"/>
          <p:cNvSpPr txBox="1">
            <a:spLocks noGrp="1"/>
          </p:cNvSpPr>
          <p:nvPr>
            <p:ph type="title"/>
          </p:nvPr>
        </p:nvSpPr>
        <p:spPr>
          <a:xfrm>
            <a:off x="722312" y="4406900"/>
            <a:ext cx="7772401" cy="1362075"/>
          </a:xfrm>
          <a:prstGeom prst="rect">
            <a:avLst/>
          </a:prstGeom>
          <a:effectLst>
            <a:outerShdw blurRad="63500" dist="12700" dir="16200000" rotWithShape="0">
              <a:schemeClr val="accent3">
                <a:lumOff val="44000"/>
                <a:alpha val="74998"/>
              </a:schemeClr>
            </a:outerShdw>
          </a:effectLst>
        </p:spPr>
        <p:txBody>
          <a:bodyPr anchor="t">
            <a:normAutofit/>
          </a:bodyPr>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1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atin typeface="Times Roman"/>
                <a:ea typeface="Times Roman"/>
                <a:cs typeface="Times Roman"/>
                <a:sym typeface="Times Roman"/>
              </a:defRPr>
            </a:lvl1pPr>
            <a:lvl2pPr marL="0" indent="457200">
              <a:spcBef>
                <a:spcPts val="400"/>
              </a:spcBef>
              <a:buSzTx/>
              <a:buNone/>
              <a:defRPr sz="2000">
                <a:latin typeface="Times Roman"/>
                <a:ea typeface="Times Roman"/>
                <a:cs typeface="Times Roman"/>
                <a:sym typeface="Times Roman"/>
              </a:defRPr>
            </a:lvl2pPr>
            <a:lvl3pPr marL="0" indent="914400">
              <a:spcBef>
                <a:spcPts val="400"/>
              </a:spcBef>
              <a:buSzTx/>
              <a:buNone/>
              <a:defRPr sz="2000">
                <a:latin typeface="Times Roman"/>
                <a:ea typeface="Times Roman"/>
                <a:cs typeface="Times Roman"/>
                <a:sym typeface="Times Roman"/>
              </a:defRPr>
            </a:lvl3pPr>
            <a:lvl4pPr marL="0" indent="1371600">
              <a:spcBef>
                <a:spcPts val="400"/>
              </a:spcBef>
              <a:buSzTx/>
              <a:buNone/>
              <a:defRPr sz="2000">
                <a:latin typeface="Times Roman"/>
                <a:ea typeface="Times Roman"/>
                <a:cs typeface="Times Roman"/>
                <a:sym typeface="Times Roman"/>
              </a:defRPr>
            </a:lvl4pPr>
            <a:lvl5pPr marL="0" indent="1828800">
              <a:spcBef>
                <a:spcPts val="400"/>
              </a:spcBef>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17"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775001546"/>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6342619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7_Two Content">
    <p:bg>
      <p:bgPr>
        <a:solidFill>
          <a:srgbClr val="0A0E5B"/>
        </a:solidFill>
        <a:effectLst/>
      </p:bgPr>
    </p:bg>
    <p:spTree>
      <p:nvGrpSpPr>
        <p:cNvPr id="1" name=""/>
        <p:cNvGrpSpPr/>
        <p:nvPr/>
      </p:nvGrpSpPr>
      <p:grpSpPr>
        <a:xfrm>
          <a:off x="0" y="0"/>
          <a:ext cx="0" cy="0"/>
          <a:chOff x="0" y="0"/>
          <a:chExt cx="0" cy="0"/>
        </a:xfrm>
      </p:grpSpPr>
      <p:sp>
        <p:nvSpPr>
          <p:cNvPr id="1724"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31" name="Group 7"/>
          <p:cNvGrpSpPr/>
          <p:nvPr/>
        </p:nvGrpSpPr>
        <p:grpSpPr>
          <a:xfrm>
            <a:off x="-1" y="355600"/>
            <a:ext cx="6172201" cy="2438400"/>
            <a:chOff x="0" y="0"/>
            <a:chExt cx="6172199" cy="2438400"/>
          </a:xfrm>
        </p:grpSpPr>
        <p:sp>
          <p:nvSpPr>
            <p:cNvPr id="1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7"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8"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29"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30"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32"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33"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Font typeface="Times Roman"/>
              <a:defRPr sz="2800">
                <a:latin typeface="Times Roman"/>
                <a:ea typeface="Times Roman"/>
                <a:cs typeface="Times Roman"/>
                <a:sym typeface="Times Roman"/>
              </a:defRPr>
            </a:lvl1pPr>
            <a:lvl2pPr marL="790575" indent="-333375">
              <a:spcBef>
                <a:spcPts val="600"/>
              </a:spcBef>
              <a:buClr>
                <a:srgbClr val="4460EE"/>
              </a:buClr>
              <a:buFont typeface="Times Roman"/>
              <a:buChar char="•"/>
              <a:defRPr sz="2800">
                <a:latin typeface="Times Roman"/>
                <a:ea typeface="Times Roman"/>
                <a:cs typeface="Times Roman"/>
                <a:sym typeface="Times Roman"/>
              </a:defRPr>
            </a:lvl2pPr>
            <a:lvl3pPr marL="1234439" indent="-320039">
              <a:spcBef>
                <a:spcPts val="600"/>
              </a:spcBef>
              <a:buClr>
                <a:srgbClr val="4460EE"/>
              </a:buClr>
              <a:buFont typeface="Times Roman"/>
              <a:defRPr sz="2800">
                <a:latin typeface="Times Roman"/>
                <a:ea typeface="Times Roman"/>
                <a:cs typeface="Times Roman"/>
                <a:sym typeface="Times Roman"/>
              </a:defRPr>
            </a:lvl3pPr>
            <a:lvl4pPr marL="1727200" indent="-355600">
              <a:spcBef>
                <a:spcPts val="600"/>
              </a:spcBef>
              <a:buClr>
                <a:srgbClr val="4460EE"/>
              </a:buClr>
              <a:buFont typeface="Times Roman"/>
              <a:buChar char="➢"/>
              <a:defRPr sz="2800">
                <a:latin typeface="Times Roman"/>
                <a:ea typeface="Times Roman"/>
                <a:cs typeface="Times Roman"/>
                <a:sym typeface="Times Roman"/>
              </a:defRPr>
            </a:lvl4pPr>
            <a:lvl5pPr marL="2184400" indent="-355600">
              <a:spcBef>
                <a:spcPts val="600"/>
              </a:spcBef>
              <a:buClr>
                <a:srgbClr val="4460EE"/>
              </a:buClr>
              <a:buFont typeface="Times Roman"/>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34"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4164622401"/>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7_Comparison">
    <p:bg>
      <p:bgPr>
        <a:solidFill>
          <a:srgbClr val="0A0E5B"/>
        </a:solidFill>
        <a:effectLst/>
      </p:bgPr>
    </p:bg>
    <p:spTree>
      <p:nvGrpSpPr>
        <p:cNvPr id="1" name=""/>
        <p:cNvGrpSpPr/>
        <p:nvPr/>
      </p:nvGrpSpPr>
      <p:grpSpPr>
        <a:xfrm>
          <a:off x="0" y="0"/>
          <a:ext cx="0" cy="0"/>
          <a:chOff x="0" y="0"/>
          <a:chExt cx="0" cy="0"/>
        </a:xfrm>
      </p:grpSpPr>
      <p:sp>
        <p:nvSpPr>
          <p:cNvPr id="1741"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2"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48" name="Group 7"/>
          <p:cNvGrpSpPr/>
          <p:nvPr/>
        </p:nvGrpSpPr>
        <p:grpSpPr>
          <a:xfrm>
            <a:off x="-1" y="355600"/>
            <a:ext cx="6172201" cy="2438400"/>
            <a:chOff x="0" y="0"/>
            <a:chExt cx="6172199" cy="2438400"/>
          </a:xfrm>
        </p:grpSpPr>
        <p:sp>
          <p:nvSpPr>
            <p:cNvPr id="1743"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4"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5"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6"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47"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49" name="Title Text"/>
          <p:cNvSpPr txBox="1">
            <a:spLocks noGrp="1"/>
          </p:cNvSpPr>
          <p:nvPr>
            <p:ph type="title"/>
          </p:nvPr>
        </p:nvSpPr>
        <p:spPr>
          <a:xfrm>
            <a:off x="457200" y="274638"/>
            <a:ext cx="8229600" cy="1143001"/>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5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Times Roman"/>
                <a:ea typeface="Times Roman"/>
                <a:cs typeface="Times Roman"/>
                <a:sym typeface="Times Roman"/>
              </a:defRPr>
            </a:lvl1pPr>
            <a:lvl2pPr marL="0" indent="457200">
              <a:spcBef>
                <a:spcPts val="500"/>
              </a:spcBef>
              <a:buSzTx/>
              <a:buNone/>
              <a:defRPr sz="2400" b="1">
                <a:latin typeface="Times Roman"/>
                <a:ea typeface="Times Roman"/>
                <a:cs typeface="Times Roman"/>
                <a:sym typeface="Times Roman"/>
              </a:defRPr>
            </a:lvl2pPr>
            <a:lvl3pPr marL="0" indent="914400">
              <a:spcBef>
                <a:spcPts val="500"/>
              </a:spcBef>
              <a:buSzTx/>
              <a:buNone/>
              <a:defRPr sz="2400" b="1">
                <a:latin typeface="Times Roman"/>
                <a:ea typeface="Times Roman"/>
                <a:cs typeface="Times Roman"/>
                <a:sym typeface="Times Roman"/>
              </a:defRPr>
            </a:lvl3pPr>
            <a:lvl4pPr marL="0" indent="1371600">
              <a:spcBef>
                <a:spcPts val="500"/>
              </a:spcBef>
              <a:buSzTx/>
              <a:buNone/>
              <a:defRPr sz="2400" b="1">
                <a:latin typeface="Times Roman"/>
                <a:ea typeface="Times Roman"/>
                <a:cs typeface="Times Roman"/>
                <a:sym typeface="Times Roman"/>
              </a:defRPr>
            </a:lvl4pPr>
            <a:lvl5pPr marL="0" indent="1828800">
              <a:spcBef>
                <a:spcPts val="500"/>
              </a:spcBef>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75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latin typeface="Times Roman"/>
                <a:ea typeface="Times Roman"/>
                <a:cs typeface="Times Roman"/>
                <a:sym typeface="Times Roman"/>
              </a:defRPr>
            </a:pPr>
            <a:endParaRPr/>
          </a:p>
        </p:txBody>
      </p:sp>
      <p:sp>
        <p:nvSpPr>
          <p:cNvPr id="1752"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290080902"/>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7_Title Only">
    <p:bg>
      <p:bgPr>
        <a:solidFill>
          <a:srgbClr val="0A0E5B"/>
        </a:solidFill>
        <a:effectLst/>
      </p:bgPr>
    </p:bg>
    <p:spTree>
      <p:nvGrpSpPr>
        <p:cNvPr id="1" name=""/>
        <p:cNvGrpSpPr/>
        <p:nvPr/>
      </p:nvGrpSpPr>
      <p:grpSpPr>
        <a:xfrm>
          <a:off x="0" y="0"/>
          <a:ext cx="0" cy="0"/>
          <a:chOff x="0" y="0"/>
          <a:chExt cx="0" cy="0"/>
        </a:xfrm>
      </p:grpSpPr>
      <p:sp>
        <p:nvSpPr>
          <p:cNvPr id="1759"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66" name="Group 7"/>
          <p:cNvGrpSpPr/>
          <p:nvPr/>
        </p:nvGrpSpPr>
        <p:grpSpPr>
          <a:xfrm>
            <a:off x="-1" y="355600"/>
            <a:ext cx="6172201" cy="2438400"/>
            <a:chOff x="0" y="0"/>
            <a:chExt cx="6172199" cy="2438400"/>
          </a:xfrm>
        </p:grpSpPr>
        <p:sp>
          <p:nvSpPr>
            <p:cNvPr id="176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2"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3"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4"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65"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67"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68"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4194121829"/>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7_Blank">
    <p:bg>
      <p:bgPr>
        <a:solidFill>
          <a:srgbClr val="0A0E5B"/>
        </a:solidFill>
        <a:effectLst/>
      </p:bgPr>
    </p:bg>
    <p:spTree>
      <p:nvGrpSpPr>
        <p:cNvPr id="1" name=""/>
        <p:cNvGrpSpPr/>
        <p:nvPr/>
      </p:nvGrpSpPr>
      <p:grpSpPr>
        <a:xfrm>
          <a:off x="0" y="0"/>
          <a:ext cx="0" cy="0"/>
          <a:chOff x="0" y="0"/>
          <a:chExt cx="0" cy="0"/>
        </a:xfrm>
      </p:grpSpPr>
      <p:sp>
        <p:nvSpPr>
          <p:cNvPr id="1775"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82" name="Group 7"/>
          <p:cNvGrpSpPr/>
          <p:nvPr/>
        </p:nvGrpSpPr>
        <p:grpSpPr>
          <a:xfrm>
            <a:off x="-1" y="355600"/>
            <a:ext cx="6172201" cy="2438400"/>
            <a:chOff x="0" y="0"/>
            <a:chExt cx="6172199" cy="2438400"/>
          </a:xfrm>
        </p:grpSpPr>
        <p:sp>
          <p:nvSpPr>
            <p:cNvPr id="1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8"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79"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80"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81"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83"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7682739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7_Content with Caption">
    <p:bg>
      <p:bgPr>
        <a:solidFill>
          <a:srgbClr val="0A0E5B"/>
        </a:solidFill>
        <a:effectLst/>
      </p:bgPr>
    </p:bg>
    <p:spTree>
      <p:nvGrpSpPr>
        <p:cNvPr id="1" name=""/>
        <p:cNvGrpSpPr/>
        <p:nvPr/>
      </p:nvGrpSpPr>
      <p:grpSpPr>
        <a:xfrm>
          <a:off x="0" y="0"/>
          <a:ext cx="0" cy="0"/>
          <a:chOff x="0" y="0"/>
          <a:chExt cx="0" cy="0"/>
        </a:xfrm>
      </p:grpSpPr>
      <p:sp>
        <p:nvSpPr>
          <p:cNvPr id="1790"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797" name="Group 7"/>
          <p:cNvGrpSpPr/>
          <p:nvPr/>
        </p:nvGrpSpPr>
        <p:grpSpPr>
          <a:xfrm>
            <a:off x="-1" y="355600"/>
            <a:ext cx="6172201" cy="2438400"/>
            <a:chOff x="0" y="0"/>
            <a:chExt cx="6172199" cy="2438400"/>
          </a:xfrm>
        </p:grpSpPr>
        <p:sp>
          <p:nvSpPr>
            <p:cNvPr id="17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3"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4"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5"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796"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798" name="Title Text"/>
          <p:cNvSpPr txBox="1">
            <a:spLocks noGrp="1"/>
          </p:cNvSpPr>
          <p:nvPr>
            <p:ph type="title"/>
          </p:nvPr>
        </p:nvSpPr>
        <p:spPr>
          <a:xfrm>
            <a:off x="457200" y="273050"/>
            <a:ext cx="3008314" cy="1162050"/>
          </a:xfrm>
          <a:prstGeom prst="rect">
            <a:avLst/>
          </a:prstGeom>
          <a:effectLst>
            <a:outerShdw blurRad="63500" dist="12700" dir="16200000" rotWithShape="0">
              <a:schemeClr val="accent3">
                <a:lumOff val="44000"/>
                <a:alpha val="74998"/>
              </a:schemeClr>
            </a:outerShdw>
          </a:effectLst>
        </p:spPr>
        <p:txBody>
          <a:bodyPr anchor="b">
            <a:normAutofit/>
          </a:bodyPr>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79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0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latin typeface="Times Roman"/>
                <a:ea typeface="Times Roman"/>
                <a:cs typeface="Times Roman"/>
                <a:sym typeface="Times Roman"/>
              </a:defRPr>
            </a:pPr>
            <a:endParaRPr/>
          </a:p>
        </p:txBody>
      </p:sp>
      <p:sp>
        <p:nvSpPr>
          <p:cNvPr id="1801"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47663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7_Picture with Caption">
    <p:bg>
      <p:bgPr>
        <a:solidFill>
          <a:srgbClr val="0A0E5B"/>
        </a:solidFill>
        <a:effectLst/>
      </p:bgPr>
    </p:bg>
    <p:spTree>
      <p:nvGrpSpPr>
        <p:cNvPr id="1" name=""/>
        <p:cNvGrpSpPr/>
        <p:nvPr/>
      </p:nvGrpSpPr>
      <p:grpSpPr>
        <a:xfrm>
          <a:off x="0" y="0"/>
          <a:ext cx="0" cy="0"/>
          <a:chOff x="0" y="0"/>
          <a:chExt cx="0" cy="0"/>
        </a:xfrm>
      </p:grpSpPr>
      <p:sp>
        <p:nvSpPr>
          <p:cNvPr id="1808"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15" name="Group 7"/>
          <p:cNvGrpSpPr/>
          <p:nvPr/>
        </p:nvGrpSpPr>
        <p:grpSpPr>
          <a:xfrm>
            <a:off x="-1" y="355600"/>
            <a:ext cx="6172201" cy="2438400"/>
            <a:chOff x="0" y="0"/>
            <a:chExt cx="6172199" cy="2438400"/>
          </a:xfrm>
        </p:grpSpPr>
        <p:sp>
          <p:nvSpPr>
            <p:cNvPr id="18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1"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2"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3"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14"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16" name="Title Text"/>
          <p:cNvSpPr txBox="1">
            <a:spLocks noGrp="1"/>
          </p:cNvSpPr>
          <p:nvPr>
            <p:ph type="title"/>
          </p:nvPr>
        </p:nvSpPr>
        <p:spPr>
          <a:xfrm>
            <a:off x="1792288" y="4800600"/>
            <a:ext cx="5486401" cy="566738"/>
          </a:xfrm>
          <a:prstGeom prst="rect">
            <a:avLst/>
          </a:prstGeom>
          <a:effectLst>
            <a:outerShdw blurRad="63500" dist="12700" dir="16200000" rotWithShape="0">
              <a:schemeClr val="accent3">
                <a:lumOff val="44000"/>
                <a:alpha val="74998"/>
              </a:schemeClr>
            </a:outerShdw>
          </a:effectLst>
        </p:spPr>
        <p:txBody>
          <a:bodyPr anchor="b">
            <a:normAutofit/>
          </a:bodyPr>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1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1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Times Roman"/>
                <a:ea typeface="Times Roman"/>
                <a:cs typeface="Times Roman"/>
                <a:sym typeface="Times Roman"/>
              </a:defRPr>
            </a:lvl1pPr>
            <a:lvl2pPr marL="0" indent="457200">
              <a:spcBef>
                <a:spcPts val="300"/>
              </a:spcBef>
              <a:buSzTx/>
              <a:buNone/>
              <a:defRPr sz="1400">
                <a:latin typeface="Times Roman"/>
                <a:ea typeface="Times Roman"/>
                <a:cs typeface="Times Roman"/>
                <a:sym typeface="Times Roman"/>
              </a:defRPr>
            </a:lvl2pPr>
            <a:lvl3pPr marL="0" indent="914400">
              <a:spcBef>
                <a:spcPts val="300"/>
              </a:spcBef>
              <a:buSzTx/>
              <a:buNone/>
              <a:defRPr sz="1400">
                <a:latin typeface="Times Roman"/>
                <a:ea typeface="Times Roman"/>
                <a:cs typeface="Times Roman"/>
                <a:sym typeface="Times Roman"/>
              </a:defRPr>
            </a:lvl3pPr>
            <a:lvl4pPr marL="0" indent="1371600">
              <a:spcBef>
                <a:spcPts val="300"/>
              </a:spcBef>
              <a:buSzTx/>
              <a:buNone/>
              <a:defRPr sz="1400">
                <a:latin typeface="Times Roman"/>
                <a:ea typeface="Times Roman"/>
                <a:cs typeface="Times Roman"/>
                <a:sym typeface="Times Roman"/>
              </a:defRPr>
            </a:lvl4pPr>
            <a:lvl5pPr marL="0" indent="1828800">
              <a:spcBef>
                <a:spcPts val="300"/>
              </a:spcBef>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19"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8075048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7_Title and Vertical Text">
    <p:bg>
      <p:bgPr>
        <a:solidFill>
          <a:srgbClr val="0A0E5B"/>
        </a:solidFill>
        <a:effectLst/>
      </p:bgPr>
    </p:bg>
    <p:spTree>
      <p:nvGrpSpPr>
        <p:cNvPr id="1" name=""/>
        <p:cNvGrpSpPr/>
        <p:nvPr/>
      </p:nvGrpSpPr>
      <p:grpSpPr>
        <a:xfrm>
          <a:off x="0" y="0"/>
          <a:ext cx="0" cy="0"/>
          <a:chOff x="0" y="0"/>
          <a:chExt cx="0" cy="0"/>
        </a:xfrm>
      </p:grpSpPr>
      <p:sp>
        <p:nvSpPr>
          <p:cNvPr id="1826"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2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33" name="Group 7"/>
          <p:cNvGrpSpPr/>
          <p:nvPr/>
        </p:nvGrpSpPr>
        <p:grpSpPr>
          <a:xfrm>
            <a:off x="-1" y="355600"/>
            <a:ext cx="6172201" cy="2438400"/>
            <a:chOff x="0" y="0"/>
            <a:chExt cx="6172199" cy="2438400"/>
          </a:xfrm>
        </p:grpSpPr>
        <p:sp>
          <p:nvSpPr>
            <p:cNvPr id="182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29"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0"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1"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32"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34" name="Title Text"/>
          <p:cNvSpPr txBox="1">
            <a:spLocks noGrp="1"/>
          </p:cNvSpPr>
          <p:nvPr>
            <p:ph type="title"/>
          </p:nvPr>
        </p:nvSpPr>
        <p:spPr>
          <a:xfrm>
            <a:off x="152400" y="152400"/>
            <a:ext cx="8915400" cy="1143000"/>
          </a:xfrm>
          <a:prstGeom prst="rect">
            <a:avLst/>
          </a:prstGeom>
          <a:effectLst>
            <a:outerShdw blurRad="63500" dist="12700" dir="16200000" rotWithShape="0">
              <a:schemeClr val="accent3">
                <a:lumOff val="44000"/>
                <a:alpha val="74998"/>
              </a:schemeClr>
            </a:outerShdw>
          </a:effectLst>
        </p:spPr>
        <p:txBody>
          <a:bodyPr>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35" name="Body Level One…"/>
          <p:cNvSpPr txBox="1">
            <a:spLocks noGrp="1"/>
          </p:cNvSpPr>
          <p:nvPr>
            <p:ph type="body" idx="1"/>
          </p:nvPr>
        </p:nvSpPr>
        <p:spPr>
          <a:xfrm>
            <a:off x="1219200" y="1676400"/>
            <a:ext cx="7772400" cy="4572000"/>
          </a:xfrm>
          <a:prstGeom prst="rect">
            <a:avLst/>
          </a:prstGeom>
        </p:spPr>
        <p:txBody>
          <a:bodyPr vert="eaVert">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97990630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tx">
  <p:cSld name="7_Vertical Title and Text">
    <p:bg>
      <p:bgPr>
        <a:solidFill>
          <a:srgbClr val="0A0E5B"/>
        </a:solidFill>
        <a:effectLst/>
      </p:bgPr>
    </p:bg>
    <p:spTree>
      <p:nvGrpSpPr>
        <p:cNvPr id="1" name=""/>
        <p:cNvGrpSpPr/>
        <p:nvPr/>
      </p:nvGrpSpPr>
      <p:grpSpPr>
        <a:xfrm>
          <a:off x="0" y="0"/>
          <a:ext cx="0" cy="0"/>
          <a:chOff x="0" y="0"/>
          <a:chExt cx="0" cy="0"/>
        </a:xfrm>
      </p:grpSpPr>
      <p:sp>
        <p:nvSpPr>
          <p:cNvPr id="1843" name="Rectangle 2"/>
          <p:cNvSpPr/>
          <p:nvPr/>
        </p:nvSpPr>
        <p:spPr>
          <a:xfrm>
            <a:off x="1066800" y="1458912"/>
            <a:ext cx="8077200" cy="5399088"/>
          </a:xfrm>
          <a:prstGeom prst="rect">
            <a:avLst/>
          </a:prstGeom>
          <a:gradFill>
            <a:gsLst>
              <a:gs pos="0">
                <a:srgbClr val="060833"/>
              </a:gs>
              <a:gs pos="100000">
                <a:srgbClr val="1822CD"/>
              </a:gs>
            </a:gsLst>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6799" tIns="46799" rIns="46799" bIns="46799" anchor="ctr"/>
          <a:lstStyle/>
          <a:p>
            <a:pPr defTabSz="914400">
              <a:defRPr sz="2400">
                <a:solidFill>
                  <a:schemeClr val="accent3">
                    <a:lumOff val="44000"/>
                  </a:schemeClr>
                </a:solidFill>
                <a:latin typeface="Times Roman"/>
                <a:ea typeface="Times Roman"/>
                <a:cs typeface="Times Roman"/>
                <a:sym typeface="Times Roman"/>
              </a:defRPr>
            </a:pPr>
            <a:endParaRPr/>
          </a:p>
        </p:txBody>
      </p:sp>
      <p:grpSp>
        <p:nvGrpSpPr>
          <p:cNvPr id="1850" name="Group 7"/>
          <p:cNvGrpSpPr/>
          <p:nvPr/>
        </p:nvGrpSpPr>
        <p:grpSpPr>
          <a:xfrm>
            <a:off x="-1" y="355600"/>
            <a:ext cx="6172201" cy="2438400"/>
            <a:chOff x="0" y="0"/>
            <a:chExt cx="6172199" cy="2438400"/>
          </a:xfrm>
        </p:grpSpPr>
        <p:sp>
          <p:nvSpPr>
            <p:cNvPr id="184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6" name="Oval 9"/>
            <p:cNvSpPr/>
            <p:nvPr/>
          </p:nvSpPr>
          <p:spPr>
            <a:xfrm>
              <a:off x="942975" y="955675"/>
              <a:ext cx="260350" cy="247650"/>
            </a:xfrm>
            <a:prstGeom prst="ellipse">
              <a:avLst/>
            </a:prstGeom>
            <a:gradFill flip="none" rotWithShape="1">
              <a:gsLst>
                <a:gs pos="0">
                  <a:schemeClr val="accent3">
                    <a:lumOff val="44000"/>
                  </a:schemeClr>
                </a:gs>
                <a:gs pos="100000">
                  <a:srgbClr val="1822CD"/>
                </a:gs>
              </a:gsLst>
              <a:path path="circle">
                <a:fillToRect l="37721" t="-19636" r="62278" b="119636"/>
              </a:path>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7" name="Rectangle 10"/>
            <p:cNvSpPr/>
            <p:nvPr/>
          </p:nvSpPr>
          <p:spPr>
            <a:xfrm>
              <a:off x="0" y="1084262"/>
              <a:ext cx="2286000" cy="12701"/>
            </a:xfrm>
            <a:prstGeom prst="rect">
              <a:avLst/>
            </a:prstGeom>
            <a:gradFill flip="none" rotWithShape="1">
              <a:gsLst>
                <a:gs pos="0">
                  <a:srgbClr val="0A0E5B"/>
                </a:gs>
                <a:gs pos="5000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8" name="Rectangle 11"/>
            <p:cNvSpPr/>
            <p:nvPr/>
          </p:nvSpPr>
          <p:spPr>
            <a:xfrm>
              <a:off x="1074737" y="0"/>
              <a:ext cx="12701" cy="2438400"/>
            </a:xfrm>
            <a:prstGeom prst="rect">
              <a:avLst/>
            </a:prstGeom>
            <a:gradFill flip="none" rotWithShape="1">
              <a:gsLst>
                <a:gs pos="0">
                  <a:srgbClr val="0A0E5B"/>
                </a:gs>
                <a:gs pos="50000">
                  <a:schemeClr val="accent3">
                    <a:lumOff val="44000"/>
                  </a:schemeClr>
                </a:gs>
                <a:gs pos="100000">
                  <a:srgbClr val="0A0E5B"/>
                </a:gs>
              </a:gsLst>
              <a:lin ang="540000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1849" name="Rectangle 12"/>
            <p:cNvSpPr/>
            <p:nvPr/>
          </p:nvSpPr>
          <p:spPr>
            <a:xfrm>
              <a:off x="1144587" y="1084262"/>
              <a:ext cx="5027613" cy="12701"/>
            </a:xfrm>
            <a:prstGeom prst="rect">
              <a:avLst/>
            </a:prstGeom>
            <a:gradFill flip="none" rotWithShape="1">
              <a:gsLst>
                <a:gs pos="0">
                  <a:schemeClr val="accent3">
                    <a:lumOff val="44000"/>
                  </a:schemeClr>
                </a:gs>
                <a:gs pos="100000">
                  <a:srgbClr val="0A0E5B"/>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Times Roman"/>
                  <a:ea typeface="Times Roman"/>
                  <a:cs typeface="Times Roman"/>
                  <a:sym typeface="Times Roman"/>
                </a:defRPr>
              </a:pPr>
              <a:endParaRPr/>
            </a:p>
          </p:txBody>
        </p:sp>
      </p:grpSp>
      <p:sp>
        <p:nvSpPr>
          <p:cNvPr id="1851" name="Title Text"/>
          <p:cNvSpPr txBox="1">
            <a:spLocks noGrp="1"/>
          </p:cNvSpPr>
          <p:nvPr>
            <p:ph type="title"/>
          </p:nvPr>
        </p:nvSpPr>
        <p:spPr>
          <a:xfrm>
            <a:off x="6838950" y="152400"/>
            <a:ext cx="2228850" cy="6096000"/>
          </a:xfrm>
          <a:prstGeom prst="rect">
            <a:avLst/>
          </a:prstGeom>
          <a:effectLst>
            <a:outerShdw blurRad="63500" dist="12700" dir="16200000" rotWithShape="0">
              <a:schemeClr val="accent3">
                <a:lumOff val="44000"/>
                <a:alpha val="74998"/>
              </a:schemeClr>
            </a:outerShdw>
          </a:effectLst>
        </p:spPr>
        <p:txBody>
          <a:bodyPr vert="eaVert">
            <a:normAutofit/>
          </a:bodyPr>
          <a:lstStyle>
            <a:lvl1pPr>
              <a:defRPr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Font typeface="Times Roman"/>
              <a:defRPr>
                <a:latin typeface="Times Roman"/>
                <a:ea typeface="Times Roman"/>
                <a:cs typeface="Times Roman"/>
                <a:sym typeface="Times Roman"/>
              </a:defRPr>
            </a:lvl1pPr>
            <a:lvl2pPr>
              <a:buClr>
                <a:srgbClr val="4460EE"/>
              </a:buClr>
              <a:buFont typeface="Times Roman"/>
              <a:buChar char="•"/>
              <a:defRPr>
                <a:latin typeface="Times Roman"/>
                <a:ea typeface="Times Roman"/>
                <a:cs typeface="Times Roman"/>
                <a:sym typeface="Times Roman"/>
              </a:defRPr>
            </a:lvl2pPr>
            <a:lvl3pPr>
              <a:buClr>
                <a:srgbClr val="4460EE"/>
              </a:buClr>
              <a:buFont typeface="Times Roman"/>
              <a:defRPr>
                <a:latin typeface="Times Roman"/>
                <a:ea typeface="Times Roman"/>
                <a:cs typeface="Times Roman"/>
                <a:sym typeface="Times Roman"/>
              </a:defRPr>
            </a:lvl3pPr>
            <a:lvl4pPr>
              <a:buClr>
                <a:srgbClr val="4460EE"/>
              </a:buClr>
              <a:buFont typeface="Times Roman"/>
              <a:buChar char="➢"/>
              <a:defRPr>
                <a:latin typeface="Times Roman"/>
                <a:ea typeface="Times Roman"/>
                <a:cs typeface="Times Roman"/>
                <a:sym typeface="Times Roman"/>
              </a:defRPr>
            </a:lvl4pPr>
            <a:lvl5pPr>
              <a:buClr>
                <a:srgbClr val="4460EE"/>
              </a:buClr>
              <a:buFont typeface="Times Roman"/>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674238" y="6324600"/>
            <a:ext cx="317362" cy="294640"/>
          </a:xfrm>
          <a:prstGeom prst="rect">
            <a:avLst/>
          </a:prstGeom>
        </p:spPr>
        <p:txBody>
          <a:bodyPr/>
          <a:lstStyle>
            <a:lvl1pPr defTabSz="457200">
              <a:lnSpc>
                <a:spcPct val="90000"/>
              </a:lnSpc>
              <a:spcBef>
                <a:spcPts val="300"/>
              </a:spcBef>
              <a:buSzPct val="100000"/>
              <a:buChar char="•"/>
              <a:defRPr b="1">
                <a:solidFill>
                  <a:schemeClr val="accent3">
                    <a:lumOff val="44000"/>
                  </a:schemeClr>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899874558"/>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type="tx">
  <p:cSld name="8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2010" name="Group 2"/>
          <p:cNvGrpSpPr/>
          <p:nvPr/>
        </p:nvGrpSpPr>
        <p:grpSpPr>
          <a:xfrm>
            <a:off x="3707" y="1422400"/>
            <a:ext cx="9143469" cy="5435600"/>
            <a:chOff x="0" y="0"/>
            <a:chExt cx="9143467" cy="5435600"/>
          </a:xfrm>
        </p:grpSpPr>
        <p:grpSp>
          <p:nvGrpSpPr>
            <p:cNvPr id="1873" name="Group 3"/>
            <p:cNvGrpSpPr/>
            <p:nvPr/>
          </p:nvGrpSpPr>
          <p:grpSpPr>
            <a:xfrm>
              <a:off x="28042" y="0"/>
              <a:ext cx="9115426" cy="5435600"/>
              <a:chOff x="0" y="0"/>
              <a:chExt cx="9115425" cy="5435600"/>
            </a:xfrm>
          </p:grpSpPr>
          <p:sp>
            <p:nvSpPr>
              <p:cNvPr id="1860"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1"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2"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3"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4"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5"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6"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7"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8"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69"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0"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1"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872"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nvGrpSpPr>
            <p:cNvPr id="2009" name="Group 17"/>
            <p:cNvGrpSpPr/>
            <p:nvPr/>
          </p:nvGrpSpPr>
          <p:grpSpPr>
            <a:xfrm>
              <a:off x="0" y="2217622"/>
              <a:ext cx="2193877" cy="2694461"/>
              <a:chOff x="0" y="0"/>
              <a:chExt cx="2193877" cy="2694460"/>
            </a:xfrm>
          </p:grpSpPr>
          <p:sp>
            <p:nvSpPr>
              <p:cNvPr id="1874"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Rectangle 23"/>
              <p:cNvSpPr/>
              <p:nvPr/>
            </p:nvSpPr>
            <p:spPr>
              <a:xfrm rot="6250139">
                <a:off x="239180" y="25321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Rectangle 27"/>
              <p:cNvSpPr/>
              <p:nvPr/>
            </p:nvSpPr>
            <p:spPr>
              <a:xfrm rot="5583201">
                <a:off x="477305" y="25131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Rectangle 29"/>
              <p:cNvSpPr/>
              <p:nvPr/>
            </p:nvSpPr>
            <p:spPr>
              <a:xfrm rot="4715477">
                <a:off x="817029" y="24369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Rectangle 32"/>
              <p:cNvSpPr/>
              <p:nvPr/>
            </p:nvSpPr>
            <p:spPr>
              <a:xfrm rot="5041351">
                <a:off x="674155" y="24718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Rectangle 33"/>
              <p:cNvSpPr/>
              <p:nvPr/>
            </p:nvSpPr>
            <p:spPr>
              <a:xfrm rot="3816888">
                <a:off x="1050392" y="23321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Rectangle 34"/>
              <p:cNvSpPr/>
              <p:nvPr/>
            </p:nvSpPr>
            <p:spPr>
              <a:xfrm rot="3816888">
                <a:off x="1002767" y="23607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Rectangle 35"/>
              <p:cNvSpPr/>
              <p:nvPr/>
            </p:nvSpPr>
            <p:spPr>
              <a:xfrm rot="4104185">
                <a:off x="958317" y="237660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Rectangle 40"/>
              <p:cNvSpPr/>
              <p:nvPr/>
            </p:nvSpPr>
            <p:spPr>
              <a:xfrm rot="3816888">
                <a:off x="1134529" y="2287702"/>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Rectangle 45"/>
              <p:cNvSpPr/>
              <p:nvPr/>
            </p:nvSpPr>
            <p:spPr>
              <a:xfrm rot="1525831">
                <a:off x="1626654" y="18733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Rectangle 46"/>
              <p:cNvSpPr/>
              <p:nvPr/>
            </p:nvSpPr>
            <p:spPr>
              <a:xfrm rot="1525831">
                <a:off x="1598079" y="19114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3" name="Rectangle 47"/>
              <p:cNvSpPr/>
              <p:nvPr/>
            </p:nvSpPr>
            <p:spPr>
              <a:xfrm rot="1788116">
                <a:off x="1567917" y="1946390"/>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4" name="Rectangle 48"/>
              <p:cNvSpPr/>
              <p:nvPr/>
            </p:nvSpPr>
            <p:spPr>
              <a:xfrm rot="1788116">
                <a:off x="1534579" y="198607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5"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7" name="Rectangle 51"/>
              <p:cNvSpPr/>
              <p:nvPr/>
            </p:nvSpPr>
            <p:spPr>
              <a:xfrm rot="1308690">
                <a:off x="1720317" y="1763827"/>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8" name="Rectangle 52"/>
              <p:cNvSpPr/>
              <p:nvPr/>
            </p:nvSpPr>
            <p:spPr>
              <a:xfrm rot="1308690">
                <a:off x="1685392" y="1797165"/>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0"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1"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6"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7"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8"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9"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0"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1"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2"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3"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4"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5"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6"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7"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8"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38"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Rectangle 98"/>
              <p:cNvSpPr/>
              <p:nvPr/>
            </p:nvSpPr>
            <p:spPr>
              <a:xfrm rot="16953279">
                <a:off x="890054" y="1541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Rectangle 99"/>
              <p:cNvSpPr/>
              <p:nvPr/>
            </p:nvSpPr>
            <p:spPr>
              <a:xfrm rot="17019377">
                <a:off x="940854" y="154103"/>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Rectangle 114"/>
              <p:cNvSpPr/>
              <p:nvPr/>
            </p:nvSpPr>
            <p:spPr>
              <a:xfrm rot="3283993">
                <a:off x="807504" y="1881302"/>
                <a:ext cx="3841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Rectangle 115"/>
              <p:cNvSpPr/>
              <p:nvPr/>
            </p:nvSpPr>
            <p:spPr>
              <a:xfrm rot="3283993">
                <a:off x="51854" y="801802"/>
                <a:ext cx="3841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Rectangle 117"/>
              <p:cNvSpPr/>
              <p:nvPr/>
            </p:nvSpPr>
            <p:spPr>
              <a:xfrm rot="5908517">
                <a:off x="313792" y="2575040"/>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Rectangle 121"/>
              <p:cNvSpPr/>
              <p:nvPr/>
            </p:nvSpPr>
            <p:spPr>
              <a:xfrm rot="3805226">
                <a:off x="1059917" y="235755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Rectangle 122"/>
              <p:cNvSpPr/>
              <p:nvPr/>
            </p:nvSpPr>
            <p:spPr>
              <a:xfrm rot="3060137">
                <a:off x="1286929" y="2214677"/>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Rectangle 136"/>
              <p:cNvSpPr/>
              <p:nvPr/>
            </p:nvSpPr>
            <p:spPr>
              <a:xfrm rot="696742">
                <a:off x="1783817" y="1657465"/>
                <a:ext cx="23812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Rectangle 137"/>
              <p:cNvSpPr/>
              <p:nvPr/>
            </p:nvSpPr>
            <p:spPr>
              <a:xfrm rot="1529991">
                <a:off x="1648879" y="1860665"/>
                <a:ext cx="222251"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5"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6"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7"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8"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1999"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0"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1"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2"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3"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6"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2007"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11" name="Slide Number"/>
          <p:cNvSpPr txBox="1">
            <a:spLocks noGrp="1"/>
          </p:cNvSpPr>
          <p:nvPr>
            <p:ph type="sldNum" sz="quarter" idx="2"/>
          </p:nvPr>
        </p:nvSpPr>
        <p:spPr>
          <a:xfrm>
            <a:off x="8603545" y="6245225"/>
            <a:ext cx="238831" cy="269240"/>
          </a:xfrm>
          <a:prstGeom prst="rect">
            <a:avLst/>
          </a:prstGeom>
        </p:spPr>
        <p:txBody>
          <a:bodyPr/>
          <a:lstStyle>
            <a:lvl1pPr defTabSz="457200">
              <a:defRPr sz="1000">
                <a:solidFill>
                  <a:schemeClr val="accent3">
                    <a:lumOff val="44000"/>
                  </a:schemeClr>
                </a:solidFill>
                <a:latin typeface="Comic Sans MS"/>
                <a:ea typeface="Comic Sans MS"/>
                <a:cs typeface="Comic Sans MS"/>
                <a:sym typeface="Comic Sans MS"/>
              </a:defRPr>
            </a:lvl1pPr>
          </a:lstStyle>
          <a:p>
            <a:fld id="{86CB4B4D-7CA3-9044-876B-883B54F8677D}" type="slidenum">
              <a:rPr/>
              <a:pPr/>
              <a:t>‹#›</a:t>
            </a:fld>
            <a:endParaRPr/>
          </a:p>
        </p:txBody>
      </p:sp>
    </p:spTree>
    <p:extLst>
      <p:ext uri="{BB962C8B-B14F-4D97-AF65-F5344CB8AC3E}">
        <p14:creationId xmlns:p14="http://schemas.microsoft.com/office/powerpoint/2010/main" val="1363965669"/>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tx">
  <p:cSld name="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40" name="Group 2"/>
          <p:cNvGrpSpPr/>
          <p:nvPr/>
        </p:nvGrpSpPr>
        <p:grpSpPr>
          <a:xfrm>
            <a:off x="-1" y="-1"/>
            <a:ext cx="9144001" cy="6858001"/>
            <a:chOff x="0" y="0"/>
            <a:chExt cx="9143999" cy="6858000"/>
          </a:xfrm>
        </p:grpSpPr>
        <p:grpSp>
          <p:nvGrpSpPr>
            <p:cNvPr id="2036" name="Group 3"/>
            <p:cNvGrpSpPr/>
            <p:nvPr/>
          </p:nvGrpSpPr>
          <p:grpSpPr>
            <a:xfrm>
              <a:off x="0" y="0"/>
              <a:ext cx="8839200" cy="6858000"/>
              <a:chOff x="0" y="0"/>
              <a:chExt cx="8839200" cy="6858000"/>
            </a:xfrm>
          </p:grpSpPr>
          <p:grpSp>
            <p:nvGrpSpPr>
              <p:cNvPr id="2023" name="Group 4"/>
              <p:cNvGrpSpPr/>
              <p:nvPr/>
            </p:nvGrpSpPr>
            <p:grpSpPr>
              <a:xfrm>
                <a:off x="0" y="-1"/>
                <a:ext cx="5105400" cy="4876801"/>
                <a:chOff x="0" y="0"/>
                <a:chExt cx="5105400" cy="4876800"/>
              </a:xfrm>
            </p:grpSpPr>
            <p:sp>
              <p:nvSpPr>
                <p:cNvPr id="2018"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19"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0"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1"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2"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29" name="Group 10"/>
              <p:cNvGrpSpPr/>
              <p:nvPr/>
            </p:nvGrpSpPr>
            <p:grpSpPr>
              <a:xfrm>
                <a:off x="3200400" y="3200399"/>
                <a:ext cx="3886200" cy="3657601"/>
                <a:chOff x="0" y="0"/>
                <a:chExt cx="3886200" cy="3657600"/>
              </a:xfrm>
            </p:grpSpPr>
            <p:sp>
              <p:nvSpPr>
                <p:cNvPr id="2024"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6"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28"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35" name="Group 16"/>
              <p:cNvGrpSpPr/>
              <p:nvPr/>
            </p:nvGrpSpPr>
            <p:grpSpPr>
              <a:xfrm>
                <a:off x="4495800" y="152399"/>
                <a:ext cx="4343400" cy="4114801"/>
                <a:chOff x="0" y="0"/>
                <a:chExt cx="4343400" cy="4114800"/>
              </a:xfrm>
            </p:grpSpPr>
            <p:sp>
              <p:nvSpPr>
                <p:cNvPr id="2030"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1"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3"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3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3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03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03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2041"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4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3"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919659546"/>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037018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x">
  <p:cSld name="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68" name="Group 2"/>
          <p:cNvGrpSpPr/>
          <p:nvPr/>
        </p:nvGrpSpPr>
        <p:grpSpPr>
          <a:xfrm>
            <a:off x="0" y="0"/>
            <a:ext cx="8839200" cy="6858000"/>
            <a:chOff x="0" y="0"/>
            <a:chExt cx="8839200" cy="6858000"/>
          </a:xfrm>
        </p:grpSpPr>
        <p:grpSp>
          <p:nvGrpSpPr>
            <p:cNvPr id="2055" name="Group 3"/>
            <p:cNvGrpSpPr/>
            <p:nvPr/>
          </p:nvGrpSpPr>
          <p:grpSpPr>
            <a:xfrm>
              <a:off x="0" y="-1"/>
              <a:ext cx="5105400" cy="4876801"/>
              <a:chOff x="0" y="0"/>
              <a:chExt cx="5105400" cy="4876800"/>
            </a:xfrm>
          </p:grpSpPr>
          <p:sp>
            <p:nvSpPr>
              <p:cNvPr id="205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61" name="Group 9"/>
            <p:cNvGrpSpPr/>
            <p:nvPr/>
          </p:nvGrpSpPr>
          <p:grpSpPr>
            <a:xfrm>
              <a:off x="3200400" y="3200399"/>
              <a:ext cx="3886200" cy="3657601"/>
              <a:chOff x="0" y="0"/>
              <a:chExt cx="3886200" cy="3657600"/>
            </a:xfrm>
          </p:grpSpPr>
          <p:sp>
            <p:nvSpPr>
              <p:cNvPr id="205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5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67" name="Group 15"/>
            <p:cNvGrpSpPr/>
            <p:nvPr/>
          </p:nvGrpSpPr>
          <p:grpSpPr>
            <a:xfrm>
              <a:off x="4495800" y="152399"/>
              <a:ext cx="4343400" cy="4114801"/>
              <a:chOff x="0" y="0"/>
              <a:chExt cx="4343400" cy="4114800"/>
            </a:xfrm>
          </p:grpSpPr>
          <p:sp>
            <p:nvSpPr>
              <p:cNvPr id="206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6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6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70"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3282923"/>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type="tx">
  <p:cSld name="8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096" name="Group 2"/>
          <p:cNvGrpSpPr/>
          <p:nvPr/>
        </p:nvGrpSpPr>
        <p:grpSpPr>
          <a:xfrm>
            <a:off x="0" y="0"/>
            <a:ext cx="8839200" cy="6858000"/>
            <a:chOff x="0" y="0"/>
            <a:chExt cx="8839200" cy="6858000"/>
          </a:xfrm>
        </p:grpSpPr>
        <p:grpSp>
          <p:nvGrpSpPr>
            <p:cNvPr id="2083" name="Group 3"/>
            <p:cNvGrpSpPr/>
            <p:nvPr/>
          </p:nvGrpSpPr>
          <p:grpSpPr>
            <a:xfrm>
              <a:off x="0" y="-1"/>
              <a:ext cx="5105400" cy="4876801"/>
              <a:chOff x="0" y="0"/>
              <a:chExt cx="5105400" cy="4876800"/>
            </a:xfrm>
          </p:grpSpPr>
          <p:sp>
            <p:nvSpPr>
              <p:cNvPr id="207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7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89" name="Group 9"/>
            <p:cNvGrpSpPr/>
            <p:nvPr/>
          </p:nvGrpSpPr>
          <p:grpSpPr>
            <a:xfrm>
              <a:off x="3200400" y="3200399"/>
              <a:ext cx="3886200" cy="3657601"/>
              <a:chOff x="0" y="0"/>
              <a:chExt cx="3886200" cy="3657600"/>
            </a:xfrm>
          </p:grpSpPr>
          <p:sp>
            <p:nvSpPr>
              <p:cNvPr id="208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8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095" name="Group 15"/>
            <p:cNvGrpSpPr/>
            <p:nvPr/>
          </p:nvGrpSpPr>
          <p:grpSpPr>
            <a:xfrm>
              <a:off x="4495800" y="152399"/>
              <a:ext cx="4343400" cy="4114801"/>
              <a:chOff x="0" y="0"/>
              <a:chExt cx="4343400" cy="4114800"/>
            </a:xfrm>
          </p:grpSpPr>
          <p:sp>
            <p:nvSpPr>
              <p:cNvPr id="209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09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09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9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65942983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type="tx">
  <p:cSld name="8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24" name="Group 2"/>
          <p:cNvGrpSpPr/>
          <p:nvPr/>
        </p:nvGrpSpPr>
        <p:grpSpPr>
          <a:xfrm>
            <a:off x="0" y="0"/>
            <a:ext cx="8839200" cy="6858000"/>
            <a:chOff x="0" y="0"/>
            <a:chExt cx="8839200" cy="6858000"/>
          </a:xfrm>
        </p:grpSpPr>
        <p:grpSp>
          <p:nvGrpSpPr>
            <p:cNvPr id="2111" name="Group 3"/>
            <p:cNvGrpSpPr/>
            <p:nvPr/>
          </p:nvGrpSpPr>
          <p:grpSpPr>
            <a:xfrm>
              <a:off x="0" y="-1"/>
              <a:ext cx="5105400" cy="4876801"/>
              <a:chOff x="0" y="0"/>
              <a:chExt cx="5105400" cy="4876800"/>
            </a:xfrm>
          </p:grpSpPr>
          <p:sp>
            <p:nvSpPr>
              <p:cNvPr id="210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0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17" name="Group 9"/>
            <p:cNvGrpSpPr/>
            <p:nvPr/>
          </p:nvGrpSpPr>
          <p:grpSpPr>
            <a:xfrm>
              <a:off x="3200400" y="3200399"/>
              <a:ext cx="3886200" cy="3657601"/>
              <a:chOff x="0" y="0"/>
              <a:chExt cx="3886200" cy="3657600"/>
            </a:xfrm>
          </p:grpSpPr>
          <p:sp>
            <p:nvSpPr>
              <p:cNvPr id="211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23" name="Group 15"/>
            <p:cNvGrpSpPr/>
            <p:nvPr/>
          </p:nvGrpSpPr>
          <p:grpSpPr>
            <a:xfrm>
              <a:off x="4495800" y="152399"/>
              <a:ext cx="4343400" cy="4114801"/>
              <a:chOff x="0" y="0"/>
              <a:chExt cx="4343400" cy="4114800"/>
            </a:xfrm>
          </p:grpSpPr>
          <p:sp>
            <p:nvSpPr>
              <p:cNvPr id="211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1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2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0400489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type="tx">
  <p:cSld name="8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52" name="Group 2"/>
          <p:cNvGrpSpPr/>
          <p:nvPr/>
        </p:nvGrpSpPr>
        <p:grpSpPr>
          <a:xfrm>
            <a:off x="0" y="0"/>
            <a:ext cx="8839200" cy="6858000"/>
            <a:chOff x="0" y="0"/>
            <a:chExt cx="8839200" cy="6858000"/>
          </a:xfrm>
        </p:grpSpPr>
        <p:grpSp>
          <p:nvGrpSpPr>
            <p:cNvPr id="2139" name="Group 3"/>
            <p:cNvGrpSpPr/>
            <p:nvPr/>
          </p:nvGrpSpPr>
          <p:grpSpPr>
            <a:xfrm>
              <a:off x="0" y="-1"/>
              <a:ext cx="5105400" cy="4876801"/>
              <a:chOff x="0" y="0"/>
              <a:chExt cx="5105400" cy="4876800"/>
            </a:xfrm>
          </p:grpSpPr>
          <p:sp>
            <p:nvSpPr>
              <p:cNvPr id="213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3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45" name="Group 9"/>
            <p:cNvGrpSpPr/>
            <p:nvPr/>
          </p:nvGrpSpPr>
          <p:grpSpPr>
            <a:xfrm>
              <a:off x="3200400" y="3200399"/>
              <a:ext cx="3886200" cy="3657601"/>
              <a:chOff x="0" y="0"/>
              <a:chExt cx="3886200" cy="3657600"/>
            </a:xfrm>
          </p:grpSpPr>
          <p:sp>
            <p:nvSpPr>
              <p:cNvPr id="214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51" name="Group 15"/>
            <p:cNvGrpSpPr/>
            <p:nvPr/>
          </p:nvGrpSpPr>
          <p:grpSpPr>
            <a:xfrm>
              <a:off x="4495800" y="152399"/>
              <a:ext cx="4343400" cy="4114801"/>
              <a:chOff x="0" y="0"/>
              <a:chExt cx="4343400" cy="4114800"/>
            </a:xfrm>
          </p:grpSpPr>
          <p:sp>
            <p:nvSpPr>
              <p:cNvPr id="214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4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5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53"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15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80437352"/>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type="tx">
  <p:cSld name="8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181" name="Group 2"/>
          <p:cNvGrpSpPr/>
          <p:nvPr/>
        </p:nvGrpSpPr>
        <p:grpSpPr>
          <a:xfrm>
            <a:off x="0" y="0"/>
            <a:ext cx="8839200" cy="6858000"/>
            <a:chOff x="0" y="0"/>
            <a:chExt cx="8839200" cy="6858000"/>
          </a:xfrm>
        </p:grpSpPr>
        <p:grpSp>
          <p:nvGrpSpPr>
            <p:cNvPr id="2168" name="Group 3"/>
            <p:cNvGrpSpPr/>
            <p:nvPr/>
          </p:nvGrpSpPr>
          <p:grpSpPr>
            <a:xfrm>
              <a:off x="0" y="-1"/>
              <a:ext cx="5105400" cy="4876801"/>
              <a:chOff x="0" y="0"/>
              <a:chExt cx="5105400" cy="4876800"/>
            </a:xfrm>
          </p:grpSpPr>
          <p:sp>
            <p:nvSpPr>
              <p:cNvPr id="216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6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74" name="Group 9"/>
            <p:cNvGrpSpPr/>
            <p:nvPr/>
          </p:nvGrpSpPr>
          <p:grpSpPr>
            <a:xfrm>
              <a:off x="3200400" y="3200399"/>
              <a:ext cx="3886200" cy="3657601"/>
              <a:chOff x="0" y="0"/>
              <a:chExt cx="3886200" cy="3657600"/>
            </a:xfrm>
          </p:grpSpPr>
          <p:sp>
            <p:nvSpPr>
              <p:cNvPr id="216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180" name="Group 15"/>
            <p:cNvGrpSpPr/>
            <p:nvPr/>
          </p:nvGrpSpPr>
          <p:grpSpPr>
            <a:xfrm>
              <a:off x="4495800" y="152399"/>
              <a:ext cx="4343400" cy="4114801"/>
              <a:chOff x="0" y="0"/>
              <a:chExt cx="4343400" cy="4114800"/>
            </a:xfrm>
          </p:grpSpPr>
          <p:sp>
            <p:nvSpPr>
              <p:cNvPr id="217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7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182"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1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159880435"/>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type="tx">
  <p:cSld name="9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08" name="Group 2"/>
          <p:cNvGrpSpPr/>
          <p:nvPr/>
        </p:nvGrpSpPr>
        <p:grpSpPr>
          <a:xfrm>
            <a:off x="0" y="0"/>
            <a:ext cx="8839200" cy="6858000"/>
            <a:chOff x="0" y="0"/>
            <a:chExt cx="8839200" cy="6858000"/>
          </a:xfrm>
        </p:grpSpPr>
        <p:grpSp>
          <p:nvGrpSpPr>
            <p:cNvPr id="2195" name="Group 3"/>
            <p:cNvGrpSpPr/>
            <p:nvPr/>
          </p:nvGrpSpPr>
          <p:grpSpPr>
            <a:xfrm>
              <a:off x="0" y="-1"/>
              <a:ext cx="5105400" cy="4876801"/>
              <a:chOff x="0" y="0"/>
              <a:chExt cx="5105400" cy="4876800"/>
            </a:xfrm>
          </p:grpSpPr>
          <p:sp>
            <p:nvSpPr>
              <p:cNvPr id="21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01" name="Group 9"/>
            <p:cNvGrpSpPr/>
            <p:nvPr/>
          </p:nvGrpSpPr>
          <p:grpSpPr>
            <a:xfrm>
              <a:off x="3200400" y="3200399"/>
              <a:ext cx="3886200" cy="3657601"/>
              <a:chOff x="0" y="0"/>
              <a:chExt cx="3886200" cy="3657600"/>
            </a:xfrm>
          </p:grpSpPr>
          <p:sp>
            <p:nvSpPr>
              <p:cNvPr id="21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1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07" name="Group 15"/>
            <p:cNvGrpSpPr/>
            <p:nvPr/>
          </p:nvGrpSpPr>
          <p:grpSpPr>
            <a:xfrm>
              <a:off x="4495800" y="152399"/>
              <a:ext cx="4343400" cy="4114801"/>
              <a:chOff x="0" y="0"/>
              <a:chExt cx="4343400" cy="4114800"/>
            </a:xfrm>
          </p:grpSpPr>
          <p:sp>
            <p:nvSpPr>
              <p:cNvPr id="22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0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89947232"/>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type="tx">
  <p:cSld name="8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34" name="Group 2"/>
          <p:cNvGrpSpPr/>
          <p:nvPr/>
        </p:nvGrpSpPr>
        <p:grpSpPr>
          <a:xfrm>
            <a:off x="0" y="0"/>
            <a:ext cx="8839200" cy="6858000"/>
            <a:chOff x="0" y="0"/>
            <a:chExt cx="8839200" cy="6858000"/>
          </a:xfrm>
        </p:grpSpPr>
        <p:grpSp>
          <p:nvGrpSpPr>
            <p:cNvPr id="2221" name="Group 3"/>
            <p:cNvGrpSpPr/>
            <p:nvPr/>
          </p:nvGrpSpPr>
          <p:grpSpPr>
            <a:xfrm>
              <a:off x="0" y="-1"/>
              <a:ext cx="5105400" cy="4876801"/>
              <a:chOff x="0" y="0"/>
              <a:chExt cx="5105400" cy="4876800"/>
            </a:xfrm>
          </p:grpSpPr>
          <p:sp>
            <p:nvSpPr>
              <p:cNvPr id="221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1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27" name="Group 9"/>
            <p:cNvGrpSpPr/>
            <p:nvPr/>
          </p:nvGrpSpPr>
          <p:grpSpPr>
            <a:xfrm>
              <a:off x="3200400" y="3200399"/>
              <a:ext cx="3886200" cy="3657601"/>
              <a:chOff x="0" y="0"/>
              <a:chExt cx="3886200" cy="3657600"/>
            </a:xfrm>
          </p:grpSpPr>
          <p:sp>
            <p:nvSpPr>
              <p:cNvPr id="222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33" name="Group 15"/>
            <p:cNvGrpSpPr/>
            <p:nvPr/>
          </p:nvGrpSpPr>
          <p:grpSpPr>
            <a:xfrm>
              <a:off x="4495800" y="152399"/>
              <a:ext cx="4343400" cy="4114801"/>
              <a:chOff x="0" y="0"/>
              <a:chExt cx="4343400" cy="4114800"/>
            </a:xfrm>
          </p:grpSpPr>
          <p:sp>
            <p:nvSpPr>
              <p:cNvPr id="222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2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3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3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223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40949648"/>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type="tx">
  <p:cSld name="8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63" name="Group 2"/>
          <p:cNvGrpSpPr/>
          <p:nvPr/>
        </p:nvGrpSpPr>
        <p:grpSpPr>
          <a:xfrm>
            <a:off x="0" y="0"/>
            <a:ext cx="8839200" cy="6858000"/>
            <a:chOff x="0" y="0"/>
            <a:chExt cx="8839200" cy="6858000"/>
          </a:xfrm>
        </p:grpSpPr>
        <p:grpSp>
          <p:nvGrpSpPr>
            <p:cNvPr id="2250" name="Group 3"/>
            <p:cNvGrpSpPr/>
            <p:nvPr/>
          </p:nvGrpSpPr>
          <p:grpSpPr>
            <a:xfrm>
              <a:off x="0" y="-1"/>
              <a:ext cx="5105400" cy="4876801"/>
              <a:chOff x="0" y="0"/>
              <a:chExt cx="5105400" cy="4876800"/>
            </a:xfrm>
          </p:grpSpPr>
          <p:sp>
            <p:nvSpPr>
              <p:cNvPr id="224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4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56" name="Group 9"/>
            <p:cNvGrpSpPr/>
            <p:nvPr/>
          </p:nvGrpSpPr>
          <p:grpSpPr>
            <a:xfrm>
              <a:off x="3200400" y="3200399"/>
              <a:ext cx="3886200" cy="3657601"/>
              <a:chOff x="0" y="0"/>
              <a:chExt cx="3886200" cy="3657600"/>
            </a:xfrm>
          </p:grpSpPr>
          <p:sp>
            <p:nvSpPr>
              <p:cNvPr id="225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62" name="Group 15"/>
            <p:cNvGrpSpPr/>
            <p:nvPr/>
          </p:nvGrpSpPr>
          <p:grpSpPr>
            <a:xfrm>
              <a:off x="4495800" y="152399"/>
              <a:ext cx="4343400" cy="4114801"/>
              <a:chOff x="0" y="0"/>
              <a:chExt cx="4343400" cy="4114800"/>
            </a:xfrm>
          </p:grpSpPr>
          <p:sp>
            <p:nvSpPr>
              <p:cNvPr id="225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5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6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6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6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26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6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231514232"/>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type="tx">
  <p:cSld name="8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292" name="Group 2"/>
          <p:cNvGrpSpPr/>
          <p:nvPr/>
        </p:nvGrpSpPr>
        <p:grpSpPr>
          <a:xfrm>
            <a:off x="0" y="0"/>
            <a:ext cx="8839200" cy="6858000"/>
            <a:chOff x="0" y="0"/>
            <a:chExt cx="8839200" cy="6858000"/>
          </a:xfrm>
        </p:grpSpPr>
        <p:grpSp>
          <p:nvGrpSpPr>
            <p:cNvPr id="2279" name="Group 3"/>
            <p:cNvGrpSpPr/>
            <p:nvPr/>
          </p:nvGrpSpPr>
          <p:grpSpPr>
            <a:xfrm>
              <a:off x="0" y="-1"/>
              <a:ext cx="5105400" cy="4876801"/>
              <a:chOff x="0" y="0"/>
              <a:chExt cx="5105400" cy="4876800"/>
            </a:xfrm>
          </p:grpSpPr>
          <p:sp>
            <p:nvSpPr>
              <p:cNvPr id="227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7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85" name="Group 9"/>
            <p:cNvGrpSpPr/>
            <p:nvPr/>
          </p:nvGrpSpPr>
          <p:grpSpPr>
            <a:xfrm>
              <a:off x="3200400" y="3200399"/>
              <a:ext cx="3886200" cy="3657601"/>
              <a:chOff x="0" y="0"/>
              <a:chExt cx="3886200" cy="3657600"/>
            </a:xfrm>
          </p:grpSpPr>
          <p:sp>
            <p:nvSpPr>
              <p:cNvPr id="228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291" name="Group 15"/>
            <p:cNvGrpSpPr/>
            <p:nvPr/>
          </p:nvGrpSpPr>
          <p:grpSpPr>
            <a:xfrm>
              <a:off x="4495800" y="152399"/>
              <a:ext cx="4343400" cy="4114801"/>
              <a:chOff x="0" y="0"/>
              <a:chExt cx="4343400" cy="4114800"/>
            </a:xfrm>
          </p:grpSpPr>
          <p:sp>
            <p:nvSpPr>
              <p:cNvPr id="228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8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2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29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294"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2570633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type="tx">
  <p:cSld name="8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320" name="Group 2"/>
          <p:cNvGrpSpPr/>
          <p:nvPr/>
        </p:nvGrpSpPr>
        <p:grpSpPr>
          <a:xfrm>
            <a:off x="0" y="0"/>
            <a:ext cx="8839200" cy="6858000"/>
            <a:chOff x="0" y="0"/>
            <a:chExt cx="8839200" cy="6858000"/>
          </a:xfrm>
        </p:grpSpPr>
        <p:grpSp>
          <p:nvGrpSpPr>
            <p:cNvPr id="2307" name="Group 3"/>
            <p:cNvGrpSpPr/>
            <p:nvPr/>
          </p:nvGrpSpPr>
          <p:grpSpPr>
            <a:xfrm>
              <a:off x="0" y="-1"/>
              <a:ext cx="5105400" cy="4876801"/>
              <a:chOff x="0" y="0"/>
              <a:chExt cx="5105400" cy="4876800"/>
            </a:xfrm>
          </p:grpSpPr>
          <p:sp>
            <p:nvSpPr>
              <p:cNvPr id="230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13" name="Group 9"/>
            <p:cNvGrpSpPr/>
            <p:nvPr/>
          </p:nvGrpSpPr>
          <p:grpSpPr>
            <a:xfrm>
              <a:off x="3200400" y="3200399"/>
              <a:ext cx="3886200" cy="3657601"/>
              <a:chOff x="0" y="0"/>
              <a:chExt cx="3886200" cy="3657600"/>
            </a:xfrm>
          </p:grpSpPr>
          <p:sp>
            <p:nvSpPr>
              <p:cNvPr id="230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0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19" name="Group 15"/>
            <p:cNvGrpSpPr/>
            <p:nvPr/>
          </p:nvGrpSpPr>
          <p:grpSpPr>
            <a:xfrm>
              <a:off x="4495800" y="152399"/>
              <a:ext cx="4343400" cy="4114801"/>
              <a:chOff x="0" y="0"/>
              <a:chExt cx="4343400" cy="4114800"/>
            </a:xfrm>
          </p:grpSpPr>
          <p:sp>
            <p:nvSpPr>
              <p:cNvPr id="231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1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321"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322"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2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51537353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381921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x">
  <p:cSld name="2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348" name="Group 2"/>
          <p:cNvGrpSpPr/>
          <p:nvPr/>
        </p:nvGrpSpPr>
        <p:grpSpPr>
          <a:xfrm>
            <a:off x="0" y="0"/>
            <a:ext cx="8839200" cy="6858000"/>
            <a:chOff x="0" y="0"/>
            <a:chExt cx="8839200" cy="6858000"/>
          </a:xfrm>
        </p:grpSpPr>
        <p:grpSp>
          <p:nvGrpSpPr>
            <p:cNvPr id="2335" name="Group 3"/>
            <p:cNvGrpSpPr/>
            <p:nvPr/>
          </p:nvGrpSpPr>
          <p:grpSpPr>
            <a:xfrm>
              <a:off x="0" y="-1"/>
              <a:ext cx="5105400" cy="4876801"/>
              <a:chOff x="0" y="0"/>
              <a:chExt cx="5105400" cy="4876800"/>
            </a:xfrm>
          </p:grpSpPr>
          <p:sp>
            <p:nvSpPr>
              <p:cNvPr id="233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41" name="Group 9"/>
            <p:cNvGrpSpPr/>
            <p:nvPr/>
          </p:nvGrpSpPr>
          <p:grpSpPr>
            <a:xfrm>
              <a:off x="3200400" y="3200399"/>
              <a:ext cx="3886200" cy="3657601"/>
              <a:chOff x="0" y="0"/>
              <a:chExt cx="3886200" cy="3657600"/>
            </a:xfrm>
          </p:grpSpPr>
          <p:sp>
            <p:nvSpPr>
              <p:cNvPr id="233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347" name="Group 15"/>
            <p:cNvGrpSpPr/>
            <p:nvPr/>
          </p:nvGrpSpPr>
          <p:grpSpPr>
            <a:xfrm>
              <a:off x="4495800" y="152399"/>
              <a:ext cx="4343400" cy="4114801"/>
              <a:chOff x="0" y="0"/>
              <a:chExt cx="4343400" cy="4114800"/>
            </a:xfrm>
          </p:grpSpPr>
          <p:sp>
            <p:nvSpPr>
              <p:cNvPr id="234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3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34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35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37667160"/>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2357"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5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687172"/>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tx">
  <p:cSld name="9_Title and Content">
    <p:spTree>
      <p:nvGrpSpPr>
        <p:cNvPr id="1" name=""/>
        <p:cNvGrpSpPr/>
        <p:nvPr/>
      </p:nvGrpSpPr>
      <p:grpSpPr>
        <a:xfrm>
          <a:off x="0" y="0"/>
          <a:ext cx="0" cy="0"/>
          <a:chOff x="0" y="0"/>
          <a:chExt cx="0" cy="0"/>
        </a:xfrm>
      </p:grpSpPr>
      <p:sp>
        <p:nvSpPr>
          <p:cNvPr id="2366"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67"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6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808690"/>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23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7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0755002"/>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2384"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8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1489430"/>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239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3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39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1655218"/>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0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519888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tx">
  <p:cSld name="10_Blank">
    <p:spTree>
      <p:nvGrpSpPr>
        <p:cNvPr id="1" name=""/>
        <p:cNvGrpSpPr/>
        <p:nvPr/>
      </p:nvGrpSpPr>
      <p:grpSpPr>
        <a:xfrm>
          <a:off x="0" y="0"/>
          <a:ext cx="0" cy="0"/>
          <a:chOff x="0" y="0"/>
          <a:chExt cx="0" cy="0"/>
        </a:xfrm>
      </p:grpSpPr>
      <p:sp>
        <p:nvSpPr>
          <p:cNvPr id="241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8023224"/>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241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19"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2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42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577764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242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2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4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31"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5919444"/>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278981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x">
  <p:cSld name="9_Title and Vertical Text">
    <p:spTree>
      <p:nvGrpSpPr>
        <p:cNvPr id="1" name=""/>
        <p:cNvGrpSpPr/>
        <p:nvPr/>
      </p:nvGrpSpPr>
      <p:grpSpPr>
        <a:xfrm>
          <a:off x="0" y="0"/>
          <a:ext cx="0" cy="0"/>
          <a:chOff x="0" y="0"/>
          <a:chExt cx="0" cy="0"/>
        </a:xfrm>
      </p:grpSpPr>
      <p:sp>
        <p:nvSpPr>
          <p:cNvPr id="2438"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39"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40"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58202765"/>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tx">
  <p:cSld name="9_Vertical Title and Text">
    <p:spTree>
      <p:nvGrpSpPr>
        <p:cNvPr id="1" name=""/>
        <p:cNvGrpSpPr/>
        <p:nvPr/>
      </p:nvGrpSpPr>
      <p:grpSpPr>
        <a:xfrm>
          <a:off x="0" y="0"/>
          <a:ext cx="0" cy="0"/>
          <a:chOff x="0" y="0"/>
          <a:chExt cx="0" cy="0"/>
        </a:xfrm>
      </p:grpSpPr>
      <p:sp>
        <p:nvSpPr>
          <p:cNvPr id="2447"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448"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4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5736008"/>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x">
  <p:cSld name="Content">
    <p:spTree>
      <p:nvGrpSpPr>
        <p:cNvPr id="1" name=""/>
        <p:cNvGrpSpPr/>
        <p:nvPr/>
      </p:nvGrpSpPr>
      <p:grpSpPr>
        <a:xfrm>
          <a:off x="0" y="0"/>
          <a:ext cx="0" cy="0"/>
          <a:chOff x="0" y="0"/>
          <a:chExt cx="0" cy="0"/>
        </a:xfrm>
      </p:grpSpPr>
      <p:sp>
        <p:nvSpPr>
          <p:cNvPr id="2456" name="Body Level One…"/>
          <p:cNvSpPr txBox="1">
            <a:spLocks noGrp="1"/>
          </p:cNvSpPr>
          <p:nvPr>
            <p:ph type="body" idx="1"/>
          </p:nvPr>
        </p:nvSpPr>
        <p:spPr>
          <a:xfrm>
            <a:off x="685800" y="609600"/>
            <a:ext cx="7772400" cy="54864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261148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2464"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6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194066951"/>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247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74"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7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6636184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x">
  <p:cSld name="10_Section Header">
    <p:spTree>
      <p:nvGrpSpPr>
        <p:cNvPr id="1" name=""/>
        <p:cNvGrpSpPr/>
        <p:nvPr/>
      </p:nvGrpSpPr>
      <p:grpSpPr>
        <a:xfrm>
          <a:off x="0" y="0"/>
          <a:ext cx="0" cy="0"/>
          <a:chOff x="0" y="0"/>
          <a:chExt cx="0" cy="0"/>
        </a:xfrm>
      </p:grpSpPr>
      <p:sp>
        <p:nvSpPr>
          <p:cNvPr id="248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24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8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82539433"/>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x">
  <p:cSld name="10_Two Content">
    <p:spTree>
      <p:nvGrpSpPr>
        <p:cNvPr id="1" name=""/>
        <p:cNvGrpSpPr/>
        <p:nvPr/>
      </p:nvGrpSpPr>
      <p:grpSpPr>
        <a:xfrm>
          <a:off x="0" y="0"/>
          <a:ext cx="0" cy="0"/>
          <a:chOff x="0" y="0"/>
          <a:chExt cx="0" cy="0"/>
        </a:xfrm>
      </p:grpSpPr>
      <p:sp>
        <p:nvSpPr>
          <p:cNvPr id="2491"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4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49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291803008"/>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x">
  <p:cSld name="10_Comparison">
    <p:spTree>
      <p:nvGrpSpPr>
        <p:cNvPr id="1" name=""/>
        <p:cNvGrpSpPr/>
        <p:nvPr/>
      </p:nvGrpSpPr>
      <p:grpSpPr>
        <a:xfrm>
          <a:off x="0" y="0"/>
          <a:ext cx="0" cy="0"/>
          <a:chOff x="0" y="0"/>
          <a:chExt cx="0" cy="0"/>
        </a:xfrm>
      </p:grpSpPr>
      <p:sp>
        <p:nvSpPr>
          <p:cNvPr id="250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250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608112985"/>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251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1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469990302"/>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sp>
        <p:nvSpPr>
          <p:cNvPr id="251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5481243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477912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x">
  <p:cSld name="10_Content with Caption">
    <p:spTree>
      <p:nvGrpSpPr>
        <p:cNvPr id="1" name=""/>
        <p:cNvGrpSpPr/>
        <p:nvPr/>
      </p:nvGrpSpPr>
      <p:grpSpPr>
        <a:xfrm>
          <a:off x="0" y="0"/>
          <a:ext cx="0" cy="0"/>
          <a:chOff x="0" y="0"/>
          <a:chExt cx="0" cy="0"/>
        </a:xfrm>
      </p:grpSpPr>
      <p:sp>
        <p:nvSpPr>
          <p:cNvPr id="252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252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252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860819378"/>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type="tx">
  <p:cSld name="10_Picture with Caption">
    <p:spTree>
      <p:nvGrpSpPr>
        <p:cNvPr id="1" name=""/>
        <p:cNvGrpSpPr/>
        <p:nvPr/>
      </p:nvGrpSpPr>
      <p:grpSpPr>
        <a:xfrm>
          <a:off x="0" y="0"/>
          <a:ext cx="0" cy="0"/>
          <a:chOff x="0" y="0"/>
          <a:chExt cx="0" cy="0"/>
        </a:xfrm>
      </p:grpSpPr>
      <p:sp>
        <p:nvSpPr>
          <p:cNvPr id="253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253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5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60648002"/>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tx">
  <p:cSld name="10_Title and Vertical Text">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46"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995428633"/>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10_Vertical Title and Text">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6629400" y="609600"/>
            <a:ext cx="20574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2555" name="Body Level One…"/>
          <p:cNvSpPr txBox="1">
            <a:spLocks noGrp="1"/>
          </p:cNvSpPr>
          <p:nvPr>
            <p:ph type="body" idx="1"/>
          </p:nvPr>
        </p:nvSpPr>
        <p:spPr>
          <a:xfrm>
            <a:off x="457200" y="609600"/>
            <a:ext cx="60198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255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51429007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585" name="Group 2"/>
          <p:cNvGrpSpPr/>
          <p:nvPr/>
        </p:nvGrpSpPr>
        <p:grpSpPr>
          <a:xfrm>
            <a:off x="-1" y="-1"/>
            <a:ext cx="9144001" cy="6858001"/>
            <a:chOff x="0" y="0"/>
            <a:chExt cx="9143999" cy="6858000"/>
          </a:xfrm>
        </p:grpSpPr>
        <p:grpSp>
          <p:nvGrpSpPr>
            <p:cNvPr id="2581" name="Group 3"/>
            <p:cNvGrpSpPr/>
            <p:nvPr/>
          </p:nvGrpSpPr>
          <p:grpSpPr>
            <a:xfrm>
              <a:off x="0" y="0"/>
              <a:ext cx="8839200" cy="6858000"/>
              <a:chOff x="0" y="0"/>
              <a:chExt cx="8839200" cy="6858000"/>
            </a:xfrm>
          </p:grpSpPr>
          <p:grpSp>
            <p:nvGrpSpPr>
              <p:cNvPr id="2568" name="Group 4"/>
              <p:cNvGrpSpPr/>
              <p:nvPr/>
            </p:nvGrpSpPr>
            <p:grpSpPr>
              <a:xfrm>
                <a:off x="0" y="-1"/>
                <a:ext cx="5105400" cy="4876801"/>
                <a:chOff x="0" y="0"/>
                <a:chExt cx="5105400" cy="4876800"/>
              </a:xfrm>
            </p:grpSpPr>
            <p:sp>
              <p:nvSpPr>
                <p:cNvPr id="256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6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574" name="Group 10"/>
              <p:cNvGrpSpPr/>
              <p:nvPr/>
            </p:nvGrpSpPr>
            <p:grpSpPr>
              <a:xfrm>
                <a:off x="3200400" y="3200399"/>
                <a:ext cx="3886200" cy="3657601"/>
                <a:chOff x="0" y="0"/>
                <a:chExt cx="3886200" cy="3657600"/>
              </a:xfrm>
            </p:grpSpPr>
            <p:sp>
              <p:nvSpPr>
                <p:cNvPr id="256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580" name="Group 16"/>
              <p:cNvGrpSpPr/>
              <p:nvPr/>
            </p:nvGrpSpPr>
            <p:grpSpPr>
              <a:xfrm>
                <a:off x="4495800" y="152399"/>
                <a:ext cx="4343400" cy="4114801"/>
                <a:chOff x="0" y="0"/>
                <a:chExt cx="4343400" cy="4114800"/>
              </a:xfrm>
            </p:grpSpPr>
            <p:sp>
              <p:nvSpPr>
                <p:cNvPr id="257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7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58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58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258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258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5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50343203"/>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13" name="Group 2"/>
          <p:cNvGrpSpPr/>
          <p:nvPr/>
        </p:nvGrpSpPr>
        <p:grpSpPr>
          <a:xfrm>
            <a:off x="0" y="0"/>
            <a:ext cx="8839200" cy="6858000"/>
            <a:chOff x="0" y="0"/>
            <a:chExt cx="8839200" cy="6858000"/>
          </a:xfrm>
        </p:grpSpPr>
        <p:grpSp>
          <p:nvGrpSpPr>
            <p:cNvPr id="2600" name="Group 3"/>
            <p:cNvGrpSpPr/>
            <p:nvPr/>
          </p:nvGrpSpPr>
          <p:grpSpPr>
            <a:xfrm>
              <a:off x="0" y="-1"/>
              <a:ext cx="5105400" cy="4876801"/>
              <a:chOff x="0" y="0"/>
              <a:chExt cx="5105400" cy="4876800"/>
            </a:xfrm>
          </p:grpSpPr>
          <p:sp>
            <p:nvSpPr>
              <p:cNvPr id="259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59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06" name="Group 9"/>
            <p:cNvGrpSpPr/>
            <p:nvPr/>
          </p:nvGrpSpPr>
          <p:grpSpPr>
            <a:xfrm>
              <a:off x="3200400" y="3200399"/>
              <a:ext cx="3886200" cy="3657601"/>
              <a:chOff x="0" y="0"/>
              <a:chExt cx="3886200" cy="3657600"/>
            </a:xfrm>
          </p:grpSpPr>
          <p:sp>
            <p:nvSpPr>
              <p:cNvPr id="260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12" name="Group 15"/>
            <p:cNvGrpSpPr/>
            <p:nvPr/>
          </p:nvGrpSpPr>
          <p:grpSpPr>
            <a:xfrm>
              <a:off x="4495800" y="152399"/>
              <a:ext cx="4343400" cy="4114801"/>
              <a:chOff x="0" y="0"/>
              <a:chExt cx="4343400" cy="4114800"/>
            </a:xfrm>
          </p:grpSpPr>
          <p:sp>
            <p:nvSpPr>
              <p:cNvPr id="260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0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1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1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1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1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075794171"/>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41" name="Group 2"/>
          <p:cNvGrpSpPr/>
          <p:nvPr/>
        </p:nvGrpSpPr>
        <p:grpSpPr>
          <a:xfrm>
            <a:off x="0" y="0"/>
            <a:ext cx="8839200" cy="6858000"/>
            <a:chOff x="0" y="0"/>
            <a:chExt cx="8839200" cy="6858000"/>
          </a:xfrm>
        </p:grpSpPr>
        <p:grpSp>
          <p:nvGrpSpPr>
            <p:cNvPr id="2628" name="Group 3"/>
            <p:cNvGrpSpPr/>
            <p:nvPr/>
          </p:nvGrpSpPr>
          <p:grpSpPr>
            <a:xfrm>
              <a:off x="0" y="-1"/>
              <a:ext cx="5105400" cy="4876801"/>
              <a:chOff x="0" y="0"/>
              <a:chExt cx="5105400" cy="4876800"/>
            </a:xfrm>
          </p:grpSpPr>
          <p:sp>
            <p:nvSpPr>
              <p:cNvPr id="262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2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34" name="Group 9"/>
            <p:cNvGrpSpPr/>
            <p:nvPr/>
          </p:nvGrpSpPr>
          <p:grpSpPr>
            <a:xfrm>
              <a:off x="3200400" y="3200399"/>
              <a:ext cx="3886200" cy="3657601"/>
              <a:chOff x="0" y="0"/>
              <a:chExt cx="3886200" cy="3657600"/>
            </a:xfrm>
          </p:grpSpPr>
          <p:sp>
            <p:nvSpPr>
              <p:cNvPr id="262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40" name="Group 15"/>
            <p:cNvGrpSpPr/>
            <p:nvPr/>
          </p:nvGrpSpPr>
          <p:grpSpPr>
            <a:xfrm>
              <a:off x="4495800" y="152399"/>
              <a:ext cx="4343400" cy="4114801"/>
              <a:chOff x="0" y="0"/>
              <a:chExt cx="4343400" cy="4114800"/>
            </a:xfrm>
          </p:grpSpPr>
          <p:sp>
            <p:nvSpPr>
              <p:cNvPr id="263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3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4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4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40315453"/>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69" name="Group 2"/>
          <p:cNvGrpSpPr/>
          <p:nvPr/>
        </p:nvGrpSpPr>
        <p:grpSpPr>
          <a:xfrm>
            <a:off x="0" y="0"/>
            <a:ext cx="8839200" cy="6858000"/>
            <a:chOff x="0" y="0"/>
            <a:chExt cx="8839200" cy="6858000"/>
          </a:xfrm>
        </p:grpSpPr>
        <p:grpSp>
          <p:nvGrpSpPr>
            <p:cNvPr id="2656" name="Group 3"/>
            <p:cNvGrpSpPr/>
            <p:nvPr/>
          </p:nvGrpSpPr>
          <p:grpSpPr>
            <a:xfrm>
              <a:off x="0" y="-1"/>
              <a:ext cx="5105400" cy="4876801"/>
              <a:chOff x="0" y="0"/>
              <a:chExt cx="5105400" cy="4876800"/>
            </a:xfrm>
          </p:grpSpPr>
          <p:sp>
            <p:nvSpPr>
              <p:cNvPr id="265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62" name="Group 9"/>
            <p:cNvGrpSpPr/>
            <p:nvPr/>
          </p:nvGrpSpPr>
          <p:grpSpPr>
            <a:xfrm>
              <a:off x="3200400" y="3200399"/>
              <a:ext cx="3886200" cy="3657601"/>
              <a:chOff x="0" y="0"/>
              <a:chExt cx="3886200" cy="3657600"/>
            </a:xfrm>
          </p:grpSpPr>
          <p:sp>
            <p:nvSpPr>
              <p:cNvPr id="265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5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68" name="Group 15"/>
            <p:cNvGrpSpPr/>
            <p:nvPr/>
          </p:nvGrpSpPr>
          <p:grpSpPr>
            <a:xfrm>
              <a:off x="4495800" y="152399"/>
              <a:ext cx="4343400" cy="4114801"/>
              <a:chOff x="0" y="0"/>
              <a:chExt cx="4343400" cy="4114800"/>
            </a:xfrm>
          </p:grpSpPr>
          <p:sp>
            <p:nvSpPr>
              <p:cNvPr id="266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6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7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7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76336183"/>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697" name="Group 2"/>
          <p:cNvGrpSpPr/>
          <p:nvPr/>
        </p:nvGrpSpPr>
        <p:grpSpPr>
          <a:xfrm>
            <a:off x="0" y="0"/>
            <a:ext cx="8839200" cy="6858000"/>
            <a:chOff x="0" y="0"/>
            <a:chExt cx="8839200" cy="6858000"/>
          </a:xfrm>
        </p:grpSpPr>
        <p:grpSp>
          <p:nvGrpSpPr>
            <p:cNvPr id="2684" name="Group 3"/>
            <p:cNvGrpSpPr/>
            <p:nvPr/>
          </p:nvGrpSpPr>
          <p:grpSpPr>
            <a:xfrm>
              <a:off x="0" y="-1"/>
              <a:ext cx="5105400" cy="4876801"/>
              <a:chOff x="0" y="0"/>
              <a:chExt cx="5105400" cy="4876800"/>
            </a:xfrm>
          </p:grpSpPr>
          <p:sp>
            <p:nvSpPr>
              <p:cNvPr id="267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90" name="Group 9"/>
            <p:cNvGrpSpPr/>
            <p:nvPr/>
          </p:nvGrpSpPr>
          <p:grpSpPr>
            <a:xfrm>
              <a:off x="3200400" y="3200399"/>
              <a:ext cx="3886200" cy="3657601"/>
              <a:chOff x="0" y="0"/>
              <a:chExt cx="3886200" cy="3657600"/>
            </a:xfrm>
          </p:grpSpPr>
          <p:sp>
            <p:nvSpPr>
              <p:cNvPr id="268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8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696" name="Group 15"/>
            <p:cNvGrpSpPr/>
            <p:nvPr/>
          </p:nvGrpSpPr>
          <p:grpSpPr>
            <a:xfrm>
              <a:off x="4495800" y="152399"/>
              <a:ext cx="4343400" cy="4114801"/>
              <a:chOff x="0" y="0"/>
              <a:chExt cx="4343400" cy="4114800"/>
            </a:xfrm>
          </p:grpSpPr>
          <p:sp>
            <p:nvSpPr>
              <p:cNvPr id="269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69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69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270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56706111"/>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26" name="Group 2"/>
          <p:cNvGrpSpPr/>
          <p:nvPr/>
        </p:nvGrpSpPr>
        <p:grpSpPr>
          <a:xfrm>
            <a:off x="0" y="0"/>
            <a:ext cx="8839200" cy="6858000"/>
            <a:chOff x="0" y="0"/>
            <a:chExt cx="8839200" cy="6858000"/>
          </a:xfrm>
        </p:grpSpPr>
        <p:grpSp>
          <p:nvGrpSpPr>
            <p:cNvPr id="2713" name="Group 3"/>
            <p:cNvGrpSpPr/>
            <p:nvPr/>
          </p:nvGrpSpPr>
          <p:grpSpPr>
            <a:xfrm>
              <a:off x="0" y="-1"/>
              <a:ext cx="5105400" cy="4876801"/>
              <a:chOff x="0" y="0"/>
              <a:chExt cx="5105400" cy="4876800"/>
            </a:xfrm>
          </p:grpSpPr>
          <p:sp>
            <p:nvSpPr>
              <p:cNvPr id="270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0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19" name="Group 9"/>
            <p:cNvGrpSpPr/>
            <p:nvPr/>
          </p:nvGrpSpPr>
          <p:grpSpPr>
            <a:xfrm>
              <a:off x="3200400" y="3200399"/>
              <a:ext cx="3886200" cy="3657601"/>
              <a:chOff x="0" y="0"/>
              <a:chExt cx="3886200" cy="3657600"/>
            </a:xfrm>
          </p:grpSpPr>
          <p:sp>
            <p:nvSpPr>
              <p:cNvPr id="271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1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25" name="Group 15"/>
            <p:cNvGrpSpPr/>
            <p:nvPr/>
          </p:nvGrpSpPr>
          <p:grpSpPr>
            <a:xfrm>
              <a:off x="4495800" y="152399"/>
              <a:ext cx="4343400" cy="4114801"/>
              <a:chOff x="0" y="0"/>
              <a:chExt cx="4343400" cy="4114800"/>
            </a:xfrm>
          </p:grpSpPr>
          <p:sp>
            <p:nvSpPr>
              <p:cNvPr id="272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2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2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6208892"/>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057415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53" name="Group 2"/>
          <p:cNvGrpSpPr/>
          <p:nvPr/>
        </p:nvGrpSpPr>
        <p:grpSpPr>
          <a:xfrm>
            <a:off x="0" y="0"/>
            <a:ext cx="8839200" cy="6858000"/>
            <a:chOff x="0" y="0"/>
            <a:chExt cx="8839200" cy="6858000"/>
          </a:xfrm>
        </p:grpSpPr>
        <p:grpSp>
          <p:nvGrpSpPr>
            <p:cNvPr id="2740" name="Group 3"/>
            <p:cNvGrpSpPr/>
            <p:nvPr/>
          </p:nvGrpSpPr>
          <p:grpSpPr>
            <a:xfrm>
              <a:off x="0" y="-1"/>
              <a:ext cx="5105400" cy="4876801"/>
              <a:chOff x="0" y="0"/>
              <a:chExt cx="5105400" cy="4876800"/>
            </a:xfrm>
          </p:grpSpPr>
          <p:sp>
            <p:nvSpPr>
              <p:cNvPr id="273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3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46" name="Group 9"/>
            <p:cNvGrpSpPr/>
            <p:nvPr/>
          </p:nvGrpSpPr>
          <p:grpSpPr>
            <a:xfrm>
              <a:off x="3200400" y="3200399"/>
              <a:ext cx="3886200" cy="3657601"/>
              <a:chOff x="0" y="0"/>
              <a:chExt cx="3886200" cy="3657600"/>
            </a:xfrm>
          </p:grpSpPr>
          <p:sp>
            <p:nvSpPr>
              <p:cNvPr id="274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52" name="Group 15"/>
            <p:cNvGrpSpPr/>
            <p:nvPr/>
          </p:nvGrpSpPr>
          <p:grpSpPr>
            <a:xfrm>
              <a:off x="4495800" y="152399"/>
              <a:ext cx="4343400" cy="4114801"/>
              <a:chOff x="0" y="0"/>
              <a:chExt cx="4343400" cy="4114800"/>
            </a:xfrm>
          </p:grpSpPr>
          <p:sp>
            <p:nvSpPr>
              <p:cNvPr id="274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5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98866259"/>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779" name="Group 2"/>
          <p:cNvGrpSpPr/>
          <p:nvPr/>
        </p:nvGrpSpPr>
        <p:grpSpPr>
          <a:xfrm>
            <a:off x="0" y="0"/>
            <a:ext cx="8839200" cy="6858000"/>
            <a:chOff x="0" y="0"/>
            <a:chExt cx="8839200" cy="6858000"/>
          </a:xfrm>
        </p:grpSpPr>
        <p:grpSp>
          <p:nvGrpSpPr>
            <p:cNvPr id="2766" name="Group 3"/>
            <p:cNvGrpSpPr/>
            <p:nvPr/>
          </p:nvGrpSpPr>
          <p:grpSpPr>
            <a:xfrm>
              <a:off x="0" y="-1"/>
              <a:ext cx="5105400" cy="4876801"/>
              <a:chOff x="0" y="0"/>
              <a:chExt cx="5105400" cy="4876800"/>
            </a:xfrm>
          </p:grpSpPr>
          <p:sp>
            <p:nvSpPr>
              <p:cNvPr id="27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72" name="Group 9"/>
            <p:cNvGrpSpPr/>
            <p:nvPr/>
          </p:nvGrpSpPr>
          <p:grpSpPr>
            <a:xfrm>
              <a:off x="3200400" y="3200399"/>
              <a:ext cx="3886200" cy="3657601"/>
              <a:chOff x="0" y="0"/>
              <a:chExt cx="3886200" cy="3657600"/>
            </a:xfrm>
          </p:grpSpPr>
          <p:sp>
            <p:nvSpPr>
              <p:cNvPr id="27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778" name="Group 15"/>
            <p:cNvGrpSpPr/>
            <p:nvPr/>
          </p:nvGrpSpPr>
          <p:grpSpPr>
            <a:xfrm>
              <a:off x="4495800" y="152399"/>
              <a:ext cx="4343400" cy="4114801"/>
              <a:chOff x="0" y="0"/>
              <a:chExt cx="4343400" cy="4114800"/>
            </a:xfrm>
          </p:grpSpPr>
          <p:sp>
            <p:nvSpPr>
              <p:cNvPr id="27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78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78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27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06246692"/>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08" name="Group 2"/>
          <p:cNvGrpSpPr/>
          <p:nvPr/>
        </p:nvGrpSpPr>
        <p:grpSpPr>
          <a:xfrm>
            <a:off x="0" y="0"/>
            <a:ext cx="8839200" cy="6858000"/>
            <a:chOff x="0" y="0"/>
            <a:chExt cx="8839200" cy="6858000"/>
          </a:xfrm>
        </p:grpSpPr>
        <p:grpSp>
          <p:nvGrpSpPr>
            <p:cNvPr id="2795" name="Group 3"/>
            <p:cNvGrpSpPr/>
            <p:nvPr/>
          </p:nvGrpSpPr>
          <p:grpSpPr>
            <a:xfrm>
              <a:off x="0" y="-1"/>
              <a:ext cx="5105400" cy="4876801"/>
              <a:chOff x="0" y="0"/>
              <a:chExt cx="5105400" cy="4876800"/>
            </a:xfrm>
          </p:grpSpPr>
          <p:sp>
            <p:nvSpPr>
              <p:cNvPr id="27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01" name="Group 9"/>
            <p:cNvGrpSpPr/>
            <p:nvPr/>
          </p:nvGrpSpPr>
          <p:grpSpPr>
            <a:xfrm>
              <a:off x="3200400" y="3200399"/>
              <a:ext cx="3886200" cy="3657601"/>
              <a:chOff x="0" y="0"/>
              <a:chExt cx="3886200" cy="3657600"/>
            </a:xfrm>
          </p:grpSpPr>
          <p:sp>
            <p:nvSpPr>
              <p:cNvPr id="27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7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07" name="Group 15"/>
            <p:cNvGrpSpPr/>
            <p:nvPr/>
          </p:nvGrpSpPr>
          <p:grpSpPr>
            <a:xfrm>
              <a:off x="4495800" y="152399"/>
              <a:ext cx="4343400" cy="4114801"/>
              <a:chOff x="0" y="0"/>
              <a:chExt cx="4343400" cy="4114800"/>
            </a:xfrm>
          </p:grpSpPr>
          <p:sp>
            <p:nvSpPr>
              <p:cNvPr id="28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0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1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2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07394446"/>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37" name="Group 2"/>
          <p:cNvGrpSpPr/>
          <p:nvPr/>
        </p:nvGrpSpPr>
        <p:grpSpPr>
          <a:xfrm>
            <a:off x="0" y="0"/>
            <a:ext cx="8839200" cy="6858000"/>
            <a:chOff x="0" y="0"/>
            <a:chExt cx="8839200" cy="6858000"/>
          </a:xfrm>
        </p:grpSpPr>
        <p:grpSp>
          <p:nvGrpSpPr>
            <p:cNvPr id="2824" name="Group 3"/>
            <p:cNvGrpSpPr/>
            <p:nvPr/>
          </p:nvGrpSpPr>
          <p:grpSpPr>
            <a:xfrm>
              <a:off x="0" y="-1"/>
              <a:ext cx="5105400" cy="4876801"/>
              <a:chOff x="0" y="0"/>
              <a:chExt cx="5105400" cy="4876800"/>
            </a:xfrm>
          </p:grpSpPr>
          <p:sp>
            <p:nvSpPr>
              <p:cNvPr id="281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30" name="Group 9"/>
            <p:cNvGrpSpPr/>
            <p:nvPr/>
          </p:nvGrpSpPr>
          <p:grpSpPr>
            <a:xfrm>
              <a:off x="3200400" y="3200399"/>
              <a:ext cx="3886200" cy="3657601"/>
              <a:chOff x="0" y="0"/>
              <a:chExt cx="3886200" cy="3657600"/>
            </a:xfrm>
          </p:grpSpPr>
          <p:sp>
            <p:nvSpPr>
              <p:cNvPr id="282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2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36" name="Group 15"/>
            <p:cNvGrpSpPr/>
            <p:nvPr/>
          </p:nvGrpSpPr>
          <p:grpSpPr>
            <a:xfrm>
              <a:off x="4495800" y="152399"/>
              <a:ext cx="4343400" cy="4114801"/>
              <a:chOff x="0" y="0"/>
              <a:chExt cx="4343400" cy="4114800"/>
            </a:xfrm>
          </p:grpSpPr>
          <p:sp>
            <p:nvSpPr>
              <p:cNvPr id="283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3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3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3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970452855"/>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65" name="Group 2"/>
          <p:cNvGrpSpPr/>
          <p:nvPr/>
        </p:nvGrpSpPr>
        <p:grpSpPr>
          <a:xfrm>
            <a:off x="0" y="0"/>
            <a:ext cx="8839200" cy="6858000"/>
            <a:chOff x="0" y="0"/>
            <a:chExt cx="8839200" cy="6858000"/>
          </a:xfrm>
        </p:grpSpPr>
        <p:grpSp>
          <p:nvGrpSpPr>
            <p:cNvPr id="2852" name="Group 3"/>
            <p:cNvGrpSpPr/>
            <p:nvPr/>
          </p:nvGrpSpPr>
          <p:grpSpPr>
            <a:xfrm>
              <a:off x="0" y="-1"/>
              <a:ext cx="5105400" cy="4876801"/>
              <a:chOff x="0" y="0"/>
              <a:chExt cx="5105400" cy="4876800"/>
            </a:xfrm>
          </p:grpSpPr>
          <p:sp>
            <p:nvSpPr>
              <p:cNvPr id="284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4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58" name="Group 9"/>
            <p:cNvGrpSpPr/>
            <p:nvPr/>
          </p:nvGrpSpPr>
          <p:grpSpPr>
            <a:xfrm>
              <a:off x="3200400" y="3200399"/>
              <a:ext cx="3886200" cy="3657601"/>
              <a:chOff x="0" y="0"/>
              <a:chExt cx="3886200" cy="3657600"/>
            </a:xfrm>
          </p:grpSpPr>
          <p:sp>
            <p:nvSpPr>
              <p:cNvPr id="285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5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64" name="Group 15"/>
            <p:cNvGrpSpPr/>
            <p:nvPr/>
          </p:nvGrpSpPr>
          <p:grpSpPr>
            <a:xfrm>
              <a:off x="4495800" y="152399"/>
              <a:ext cx="4343400" cy="4114801"/>
              <a:chOff x="0" y="0"/>
              <a:chExt cx="4343400" cy="4114800"/>
            </a:xfrm>
          </p:grpSpPr>
          <p:sp>
            <p:nvSpPr>
              <p:cNvPr id="285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6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6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6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0323467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3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2893" name="Group 2"/>
          <p:cNvGrpSpPr/>
          <p:nvPr/>
        </p:nvGrpSpPr>
        <p:grpSpPr>
          <a:xfrm>
            <a:off x="0" y="0"/>
            <a:ext cx="8839200" cy="6858000"/>
            <a:chOff x="0" y="0"/>
            <a:chExt cx="8839200" cy="6858000"/>
          </a:xfrm>
        </p:grpSpPr>
        <p:grpSp>
          <p:nvGrpSpPr>
            <p:cNvPr id="2880" name="Group 3"/>
            <p:cNvGrpSpPr/>
            <p:nvPr/>
          </p:nvGrpSpPr>
          <p:grpSpPr>
            <a:xfrm>
              <a:off x="0" y="-1"/>
              <a:ext cx="5105400" cy="4876801"/>
              <a:chOff x="0" y="0"/>
              <a:chExt cx="5105400" cy="4876800"/>
            </a:xfrm>
          </p:grpSpPr>
          <p:sp>
            <p:nvSpPr>
              <p:cNvPr id="287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7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86" name="Group 9"/>
            <p:cNvGrpSpPr/>
            <p:nvPr/>
          </p:nvGrpSpPr>
          <p:grpSpPr>
            <a:xfrm>
              <a:off x="3200400" y="3200399"/>
              <a:ext cx="3886200" cy="3657601"/>
              <a:chOff x="0" y="0"/>
              <a:chExt cx="3886200" cy="3657600"/>
            </a:xfrm>
          </p:grpSpPr>
          <p:sp>
            <p:nvSpPr>
              <p:cNvPr id="288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2892" name="Group 15"/>
            <p:cNvGrpSpPr/>
            <p:nvPr/>
          </p:nvGrpSpPr>
          <p:grpSpPr>
            <a:xfrm>
              <a:off x="4495800" y="152399"/>
              <a:ext cx="4343400" cy="4114801"/>
              <a:chOff x="0" y="0"/>
              <a:chExt cx="4343400" cy="4114800"/>
            </a:xfrm>
          </p:grpSpPr>
          <p:sp>
            <p:nvSpPr>
              <p:cNvPr id="288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8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289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289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28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77302839"/>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12_Title Slide">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02"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03"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04"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5"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6"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7"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8"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09"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10"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11" name="Title Text"/>
          <p:cNvSpPr txBox="1">
            <a:spLocks noGrp="1"/>
          </p:cNvSpPr>
          <p:nvPr>
            <p:ph type="title"/>
          </p:nvPr>
        </p:nvSpPr>
        <p:spPr>
          <a:xfrm>
            <a:off x="685800" y="22860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algn="ctr">
              <a:defRPr b="1" i="0">
                <a:latin typeface="Arial" panose="020B0604020202020204" pitchFamily="34" charset="0"/>
                <a:cs typeface="Arial" panose="020B0604020202020204" pitchFamily="34" charset="0"/>
              </a:defRPr>
            </a:lvl2pPr>
            <a:lvl3pPr algn="ctr">
              <a:defRPr b="1" i="0">
                <a:latin typeface="Arial" panose="020B0604020202020204" pitchFamily="34" charset="0"/>
                <a:cs typeface="Arial" panose="020B0604020202020204" pitchFamily="34" charset="0"/>
              </a:defRPr>
            </a:lvl3pPr>
            <a:lvl4pPr algn="ctr">
              <a:defRPr b="1" i="0">
                <a:latin typeface="Arial" panose="020B0604020202020204" pitchFamily="34" charset="0"/>
                <a:cs typeface="Arial" panose="020B0604020202020204" pitchFamily="34" charset="0"/>
              </a:defRPr>
            </a:lvl4pPr>
            <a:lvl5pPr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7965363"/>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12_Title and Conten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20"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21"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22"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3"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4"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5"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6"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7"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8"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29"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30"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3475652"/>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12_Section Header">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38"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39"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40"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1"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2"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3"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4"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5"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6"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4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4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186824"/>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12_Two Conten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56"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57"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58"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59"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0"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1"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2"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3"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4"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65"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7"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139086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9402951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12_Comparis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74"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75"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76"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7"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8"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79"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0"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1"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2"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8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29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986"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0448487"/>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type="tx">
  <p:cSld name="12_Title Only">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2993"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94"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2995"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6"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7"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8"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2999"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0"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1"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02"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0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4614639"/>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type="tx">
  <p:cSld name="13_Blank">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10"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11"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12"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3"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4"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5"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6"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7"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8"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19"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3528982"/>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type="tx">
  <p:cSld name="12_Content with Capti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26"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27"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28"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29"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0"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1"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2"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3"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4"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3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038"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3323459"/>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type="tx">
  <p:cSld name="12_Picture with Caption">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45"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46"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47"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48"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49"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0"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1"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2"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3"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5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5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0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7"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9119063"/>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type="tx">
  <p:cSld name="12_Title and Vertical Tex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64"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65"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66"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7"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8"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69"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0"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1"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2"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73"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74"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5"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718906"/>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12_Vertical Title and Text">
    <p:bg>
      <p:bgPr>
        <a:gradFill flip="none" rotWithShape="1">
          <a:gsLst>
            <a:gs pos="0">
              <a:srgbClr val="000000"/>
            </a:gs>
            <a:gs pos="100000">
              <a:srgbClr val="000066"/>
            </a:gs>
          </a:gsLst>
          <a:lin ang="0" scaled="0"/>
        </a:gradFill>
        <a:effectLst/>
      </p:bgPr>
    </p:bg>
    <p:spTree>
      <p:nvGrpSpPr>
        <p:cNvPr id="1" name=""/>
        <p:cNvGrpSpPr/>
        <p:nvPr/>
      </p:nvGrpSpPr>
      <p:grpSpPr>
        <a:xfrm>
          <a:off x="0" y="0"/>
          <a:ext cx="0" cy="0"/>
          <a:chOff x="0" y="0"/>
          <a:chExt cx="0" cy="0"/>
        </a:xfrm>
      </p:grpSpPr>
      <p:sp>
        <p:nvSpPr>
          <p:cNvPr id="3082" name="Rectangle 2"/>
          <p:cNvSpPr/>
          <p:nvPr/>
        </p:nvSpPr>
        <p:spPr>
          <a:xfrm>
            <a:off x="8809038" y="0"/>
            <a:ext cx="334963" cy="6858000"/>
          </a:xfrm>
          <a:prstGeom prst="rect">
            <a:avLst/>
          </a:prstGeom>
          <a:gradFill>
            <a:gsLst>
              <a:gs pos="0">
                <a:srgbClr val="000044"/>
              </a:gs>
              <a:gs pos="50000">
                <a:srgbClr val="3366FF"/>
              </a:gs>
              <a:gs pos="100000">
                <a:srgbClr val="000044"/>
              </a:gs>
            </a:gsLst>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83" name="Freeform 3"/>
          <p:cNvSpPr/>
          <p:nvPr/>
        </p:nvSpPr>
        <p:spPr>
          <a:xfrm>
            <a:off x="-9526" y="4489450"/>
            <a:ext cx="5753102" cy="23669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1019" y="43"/>
                </a:lnTo>
                <a:lnTo>
                  <a:pt x="2116" y="130"/>
                </a:lnTo>
                <a:lnTo>
                  <a:pt x="2974" y="304"/>
                </a:lnTo>
                <a:lnTo>
                  <a:pt x="3874" y="522"/>
                </a:lnTo>
                <a:lnTo>
                  <a:pt x="4822" y="782"/>
                </a:lnTo>
                <a:lnTo>
                  <a:pt x="5704" y="1130"/>
                </a:lnTo>
                <a:lnTo>
                  <a:pt x="6670" y="1521"/>
                </a:lnTo>
                <a:lnTo>
                  <a:pt x="7516" y="1927"/>
                </a:lnTo>
                <a:lnTo>
                  <a:pt x="8589" y="2535"/>
                </a:lnTo>
                <a:lnTo>
                  <a:pt x="9525" y="3144"/>
                </a:lnTo>
                <a:lnTo>
                  <a:pt x="10508" y="3897"/>
                </a:lnTo>
                <a:lnTo>
                  <a:pt x="11247" y="4462"/>
                </a:lnTo>
                <a:lnTo>
                  <a:pt x="12427" y="5563"/>
                </a:lnTo>
                <a:lnTo>
                  <a:pt x="13291" y="6432"/>
                </a:lnTo>
                <a:lnTo>
                  <a:pt x="14638" y="7924"/>
                </a:lnTo>
                <a:lnTo>
                  <a:pt x="15890" y="9590"/>
                </a:lnTo>
                <a:lnTo>
                  <a:pt x="17040" y="11387"/>
                </a:lnTo>
                <a:lnTo>
                  <a:pt x="18155" y="13328"/>
                </a:lnTo>
                <a:lnTo>
                  <a:pt x="19031" y="15037"/>
                </a:lnTo>
                <a:lnTo>
                  <a:pt x="19860" y="16921"/>
                </a:lnTo>
                <a:lnTo>
                  <a:pt x="20503" y="18543"/>
                </a:lnTo>
                <a:lnTo>
                  <a:pt x="21004" y="19992"/>
                </a:lnTo>
                <a:lnTo>
                  <a:pt x="21600" y="21600"/>
                </a:lnTo>
                <a:lnTo>
                  <a:pt x="0" y="21600"/>
                </a:lnTo>
              </a:path>
            </a:pathLst>
          </a:custGeom>
          <a:gradFill>
            <a:gsLst>
              <a:gs pos="0">
                <a:srgbClr val="000000"/>
              </a:gs>
              <a:gs pos="100000">
                <a:srgbClr val="000066"/>
              </a:gs>
            </a:gsLst>
            <a:lin ang="5400000"/>
          </a:gradFill>
          <a:ln w="12700">
            <a:miter lim="400000"/>
          </a:ln>
        </p:spPr>
        <p:txBody>
          <a:bodyPr lIns="46799" tIns="46799" rIns="46799" bIns="46799" anchor="ctr"/>
          <a:lstStyle/>
          <a:p>
            <a:pPr defTabSz="914400">
              <a:defRPr sz="2400">
                <a:solidFill>
                  <a:schemeClr val="accent3">
                    <a:lumOff val="44000"/>
                  </a:schemeClr>
                </a:solidFill>
              </a:defRPr>
            </a:pPr>
            <a:endParaRPr/>
          </a:p>
        </p:txBody>
      </p:sp>
      <p:sp>
        <p:nvSpPr>
          <p:cNvPr id="3084" name="Freeform 4"/>
          <p:cNvSpPr/>
          <p:nvPr/>
        </p:nvSpPr>
        <p:spPr>
          <a:xfrm>
            <a:off x="-1" y="3817937"/>
            <a:ext cx="8162927" cy="3017839"/>
          </a:xfrm>
          <a:custGeom>
            <a:avLst/>
            <a:gdLst/>
            <a:ahLst/>
            <a:cxnLst>
              <a:cxn ang="0">
                <a:pos x="wd2" y="hd2"/>
              </a:cxn>
              <a:cxn ang="5400000">
                <a:pos x="wd2" y="hd2"/>
              </a:cxn>
              <a:cxn ang="10800000">
                <a:pos x="wd2" y="hd2"/>
              </a:cxn>
              <a:cxn ang="16200000">
                <a:pos x="wd2" y="hd2"/>
              </a:cxn>
            </a:cxnLst>
            <a:rect l="0" t="0" r="r" b="b"/>
            <a:pathLst>
              <a:path w="21600" h="21600" extrusionOk="0">
                <a:moveTo>
                  <a:pt x="11418" y="4602"/>
                </a:moveTo>
                <a:lnTo>
                  <a:pt x="10359" y="3784"/>
                </a:lnTo>
                <a:lnTo>
                  <a:pt x="9250" y="2966"/>
                </a:lnTo>
                <a:lnTo>
                  <a:pt x="8103" y="2250"/>
                </a:lnTo>
                <a:lnTo>
                  <a:pt x="7120" y="1738"/>
                </a:lnTo>
                <a:lnTo>
                  <a:pt x="6024" y="1261"/>
                </a:lnTo>
                <a:lnTo>
                  <a:pt x="4990" y="852"/>
                </a:lnTo>
                <a:lnTo>
                  <a:pt x="4020" y="545"/>
                </a:lnTo>
                <a:lnTo>
                  <a:pt x="3138" y="341"/>
                </a:lnTo>
                <a:lnTo>
                  <a:pt x="2105" y="170"/>
                </a:lnTo>
                <a:lnTo>
                  <a:pt x="1033" y="34"/>
                </a:lnTo>
                <a:lnTo>
                  <a:pt x="0" y="0"/>
                </a:lnTo>
                <a:lnTo>
                  <a:pt x="0" y="3886"/>
                </a:lnTo>
                <a:lnTo>
                  <a:pt x="1424" y="3988"/>
                </a:lnTo>
                <a:lnTo>
                  <a:pt x="2546" y="4227"/>
                </a:lnTo>
                <a:lnTo>
                  <a:pt x="3579" y="4534"/>
                </a:lnTo>
                <a:lnTo>
                  <a:pt x="4486" y="4943"/>
                </a:lnTo>
                <a:lnTo>
                  <a:pt x="5356" y="5386"/>
                </a:lnTo>
                <a:lnTo>
                  <a:pt x="6490" y="6136"/>
                </a:lnTo>
                <a:lnTo>
                  <a:pt x="7397" y="6852"/>
                </a:lnTo>
                <a:lnTo>
                  <a:pt x="8280" y="7704"/>
                </a:lnTo>
                <a:lnTo>
                  <a:pt x="9099" y="8488"/>
                </a:lnTo>
                <a:lnTo>
                  <a:pt x="10069" y="9681"/>
                </a:lnTo>
                <a:lnTo>
                  <a:pt x="10976" y="10908"/>
                </a:lnTo>
                <a:lnTo>
                  <a:pt x="11896" y="12442"/>
                </a:lnTo>
                <a:lnTo>
                  <a:pt x="12653" y="13771"/>
                </a:lnTo>
                <a:lnTo>
                  <a:pt x="13383" y="15305"/>
                </a:lnTo>
                <a:lnTo>
                  <a:pt x="14077" y="17010"/>
                </a:lnTo>
                <a:lnTo>
                  <a:pt x="14618" y="18509"/>
                </a:lnTo>
                <a:lnTo>
                  <a:pt x="15173" y="20282"/>
                </a:lnTo>
                <a:lnTo>
                  <a:pt x="15538" y="21600"/>
                </a:lnTo>
                <a:lnTo>
                  <a:pt x="21600" y="21600"/>
                </a:lnTo>
                <a:lnTo>
                  <a:pt x="21323" y="20759"/>
                </a:lnTo>
                <a:lnTo>
                  <a:pt x="20869" y="19396"/>
                </a:lnTo>
                <a:lnTo>
                  <a:pt x="20151" y="17487"/>
                </a:lnTo>
                <a:lnTo>
                  <a:pt x="19395" y="15714"/>
                </a:lnTo>
                <a:lnTo>
                  <a:pt x="18525" y="13874"/>
                </a:lnTo>
                <a:lnTo>
                  <a:pt x="17580" y="12169"/>
                </a:lnTo>
                <a:lnTo>
                  <a:pt x="16635" y="10669"/>
                </a:lnTo>
                <a:lnTo>
                  <a:pt x="15576" y="9101"/>
                </a:lnTo>
                <a:lnTo>
                  <a:pt x="14669" y="7976"/>
                </a:lnTo>
                <a:lnTo>
                  <a:pt x="13572" y="6681"/>
                </a:lnTo>
                <a:lnTo>
                  <a:pt x="12451" y="5556"/>
                </a:lnTo>
                <a:lnTo>
                  <a:pt x="11418" y="4602"/>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5" name="Freeform 5"/>
          <p:cNvSpPr/>
          <p:nvPr/>
        </p:nvSpPr>
        <p:spPr>
          <a:xfrm>
            <a:off x="-1" y="3146425"/>
            <a:ext cx="9142414" cy="36893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3151"/>
                </a:lnTo>
                <a:lnTo>
                  <a:pt x="2093" y="3318"/>
                </a:lnTo>
                <a:lnTo>
                  <a:pt x="3027" y="3485"/>
                </a:lnTo>
                <a:lnTo>
                  <a:pt x="3961" y="3708"/>
                </a:lnTo>
                <a:lnTo>
                  <a:pt x="4771" y="3959"/>
                </a:lnTo>
                <a:lnTo>
                  <a:pt x="5772" y="4322"/>
                </a:lnTo>
                <a:lnTo>
                  <a:pt x="6717" y="4740"/>
                </a:lnTo>
                <a:lnTo>
                  <a:pt x="7786" y="5298"/>
                </a:lnTo>
                <a:lnTo>
                  <a:pt x="8754" y="5855"/>
                </a:lnTo>
                <a:lnTo>
                  <a:pt x="9542" y="6385"/>
                </a:lnTo>
                <a:lnTo>
                  <a:pt x="10408" y="7054"/>
                </a:lnTo>
                <a:lnTo>
                  <a:pt x="11263" y="7779"/>
                </a:lnTo>
                <a:lnTo>
                  <a:pt x="12118" y="8588"/>
                </a:lnTo>
                <a:lnTo>
                  <a:pt x="12895" y="9341"/>
                </a:lnTo>
                <a:lnTo>
                  <a:pt x="13739" y="10317"/>
                </a:lnTo>
                <a:lnTo>
                  <a:pt x="14639" y="11460"/>
                </a:lnTo>
                <a:lnTo>
                  <a:pt x="15561" y="12770"/>
                </a:lnTo>
                <a:lnTo>
                  <a:pt x="16327" y="13997"/>
                </a:lnTo>
                <a:lnTo>
                  <a:pt x="16844" y="14890"/>
                </a:lnTo>
                <a:lnTo>
                  <a:pt x="17508" y="16172"/>
                </a:lnTo>
                <a:lnTo>
                  <a:pt x="18093" y="17427"/>
                </a:lnTo>
                <a:lnTo>
                  <a:pt x="18633" y="18737"/>
                </a:lnTo>
                <a:lnTo>
                  <a:pt x="19128" y="20020"/>
                </a:lnTo>
                <a:lnTo>
                  <a:pt x="19646" y="21600"/>
                </a:lnTo>
                <a:lnTo>
                  <a:pt x="21600" y="21600"/>
                </a:lnTo>
                <a:lnTo>
                  <a:pt x="21600" y="11571"/>
                </a:lnTo>
                <a:lnTo>
                  <a:pt x="20929" y="10400"/>
                </a:lnTo>
                <a:lnTo>
                  <a:pt x="20254" y="9480"/>
                </a:lnTo>
                <a:lnTo>
                  <a:pt x="19522" y="8532"/>
                </a:lnTo>
                <a:lnTo>
                  <a:pt x="18870" y="7779"/>
                </a:lnTo>
                <a:lnTo>
                  <a:pt x="18251" y="7166"/>
                </a:lnTo>
                <a:lnTo>
                  <a:pt x="17666" y="6608"/>
                </a:lnTo>
                <a:lnTo>
                  <a:pt x="17047" y="6051"/>
                </a:lnTo>
                <a:lnTo>
                  <a:pt x="16450" y="5577"/>
                </a:lnTo>
                <a:lnTo>
                  <a:pt x="15933" y="5130"/>
                </a:lnTo>
                <a:lnTo>
                  <a:pt x="14976" y="4489"/>
                </a:lnTo>
                <a:lnTo>
                  <a:pt x="14166" y="3931"/>
                </a:lnTo>
                <a:lnTo>
                  <a:pt x="13367" y="3485"/>
                </a:lnTo>
                <a:lnTo>
                  <a:pt x="12310" y="2900"/>
                </a:lnTo>
                <a:lnTo>
                  <a:pt x="11263" y="2426"/>
                </a:lnTo>
                <a:lnTo>
                  <a:pt x="10251" y="1980"/>
                </a:lnTo>
                <a:lnTo>
                  <a:pt x="9193" y="1589"/>
                </a:lnTo>
                <a:lnTo>
                  <a:pt x="8293" y="1283"/>
                </a:lnTo>
                <a:lnTo>
                  <a:pt x="7404" y="1004"/>
                </a:lnTo>
                <a:lnTo>
                  <a:pt x="6245" y="753"/>
                </a:lnTo>
                <a:lnTo>
                  <a:pt x="5390" y="558"/>
                </a:lnTo>
                <a:lnTo>
                  <a:pt x="4219" y="335"/>
                </a:lnTo>
                <a:lnTo>
                  <a:pt x="3106" y="195"/>
                </a:lnTo>
                <a:lnTo>
                  <a:pt x="2093" y="112"/>
                </a:lnTo>
                <a:lnTo>
                  <a:pt x="1058" y="28"/>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6" name="Freeform 6"/>
          <p:cNvSpPr/>
          <p:nvPr/>
        </p:nvSpPr>
        <p:spPr>
          <a:xfrm>
            <a:off x="-1" y="2460625"/>
            <a:ext cx="9142414" cy="249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4823"/>
                </a:lnTo>
                <a:lnTo>
                  <a:pt x="1058" y="4905"/>
                </a:lnTo>
                <a:lnTo>
                  <a:pt x="2352" y="4988"/>
                </a:lnTo>
                <a:lnTo>
                  <a:pt x="3601" y="5153"/>
                </a:lnTo>
                <a:lnTo>
                  <a:pt x="4568" y="5400"/>
                </a:lnTo>
                <a:lnTo>
                  <a:pt x="5513" y="5647"/>
                </a:lnTo>
                <a:lnTo>
                  <a:pt x="6549" y="5977"/>
                </a:lnTo>
                <a:lnTo>
                  <a:pt x="7584" y="6348"/>
                </a:lnTo>
                <a:lnTo>
                  <a:pt x="8777" y="6925"/>
                </a:lnTo>
                <a:lnTo>
                  <a:pt x="9992" y="7544"/>
                </a:lnTo>
                <a:lnTo>
                  <a:pt x="11072" y="8203"/>
                </a:lnTo>
                <a:lnTo>
                  <a:pt x="12096" y="8904"/>
                </a:lnTo>
                <a:lnTo>
                  <a:pt x="13176" y="9728"/>
                </a:lnTo>
                <a:lnTo>
                  <a:pt x="13851" y="10305"/>
                </a:lnTo>
                <a:lnTo>
                  <a:pt x="14763" y="11130"/>
                </a:lnTo>
                <a:lnTo>
                  <a:pt x="15359" y="11748"/>
                </a:lnTo>
                <a:lnTo>
                  <a:pt x="16057" y="12490"/>
                </a:lnTo>
                <a:lnTo>
                  <a:pt x="16889" y="13479"/>
                </a:lnTo>
                <a:lnTo>
                  <a:pt x="17643" y="14469"/>
                </a:lnTo>
                <a:lnTo>
                  <a:pt x="18419" y="15540"/>
                </a:lnTo>
                <a:lnTo>
                  <a:pt x="19027" y="16447"/>
                </a:lnTo>
                <a:lnTo>
                  <a:pt x="19713" y="17602"/>
                </a:lnTo>
                <a:lnTo>
                  <a:pt x="20535" y="19250"/>
                </a:lnTo>
                <a:lnTo>
                  <a:pt x="21109" y="20363"/>
                </a:lnTo>
                <a:lnTo>
                  <a:pt x="21600" y="21600"/>
                </a:lnTo>
                <a:lnTo>
                  <a:pt x="21600" y="8698"/>
                </a:lnTo>
                <a:lnTo>
                  <a:pt x="20602" y="7832"/>
                </a:lnTo>
                <a:lnTo>
                  <a:pt x="19556" y="6884"/>
                </a:lnTo>
                <a:lnTo>
                  <a:pt x="18566" y="6101"/>
                </a:lnTo>
                <a:lnTo>
                  <a:pt x="17632" y="5441"/>
                </a:lnTo>
                <a:lnTo>
                  <a:pt x="16597" y="4782"/>
                </a:lnTo>
                <a:lnTo>
                  <a:pt x="15415" y="4040"/>
                </a:lnTo>
                <a:lnTo>
                  <a:pt x="14301" y="3463"/>
                </a:lnTo>
                <a:lnTo>
                  <a:pt x="13311" y="2927"/>
                </a:lnTo>
                <a:lnTo>
                  <a:pt x="12231" y="2515"/>
                </a:lnTo>
                <a:lnTo>
                  <a:pt x="11308" y="2102"/>
                </a:lnTo>
                <a:lnTo>
                  <a:pt x="10341" y="1773"/>
                </a:lnTo>
                <a:lnTo>
                  <a:pt x="9452" y="1443"/>
                </a:lnTo>
                <a:lnTo>
                  <a:pt x="8630" y="1195"/>
                </a:lnTo>
                <a:lnTo>
                  <a:pt x="7550" y="907"/>
                </a:lnTo>
                <a:lnTo>
                  <a:pt x="6492" y="660"/>
                </a:lnTo>
                <a:lnTo>
                  <a:pt x="5716" y="536"/>
                </a:lnTo>
                <a:lnTo>
                  <a:pt x="4726" y="371"/>
                </a:lnTo>
                <a:lnTo>
                  <a:pt x="3623" y="206"/>
                </a:lnTo>
                <a:lnTo>
                  <a:pt x="2678" y="165"/>
                </a:lnTo>
                <a:lnTo>
                  <a:pt x="1913" y="82"/>
                </a:lnTo>
                <a:lnTo>
                  <a:pt x="911"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7" name="Freeform 7"/>
          <p:cNvSpPr/>
          <p:nvPr/>
        </p:nvSpPr>
        <p:spPr>
          <a:xfrm>
            <a:off x="-1" y="1793875"/>
            <a:ext cx="9142414" cy="1538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7557"/>
                </a:lnTo>
                <a:lnTo>
                  <a:pt x="1193" y="7624"/>
                </a:lnTo>
                <a:lnTo>
                  <a:pt x="2217" y="7757"/>
                </a:lnTo>
                <a:lnTo>
                  <a:pt x="3173" y="7891"/>
                </a:lnTo>
                <a:lnTo>
                  <a:pt x="4028" y="8025"/>
                </a:lnTo>
                <a:lnTo>
                  <a:pt x="4928" y="8159"/>
                </a:lnTo>
                <a:lnTo>
                  <a:pt x="5997" y="8493"/>
                </a:lnTo>
                <a:lnTo>
                  <a:pt x="7167" y="8894"/>
                </a:lnTo>
                <a:lnTo>
                  <a:pt x="8405" y="9362"/>
                </a:lnTo>
                <a:lnTo>
                  <a:pt x="9823" y="10098"/>
                </a:lnTo>
                <a:lnTo>
                  <a:pt x="10836" y="10633"/>
                </a:lnTo>
                <a:lnTo>
                  <a:pt x="11916" y="11302"/>
                </a:lnTo>
                <a:lnTo>
                  <a:pt x="13120" y="12104"/>
                </a:lnTo>
                <a:lnTo>
                  <a:pt x="14301" y="13040"/>
                </a:lnTo>
                <a:lnTo>
                  <a:pt x="15168" y="13776"/>
                </a:lnTo>
                <a:lnTo>
                  <a:pt x="16372" y="14913"/>
                </a:lnTo>
                <a:lnTo>
                  <a:pt x="17564" y="16183"/>
                </a:lnTo>
                <a:lnTo>
                  <a:pt x="18678" y="17521"/>
                </a:lnTo>
                <a:lnTo>
                  <a:pt x="19758" y="18858"/>
                </a:lnTo>
                <a:lnTo>
                  <a:pt x="21176" y="20998"/>
                </a:lnTo>
                <a:lnTo>
                  <a:pt x="21600" y="21600"/>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8" name="Freeform 8"/>
          <p:cNvSpPr/>
          <p:nvPr/>
        </p:nvSpPr>
        <p:spPr>
          <a:xfrm>
            <a:off x="-1" y="-20639"/>
            <a:ext cx="9142414" cy="1681165"/>
          </a:xfrm>
          <a:custGeom>
            <a:avLst/>
            <a:gdLst/>
            <a:ahLst/>
            <a:cxnLst>
              <a:cxn ang="0">
                <a:pos x="wd2" y="hd2"/>
              </a:cxn>
              <a:cxn ang="5400000">
                <a:pos x="wd2" y="hd2"/>
              </a:cxn>
              <a:cxn ang="10800000">
                <a:pos x="wd2" y="hd2"/>
              </a:cxn>
              <a:cxn ang="16200000">
                <a:pos x="wd2" y="hd2"/>
              </a:cxn>
            </a:cxnLst>
            <a:rect l="0" t="0" r="r" b="b"/>
            <a:pathLst>
              <a:path w="21600" h="21600" extrusionOk="0">
                <a:moveTo>
                  <a:pt x="0" y="15359"/>
                </a:moveTo>
                <a:lnTo>
                  <a:pt x="0" y="21600"/>
                </a:lnTo>
                <a:lnTo>
                  <a:pt x="21600" y="21600"/>
                </a:lnTo>
                <a:lnTo>
                  <a:pt x="21600" y="0"/>
                </a:lnTo>
                <a:lnTo>
                  <a:pt x="20366" y="0"/>
                </a:lnTo>
                <a:lnTo>
                  <a:pt x="19871" y="1713"/>
                </a:lnTo>
                <a:lnTo>
                  <a:pt x="19263" y="3243"/>
                </a:lnTo>
                <a:lnTo>
                  <a:pt x="18633" y="4528"/>
                </a:lnTo>
                <a:lnTo>
                  <a:pt x="18048" y="5446"/>
                </a:lnTo>
                <a:lnTo>
                  <a:pt x="17351" y="6608"/>
                </a:lnTo>
                <a:lnTo>
                  <a:pt x="16653" y="7465"/>
                </a:lnTo>
                <a:lnTo>
                  <a:pt x="15865" y="8444"/>
                </a:lnTo>
                <a:lnTo>
                  <a:pt x="14774" y="9546"/>
                </a:lnTo>
                <a:lnTo>
                  <a:pt x="13919" y="10280"/>
                </a:lnTo>
                <a:lnTo>
                  <a:pt x="12906" y="11075"/>
                </a:lnTo>
                <a:lnTo>
                  <a:pt x="11961" y="11810"/>
                </a:lnTo>
                <a:lnTo>
                  <a:pt x="10971" y="12360"/>
                </a:lnTo>
                <a:lnTo>
                  <a:pt x="10048" y="12911"/>
                </a:lnTo>
                <a:lnTo>
                  <a:pt x="9069" y="13339"/>
                </a:lnTo>
                <a:lnTo>
                  <a:pt x="8034" y="13768"/>
                </a:lnTo>
                <a:lnTo>
                  <a:pt x="7111" y="14135"/>
                </a:lnTo>
                <a:lnTo>
                  <a:pt x="6177" y="14441"/>
                </a:lnTo>
                <a:lnTo>
                  <a:pt x="5266" y="14686"/>
                </a:lnTo>
                <a:lnTo>
                  <a:pt x="4388" y="14930"/>
                </a:lnTo>
                <a:lnTo>
                  <a:pt x="3398" y="15053"/>
                </a:lnTo>
                <a:lnTo>
                  <a:pt x="2003" y="15236"/>
                </a:lnTo>
                <a:lnTo>
                  <a:pt x="754" y="15359"/>
                </a:lnTo>
                <a:lnTo>
                  <a:pt x="0" y="15359"/>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89" name="Freeform 9"/>
          <p:cNvSpPr/>
          <p:nvPr/>
        </p:nvSpPr>
        <p:spPr>
          <a:xfrm>
            <a:off x="-1" y="-20638"/>
            <a:ext cx="8386764" cy="1066801"/>
          </a:xfrm>
          <a:custGeom>
            <a:avLst/>
            <a:gdLst/>
            <a:ahLst/>
            <a:cxnLst>
              <a:cxn ang="0">
                <a:pos x="wd2" y="hd2"/>
              </a:cxn>
              <a:cxn ang="5400000">
                <a:pos x="wd2" y="hd2"/>
              </a:cxn>
              <a:cxn ang="10800000">
                <a:pos x="wd2" y="hd2"/>
              </a:cxn>
              <a:cxn ang="16200000">
                <a:pos x="wd2" y="hd2"/>
              </a:cxn>
            </a:cxnLst>
            <a:rect l="0" t="0" r="r" b="b"/>
            <a:pathLst>
              <a:path w="21600" h="21600" extrusionOk="0">
                <a:moveTo>
                  <a:pt x="0" y="11764"/>
                </a:moveTo>
                <a:lnTo>
                  <a:pt x="0" y="21600"/>
                </a:lnTo>
                <a:lnTo>
                  <a:pt x="1239" y="21600"/>
                </a:lnTo>
                <a:lnTo>
                  <a:pt x="2956" y="21311"/>
                </a:lnTo>
                <a:lnTo>
                  <a:pt x="4170" y="21021"/>
                </a:lnTo>
                <a:lnTo>
                  <a:pt x="5323" y="20636"/>
                </a:lnTo>
                <a:lnTo>
                  <a:pt x="6354" y="20250"/>
                </a:lnTo>
                <a:lnTo>
                  <a:pt x="7274" y="19768"/>
                </a:lnTo>
                <a:lnTo>
                  <a:pt x="8022" y="19479"/>
                </a:lnTo>
                <a:lnTo>
                  <a:pt x="8966" y="18900"/>
                </a:lnTo>
                <a:lnTo>
                  <a:pt x="10009" y="18321"/>
                </a:lnTo>
                <a:lnTo>
                  <a:pt x="11039" y="17550"/>
                </a:lnTo>
                <a:lnTo>
                  <a:pt x="11873" y="16971"/>
                </a:lnTo>
                <a:lnTo>
                  <a:pt x="12830" y="16007"/>
                </a:lnTo>
                <a:lnTo>
                  <a:pt x="13590" y="15236"/>
                </a:lnTo>
                <a:lnTo>
                  <a:pt x="14449" y="14368"/>
                </a:lnTo>
                <a:lnTo>
                  <a:pt x="15271" y="13500"/>
                </a:lnTo>
                <a:lnTo>
                  <a:pt x="16080" y="12343"/>
                </a:lnTo>
                <a:lnTo>
                  <a:pt x="16829" y="11282"/>
                </a:lnTo>
                <a:lnTo>
                  <a:pt x="17442" y="10221"/>
                </a:lnTo>
                <a:lnTo>
                  <a:pt x="18178" y="8968"/>
                </a:lnTo>
                <a:lnTo>
                  <a:pt x="18889" y="7618"/>
                </a:lnTo>
                <a:lnTo>
                  <a:pt x="19539" y="6171"/>
                </a:lnTo>
                <a:lnTo>
                  <a:pt x="20116" y="4725"/>
                </a:lnTo>
                <a:lnTo>
                  <a:pt x="20790" y="2893"/>
                </a:lnTo>
                <a:lnTo>
                  <a:pt x="21232" y="1350"/>
                </a:lnTo>
                <a:lnTo>
                  <a:pt x="21600" y="0"/>
                </a:lnTo>
                <a:lnTo>
                  <a:pt x="13088" y="0"/>
                </a:lnTo>
                <a:lnTo>
                  <a:pt x="12192" y="1832"/>
                </a:lnTo>
                <a:lnTo>
                  <a:pt x="11346" y="3471"/>
                </a:lnTo>
                <a:lnTo>
                  <a:pt x="10475" y="4821"/>
                </a:lnTo>
                <a:lnTo>
                  <a:pt x="9800" y="5882"/>
                </a:lnTo>
                <a:lnTo>
                  <a:pt x="9015" y="6846"/>
                </a:lnTo>
                <a:lnTo>
                  <a:pt x="8181" y="7811"/>
                </a:lnTo>
                <a:lnTo>
                  <a:pt x="7261" y="8775"/>
                </a:lnTo>
                <a:lnTo>
                  <a:pt x="6280" y="9546"/>
                </a:lnTo>
                <a:lnTo>
                  <a:pt x="5495" y="10029"/>
                </a:lnTo>
                <a:lnTo>
                  <a:pt x="4636" y="10607"/>
                </a:lnTo>
                <a:lnTo>
                  <a:pt x="3766" y="10993"/>
                </a:lnTo>
                <a:lnTo>
                  <a:pt x="2846" y="11379"/>
                </a:lnTo>
                <a:lnTo>
                  <a:pt x="2048" y="11571"/>
                </a:lnTo>
                <a:lnTo>
                  <a:pt x="1141" y="11764"/>
                </a:lnTo>
                <a:lnTo>
                  <a:pt x="405" y="11861"/>
                </a:lnTo>
                <a:lnTo>
                  <a:pt x="0" y="11764"/>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90" name="Freeform 10"/>
          <p:cNvSpPr/>
          <p:nvPr/>
        </p:nvSpPr>
        <p:spPr>
          <a:xfrm>
            <a:off x="-1" y="-20639"/>
            <a:ext cx="4576764" cy="45244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1439" y="21600"/>
                </a:lnTo>
                <a:lnTo>
                  <a:pt x="2877" y="21373"/>
                </a:lnTo>
                <a:lnTo>
                  <a:pt x="4338" y="20918"/>
                </a:lnTo>
                <a:lnTo>
                  <a:pt x="7485" y="19554"/>
                </a:lnTo>
                <a:lnTo>
                  <a:pt x="8698" y="18644"/>
                </a:lnTo>
                <a:lnTo>
                  <a:pt x="9755" y="17735"/>
                </a:lnTo>
                <a:lnTo>
                  <a:pt x="10924" y="16825"/>
                </a:lnTo>
                <a:lnTo>
                  <a:pt x="12475" y="15234"/>
                </a:lnTo>
                <a:lnTo>
                  <a:pt x="14924" y="12051"/>
                </a:lnTo>
                <a:lnTo>
                  <a:pt x="17240" y="8867"/>
                </a:lnTo>
                <a:lnTo>
                  <a:pt x="19510" y="4547"/>
                </a:lnTo>
                <a:lnTo>
                  <a:pt x="21600" y="0"/>
                </a:lnTo>
                <a:lnTo>
                  <a:pt x="0" y="0"/>
                </a:lnTo>
              </a:path>
            </a:pathLst>
          </a:custGeom>
          <a:gradFill>
            <a:gsLst>
              <a:gs pos="0">
                <a:srgbClr val="000044"/>
              </a:gs>
              <a:gs pos="100000">
                <a:srgbClr val="000066"/>
              </a:gs>
            </a:gsLst>
          </a:gradFill>
          <a:ln w="12700">
            <a:miter lim="400000"/>
          </a:ln>
        </p:spPr>
        <p:txBody>
          <a:bodyPr lIns="46799" tIns="46799" rIns="46799" bIns="46799"/>
          <a:lstStyle/>
          <a:p>
            <a:pPr defTabSz="914400">
              <a:defRPr sz="2400">
                <a:solidFill>
                  <a:schemeClr val="accent3">
                    <a:lumOff val="44000"/>
                  </a:schemeClr>
                </a:solidFill>
              </a:defRPr>
            </a:pPr>
            <a:endParaRPr/>
          </a:p>
        </p:txBody>
      </p:sp>
      <p:sp>
        <p:nvSpPr>
          <p:cNvPr id="3091"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092"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3" name="Slide Number"/>
          <p:cNvSpPr txBox="1">
            <a:spLocks noGrp="1"/>
          </p:cNvSpPr>
          <p:nvPr>
            <p:ph type="sldNum" sz="quarter" idx="2"/>
          </p:nvPr>
        </p:nvSpPr>
        <p:spPr>
          <a:xfrm>
            <a:off x="8147862" y="6248400"/>
            <a:ext cx="310339" cy="307777"/>
          </a:xfrm>
          <a:prstGeom prst="rect">
            <a:avLst/>
          </a:prstGeom>
        </p:spPr>
        <p:txBody>
          <a:bodyPr/>
          <a:lstStyle>
            <a:lvl1pPr defTabSz="449262">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79467246"/>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13_Title Slide">
    <p:bg>
      <p:bgPr>
        <a:solidFill>
          <a:srgbClr val="F1F7E9"/>
        </a:solidFill>
        <a:effectLst/>
      </p:bgPr>
    </p:bg>
    <p:spTree>
      <p:nvGrpSpPr>
        <p:cNvPr id="1" name=""/>
        <p:cNvGrpSpPr/>
        <p:nvPr/>
      </p:nvGrpSpPr>
      <p:grpSpPr>
        <a:xfrm>
          <a:off x="0" y="0"/>
          <a:ext cx="0" cy="0"/>
          <a:chOff x="0" y="0"/>
          <a:chExt cx="0" cy="0"/>
        </a:xfrm>
      </p:grpSpPr>
      <p:grpSp>
        <p:nvGrpSpPr>
          <p:cNvPr id="3106" name="Group 2"/>
          <p:cNvGrpSpPr/>
          <p:nvPr/>
        </p:nvGrpSpPr>
        <p:grpSpPr>
          <a:xfrm>
            <a:off x="-1" y="0"/>
            <a:ext cx="9144001" cy="6858000"/>
            <a:chOff x="0" y="0"/>
            <a:chExt cx="9144000" cy="6858000"/>
          </a:xfrm>
        </p:grpSpPr>
        <p:sp>
          <p:nvSpPr>
            <p:cNvPr id="3100"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Rectangle 4"/>
            <p:cNvSpPr/>
            <p:nvPr/>
          </p:nvSpPr>
          <p:spPr>
            <a:xfrm>
              <a:off x="0" y="0"/>
              <a:ext cx="9144000" cy="3657600"/>
            </a:xfrm>
            <a:prstGeom prst="rect">
              <a:avLst/>
            </a:prstGeom>
            <a:blipFill rotWithShape="1">
              <a:blip r:embed="rId2" cstate="print"/>
              <a:srcRect/>
              <a:tile tx="0" ty="0" sx="100000" sy="100000" flip="none" algn="tl"/>
            </a:blip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Line 5"/>
            <p:cNvSpPr/>
            <p:nvPr/>
          </p:nvSpPr>
          <p:spPr>
            <a:xfrm>
              <a:off x="0" y="3657599"/>
              <a:ext cx="9144000" cy="1589"/>
            </a:xfrm>
            <a:prstGeom prst="line">
              <a:avLst/>
            </a:prstGeom>
            <a:noFill/>
            <a:ln w="19050" cap="flat">
              <a:solidFill>
                <a:srgbClr val="366B1B"/>
              </a:solidFill>
              <a:prstDash val="solid"/>
              <a:round/>
            </a:ln>
            <a:effectLst/>
          </p:spPr>
          <p:txBody>
            <a:bodyPr wrap="square" lIns="46799" tIns="46799" rIns="46799" bIns="46799" numCol="1" anchor="t">
              <a:noAutofit/>
            </a:bodyPr>
            <a:lstStyle/>
            <a:p>
              <a:endParaRPr/>
            </a:p>
          </p:txBody>
        </p:sp>
        <p:sp>
          <p:nvSpPr>
            <p:cNvPr id="3103" name="Rectangle 6"/>
            <p:cNvSpPr/>
            <p:nvPr/>
          </p:nvSpPr>
          <p:spPr>
            <a:xfrm>
              <a:off x="0" y="6553200"/>
              <a:ext cx="9144000" cy="304800"/>
            </a:xfrm>
            <a:prstGeom prst="rect">
              <a:avLst/>
            </a:prstGeom>
            <a:blipFill rotWithShape="1">
              <a:blip r:embed="rId2" cstate="print"/>
              <a:srcRect/>
              <a:tile tx="0" ty="0" sx="100000" sy="100000" flip="none" algn="tl"/>
            </a:blip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Line 7"/>
            <p:cNvSpPr/>
            <p:nvPr/>
          </p:nvSpPr>
          <p:spPr>
            <a:xfrm>
              <a:off x="0" y="6553199"/>
              <a:ext cx="9144000" cy="1589"/>
            </a:xfrm>
            <a:prstGeom prst="line">
              <a:avLst/>
            </a:prstGeom>
            <a:noFill/>
            <a:ln w="19050" cap="flat">
              <a:solidFill>
                <a:srgbClr val="366B1B"/>
              </a:solidFill>
              <a:prstDash val="solid"/>
              <a:round/>
            </a:ln>
            <a:effectLst/>
          </p:spPr>
          <p:txBody>
            <a:bodyPr wrap="square" lIns="46799" tIns="46799" rIns="46799" bIns="46799" numCol="1" anchor="t">
              <a:noAutofit/>
            </a:bodyPr>
            <a:lstStyle/>
            <a:p>
              <a:endParaRPr/>
            </a:p>
          </p:txBody>
        </p:sp>
        <p:sp>
          <p:nvSpPr>
            <p:cNvPr id="3105"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6799" tIns="46799" rIns="46799" bIns="46799" numCol="1" anchor="ctr">
              <a:noAutofit/>
            </a:bodyP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107" name="Title Text"/>
          <p:cNvSpPr txBox="1">
            <a:spLocks noGrp="1"/>
          </p:cNvSpPr>
          <p:nvPr>
            <p:ph type="title"/>
          </p:nvPr>
        </p:nvSpPr>
        <p:spPr>
          <a:xfrm>
            <a:off x="685800" y="22860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08" name="Body Level One…"/>
          <p:cNvSpPr txBox="1">
            <a:spLocks noGrp="1"/>
          </p:cNvSpPr>
          <p:nvPr>
            <p:ph type="body" sz="quarter" idx="1"/>
          </p:nvPr>
        </p:nvSpPr>
        <p:spPr>
          <a:xfrm>
            <a:off x="1371600" y="4191000"/>
            <a:ext cx="6400800" cy="1752600"/>
          </a:xfrm>
          <a:prstGeom prst="rect">
            <a:avLst/>
          </a:prstGeom>
        </p:spPr>
        <p:txBody>
          <a:bodyPr>
            <a:normAutofit/>
          </a:bodyPr>
          <a:lstStyle>
            <a:lvl1pPr marL="0" indent="0" algn="ctr">
              <a:buSzTx/>
              <a:buNone/>
              <a:defRPr>
                <a:solidFill>
                  <a:srgbClr val="003300"/>
                </a:solidFill>
                <a:latin typeface="Times New Roman"/>
                <a:ea typeface="Times New Roman"/>
                <a:cs typeface="Times New Roman"/>
                <a:sym typeface="Times New Roman"/>
              </a:defRPr>
            </a:lvl1pPr>
            <a:lvl2pPr algn="ctr">
              <a:defRPr>
                <a:solidFill>
                  <a:srgbClr val="003300"/>
                </a:solidFill>
                <a:latin typeface="Times New Roman"/>
                <a:ea typeface="Times New Roman"/>
                <a:cs typeface="Times New Roman"/>
                <a:sym typeface="Times New Roman"/>
              </a:defRPr>
            </a:lvl2pPr>
            <a:lvl3pPr algn="ctr">
              <a:defRPr>
                <a:solidFill>
                  <a:srgbClr val="003300"/>
                </a:solidFill>
                <a:latin typeface="Times New Roman"/>
                <a:ea typeface="Times New Roman"/>
                <a:cs typeface="Times New Roman"/>
                <a:sym typeface="Times New Roman"/>
              </a:defRPr>
            </a:lvl3pPr>
            <a:lvl4pPr algn="ctr">
              <a:defRPr>
                <a:solidFill>
                  <a:srgbClr val="003300"/>
                </a:solidFill>
                <a:latin typeface="Times New Roman"/>
                <a:ea typeface="Times New Roman"/>
                <a:cs typeface="Times New Roman"/>
                <a:sym typeface="Times New Roman"/>
              </a:defRPr>
            </a:lvl4pPr>
            <a:lvl5pPr algn="ct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361714745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13_Title and Content">
    <p:bg>
      <p:bgPr>
        <a:solidFill>
          <a:srgbClr val="F1F7E9"/>
        </a:solidFill>
        <a:effectLst/>
      </p:bgPr>
    </p:bg>
    <p:spTree>
      <p:nvGrpSpPr>
        <p:cNvPr id="1" name=""/>
        <p:cNvGrpSpPr/>
        <p:nvPr/>
      </p:nvGrpSpPr>
      <p:grpSpPr>
        <a:xfrm>
          <a:off x="0" y="0"/>
          <a:ext cx="0" cy="0"/>
          <a:chOff x="0" y="0"/>
          <a:chExt cx="0" cy="0"/>
        </a:xfrm>
      </p:grpSpPr>
      <p:sp>
        <p:nvSpPr>
          <p:cNvPr id="311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1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2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23" name="Body Level One…"/>
          <p:cNvSpPr txBox="1">
            <a:spLocks noGrp="1"/>
          </p:cNvSpPr>
          <p:nvPr>
            <p:ph type="body" idx="1"/>
          </p:nvPr>
        </p:nvSpPr>
        <p:spPr>
          <a:xfrm>
            <a:off x="685800" y="1849438"/>
            <a:ext cx="7772400" cy="4114801"/>
          </a:xfrm>
          <a:prstGeom prst="rect">
            <a:avLst/>
          </a:prstGeom>
        </p:spPr>
        <p:txBody>
          <a:bodyPr>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2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232881354"/>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F1F7E9"/>
        </a:solidFill>
        <a:effectLst/>
      </p:bgPr>
    </p:bg>
    <p:spTree>
      <p:nvGrpSpPr>
        <p:cNvPr id="1" name=""/>
        <p:cNvGrpSpPr/>
        <p:nvPr/>
      </p:nvGrpSpPr>
      <p:grpSpPr>
        <a:xfrm>
          <a:off x="0" y="0"/>
          <a:ext cx="0" cy="0"/>
          <a:chOff x="0" y="0"/>
          <a:chExt cx="0" cy="0"/>
        </a:xfrm>
      </p:grpSpPr>
      <p:sp>
        <p:nvSpPr>
          <p:cNvPr id="313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3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3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1" cap="a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3300"/>
                </a:solidFill>
                <a:latin typeface="Times New Roman"/>
                <a:ea typeface="Times New Roman"/>
                <a:cs typeface="Times New Roman"/>
                <a:sym typeface="Times New Roman"/>
              </a:defRPr>
            </a:lvl1pPr>
            <a:lvl2pPr marL="0" indent="457200">
              <a:spcBef>
                <a:spcPts val="400"/>
              </a:spcBef>
              <a:buSzTx/>
              <a:buNone/>
              <a:defRPr sz="2000">
                <a:solidFill>
                  <a:srgbClr val="003300"/>
                </a:solidFill>
                <a:latin typeface="Times New Roman"/>
                <a:ea typeface="Times New Roman"/>
                <a:cs typeface="Times New Roman"/>
                <a:sym typeface="Times New Roman"/>
              </a:defRPr>
            </a:lvl2pPr>
            <a:lvl3pPr marL="0" indent="914400">
              <a:spcBef>
                <a:spcPts val="400"/>
              </a:spcBef>
              <a:buSzTx/>
              <a:buNone/>
              <a:defRPr sz="2000">
                <a:solidFill>
                  <a:srgbClr val="003300"/>
                </a:solidFill>
                <a:latin typeface="Times New Roman"/>
                <a:ea typeface="Times New Roman"/>
                <a:cs typeface="Times New Roman"/>
                <a:sym typeface="Times New Roman"/>
              </a:defRPr>
            </a:lvl3pPr>
            <a:lvl4pPr marL="0" indent="1371600">
              <a:spcBef>
                <a:spcPts val="400"/>
              </a:spcBef>
              <a:buSzTx/>
              <a:buNone/>
              <a:defRPr sz="2000">
                <a:solidFill>
                  <a:srgbClr val="003300"/>
                </a:solidFill>
                <a:latin typeface="Times New Roman"/>
                <a:ea typeface="Times New Roman"/>
                <a:cs typeface="Times New Roman"/>
                <a:sym typeface="Times New Roman"/>
              </a:defRPr>
            </a:lvl4pPr>
            <a:lvl5pPr marL="0" indent="1828800">
              <a:spcBef>
                <a:spcPts val="400"/>
              </a:spcBef>
              <a:buSzTx/>
              <a:buNone/>
              <a:defRPr sz="20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3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530233440"/>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286E70CF-409E-3548-B2BC-E2E6F4A43E90}" type="slidenum">
              <a:rPr lang="en-US"/>
              <a:pPr>
                <a:defRPr/>
              </a:pPr>
              <a:t>‹#›</a:t>
            </a:fld>
            <a:endParaRPr lang="en-US"/>
          </a:p>
        </p:txBody>
      </p:sp>
    </p:spTree>
    <p:extLst>
      <p:ext uri="{BB962C8B-B14F-4D97-AF65-F5344CB8AC3E}">
        <p14:creationId xmlns:p14="http://schemas.microsoft.com/office/powerpoint/2010/main" val="231308216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F1F7E9"/>
        </a:solidFill>
        <a:effectLst/>
      </p:bgPr>
    </p:bg>
    <p:spTree>
      <p:nvGrpSpPr>
        <p:cNvPr id="1" name=""/>
        <p:cNvGrpSpPr/>
        <p:nvPr/>
      </p:nvGrpSpPr>
      <p:grpSpPr>
        <a:xfrm>
          <a:off x="0" y="0"/>
          <a:ext cx="0" cy="0"/>
          <a:chOff x="0" y="0"/>
          <a:chExt cx="0" cy="0"/>
        </a:xfrm>
      </p:grpSpPr>
      <p:sp>
        <p:nvSpPr>
          <p:cNvPr id="314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4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5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53" name="Body Level One…"/>
          <p:cNvSpPr txBox="1">
            <a:spLocks noGrp="1"/>
          </p:cNvSpPr>
          <p:nvPr>
            <p:ph type="body" sz="half" idx="1"/>
          </p:nvPr>
        </p:nvSpPr>
        <p:spPr>
          <a:xfrm>
            <a:off x="685800" y="1849438"/>
            <a:ext cx="3810000" cy="4114801"/>
          </a:xfrm>
          <a:prstGeom prst="rect">
            <a:avLst/>
          </a:prstGeom>
        </p:spPr>
        <p:txBody>
          <a:bodyPr>
            <a:normAutofit/>
          </a:bodyPr>
          <a:lstStyle>
            <a:lvl1pPr>
              <a:spcBef>
                <a:spcPts val="600"/>
              </a:spcBef>
              <a:buClr>
                <a:srgbClr val="808000"/>
              </a:buClr>
              <a:defRPr sz="2800">
                <a:solidFill>
                  <a:srgbClr val="003300"/>
                </a:solidFill>
                <a:latin typeface="Times New Roman"/>
                <a:ea typeface="Times New Roman"/>
                <a:cs typeface="Times New Roman"/>
                <a:sym typeface="Times New Roman"/>
              </a:defRPr>
            </a:lvl1pPr>
            <a:lvl2pPr marL="790575" indent="-333375">
              <a:spcBef>
                <a:spcPts val="600"/>
              </a:spcBef>
              <a:buClr>
                <a:srgbClr val="808000"/>
              </a:buClr>
              <a:defRPr sz="2800">
                <a:solidFill>
                  <a:srgbClr val="003300"/>
                </a:solidFill>
                <a:latin typeface="Times New Roman"/>
                <a:ea typeface="Times New Roman"/>
                <a:cs typeface="Times New Roman"/>
                <a:sym typeface="Times New Roman"/>
              </a:defRPr>
            </a:lvl2pPr>
            <a:lvl3pPr marL="1234439" indent="-320039">
              <a:spcBef>
                <a:spcPts val="600"/>
              </a:spcBef>
              <a:buClr>
                <a:srgbClr val="808000"/>
              </a:buClr>
              <a:defRPr sz="2800">
                <a:solidFill>
                  <a:srgbClr val="003300"/>
                </a:solidFill>
                <a:latin typeface="Times New Roman"/>
                <a:ea typeface="Times New Roman"/>
                <a:cs typeface="Times New Roman"/>
                <a:sym typeface="Times New Roman"/>
              </a:defRPr>
            </a:lvl3pPr>
            <a:lvl4pPr marL="1727200" indent="-355600">
              <a:spcBef>
                <a:spcPts val="600"/>
              </a:spcBef>
              <a:buClr>
                <a:srgbClr val="808000"/>
              </a:buClr>
              <a:defRPr sz="2800">
                <a:solidFill>
                  <a:srgbClr val="003300"/>
                </a:solidFill>
                <a:latin typeface="Times New Roman"/>
                <a:ea typeface="Times New Roman"/>
                <a:cs typeface="Times New Roman"/>
                <a:sym typeface="Times New Roman"/>
              </a:defRPr>
            </a:lvl4pPr>
            <a:lvl5pPr marL="2184400" indent="-355600">
              <a:spcBef>
                <a:spcPts val="600"/>
              </a:spcBef>
              <a:buClr>
                <a:srgbClr val="808000"/>
              </a:buClr>
              <a:defRPr sz="28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5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855953732"/>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F1F7E9"/>
        </a:solidFill>
        <a:effectLst/>
      </p:bgPr>
    </p:bg>
    <p:spTree>
      <p:nvGrpSpPr>
        <p:cNvPr id="1" name=""/>
        <p:cNvGrpSpPr/>
        <p:nvPr/>
      </p:nvGrpSpPr>
      <p:grpSpPr>
        <a:xfrm>
          <a:off x="0" y="0"/>
          <a:ext cx="0" cy="0"/>
          <a:chOff x="0" y="0"/>
          <a:chExt cx="0" cy="0"/>
        </a:xfrm>
      </p:grpSpPr>
      <p:sp>
        <p:nvSpPr>
          <p:cNvPr id="316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6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6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7" name="Title Text"/>
          <p:cNvSpPr txBox="1">
            <a:spLocks noGrp="1"/>
          </p:cNvSpPr>
          <p:nvPr>
            <p:ph type="title"/>
          </p:nvPr>
        </p:nvSpPr>
        <p:spPr>
          <a:xfrm>
            <a:off x="457200" y="274638"/>
            <a:ext cx="8229600" cy="1143001"/>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00"/>
                </a:solidFill>
                <a:latin typeface="Times New Roman"/>
                <a:ea typeface="Times New Roman"/>
                <a:cs typeface="Times New Roman"/>
                <a:sym typeface="Times New Roman"/>
              </a:defRPr>
            </a:lvl1pPr>
            <a:lvl2pPr marL="0" indent="457200">
              <a:spcBef>
                <a:spcPts val="500"/>
              </a:spcBef>
              <a:buSzTx/>
              <a:buNone/>
              <a:defRPr sz="2400" b="1">
                <a:solidFill>
                  <a:srgbClr val="003300"/>
                </a:solidFill>
                <a:latin typeface="Times New Roman"/>
                <a:ea typeface="Times New Roman"/>
                <a:cs typeface="Times New Roman"/>
                <a:sym typeface="Times New Roman"/>
              </a:defRPr>
            </a:lvl2pPr>
            <a:lvl3pPr marL="0" indent="914400">
              <a:spcBef>
                <a:spcPts val="500"/>
              </a:spcBef>
              <a:buSzTx/>
              <a:buNone/>
              <a:defRPr sz="2400" b="1">
                <a:solidFill>
                  <a:srgbClr val="003300"/>
                </a:solidFill>
                <a:latin typeface="Times New Roman"/>
                <a:ea typeface="Times New Roman"/>
                <a:cs typeface="Times New Roman"/>
                <a:sym typeface="Times New Roman"/>
              </a:defRPr>
            </a:lvl3pPr>
            <a:lvl4pPr marL="0" indent="1371600">
              <a:spcBef>
                <a:spcPts val="500"/>
              </a:spcBef>
              <a:buSzTx/>
              <a:buNone/>
              <a:defRPr sz="2400" b="1">
                <a:solidFill>
                  <a:srgbClr val="003300"/>
                </a:solidFill>
                <a:latin typeface="Times New Roman"/>
                <a:ea typeface="Times New Roman"/>
                <a:cs typeface="Times New Roman"/>
                <a:sym typeface="Times New Roman"/>
              </a:defRPr>
            </a:lvl4pPr>
            <a:lvl5pPr marL="0" indent="1828800">
              <a:spcBef>
                <a:spcPts val="500"/>
              </a:spcBef>
              <a:buSzTx/>
              <a:buNone/>
              <a:defRPr sz="2400" b="1">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6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3300"/>
                </a:solidFill>
                <a:latin typeface="Times New Roman"/>
                <a:ea typeface="Times New Roman"/>
                <a:cs typeface="Times New Roman"/>
                <a:sym typeface="Times New Roman"/>
              </a:defRPr>
            </a:pPr>
            <a:endParaRPr/>
          </a:p>
        </p:txBody>
      </p:sp>
      <p:sp>
        <p:nvSpPr>
          <p:cNvPr id="3170"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3395877044"/>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F1F7E9"/>
        </a:solidFill>
        <a:effectLst/>
      </p:bgPr>
    </p:bg>
    <p:spTree>
      <p:nvGrpSpPr>
        <p:cNvPr id="1" name=""/>
        <p:cNvGrpSpPr/>
        <p:nvPr/>
      </p:nvGrpSpPr>
      <p:grpSpPr>
        <a:xfrm>
          <a:off x="0" y="0"/>
          <a:ext cx="0" cy="0"/>
          <a:chOff x="0" y="0"/>
          <a:chExt cx="0" cy="0"/>
        </a:xfrm>
      </p:grpSpPr>
      <p:sp>
        <p:nvSpPr>
          <p:cNvPr id="3177"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78"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9"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82"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18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381287124"/>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tx">
  <p:cSld name="14_Blank">
    <p:bg>
      <p:bgPr>
        <a:solidFill>
          <a:srgbClr val="F1F7E9"/>
        </a:solidFill>
        <a:effectLst/>
      </p:bgPr>
    </p:bg>
    <p:spTree>
      <p:nvGrpSpPr>
        <p:cNvPr id="1" name=""/>
        <p:cNvGrpSpPr/>
        <p:nvPr/>
      </p:nvGrpSpPr>
      <p:grpSpPr>
        <a:xfrm>
          <a:off x="0" y="0"/>
          <a:ext cx="0" cy="0"/>
          <a:chOff x="0" y="0"/>
          <a:chExt cx="0" cy="0"/>
        </a:xfrm>
      </p:grpSpPr>
      <p:sp>
        <p:nvSpPr>
          <p:cNvPr id="319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19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19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1174822421"/>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F1F7E9"/>
        </a:solidFill>
        <a:effectLst/>
      </p:bgPr>
    </p:bg>
    <p:spTree>
      <p:nvGrpSpPr>
        <p:cNvPr id="1" name=""/>
        <p:cNvGrpSpPr/>
        <p:nvPr/>
      </p:nvGrpSpPr>
      <p:grpSpPr>
        <a:xfrm>
          <a:off x="0" y="0"/>
          <a:ext cx="0" cy="0"/>
          <a:chOff x="0" y="0"/>
          <a:chExt cx="0" cy="0"/>
        </a:xfrm>
      </p:grpSpPr>
      <p:sp>
        <p:nvSpPr>
          <p:cNvPr id="3204"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05"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09"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1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3300"/>
                </a:solidFill>
                <a:latin typeface="Times New Roman"/>
                <a:ea typeface="Times New Roman"/>
                <a:cs typeface="Times New Roman"/>
                <a:sym typeface="Times New Roman"/>
              </a:defRPr>
            </a:pPr>
            <a:endParaRPr/>
          </a:p>
        </p:txBody>
      </p:sp>
      <p:sp>
        <p:nvSpPr>
          <p:cNvPr id="3213"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418803813"/>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F1F7E9"/>
        </a:solidFill>
        <a:effectLst/>
      </p:bgPr>
    </p:bg>
    <p:spTree>
      <p:nvGrpSpPr>
        <p:cNvPr id="1" name=""/>
        <p:cNvGrpSpPr/>
        <p:nvPr/>
      </p:nvGrpSpPr>
      <p:grpSpPr>
        <a:xfrm>
          <a:off x="0" y="0"/>
          <a:ext cx="0" cy="0"/>
          <a:chOff x="0" y="0"/>
          <a:chExt cx="0" cy="0"/>
        </a:xfrm>
      </p:grpSpPr>
      <p:sp>
        <p:nvSpPr>
          <p:cNvPr id="3220"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21"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25"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2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2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00"/>
                </a:solidFill>
                <a:latin typeface="Times New Roman"/>
                <a:ea typeface="Times New Roman"/>
                <a:cs typeface="Times New Roman"/>
                <a:sym typeface="Times New Roman"/>
              </a:defRPr>
            </a:lvl1pPr>
            <a:lvl2pPr marL="0" indent="457200">
              <a:spcBef>
                <a:spcPts val="300"/>
              </a:spcBef>
              <a:buSzTx/>
              <a:buNone/>
              <a:defRPr sz="1400">
                <a:solidFill>
                  <a:srgbClr val="003300"/>
                </a:solidFill>
                <a:latin typeface="Times New Roman"/>
                <a:ea typeface="Times New Roman"/>
                <a:cs typeface="Times New Roman"/>
                <a:sym typeface="Times New Roman"/>
              </a:defRPr>
            </a:lvl2pPr>
            <a:lvl3pPr marL="0" indent="914400">
              <a:spcBef>
                <a:spcPts val="300"/>
              </a:spcBef>
              <a:buSzTx/>
              <a:buNone/>
              <a:defRPr sz="1400">
                <a:solidFill>
                  <a:srgbClr val="003300"/>
                </a:solidFill>
                <a:latin typeface="Times New Roman"/>
                <a:ea typeface="Times New Roman"/>
                <a:cs typeface="Times New Roman"/>
                <a:sym typeface="Times New Roman"/>
              </a:defRPr>
            </a:lvl3pPr>
            <a:lvl4pPr marL="0" indent="1371600">
              <a:spcBef>
                <a:spcPts val="300"/>
              </a:spcBef>
              <a:buSzTx/>
              <a:buNone/>
              <a:defRPr sz="1400">
                <a:solidFill>
                  <a:srgbClr val="003300"/>
                </a:solidFill>
                <a:latin typeface="Times New Roman"/>
                <a:ea typeface="Times New Roman"/>
                <a:cs typeface="Times New Roman"/>
                <a:sym typeface="Times New Roman"/>
              </a:defRPr>
            </a:lvl4pPr>
            <a:lvl5pPr marL="0" indent="1828800">
              <a:spcBef>
                <a:spcPts val="300"/>
              </a:spcBef>
              <a:buSzTx/>
              <a:buNone/>
              <a:defRPr sz="1400">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4041646249"/>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x">
  <p:cSld name="13_Title and Vertical Text">
    <p:bg>
      <p:bgPr>
        <a:solidFill>
          <a:srgbClr val="F1F7E9"/>
        </a:solidFill>
        <a:effectLst/>
      </p:bgPr>
    </p:bg>
    <p:spTree>
      <p:nvGrpSpPr>
        <p:cNvPr id="1" name=""/>
        <p:cNvGrpSpPr/>
        <p:nvPr/>
      </p:nvGrpSpPr>
      <p:grpSpPr>
        <a:xfrm>
          <a:off x="0" y="0"/>
          <a:ext cx="0" cy="0"/>
          <a:chOff x="0" y="0"/>
          <a:chExt cx="0" cy="0"/>
        </a:xfrm>
      </p:grpSpPr>
      <p:sp>
        <p:nvSpPr>
          <p:cNvPr id="3236"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3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41"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Title Text"/>
          <p:cNvSpPr txBox="1">
            <a:spLocks noGrp="1"/>
          </p:cNvSpPr>
          <p:nvPr>
            <p:ph type="title"/>
          </p:nvPr>
        </p:nvSpPr>
        <p:spPr>
          <a:xfrm>
            <a:off x="685800" y="304800"/>
            <a:ext cx="7772400" cy="1143000"/>
          </a:xfrm>
          <a:prstGeom prst="rect">
            <a:avLst/>
          </a:prstGeom>
        </p:spPr>
        <p:txBody>
          <a:bodyPr>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43" name="Body Level One…"/>
          <p:cNvSpPr txBox="1">
            <a:spLocks noGrp="1"/>
          </p:cNvSpPr>
          <p:nvPr>
            <p:ph type="body" idx="1"/>
          </p:nvPr>
        </p:nvSpPr>
        <p:spPr>
          <a:xfrm>
            <a:off x="685800" y="1849438"/>
            <a:ext cx="7772400" cy="4114801"/>
          </a:xfrm>
          <a:prstGeom prst="rect">
            <a:avLst/>
          </a:prstGeom>
        </p:spPr>
        <p:txBody>
          <a:bodyPr vert="eaVert">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44"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2838618643"/>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tx">
  <p:cSld name="13_Vertical Title and Text">
    <p:bg>
      <p:bgPr>
        <a:solidFill>
          <a:srgbClr val="F1F7E9"/>
        </a:solidFill>
        <a:effectLst/>
      </p:bgPr>
    </p:bg>
    <p:spTree>
      <p:nvGrpSpPr>
        <p:cNvPr id="1" name=""/>
        <p:cNvGrpSpPr/>
        <p:nvPr/>
      </p:nvGrpSpPr>
      <p:grpSpPr>
        <a:xfrm>
          <a:off x="0" y="0"/>
          <a:ext cx="0" cy="0"/>
          <a:chOff x="0" y="0"/>
          <a:chExt cx="0" cy="0"/>
        </a:xfrm>
      </p:grpSpPr>
      <p:sp>
        <p:nvSpPr>
          <p:cNvPr id="3251" name="Line 2"/>
          <p:cNvSpPr/>
          <p:nvPr/>
        </p:nvSpPr>
        <p:spPr>
          <a:xfrm>
            <a:off x="-1" y="1524000"/>
            <a:ext cx="9144001" cy="1588"/>
          </a:xfrm>
          <a:prstGeom prst="line">
            <a:avLst/>
          </a:prstGeom>
          <a:ln w="19050">
            <a:solidFill>
              <a:srgbClr val="366B1B"/>
            </a:solidFill>
          </a:ln>
        </p:spPr>
        <p:txBody>
          <a:bodyPr lIns="46799" tIns="46799" rIns="46799" bIns="46799"/>
          <a:lstStyle/>
          <a:p>
            <a:endParaRPr/>
          </a:p>
        </p:txBody>
      </p:sp>
      <p:sp>
        <p:nvSpPr>
          <p:cNvPr id="3252"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Rectangle 4"/>
          <p:cNvSpPr/>
          <p:nvPr/>
        </p:nvSpPr>
        <p:spPr>
          <a:xfrm>
            <a:off x="0" y="0"/>
            <a:ext cx="9144000" cy="15240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Rectangle 5"/>
          <p:cNvSpPr/>
          <p:nvPr/>
        </p:nvSpPr>
        <p:spPr>
          <a:xfrm>
            <a:off x="0" y="6553200"/>
            <a:ext cx="9144000" cy="304800"/>
          </a:xfrm>
          <a:prstGeom prst="rect">
            <a:avLst/>
          </a:prstGeom>
          <a:blipFill>
            <a:blip r:embed="rId2" cstate="print"/>
          </a:blip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Line 6"/>
          <p:cNvSpPr/>
          <p:nvPr/>
        </p:nvSpPr>
        <p:spPr>
          <a:xfrm>
            <a:off x="-1" y="6553199"/>
            <a:ext cx="9144001" cy="1589"/>
          </a:xfrm>
          <a:prstGeom prst="line">
            <a:avLst/>
          </a:prstGeom>
          <a:ln w="19050">
            <a:solidFill>
              <a:srgbClr val="366B1B"/>
            </a:solidFill>
          </a:ln>
        </p:spPr>
        <p:txBody>
          <a:bodyPr lIns="46799" tIns="46799" rIns="46799" bIns="46799"/>
          <a:lstStyle/>
          <a:p>
            <a:endParaRPr/>
          </a:p>
        </p:txBody>
      </p:sp>
      <p:sp>
        <p:nvSpPr>
          <p:cNvPr id="3256" name="Rectangle 7"/>
          <p:cNvSpPr/>
          <p:nvPr/>
        </p:nvSpPr>
        <p:spPr>
          <a:xfrm>
            <a:off x="609600" y="533400"/>
            <a:ext cx="8534400" cy="685800"/>
          </a:xfrm>
          <a:prstGeom prst="rect">
            <a:avLst/>
          </a:prstGeom>
          <a:solidFill>
            <a:srgbClr val="808000">
              <a:alpha val="50195"/>
            </a:srgbClr>
          </a:solidFill>
          <a:ln w="12700">
            <a:miter lim="400000"/>
          </a:ln>
        </p:spPr>
        <p:txBody>
          <a:bodyPr lIns="46799" tIns="46799" rIns="46799" bIns="46799" anchor="ctr"/>
          <a:lstStyle/>
          <a:p>
            <a:pPr defTabSz="914400">
              <a:defRPr sz="2400">
                <a:solidFill>
                  <a:srgbClr val="003300"/>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Title Text"/>
          <p:cNvSpPr txBox="1">
            <a:spLocks noGrp="1"/>
          </p:cNvSpPr>
          <p:nvPr>
            <p:ph type="title"/>
          </p:nvPr>
        </p:nvSpPr>
        <p:spPr>
          <a:xfrm>
            <a:off x="6515100" y="304800"/>
            <a:ext cx="1943100" cy="5659438"/>
          </a:xfrm>
          <a:prstGeom prst="rect">
            <a:avLst/>
          </a:prstGeom>
        </p:spPr>
        <p:txBody>
          <a:bodyPr vert="eaVert">
            <a:normAutofit/>
          </a:bodyPr>
          <a:lstStyle>
            <a:lvl1pPr algn="l">
              <a:defRPr i="1">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258" name="Body Level One…"/>
          <p:cNvSpPr txBox="1">
            <a:spLocks noGrp="1"/>
          </p:cNvSpPr>
          <p:nvPr>
            <p:ph type="body" idx="1"/>
          </p:nvPr>
        </p:nvSpPr>
        <p:spPr>
          <a:xfrm>
            <a:off x="685800" y="304800"/>
            <a:ext cx="5676900" cy="5659438"/>
          </a:xfrm>
          <a:prstGeom prst="rect">
            <a:avLst/>
          </a:prstGeom>
        </p:spPr>
        <p:txBody>
          <a:bodyPr vert="eaVert">
            <a:normAutofit/>
          </a:bodyPr>
          <a:lstStyle>
            <a:lvl1pPr>
              <a:buClr>
                <a:srgbClr val="808000"/>
              </a:buClr>
              <a:defRPr>
                <a:solidFill>
                  <a:srgbClr val="003300"/>
                </a:solidFill>
                <a:latin typeface="Times New Roman"/>
                <a:ea typeface="Times New Roman"/>
                <a:cs typeface="Times New Roman"/>
                <a:sym typeface="Times New Roman"/>
              </a:defRPr>
            </a:lvl1pPr>
            <a:lvl2pPr>
              <a:buClr>
                <a:srgbClr val="808000"/>
              </a:buClr>
              <a:defRPr>
                <a:solidFill>
                  <a:srgbClr val="003300"/>
                </a:solidFill>
                <a:latin typeface="Times New Roman"/>
                <a:ea typeface="Times New Roman"/>
                <a:cs typeface="Times New Roman"/>
                <a:sym typeface="Times New Roman"/>
              </a:defRPr>
            </a:lvl2pPr>
            <a:lvl3pPr>
              <a:buClr>
                <a:srgbClr val="808000"/>
              </a:buClr>
              <a:defRPr>
                <a:solidFill>
                  <a:srgbClr val="003300"/>
                </a:solidFill>
                <a:latin typeface="Times New Roman"/>
                <a:ea typeface="Times New Roman"/>
                <a:cs typeface="Times New Roman"/>
                <a:sym typeface="Times New Roman"/>
              </a:defRPr>
            </a:lvl3pPr>
            <a:lvl4pPr>
              <a:buClr>
                <a:srgbClr val="808000"/>
              </a:buClr>
              <a:defRPr>
                <a:solidFill>
                  <a:srgbClr val="003300"/>
                </a:solidFill>
                <a:latin typeface="Times New Roman"/>
                <a:ea typeface="Times New Roman"/>
                <a:cs typeface="Times New Roman"/>
                <a:sym typeface="Times New Roman"/>
              </a:defRPr>
            </a:lvl4pPr>
            <a:lvl5pPr>
              <a:buClr>
                <a:srgbClr val="808000"/>
              </a:buClr>
              <a:defRPr>
                <a:solidFill>
                  <a:srgbClr val="0033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59" name="Slide Number"/>
          <p:cNvSpPr txBox="1">
            <a:spLocks noGrp="1"/>
          </p:cNvSpPr>
          <p:nvPr>
            <p:ph type="sldNum" sz="quarter" idx="2"/>
          </p:nvPr>
        </p:nvSpPr>
        <p:spPr>
          <a:xfrm>
            <a:off x="8176259" y="6289675"/>
            <a:ext cx="281941" cy="287087"/>
          </a:xfrm>
          <a:prstGeom prst="rect">
            <a:avLst/>
          </a:prstGeom>
        </p:spPr>
        <p:txBody>
          <a:bodyPr/>
          <a:lstStyle>
            <a:lvl1pPr defTabSz="457200">
              <a:spcBef>
                <a:spcPts val="800"/>
              </a:spcBef>
              <a:defRPr>
                <a:solidFill>
                  <a:srgbClr val="003300"/>
                </a:solidFill>
              </a:defRPr>
            </a:lvl1pPr>
          </a:lstStyle>
          <a:p>
            <a:fld id="{86CB4B4D-7CA3-9044-876B-883B54F8677D}" type="slidenum">
              <a:rPr/>
              <a:pPr/>
              <a:t>‹#›</a:t>
            </a:fld>
            <a:endParaRPr/>
          </a:p>
        </p:txBody>
      </p:sp>
    </p:spTree>
    <p:extLst>
      <p:ext uri="{BB962C8B-B14F-4D97-AF65-F5344CB8AC3E}">
        <p14:creationId xmlns:p14="http://schemas.microsoft.com/office/powerpoint/2010/main" val="434032388"/>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720000"/>
        </a:solidFill>
        <a:effectLst/>
      </p:bgPr>
    </p:bg>
    <p:spTree>
      <p:nvGrpSpPr>
        <p:cNvPr id="1" name=""/>
        <p:cNvGrpSpPr/>
        <p:nvPr/>
      </p:nvGrpSpPr>
      <p:grpSpPr>
        <a:xfrm>
          <a:off x="0" y="0"/>
          <a:ext cx="0" cy="0"/>
          <a:chOff x="0" y="0"/>
          <a:chExt cx="0" cy="0"/>
        </a:xfrm>
      </p:grpSpPr>
      <p:grpSp>
        <p:nvGrpSpPr>
          <p:cNvPr id="3268" name="Group 2"/>
          <p:cNvGrpSpPr/>
          <p:nvPr/>
        </p:nvGrpSpPr>
        <p:grpSpPr>
          <a:xfrm>
            <a:off x="0" y="0"/>
            <a:ext cx="8458200" cy="5943600"/>
            <a:chOff x="0" y="0"/>
            <a:chExt cx="8458200" cy="5943600"/>
          </a:xfrm>
        </p:grpSpPr>
        <p:sp>
          <p:nvSpPr>
            <p:cNvPr id="3266"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7"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latin typeface="Tahoma"/>
                <a:ea typeface="Tahoma"/>
                <a:cs typeface="Tahoma"/>
                <a:sym typeface="Tahoma"/>
              </a:defRPr>
            </a:lvl1pPr>
            <a:lvl2pPr algn="ctr">
              <a:defRPr>
                <a:effectLst>
                  <a:outerShdw blurRad="38100" dist="38100" dir="2700000" rotWithShape="0">
                    <a:srgbClr val="000000"/>
                  </a:outerShdw>
                </a:effectLst>
                <a:latin typeface="Tahoma"/>
                <a:ea typeface="Tahoma"/>
                <a:cs typeface="Tahoma"/>
                <a:sym typeface="Tahoma"/>
              </a:defRPr>
            </a:lvl2pPr>
            <a:lvl3pPr algn="ctr">
              <a:buChar char="▪"/>
              <a:defRPr>
                <a:effectLst>
                  <a:outerShdw blurRad="38100" dist="38100" dir="2700000" rotWithShape="0">
                    <a:srgbClr val="000000"/>
                  </a:outerShdw>
                </a:effectLst>
                <a:latin typeface="Tahoma"/>
                <a:ea typeface="Tahoma"/>
                <a:cs typeface="Tahoma"/>
                <a:sym typeface="Tahoma"/>
              </a:defRPr>
            </a:lvl3pPr>
            <a:lvl4pPr algn="ctr">
              <a:defRPr>
                <a:effectLst>
                  <a:outerShdw blurRad="38100" dist="38100" dir="2700000" rotWithShape="0">
                    <a:srgbClr val="000000"/>
                  </a:outerShdw>
                </a:effectLst>
                <a:latin typeface="Tahoma"/>
                <a:ea typeface="Tahoma"/>
                <a:cs typeface="Tahoma"/>
                <a:sym typeface="Tahoma"/>
              </a:defRPr>
            </a:lvl4pPr>
            <a:lvl5pPr algn="ct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70" name="Title Text"/>
          <p:cNvSpPr txBox="1">
            <a:spLocks noGrp="1"/>
          </p:cNvSpPr>
          <p:nvPr>
            <p:ph type="title"/>
          </p:nvPr>
        </p:nvSpPr>
        <p:spPr>
          <a:xfrm>
            <a:off x="685800" y="1768475"/>
            <a:ext cx="7772400" cy="1736725"/>
          </a:xfrm>
          <a:prstGeom prst="rect">
            <a:avLst/>
          </a:prstGeom>
        </p:spPr>
        <p:txBody>
          <a:bodyPr anchor="b">
            <a:normAutofit/>
          </a:bodyPr>
          <a:lstStyle>
            <a:lvl1pP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7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338701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720000"/>
        </a:solidFill>
        <a:effectLst/>
      </p:bgPr>
    </p:bg>
    <p:spTree>
      <p:nvGrpSpPr>
        <p:cNvPr id="1" name=""/>
        <p:cNvGrpSpPr/>
        <p:nvPr/>
      </p:nvGrpSpPr>
      <p:grpSpPr>
        <a:xfrm>
          <a:off x="0" y="0"/>
          <a:ext cx="0" cy="0"/>
          <a:chOff x="0" y="0"/>
          <a:chExt cx="0" cy="0"/>
        </a:xfrm>
      </p:grpSpPr>
      <p:grpSp>
        <p:nvGrpSpPr>
          <p:cNvPr id="3280" name="Group 2"/>
          <p:cNvGrpSpPr/>
          <p:nvPr/>
        </p:nvGrpSpPr>
        <p:grpSpPr>
          <a:xfrm>
            <a:off x="0" y="0"/>
            <a:ext cx="7242175" cy="1981200"/>
            <a:chOff x="0" y="0"/>
            <a:chExt cx="7242175" cy="1981200"/>
          </a:xfrm>
        </p:grpSpPr>
        <p:sp>
          <p:nvSpPr>
            <p:cNvPr id="327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81"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82"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83"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1451361"/>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E39AD503-C79B-E94B-93DA-B72D7682928B}" type="slidenum">
              <a:rPr lang="en-US"/>
              <a:pPr>
                <a:defRPr/>
              </a:pPr>
              <a:t>‹#›</a:t>
            </a:fld>
            <a:endParaRPr lang="en-US"/>
          </a:p>
        </p:txBody>
      </p:sp>
    </p:spTree>
    <p:extLst>
      <p:ext uri="{BB962C8B-B14F-4D97-AF65-F5344CB8AC3E}">
        <p14:creationId xmlns:p14="http://schemas.microsoft.com/office/powerpoint/2010/main" val="192269111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
  <p:cSld name="14_Section Header">
    <p:bg>
      <p:bgPr>
        <a:solidFill>
          <a:srgbClr val="720000"/>
        </a:solidFill>
        <a:effectLst/>
      </p:bgPr>
    </p:bg>
    <p:spTree>
      <p:nvGrpSpPr>
        <p:cNvPr id="1" name=""/>
        <p:cNvGrpSpPr/>
        <p:nvPr/>
      </p:nvGrpSpPr>
      <p:grpSpPr>
        <a:xfrm>
          <a:off x="0" y="0"/>
          <a:ext cx="0" cy="0"/>
          <a:chOff x="0" y="0"/>
          <a:chExt cx="0" cy="0"/>
        </a:xfrm>
      </p:grpSpPr>
      <p:grpSp>
        <p:nvGrpSpPr>
          <p:cNvPr id="3292" name="Group 2"/>
          <p:cNvGrpSpPr/>
          <p:nvPr/>
        </p:nvGrpSpPr>
        <p:grpSpPr>
          <a:xfrm>
            <a:off x="0" y="0"/>
            <a:ext cx="7242175" cy="1981200"/>
            <a:chOff x="0" y="0"/>
            <a:chExt cx="7242175" cy="1981200"/>
          </a:xfrm>
        </p:grpSpPr>
        <p:sp>
          <p:nvSpPr>
            <p:cNvPr id="329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9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2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295"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961038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type="tx">
  <p:cSld name="14_Two Content">
    <p:bg>
      <p:bgPr>
        <a:solidFill>
          <a:srgbClr val="720000"/>
        </a:solidFill>
        <a:effectLst/>
      </p:bgPr>
    </p:bg>
    <p:spTree>
      <p:nvGrpSpPr>
        <p:cNvPr id="1" name=""/>
        <p:cNvGrpSpPr/>
        <p:nvPr/>
      </p:nvGrpSpPr>
      <p:grpSpPr>
        <a:xfrm>
          <a:off x="0" y="0"/>
          <a:ext cx="0" cy="0"/>
          <a:chOff x="0" y="0"/>
          <a:chExt cx="0" cy="0"/>
        </a:xfrm>
      </p:grpSpPr>
      <p:grpSp>
        <p:nvGrpSpPr>
          <p:cNvPr id="3304" name="Group 2"/>
          <p:cNvGrpSpPr/>
          <p:nvPr/>
        </p:nvGrpSpPr>
        <p:grpSpPr>
          <a:xfrm>
            <a:off x="0" y="0"/>
            <a:ext cx="7242175" cy="1981200"/>
            <a:chOff x="0" y="0"/>
            <a:chExt cx="7242175" cy="1981200"/>
          </a:xfrm>
        </p:grpSpPr>
        <p:sp>
          <p:nvSpPr>
            <p:cNvPr id="330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0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06"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defRPr sz="2800">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defRPr sz="2800">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319876"/>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type="tx">
  <p:cSld name="14_Comparison">
    <p:bg>
      <p:bgPr>
        <a:solidFill>
          <a:srgbClr val="720000"/>
        </a:solidFill>
        <a:effectLst/>
      </p:bgPr>
    </p:bg>
    <p:spTree>
      <p:nvGrpSpPr>
        <p:cNvPr id="1" name=""/>
        <p:cNvGrpSpPr/>
        <p:nvPr/>
      </p:nvGrpSpPr>
      <p:grpSpPr>
        <a:xfrm>
          <a:off x="0" y="0"/>
          <a:ext cx="0" cy="0"/>
          <a:chOff x="0" y="0"/>
          <a:chExt cx="0" cy="0"/>
        </a:xfrm>
      </p:grpSpPr>
      <p:grpSp>
        <p:nvGrpSpPr>
          <p:cNvPr id="3316" name="Group 2"/>
          <p:cNvGrpSpPr/>
          <p:nvPr/>
        </p:nvGrpSpPr>
        <p:grpSpPr>
          <a:xfrm>
            <a:off x="0" y="0"/>
            <a:ext cx="7242175" cy="1981200"/>
            <a:chOff x="0" y="0"/>
            <a:chExt cx="7242175" cy="1981200"/>
          </a:xfrm>
        </p:grpSpPr>
        <p:sp>
          <p:nvSpPr>
            <p:cNvPr id="33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1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1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effectLst>
                  <a:outerShdw blurRad="38100" dist="38100" dir="2700000" rotWithShape="0">
                    <a:srgbClr val="000000"/>
                  </a:outerShdw>
                </a:effectLst>
                <a:latin typeface="Tahoma"/>
                <a:ea typeface="Tahoma"/>
                <a:cs typeface="Tahoma"/>
                <a:sym typeface="Tahoma"/>
              </a:defRPr>
            </a:pPr>
            <a:endParaRPr/>
          </a:p>
        </p:txBody>
      </p:sp>
      <p:sp>
        <p:nvSpPr>
          <p:cNvPr id="3320"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9030163"/>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type="tx">
  <p:cSld name="14_Title Only">
    <p:bg>
      <p:bgPr>
        <a:solidFill>
          <a:srgbClr val="720000"/>
        </a:solidFill>
        <a:effectLst/>
      </p:bgPr>
    </p:bg>
    <p:spTree>
      <p:nvGrpSpPr>
        <p:cNvPr id="1" name=""/>
        <p:cNvGrpSpPr/>
        <p:nvPr/>
      </p:nvGrpSpPr>
      <p:grpSpPr>
        <a:xfrm>
          <a:off x="0" y="0"/>
          <a:ext cx="0" cy="0"/>
          <a:chOff x="0" y="0"/>
          <a:chExt cx="0" cy="0"/>
        </a:xfrm>
      </p:grpSpPr>
      <p:grpSp>
        <p:nvGrpSpPr>
          <p:cNvPr id="3329" name="Group 2"/>
          <p:cNvGrpSpPr/>
          <p:nvPr/>
        </p:nvGrpSpPr>
        <p:grpSpPr>
          <a:xfrm>
            <a:off x="0" y="0"/>
            <a:ext cx="7242175" cy="1981200"/>
            <a:chOff x="0" y="0"/>
            <a:chExt cx="7242175" cy="1981200"/>
          </a:xfrm>
        </p:grpSpPr>
        <p:sp>
          <p:nvSpPr>
            <p:cNvPr id="332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3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3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21837637"/>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15_Blank">
    <p:bg>
      <p:bgPr>
        <a:solidFill>
          <a:srgbClr val="720000"/>
        </a:solidFill>
        <a:effectLst/>
      </p:bgPr>
    </p:bg>
    <p:spTree>
      <p:nvGrpSpPr>
        <p:cNvPr id="1" name=""/>
        <p:cNvGrpSpPr/>
        <p:nvPr/>
      </p:nvGrpSpPr>
      <p:grpSpPr>
        <a:xfrm>
          <a:off x="0" y="0"/>
          <a:ext cx="0" cy="0"/>
          <a:chOff x="0" y="0"/>
          <a:chExt cx="0" cy="0"/>
        </a:xfrm>
      </p:grpSpPr>
      <p:grpSp>
        <p:nvGrpSpPr>
          <p:cNvPr id="3340" name="Group 2"/>
          <p:cNvGrpSpPr/>
          <p:nvPr/>
        </p:nvGrpSpPr>
        <p:grpSpPr>
          <a:xfrm>
            <a:off x="0" y="0"/>
            <a:ext cx="7242175" cy="1981200"/>
            <a:chOff x="0" y="0"/>
            <a:chExt cx="7242175" cy="1981200"/>
          </a:xfrm>
        </p:grpSpPr>
        <p:sp>
          <p:nvSpPr>
            <p:cNvPr id="33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4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95134126"/>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rgbClr val="720000"/>
        </a:solidFill>
        <a:effectLst/>
      </p:bgPr>
    </p:bg>
    <p:spTree>
      <p:nvGrpSpPr>
        <p:cNvPr id="1" name=""/>
        <p:cNvGrpSpPr/>
        <p:nvPr/>
      </p:nvGrpSpPr>
      <p:grpSpPr>
        <a:xfrm>
          <a:off x="0" y="0"/>
          <a:ext cx="0" cy="0"/>
          <a:chOff x="0" y="0"/>
          <a:chExt cx="0" cy="0"/>
        </a:xfrm>
      </p:grpSpPr>
      <p:grpSp>
        <p:nvGrpSpPr>
          <p:cNvPr id="3350" name="Group 2"/>
          <p:cNvGrpSpPr/>
          <p:nvPr/>
        </p:nvGrpSpPr>
        <p:grpSpPr>
          <a:xfrm>
            <a:off x="0" y="0"/>
            <a:ext cx="7242175" cy="1981200"/>
            <a:chOff x="0" y="0"/>
            <a:chExt cx="7242175" cy="1981200"/>
          </a:xfrm>
        </p:grpSpPr>
        <p:sp>
          <p:nvSpPr>
            <p:cNvPr id="334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52"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effectLst>
                  <a:outerShdw blurRad="38100" dist="38100" dir="2700000" rotWithShape="0">
                    <a:srgbClr val="000000"/>
                  </a:outerShdw>
                </a:effectLst>
                <a:latin typeface="Tahoma"/>
                <a:ea typeface="Tahoma"/>
                <a:cs typeface="Tahoma"/>
                <a:sym typeface="Tahoma"/>
              </a:defRPr>
            </a:pPr>
            <a:endParaRPr/>
          </a:p>
        </p:txBody>
      </p:sp>
      <p:sp>
        <p:nvSpPr>
          <p:cNvPr id="3354"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80845096"/>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rgbClr val="720000"/>
        </a:solidFill>
        <a:effectLst/>
      </p:bgPr>
    </p:bg>
    <p:spTree>
      <p:nvGrpSpPr>
        <p:cNvPr id="1" name=""/>
        <p:cNvGrpSpPr/>
        <p:nvPr/>
      </p:nvGrpSpPr>
      <p:grpSpPr>
        <a:xfrm>
          <a:off x="0" y="0"/>
          <a:ext cx="0" cy="0"/>
          <a:chOff x="0" y="0"/>
          <a:chExt cx="0" cy="0"/>
        </a:xfrm>
      </p:grpSpPr>
      <p:grpSp>
        <p:nvGrpSpPr>
          <p:cNvPr id="3363" name="Group 2"/>
          <p:cNvGrpSpPr/>
          <p:nvPr/>
        </p:nvGrpSpPr>
        <p:grpSpPr>
          <a:xfrm>
            <a:off x="0" y="0"/>
            <a:ext cx="7242175" cy="1981200"/>
            <a:chOff x="0" y="0"/>
            <a:chExt cx="7242175" cy="1981200"/>
          </a:xfrm>
        </p:grpSpPr>
        <p:sp>
          <p:nvSpPr>
            <p:cNvPr id="336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64"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65"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36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67"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00004337"/>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14_Title and Vertical Text">
    <p:bg>
      <p:bgPr>
        <a:solidFill>
          <a:srgbClr val="720000"/>
        </a:solidFill>
        <a:effectLst/>
      </p:bgPr>
    </p:bg>
    <p:spTree>
      <p:nvGrpSpPr>
        <p:cNvPr id="1" name=""/>
        <p:cNvGrpSpPr/>
        <p:nvPr/>
      </p:nvGrpSpPr>
      <p:grpSpPr>
        <a:xfrm>
          <a:off x="0" y="0"/>
          <a:ext cx="0" cy="0"/>
          <a:chOff x="0" y="0"/>
          <a:chExt cx="0" cy="0"/>
        </a:xfrm>
      </p:grpSpPr>
      <p:grpSp>
        <p:nvGrpSpPr>
          <p:cNvPr id="3376" name="Group 2"/>
          <p:cNvGrpSpPr/>
          <p:nvPr/>
        </p:nvGrpSpPr>
        <p:grpSpPr>
          <a:xfrm>
            <a:off x="0" y="0"/>
            <a:ext cx="7242175" cy="1981200"/>
            <a:chOff x="0" y="0"/>
            <a:chExt cx="7242175" cy="1981200"/>
          </a:xfrm>
        </p:grpSpPr>
        <p:sp>
          <p:nvSpPr>
            <p:cNvPr id="337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78" name="Body Level One…"/>
          <p:cNvSpPr txBox="1">
            <a:spLocks noGrp="1"/>
          </p:cNvSpPr>
          <p:nvPr>
            <p:ph type="body" idx="1"/>
          </p:nvPr>
        </p:nvSpPr>
        <p:spPr>
          <a:xfrm>
            <a:off x="457200" y="1600200"/>
            <a:ext cx="8229600" cy="4495800"/>
          </a:xfrm>
          <a:prstGeom prst="rect">
            <a:avLst/>
          </a:prstGeom>
        </p:spPr>
        <p:txBody>
          <a:bodyPr vert="eaVert">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275061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14_Vertical Title and Text">
    <p:bg>
      <p:bgPr>
        <a:solidFill>
          <a:srgbClr val="720000"/>
        </a:solidFill>
        <a:effectLst/>
      </p:bgPr>
    </p:bg>
    <p:spTree>
      <p:nvGrpSpPr>
        <p:cNvPr id="1" name=""/>
        <p:cNvGrpSpPr/>
        <p:nvPr/>
      </p:nvGrpSpPr>
      <p:grpSpPr>
        <a:xfrm>
          <a:off x="0" y="0"/>
          <a:ext cx="0" cy="0"/>
          <a:chOff x="0" y="0"/>
          <a:chExt cx="0" cy="0"/>
        </a:xfrm>
      </p:grpSpPr>
      <p:grpSp>
        <p:nvGrpSpPr>
          <p:cNvPr id="3388" name="Group 2"/>
          <p:cNvGrpSpPr/>
          <p:nvPr/>
        </p:nvGrpSpPr>
        <p:grpSpPr>
          <a:xfrm>
            <a:off x="0" y="0"/>
            <a:ext cx="7242175" cy="1981200"/>
            <a:chOff x="0" y="0"/>
            <a:chExt cx="7242175" cy="1981200"/>
          </a:xfrm>
        </p:grpSpPr>
        <p:sp>
          <p:nvSpPr>
            <p:cNvPr id="33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89" name="Title Text"/>
          <p:cNvSpPr txBox="1">
            <a:spLocks noGrp="1"/>
          </p:cNvSpPr>
          <p:nvPr>
            <p:ph type="title"/>
          </p:nvPr>
        </p:nvSpPr>
        <p:spPr>
          <a:xfrm>
            <a:off x="6629400" y="274638"/>
            <a:ext cx="2057400" cy="5821363"/>
          </a:xfrm>
          <a:prstGeom prst="rect">
            <a:avLst/>
          </a:prstGeom>
        </p:spPr>
        <p:txBody>
          <a:bodyPr vert="eaVert">
            <a:normAutofit/>
          </a:bodyPr>
          <a:lstStyle>
            <a:lvl1pP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3390" name="Body Level One…"/>
          <p:cNvSpPr txBox="1">
            <a:spLocks noGrp="1"/>
          </p:cNvSpPr>
          <p:nvPr>
            <p:ph type="body" idx="1"/>
          </p:nvPr>
        </p:nvSpPr>
        <p:spPr>
          <a:xfrm>
            <a:off x="457200" y="274638"/>
            <a:ext cx="6019800" cy="5821363"/>
          </a:xfrm>
          <a:prstGeom prst="rect">
            <a:avLst/>
          </a:prstGeom>
        </p:spPr>
        <p:txBody>
          <a:bodyPr vert="eaVert">
            <a:normAutofit/>
          </a:bodyPr>
          <a:lstStyle>
            <a:lvl1pPr>
              <a:buClr>
                <a:srgbClr val="FFCC66"/>
              </a:buClr>
              <a:buSzPct val="80000"/>
              <a:buChar char="■"/>
              <a:defRPr>
                <a:effectLst>
                  <a:outerShdw blurRad="38100" dist="38100" dir="2700000" rotWithShape="0">
                    <a:srgbClr val="000000"/>
                  </a:outerShdw>
                </a:effectLst>
                <a:latin typeface="Tahoma"/>
                <a:ea typeface="Tahoma"/>
                <a:cs typeface="Tahoma"/>
                <a:sym typeface="Tahoma"/>
              </a:defRPr>
            </a:lvl1pPr>
            <a:lvl2pPr>
              <a:buClr>
                <a:srgbClr val="FFCC66"/>
              </a:buClr>
              <a:defRPr>
                <a:effectLst>
                  <a:outerShdw blurRad="38100" dist="38100" dir="2700000" rotWithShape="0">
                    <a:srgbClr val="000000"/>
                  </a:outerShdw>
                </a:effectLst>
                <a:latin typeface="Tahoma"/>
                <a:ea typeface="Tahoma"/>
                <a:cs typeface="Tahoma"/>
                <a:sym typeface="Tahoma"/>
              </a:defRPr>
            </a:lvl2pPr>
            <a:lvl3pPr>
              <a:buClr>
                <a:srgbClr val="FFCC66"/>
              </a:buClr>
              <a:buChar char="▪"/>
              <a:defRPr>
                <a:effectLst>
                  <a:outerShdw blurRad="38100" dist="38100" dir="2700000" rotWithShape="0">
                    <a:srgbClr val="000000"/>
                  </a:outerShdw>
                </a:effectLst>
                <a:latin typeface="Tahoma"/>
                <a:ea typeface="Tahoma"/>
                <a:cs typeface="Tahoma"/>
                <a:sym typeface="Tahoma"/>
              </a:defRPr>
            </a:lvl3pPr>
            <a:lvl4pPr>
              <a:buClr>
                <a:srgbClr val="FFCC66"/>
              </a:buClr>
              <a:defRPr>
                <a:effectLst>
                  <a:outerShdw blurRad="38100" dist="38100" dir="2700000" rotWithShape="0">
                    <a:srgbClr val="000000"/>
                  </a:outerShdw>
                </a:effectLst>
                <a:latin typeface="Tahoma"/>
                <a:ea typeface="Tahoma"/>
                <a:cs typeface="Tahoma"/>
                <a:sym typeface="Tahoma"/>
              </a:defRPr>
            </a:lvl4pPr>
            <a:lvl5pPr>
              <a:buClr>
                <a:srgbClr val="FFCC66"/>
              </a:buClr>
              <a:buChar char="▪"/>
              <a:defRPr>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391" name="Slide Number"/>
          <p:cNvSpPr txBox="1">
            <a:spLocks noGrp="1"/>
          </p:cNvSpPr>
          <p:nvPr>
            <p:ph type="sldNum" sz="quarter" idx="2"/>
          </p:nvPr>
        </p:nvSpPr>
        <p:spPr>
          <a:xfrm>
            <a:off x="8416270" y="6436360"/>
            <a:ext cx="270531" cy="269241"/>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58344798"/>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1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39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3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0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643613776"/>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AA86538-B579-0944-8B43-31467F539417}" type="slidenum">
              <a:rPr lang="en-US"/>
              <a:pPr>
                <a:defRPr/>
              </a:pPr>
              <a:t>‹#›</a:t>
            </a:fld>
            <a:endParaRPr lang="en-US"/>
          </a:p>
        </p:txBody>
      </p:sp>
    </p:spTree>
    <p:extLst>
      <p:ext uri="{BB962C8B-B14F-4D97-AF65-F5344CB8AC3E}">
        <p14:creationId xmlns:p14="http://schemas.microsoft.com/office/powerpoint/2010/main" val="38154465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40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0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09"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351559992"/>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41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34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1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318223043"/>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42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2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8852702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43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43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47716155"/>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44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4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94407692"/>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16_Blank">
    <p:bg>
      <p:bgPr>
        <a:solidFill>
          <a:schemeClr val="accent3">
            <a:lumOff val="44000"/>
          </a:schemeClr>
        </a:solidFill>
        <a:effectLst/>
      </p:bgPr>
    </p:bg>
    <p:spTree>
      <p:nvGrpSpPr>
        <p:cNvPr id="1" name=""/>
        <p:cNvGrpSpPr/>
        <p:nvPr/>
      </p:nvGrpSpPr>
      <p:grpSpPr>
        <a:xfrm>
          <a:off x="0" y="0"/>
          <a:ext cx="0" cy="0"/>
          <a:chOff x="0" y="0"/>
          <a:chExt cx="0" cy="0"/>
        </a:xfrm>
      </p:grpSpPr>
      <p:sp>
        <p:nvSpPr>
          <p:cNvPr id="345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85284771"/>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45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346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46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546827190"/>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46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347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4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7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637577653"/>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15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347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80"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8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82746170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15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3488" name="Title Text"/>
          <p:cNvSpPr txBox="1">
            <a:spLocks noGrp="1"/>
          </p:cNvSpPr>
          <p:nvPr>
            <p:ph type="title"/>
          </p:nvPr>
        </p:nvSpPr>
        <p:spPr>
          <a:xfrm>
            <a:off x="6515100" y="609600"/>
            <a:ext cx="1943100" cy="54864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3489"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49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573845216"/>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7CE0754B-F050-D140-BF92-8B86154E8C40}" type="slidenum">
              <a:rPr lang="en-US"/>
              <a:pPr>
                <a:defRPr/>
              </a:pPr>
              <a:t>‹#›</a:t>
            </a:fld>
            <a:endParaRPr lang="en-US"/>
          </a:p>
        </p:txBody>
      </p:sp>
    </p:spTree>
    <p:extLst>
      <p:ext uri="{BB962C8B-B14F-4D97-AF65-F5344CB8AC3E}">
        <p14:creationId xmlns:p14="http://schemas.microsoft.com/office/powerpoint/2010/main" val="168084672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1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497"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8584887"/>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506"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7" name="Body Level One…"/>
          <p:cNvSpPr txBox="1">
            <a:spLocks noGrp="1"/>
          </p:cNvSpPr>
          <p:nvPr>
            <p:ph type="body" idx="1"/>
          </p:nvPr>
        </p:nvSpPr>
        <p:spPr>
          <a:xfrm>
            <a:off x="457200" y="1600200"/>
            <a:ext cx="8229600" cy="452596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8"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0815685"/>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16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51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7"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05806658"/>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524"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2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6"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2154365"/>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1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53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3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3536"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90043779"/>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543"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4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5698856"/>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55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6090954"/>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55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59"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6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356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2221965"/>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56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6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5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71"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2320466"/>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16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3578"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79"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0"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41724673"/>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E14B22B-2DF5-CC42-953B-6202A6E2E1DA}" type="slidenum">
              <a:rPr lang="en-US"/>
              <a:pPr>
                <a:defRPr/>
              </a:pPr>
              <a:t>‹#›</a:t>
            </a:fld>
            <a:endParaRPr lang="en-US"/>
          </a:p>
        </p:txBody>
      </p:sp>
    </p:spTree>
    <p:extLst>
      <p:ext uri="{BB962C8B-B14F-4D97-AF65-F5344CB8AC3E}">
        <p14:creationId xmlns:p14="http://schemas.microsoft.com/office/powerpoint/2010/main" val="1109395176"/>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16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3587"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88" name="Body Level One…"/>
          <p:cNvSpPr txBox="1">
            <a:spLocks noGrp="1"/>
          </p:cNvSpPr>
          <p:nvPr>
            <p:ph type="body" idx="1"/>
          </p:nvPr>
        </p:nvSpPr>
        <p:spPr>
          <a:xfrm>
            <a:off x="457200" y="274638"/>
            <a:ext cx="6019800" cy="5851526"/>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9747494"/>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tx">
  <p:cSld name="17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18" name="Group 2"/>
          <p:cNvGrpSpPr/>
          <p:nvPr/>
        </p:nvGrpSpPr>
        <p:grpSpPr>
          <a:xfrm>
            <a:off x="-1" y="-1"/>
            <a:ext cx="9144001" cy="6858001"/>
            <a:chOff x="0" y="0"/>
            <a:chExt cx="9143999" cy="6858000"/>
          </a:xfrm>
        </p:grpSpPr>
        <p:grpSp>
          <p:nvGrpSpPr>
            <p:cNvPr id="3614" name="Group 3"/>
            <p:cNvGrpSpPr/>
            <p:nvPr/>
          </p:nvGrpSpPr>
          <p:grpSpPr>
            <a:xfrm>
              <a:off x="0" y="0"/>
              <a:ext cx="8839200" cy="6858000"/>
              <a:chOff x="0" y="0"/>
              <a:chExt cx="8839200" cy="6858000"/>
            </a:xfrm>
          </p:grpSpPr>
          <p:grpSp>
            <p:nvGrpSpPr>
              <p:cNvPr id="3601" name="Group 4"/>
              <p:cNvGrpSpPr/>
              <p:nvPr/>
            </p:nvGrpSpPr>
            <p:grpSpPr>
              <a:xfrm>
                <a:off x="0" y="-1"/>
                <a:ext cx="5105400" cy="4876801"/>
                <a:chOff x="0" y="0"/>
                <a:chExt cx="5105400" cy="4876800"/>
              </a:xfrm>
            </p:grpSpPr>
            <p:sp>
              <p:nvSpPr>
                <p:cNvPr id="3596"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7"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8"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599"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0"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07" name="Group 10"/>
              <p:cNvGrpSpPr/>
              <p:nvPr/>
            </p:nvGrpSpPr>
            <p:grpSpPr>
              <a:xfrm>
                <a:off x="3200400" y="3200399"/>
                <a:ext cx="3886200" cy="3657601"/>
                <a:chOff x="0" y="0"/>
                <a:chExt cx="3886200" cy="3657600"/>
              </a:xfrm>
            </p:grpSpPr>
            <p:sp>
              <p:nvSpPr>
                <p:cNvPr id="3602"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3"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4"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5"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6"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13" name="Group 16"/>
              <p:cNvGrpSpPr/>
              <p:nvPr/>
            </p:nvGrpSpPr>
            <p:grpSpPr>
              <a:xfrm>
                <a:off x="4495800" y="152399"/>
                <a:ext cx="4343400" cy="4114801"/>
                <a:chOff x="0" y="0"/>
                <a:chExt cx="4343400" cy="4114800"/>
              </a:xfrm>
            </p:grpSpPr>
            <p:sp>
              <p:nvSpPr>
                <p:cNvPr id="3608"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09"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0"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1"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12"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15"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3616"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3617"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3619"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1"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78653382"/>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x">
  <p:cSld name="1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46" name="Group 2"/>
          <p:cNvGrpSpPr/>
          <p:nvPr/>
        </p:nvGrpSpPr>
        <p:grpSpPr>
          <a:xfrm>
            <a:off x="0" y="0"/>
            <a:ext cx="8839200" cy="6858000"/>
            <a:chOff x="0" y="0"/>
            <a:chExt cx="8839200" cy="6858000"/>
          </a:xfrm>
        </p:grpSpPr>
        <p:grpSp>
          <p:nvGrpSpPr>
            <p:cNvPr id="3633" name="Group 3"/>
            <p:cNvGrpSpPr/>
            <p:nvPr/>
          </p:nvGrpSpPr>
          <p:grpSpPr>
            <a:xfrm>
              <a:off x="0" y="-1"/>
              <a:ext cx="5105400" cy="4876801"/>
              <a:chOff x="0" y="0"/>
              <a:chExt cx="5105400" cy="4876800"/>
            </a:xfrm>
          </p:grpSpPr>
          <p:sp>
            <p:nvSpPr>
              <p:cNvPr id="362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2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39" name="Group 9"/>
            <p:cNvGrpSpPr/>
            <p:nvPr/>
          </p:nvGrpSpPr>
          <p:grpSpPr>
            <a:xfrm>
              <a:off x="3200400" y="3200399"/>
              <a:ext cx="3886200" cy="3657601"/>
              <a:chOff x="0" y="0"/>
              <a:chExt cx="3886200" cy="3657600"/>
            </a:xfrm>
          </p:grpSpPr>
          <p:sp>
            <p:nvSpPr>
              <p:cNvPr id="363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3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45" name="Group 15"/>
            <p:cNvGrpSpPr/>
            <p:nvPr/>
          </p:nvGrpSpPr>
          <p:grpSpPr>
            <a:xfrm>
              <a:off x="4495800" y="152399"/>
              <a:ext cx="4343400" cy="4114801"/>
              <a:chOff x="0" y="0"/>
              <a:chExt cx="4343400" cy="4114800"/>
            </a:xfrm>
          </p:grpSpPr>
          <p:sp>
            <p:nvSpPr>
              <p:cNvPr id="364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4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4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48"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4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6517295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x">
  <p:cSld name="17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674" name="Group 2"/>
          <p:cNvGrpSpPr/>
          <p:nvPr/>
        </p:nvGrpSpPr>
        <p:grpSpPr>
          <a:xfrm>
            <a:off x="0" y="0"/>
            <a:ext cx="8839200" cy="6858000"/>
            <a:chOff x="0" y="0"/>
            <a:chExt cx="8839200" cy="6858000"/>
          </a:xfrm>
        </p:grpSpPr>
        <p:grpSp>
          <p:nvGrpSpPr>
            <p:cNvPr id="3661" name="Group 3"/>
            <p:cNvGrpSpPr/>
            <p:nvPr/>
          </p:nvGrpSpPr>
          <p:grpSpPr>
            <a:xfrm>
              <a:off x="0" y="-1"/>
              <a:ext cx="5105400" cy="4876801"/>
              <a:chOff x="0" y="0"/>
              <a:chExt cx="5105400" cy="4876800"/>
            </a:xfrm>
          </p:grpSpPr>
          <p:sp>
            <p:nvSpPr>
              <p:cNvPr id="365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5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67" name="Group 9"/>
            <p:cNvGrpSpPr/>
            <p:nvPr/>
          </p:nvGrpSpPr>
          <p:grpSpPr>
            <a:xfrm>
              <a:off x="3200400" y="3200399"/>
              <a:ext cx="3886200" cy="3657601"/>
              <a:chOff x="0" y="0"/>
              <a:chExt cx="3886200" cy="3657600"/>
            </a:xfrm>
          </p:grpSpPr>
          <p:sp>
            <p:nvSpPr>
              <p:cNvPr id="366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73" name="Group 15"/>
            <p:cNvGrpSpPr/>
            <p:nvPr/>
          </p:nvGrpSpPr>
          <p:grpSpPr>
            <a:xfrm>
              <a:off x="4495800" y="152399"/>
              <a:ext cx="4343400" cy="4114801"/>
              <a:chOff x="0" y="0"/>
              <a:chExt cx="4343400" cy="4114800"/>
            </a:xfrm>
          </p:grpSpPr>
          <p:sp>
            <p:nvSpPr>
              <p:cNvPr id="366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6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6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869926650"/>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x">
  <p:cSld name="17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02" name="Group 2"/>
          <p:cNvGrpSpPr/>
          <p:nvPr/>
        </p:nvGrpSpPr>
        <p:grpSpPr>
          <a:xfrm>
            <a:off x="0" y="0"/>
            <a:ext cx="8839200" cy="6858000"/>
            <a:chOff x="0" y="0"/>
            <a:chExt cx="8839200" cy="6858000"/>
          </a:xfrm>
        </p:grpSpPr>
        <p:grpSp>
          <p:nvGrpSpPr>
            <p:cNvPr id="3689" name="Group 3"/>
            <p:cNvGrpSpPr/>
            <p:nvPr/>
          </p:nvGrpSpPr>
          <p:grpSpPr>
            <a:xfrm>
              <a:off x="0" y="-1"/>
              <a:ext cx="5105400" cy="4876801"/>
              <a:chOff x="0" y="0"/>
              <a:chExt cx="5105400" cy="4876800"/>
            </a:xfrm>
          </p:grpSpPr>
          <p:sp>
            <p:nvSpPr>
              <p:cNvPr id="368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8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695" name="Group 9"/>
            <p:cNvGrpSpPr/>
            <p:nvPr/>
          </p:nvGrpSpPr>
          <p:grpSpPr>
            <a:xfrm>
              <a:off x="3200400" y="3200399"/>
              <a:ext cx="3886200" cy="3657601"/>
              <a:chOff x="0" y="0"/>
              <a:chExt cx="3886200" cy="3657600"/>
            </a:xfrm>
          </p:grpSpPr>
          <p:sp>
            <p:nvSpPr>
              <p:cNvPr id="369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01" name="Group 15"/>
            <p:cNvGrpSpPr/>
            <p:nvPr/>
          </p:nvGrpSpPr>
          <p:grpSpPr>
            <a:xfrm>
              <a:off x="4495800" y="152399"/>
              <a:ext cx="4343400" cy="4114801"/>
              <a:chOff x="0" y="0"/>
              <a:chExt cx="4343400" cy="4114800"/>
            </a:xfrm>
          </p:grpSpPr>
          <p:sp>
            <p:nvSpPr>
              <p:cNvPr id="369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69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0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0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0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87743453"/>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17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30" name="Group 2"/>
          <p:cNvGrpSpPr/>
          <p:nvPr/>
        </p:nvGrpSpPr>
        <p:grpSpPr>
          <a:xfrm>
            <a:off x="0" y="0"/>
            <a:ext cx="8839200" cy="6858000"/>
            <a:chOff x="0" y="0"/>
            <a:chExt cx="8839200" cy="6858000"/>
          </a:xfrm>
        </p:grpSpPr>
        <p:grpSp>
          <p:nvGrpSpPr>
            <p:cNvPr id="3717" name="Group 3"/>
            <p:cNvGrpSpPr/>
            <p:nvPr/>
          </p:nvGrpSpPr>
          <p:grpSpPr>
            <a:xfrm>
              <a:off x="0" y="-1"/>
              <a:ext cx="5105400" cy="4876801"/>
              <a:chOff x="0" y="0"/>
              <a:chExt cx="5105400" cy="4876800"/>
            </a:xfrm>
          </p:grpSpPr>
          <p:sp>
            <p:nvSpPr>
              <p:cNvPr id="371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23" name="Group 9"/>
            <p:cNvGrpSpPr/>
            <p:nvPr/>
          </p:nvGrpSpPr>
          <p:grpSpPr>
            <a:xfrm>
              <a:off x="3200400" y="3200399"/>
              <a:ext cx="3886200" cy="3657601"/>
              <a:chOff x="0" y="0"/>
              <a:chExt cx="3886200" cy="3657600"/>
            </a:xfrm>
          </p:grpSpPr>
          <p:sp>
            <p:nvSpPr>
              <p:cNvPr id="371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1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29" name="Group 15"/>
            <p:cNvGrpSpPr/>
            <p:nvPr/>
          </p:nvGrpSpPr>
          <p:grpSpPr>
            <a:xfrm>
              <a:off x="4495800" y="152399"/>
              <a:ext cx="4343400" cy="4114801"/>
              <a:chOff x="0" y="0"/>
              <a:chExt cx="4343400" cy="4114800"/>
            </a:xfrm>
          </p:grpSpPr>
          <p:sp>
            <p:nvSpPr>
              <p:cNvPr id="372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2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31"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3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373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685674998"/>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tx">
  <p:cSld name="17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59" name="Group 2"/>
          <p:cNvGrpSpPr/>
          <p:nvPr/>
        </p:nvGrpSpPr>
        <p:grpSpPr>
          <a:xfrm>
            <a:off x="0" y="0"/>
            <a:ext cx="8839200" cy="6858000"/>
            <a:chOff x="0" y="0"/>
            <a:chExt cx="8839200" cy="6858000"/>
          </a:xfrm>
        </p:grpSpPr>
        <p:grpSp>
          <p:nvGrpSpPr>
            <p:cNvPr id="3746" name="Group 3"/>
            <p:cNvGrpSpPr/>
            <p:nvPr/>
          </p:nvGrpSpPr>
          <p:grpSpPr>
            <a:xfrm>
              <a:off x="0" y="-1"/>
              <a:ext cx="5105400" cy="4876801"/>
              <a:chOff x="0" y="0"/>
              <a:chExt cx="5105400" cy="4876800"/>
            </a:xfrm>
          </p:grpSpPr>
          <p:sp>
            <p:nvSpPr>
              <p:cNvPr id="374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2" name="Group 9"/>
            <p:cNvGrpSpPr/>
            <p:nvPr/>
          </p:nvGrpSpPr>
          <p:grpSpPr>
            <a:xfrm>
              <a:off x="3200400" y="3200399"/>
              <a:ext cx="3886200" cy="3657601"/>
              <a:chOff x="0" y="0"/>
              <a:chExt cx="3886200" cy="3657600"/>
            </a:xfrm>
          </p:grpSpPr>
          <p:sp>
            <p:nvSpPr>
              <p:cNvPr id="374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4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58" name="Group 15"/>
            <p:cNvGrpSpPr/>
            <p:nvPr/>
          </p:nvGrpSpPr>
          <p:grpSpPr>
            <a:xfrm>
              <a:off x="4495800" y="152399"/>
              <a:ext cx="4343400" cy="4114801"/>
              <a:chOff x="0" y="0"/>
              <a:chExt cx="4343400" cy="4114800"/>
            </a:xfrm>
          </p:grpSpPr>
          <p:sp>
            <p:nvSpPr>
              <p:cNvPr id="375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5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6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76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812489583"/>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1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786" name="Group 2"/>
          <p:cNvGrpSpPr/>
          <p:nvPr/>
        </p:nvGrpSpPr>
        <p:grpSpPr>
          <a:xfrm>
            <a:off x="0" y="0"/>
            <a:ext cx="8839200" cy="6858000"/>
            <a:chOff x="0" y="0"/>
            <a:chExt cx="8839200" cy="6858000"/>
          </a:xfrm>
        </p:grpSpPr>
        <p:grpSp>
          <p:nvGrpSpPr>
            <p:cNvPr id="3773" name="Group 3"/>
            <p:cNvGrpSpPr/>
            <p:nvPr/>
          </p:nvGrpSpPr>
          <p:grpSpPr>
            <a:xfrm>
              <a:off x="0" y="-1"/>
              <a:ext cx="5105400" cy="4876801"/>
              <a:chOff x="0" y="0"/>
              <a:chExt cx="5105400" cy="4876800"/>
            </a:xfrm>
          </p:grpSpPr>
          <p:sp>
            <p:nvSpPr>
              <p:cNvPr id="376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6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79" name="Group 9"/>
            <p:cNvGrpSpPr/>
            <p:nvPr/>
          </p:nvGrpSpPr>
          <p:grpSpPr>
            <a:xfrm>
              <a:off x="3200400" y="3200399"/>
              <a:ext cx="3886200" cy="3657601"/>
              <a:chOff x="0" y="0"/>
              <a:chExt cx="3886200" cy="3657600"/>
            </a:xfrm>
          </p:grpSpPr>
          <p:sp>
            <p:nvSpPr>
              <p:cNvPr id="377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7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785" name="Group 15"/>
            <p:cNvGrpSpPr/>
            <p:nvPr/>
          </p:nvGrpSpPr>
          <p:grpSpPr>
            <a:xfrm>
              <a:off x="4495800" y="152399"/>
              <a:ext cx="4343400" cy="4114801"/>
              <a:chOff x="0" y="0"/>
              <a:chExt cx="4343400" cy="4114800"/>
            </a:xfrm>
          </p:grpSpPr>
          <p:sp>
            <p:nvSpPr>
              <p:cNvPr id="378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78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086557134"/>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17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12" name="Group 2"/>
          <p:cNvGrpSpPr/>
          <p:nvPr/>
        </p:nvGrpSpPr>
        <p:grpSpPr>
          <a:xfrm>
            <a:off x="0" y="0"/>
            <a:ext cx="8839200" cy="6858000"/>
            <a:chOff x="0" y="0"/>
            <a:chExt cx="8839200" cy="6858000"/>
          </a:xfrm>
        </p:grpSpPr>
        <p:grpSp>
          <p:nvGrpSpPr>
            <p:cNvPr id="3799" name="Group 3"/>
            <p:cNvGrpSpPr/>
            <p:nvPr/>
          </p:nvGrpSpPr>
          <p:grpSpPr>
            <a:xfrm>
              <a:off x="0" y="-1"/>
              <a:ext cx="5105400" cy="4876801"/>
              <a:chOff x="0" y="0"/>
              <a:chExt cx="5105400" cy="4876800"/>
            </a:xfrm>
          </p:grpSpPr>
          <p:sp>
            <p:nvSpPr>
              <p:cNvPr id="379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79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05" name="Group 9"/>
            <p:cNvGrpSpPr/>
            <p:nvPr/>
          </p:nvGrpSpPr>
          <p:grpSpPr>
            <a:xfrm>
              <a:off x="3200400" y="3200399"/>
              <a:ext cx="3886200" cy="3657601"/>
              <a:chOff x="0" y="0"/>
              <a:chExt cx="3886200" cy="3657600"/>
            </a:xfrm>
          </p:grpSpPr>
          <p:sp>
            <p:nvSpPr>
              <p:cNvPr id="380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11" name="Group 15"/>
            <p:cNvGrpSpPr/>
            <p:nvPr/>
          </p:nvGrpSpPr>
          <p:grpSpPr>
            <a:xfrm>
              <a:off x="4495800" y="152399"/>
              <a:ext cx="4343400" cy="4114801"/>
              <a:chOff x="0" y="0"/>
              <a:chExt cx="4343400" cy="4114800"/>
            </a:xfrm>
          </p:grpSpPr>
          <p:sp>
            <p:nvSpPr>
              <p:cNvPr id="380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0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1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13"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14"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1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381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18126608"/>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17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41" name="Group 2"/>
          <p:cNvGrpSpPr/>
          <p:nvPr/>
        </p:nvGrpSpPr>
        <p:grpSpPr>
          <a:xfrm>
            <a:off x="0" y="0"/>
            <a:ext cx="8839200" cy="6858000"/>
            <a:chOff x="0" y="0"/>
            <a:chExt cx="8839200" cy="6858000"/>
          </a:xfrm>
        </p:grpSpPr>
        <p:grpSp>
          <p:nvGrpSpPr>
            <p:cNvPr id="3828" name="Group 3"/>
            <p:cNvGrpSpPr/>
            <p:nvPr/>
          </p:nvGrpSpPr>
          <p:grpSpPr>
            <a:xfrm>
              <a:off x="0" y="-1"/>
              <a:ext cx="5105400" cy="4876801"/>
              <a:chOff x="0" y="0"/>
              <a:chExt cx="5105400" cy="4876800"/>
            </a:xfrm>
          </p:grpSpPr>
          <p:sp>
            <p:nvSpPr>
              <p:cNvPr id="382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2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34" name="Group 9"/>
            <p:cNvGrpSpPr/>
            <p:nvPr/>
          </p:nvGrpSpPr>
          <p:grpSpPr>
            <a:xfrm>
              <a:off x="3200400" y="3200399"/>
              <a:ext cx="3886200" cy="3657601"/>
              <a:chOff x="0" y="0"/>
              <a:chExt cx="3886200" cy="3657600"/>
            </a:xfrm>
          </p:grpSpPr>
          <p:sp>
            <p:nvSpPr>
              <p:cNvPr id="382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40" name="Group 15"/>
            <p:cNvGrpSpPr/>
            <p:nvPr/>
          </p:nvGrpSpPr>
          <p:grpSpPr>
            <a:xfrm>
              <a:off x="4495800" y="152399"/>
              <a:ext cx="4343400" cy="4114801"/>
              <a:chOff x="0" y="0"/>
              <a:chExt cx="4343400" cy="4114800"/>
            </a:xfrm>
          </p:grpSpPr>
          <p:sp>
            <p:nvSpPr>
              <p:cNvPr id="383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3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4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43"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384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173474892"/>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57F522A-8C54-AC4E-BC5C-3A9CD7D6AA62}" type="slidenum">
              <a:rPr lang="en-US"/>
              <a:pPr>
                <a:defRPr/>
              </a:pPr>
              <a:t>‹#›</a:t>
            </a:fld>
            <a:endParaRPr lang="en-US"/>
          </a:p>
        </p:txBody>
      </p:sp>
    </p:spTree>
    <p:extLst>
      <p:ext uri="{BB962C8B-B14F-4D97-AF65-F5344CB8AC3E}">
        <p14:creationId xmlns:p14="http://schemas.microsoft.com/office/powerpoint/2010/main" val="145132893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17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70" name="Group 2"/>
          <p:cNvGrpSpPr/>
          <p:nvPr/>
        </p:nvGrpSpPr>
        <p:grpSpPr>
          <a:xfrm>
            <a:off x="0" y="0"/>
            <a:ext cx="8839200" cy="6858000"/>
            <a:chOff x="0" y="0"/>
            <a:chExt cx="8839200" cy="6858000"/>
          </a:xfrm>
        </p:grpSpPr>
        <p:grpSp>
          <p:nvGrpSpPr>
            <p:cNvPr id="3857" name="Group 3"/>
            <p:cNvGrpSpPr/>
            <p:nvPr/>
          </p:nvGrpSpPr>
          <p:grpSpPr>
            <a:xfrm>
              <a:off x="0" y="-1"/>
              <a:ext cx="5105400" cy="4876801"/>
              <a:chOff x="0" y="0"/>
              <a:chExt cx="5105400" cy="4876800"/>
            </a:xfrm>
          </p:grpSpPr>
          <p:sp>
            <p:nvSpPr>
              <p:cNvPr id="385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63" name="Group 9"/>
            <p:cNvGrpSpPr/>
            <p:nvPr/>
          </p:nvGrpSpPr>
          <p:grpSpPr>
            <a:xfrm>
              <a:off x="3200400" y="3200399"/>
              <a:ext cx="3886200" cy="3657601"/>
              <a:chOff x="0" y="0"/>
              <a:chExt cx="3886200" cy="3657600"/>
            </a:xfrm>
          </p:grpSpPr>
          <p:sp>
            <p:nvSpPr>
              <p:cNvPr id="385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5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69" name="Group 15"/>
            <p:cNvGrpSpPr/>
            <p:nvPr/>
          </p:nvGrpSpPr>
          <p:grpSpPr>
            <a:xfrm>
              <a:off x="4495800" y="152399"/>
              <a:ext cx="4343400" cy="4114801"/>
              <a:chOff x="0" y="0"/>
              <a:chExt cx="4343400" cy="4114800"/>
            </a:xfrm>
          </p:grpSpPr>
          <p:sp>
            <p:nvSpPr>
              <p:cNvPr id="386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6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7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872"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7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1202793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17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898" name="Group 2"/>
          <p:cNvGrpSpPr/>
          <p:nvPr/>
        </p:nvGrpSpPr>
        <p:grpSpPr>
          <a:xfrm>
            <a:off x="0" y="0"/>
            <a:ext cx="8839200" cy="6858000"/>
            <a:chOff x="0" y="0"/>
            <a:chExt cx="8839200" cy="6858000"/>
          </a:xfrm>
        </p:grpSpPr>
        <p:grpSp>
          <p:nvGrpSpPr>
            <p:cNvPr id="3885" name="Group 3"/>
            <p:cNvGrpSpPr/>
            <p:nvPr/>
          </p:nvGrpSpPr>
          <p:grpSpPr>
            <a:xfrm>
              <a:off x="0" y="-1"/>
              <a:ext cx="5105400" cy="4876801"/>
              <a:chOff x="0" y="0"/>
              <a:chExt cx="5105400" cy="4876800"/>
            </a:xfrm>
          </p:grpSpPr>
          <p:sp>
            <p:nvSpPr>
              <p:cNvPr id="388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91" name="Group 9"/>
            <p:cNvGrpSpPr/>
            <p:nvPr/>
          </p:nvGrpSpPr>
          <p:grpSpPr>
            <a:xfrm>
              <a:off x="3200400" y="3200399"/>
              <a:ext cx="3886200" cy="3657601"/>
              <a:chOff x="0" y="0"/>
              <a:chExt cx="3886200" cy="3657600"/>
            </a:xfrm>
          </p:grpSpPr>
          <p:sp>
            <p:nvSpPr>
              <p:cNvPr id="388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897" name="Group 15"/>
            <p:cNvGrpSpPr/>
            <p:nvPr/>
          </p:nvGrpSpPr>
          <p:grpSpPr>
            <a:xfrm>
              <a:off x="4495800" y="152399"/>
              <a:ext cx="4343400" cy="4114801"/>
              <a:chOff x="0" y="0"/>
              <a:chExt cx="4343400" cy="4114800"/>
            </a:xfrm>
          </p:grpSpPr>
          <p:sp>
            <p:nvSpPr>
              <p:cNvPr id="389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8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899"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246020590"/>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4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3926" name="Group 2"/>
          <p:cNvGrpSpPr/>
          <p:nvPr/>
        </p:nvGrpSpPr>
        <p:grpSpPr>
          <a:xfrm>
            <a:off x="0" y="0"/>
            <a:ext cx="8839200" cy="6858000"/>
            <a:chOff x="0" y="0"/>
            <a:chExt cx="8839200" cy="6858000"/>
          </a:xfrm>
        </p:grpSpPr>
        <p:grpSp>
          <p:nvGrpSpPr>
            <p:cNvPr id="3913" name="Group 3"/>
            <p:cNvGrpSpPr/>
            <p:nvPr/>
          </p:nvGrpSpPr>
          <p:grpSpPr>
            <a:xfrm>
              <a:off x="0" y="-1"/>
              <a:ext cx="5105400" cy="4876801"/>
              <a:chOff x="0" y="0"/>
              <a:chExt cx="5105400" cy="4876800"/>
            </a:xfrm>
          </p:grpSpPr>
          <p:sp>
            <p:nvSpPr>
              <p:cNvPr id="390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0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919" name="Group 9"/>
            <p:cNvGrpSpPr/>
            <p:nvPr/>
          </p:nvGrpSpPr>
          <p:grpSpPr>
            <a:xfrm>
              <a:off x="3200400" y="3200399"/>
              <a:ext cx="3886200" cy="3657601"/>
              <a:chOff x="0" y="0"/>
              <a:chExt cx="3886200" cy="3657600"/>
            </a:xfrm>
          </p:grpSpPr>
          <p:sp>
            <p:nvSpPr>
              <p:cNvPr id="391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1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3925" name="Group 15"/>
            <p:cNvGrpSpPr/>
            <p:nvPr/>
          </p:nvGrpSpPr>
          <p:grpSpPr>
            <a:xfrm>
              <a:off x="4495800" y="152399"/>
              <a:ext cx="4343400" cy="4114801"/>
              <a:chOff x="0" y="0"/>
              <a:chExt cx="4343400" cy="4114800"/>
            </a:xfrm>
          </p:grpSpPr>
          <p:sp>
            <p:nvSpPr>
              <p:cNvPr id="392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392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392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2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383017920"/>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5" name="Slide Number"/>
          <p:cNvSpPr txBox="1">
            <a:spLocks noGrp="1"/>
          </p:cNvSpPr>
          <p:nvPr>
            <p:ph type="sldNum" sz="quarter" idx="2"/>
          </p:nvPr>
        </p:nvSpPr>
        <p:spPr>
          <a:xfrm>
            <a:off x="8144094" y="6248400"/>
            <a:ext cx="312520" cy="309956"/>
          </a:xfrm>
          <a:prstGeom prst="rect">
            <a:avLst/>
          </a:prstGeom>
        </p:spPr>
        <p:txBody>
          <a:bodyPr lIns="46799" tIns="46799" rIns="46799" bIns="46799"/>
          <a:lstStyle>
            <a:lvl1pPr defTabSz="457200">
              <a:defRPr b="1" i="0">
                <a:effectLst>
                  <a:outerShdw blurRad="38100" dist="38100" dir="2700000" rotWithShape="0">
                    <a:srgbClr val="DDDDDD"/>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392056"/>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18_Title Slide">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42" name="Rectangle 2"/>
          <p:cNvSpPr/>
          <p:nvPr/>
        </p:nvSpPr>
        <p:spPr>
          <a:xfrm>
            <a:off x="381000" y="0"/>
            <a:ext cx="1447800" cy="6856413"/>
          </a:xfrm>
          <a:prstGeom prst="rect">
            <a:avLst/>
          </a:prstGeom>
          <a:gradFill>
            <a:gsLst>
              <a:gs pos="0">
                <a:srgbClr val="003F7E"/>
              </a:gs>
              <a:gs pos="5000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3" name="Rectangle 3"/>
          <p:cNvSpPr/>
          <p:nvPr/>
        </p:nvSpPr>
        <p:spPr>
          <a:xfrm>
            <a:off x="685799" y="2438400"/>
            <a:ext cx="84566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4" name="Rectangle 9"/>
          <p:cNvSpPr/>
          <p:nvPr/>
        </p:nvSpPr>
        <p:spPr>
          <a:xfrm>
            <a:off x="0" y="35052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45" name="Title Text"/>
          <p:cNvSpPr txBox="1">
            <a:spLocks noGrp="1"/>
          </p:cNvSpPr>
          <p:nvPr>
            <p:ph type="title"/>
          </p:nvPr>
        </p:nvSpPr>
        <p:spPr>
          <a:xfrm>
            <a:off x="685800" y="22860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46"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latin typeface="Times New Roman"/>
                <a:ea typeface="Times New Roman"/>
                <a:cs typeface="Times New Roman"/>
                <a:sym typeface="Times New Roman"/>
              </a:defRPr>
            </a:lvl1pPr>
            <a:lvl2pPr algn="ctr">
              <a:defRPr>
                <a:latin typeface="Times New Roman"/>
                <a:ea typeface="Times New Roman"/>
                <a:cs typeface="Times New Roman"/>
                <a:sym typeface="Times New Roman"/>
              </a:defRPr>
            </a:lvl2pPr>
            <a:lvl3pPr algn="ctr">
              <a:defRPr>
                <a:latin typeface="Times New Roman"/>
                <a:ea typeface="Times New Roman"/>
                <a:cs typeface="Times New Roman"/>
                <a:sym typeface="Times New Roman"/>
              </a:defRPr>
            </a:lvl3pPr>
            <a:lvl4pPr algn="ctr">
              <a:defRPr>
                <a:latin typeface="Times New Roman"/>
                <a:ea typeface="Times New Roman"/>
                <a:cs typeface="Times New Roman"/>
                <a:sym typeface="Times New Roman"/>
              </a:defRPr>
            </a:lvl4pPr>
            <a:lvl5pPr algn="ctr">
              <a:buChar char="•"/>
              <a:defRPr>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94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523879230"/>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18_Title and Conten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54"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5"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6"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7"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58"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59"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60"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544526182"/>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67"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68"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69"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70"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71" name="Title Text"/>
          <p:cNvSpPr txBox="1">
            <a:spLocks noGrp="1"/>
          </p:cNvSpPr>
          <p:nvPr>
            <p:ph type="title"/>
          </p:nvPr>
        </p:nvSpPr>
        <p:spPr>
          <a:xfrm>
            <a:off x="722312" y="4406900"/>
            <a:ext cx="7772401" cy="1362075"/>
          </a:xfrm>
          <a:prstGeom prst="rect">
            <a:avLst/>
          </a:prstGeom>
        </p:spPr>
        <p:txBody>
          <a:bodyPr lIns="46037" tIns="46037" rIns="46037" bIns="46037" anchor="t">
            <a:normAutofit/>
          </a:bodyPr>
          <a:lstStyle>
            <a:lvl1pPr algn="l">
              <a:defRPr sz="4000" b="1" cap="all">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72"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3"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153675275"/>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80"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1"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2"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3"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84"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8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lr>
                <a:srgbClr val="00FFCC"/>
              </a:buClr>
              <a:buSzPct val="80000"/>
              <a:buChar char="●"/>
              <a:defRPr sz="2800" b="1" i="0">
                <a:latin typeface="Arial" panose="020B0604020202020204" pitchFamily="34" charset="0"/>
                <a:cs typeface="Arial" panose="020B0604020202020204" pitchFamily="34" charset="0"/>
              </a:defRPr>
            </a:lvl1pPr>
            <a:lvl2pPr marL="790575" indent="-333375">
              <a:spcBef>
                <a:spcPts val="600"/>
              </a:spcBef>
              <a:buClr>
                <a:srgbClr val="00FFCC"/>
              </a:buClr>
              <a:defRPr sz="2800" b="1" i="0">
                <a:latin typeface="Arial" panose="020B0604020202020204" pitchFamily="34" charset="0"/>
                <a:cs typeface="Arial" panose="020B0604020202020204" pitchFamily="34" charset="0"/>
              </a:defRPr>
            </a:lvl2pPr>
            <a:lvl3pPr marL="1234439" indent="-320039">
              <a:spcBef>
                <a:spcPts val="600"/>
              </a:spcBef>
              <a:buClr>
                <a:srgbClr val="00FFCC"/>
              </a:buClr>
              <a:defRPr sz="2800" b="1" i="0">
                <a:latin typeface="Arial" panose="020B0604020202020204" pitchFamily="34" charset="0"/>
                <a:cs typeface="Arial" panose="020B0604020202020204" pitchFamily="34" charset="0"/>
              </a:defRPr>
            </a:lvl3pPr>
            <a:lvl4pPr marL="1727200" indent="-355600">
              <a:spcBef>
                <a:spcPts val="600"/>
              </a:spcBef>
              <a:buClr>
                <a:srgbClr val="00FFCC"/>
              </a:buClr>
              <a:defRPr sz="2800" b="1" i="0">
                <a:latin typeface="Arial" panose="020B0604020202020204" pitchFamily="34" charset="0"/>
                <a:cs typeface="Arial" panose="020B0604020202020204" pitchFamily="34" charset="0"/>
              </a:defRPr>
            </a:lvl4pPr>
            <a:lvl5pPr marL="2184400" indent="-355600">
              <a:spcBef>
                <a:spcPts val="600"/>
              </a:spcBef>
              <a:buClr>
                <a:srgbClr val="00FFCC"/>
              </a:buClr>
              <a:buChar char="•"/>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6"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4278454328"/>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3993"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4"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5"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6"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3997" name="Title Text"/>
          <p:cNvSpPr txBox="1">
            <a:spLocks noGrp="1"/>
          </p:cNvSpPr>
          <p:nvPr>
            <p:ph type="title"/>
          </p:nvPr>
        </p:nvSpPr>
        <p:spPr>
          <a:xfrm>
            <a:off x="457200" y="274638"/>
            <a:ext cx="8229600" cy="1143001"/>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3998"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9"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4000"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899112233"/>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19"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0"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1"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2"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23"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3945504116"/>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21A8C01-4625-A14A-9C27-29221CC2997F}" type="slidenum">
              <a:rPr lang="en-US"/>
              <a:pPr>
                <a:defRPr/>
              </a:pPr>
              <a:t>‹#›</a:t>
            </a:fld>
            <a:endParaRPr lang="en-US"/>
          </a:p>
        </p:txBody>
      </p:sp>
    </p:spTree>
    <p:extLst>
      <p:ext uri="{BB962C8B-B14F-4D97-AF65-F5344CB8AC3E}">
        <p14:creationId xmlns:p14="http://schemas.microsoft.com/office/powerpoint/2010/main" val="131953519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30"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1"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2"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3"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34" name="Title Text"/>
          <p:cNvSpPr txBox="1">
            <a:spLocks noGrp="1"/>
          </p:cNvSpPr>
          <p:nvPr>
            <p:ph type="title"/>
          </p:nvPr>
        </p:nvSpPr>
        <p:spPr>
          <a:xfrm>
            <a:off x="457200" y="273050"/>
            <a:ext cx="3008314" cy="1162050"/>
          </a:xfrm>
          <a:prstGeom prst="rect">
            <a:avLst/>
          </a:prstGeom>
        </p:spPr>
        <p:txBody>
          <a:bodyPr lIns="46037" tIns="46037" rIns="46037" bIns="46037" anchor="b">
            <a:normAutofit/>
          </a:bodyPr>
          <a:lstStyle>
            <a:lvl1pPr algn="l">
              <a:defRPr sz="2000" b="1">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35"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6"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pPr>
            <a:endParaRPr dirty="0"/>
          </a:p>
        </p:txBody>
      </p:sp>
      <p:sp>
        <p:nvSpPr>
          <p:cNvPr id="403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646419312"/>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44"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5"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6"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7"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48" name="Title Text"/>
          <p:cNvSpPr txBox="1">
            <a:spLocks noGrp="1"/>
          </p:cNvSpPr>
          <p:nvPr>
            <p:ph type="title"/>
          </p:nvPr>
        </p:nvSpPr>
        <p:spPr>
          <a:xfrm>
            <a:off x="1792288" y="4800600"/>
            <a:ext cx="5486401" cy="566738"/>
          </a:xfrm>
          <a:prstGeom prst="rect">
            <a:avLst/>
          </a:prstGeom>
        </p:spPr>
        <p:txBody>
          <a:bodyPr lIns="46037" tIns="46037" rIns="46037" bIns="46037" anchor="b">
            <a:normAutofit/>
          </a:bodyPr>
          <a:lstStyle>
            <a:lvl1pPr algn="l">
              <a:defRPr sz="2000" b="1">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4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05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1"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5584448"/>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18_Title and Vertical Tex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58"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59"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0"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1"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62" name="Title Text"/>
          <p:cNvSpPr txBox="1">
            <a:spLocks noGrp="1"/>
          </p:cNvSpPr>
          <p:nvPr>
            <p:ph type="title"/>
          </p:nvPr>
        </p:nvSpPr>
        <p:spPr>
          <a:xfrm>
            <a:off x="685800" y="609600"/>
            <a:ext cx="7772400" cy="1143000"/>
          </a:xfrm>
          <a:prstGeom prst="rect">
            <a:avLst/>
          </a:prstGeom>
        </p:spPr>
        <p:txBody>
          <a:bodyPr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63" name="Body Level One…"/>
          <p:cNvSpPr txBox="1">
            <a:spLocks noGrp="1"/>
          </p:cNvSpPr>
          <p:nvPr>
            <p:ph type="body" idx="1"/>
          </p:nvPr>
        </p:nvSpPr>
        <p:spPr>
          <a:xfrm>
            <a:off x="685800" y="1981200"/>
            <a:ext cx="7772400" cy="4114800"/>
          </a:xfrm>
          <a:prstGeom prst="rect">
            <a:avLst/>
          </a:prstGeom>
        </p:spPr>
        <p:txBody>
          <a:bodyPr vert="eaVert"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111864166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18_Vertical Title and Text">
    <p:bg>
      <p:bgPr>
        <a:gradFill flip="none" rotWithShape="1">
          <a:gsLst>
            <a:gs pos="0">
              <a:srgbClr val="0066CC"/>
            </a:gs>
            <a:gs pos="100000">
              <a:srgbClr val="002F5E"/>
            </a:gs>
          </a:gsLst>
          <a:lin ang="5400000" scaled="0"/>
        </a:gradFill>
        <a:effectLst/>
      </p:bgPr>
    </p:bg>
    <p:spTree>
      <p:nvGrpSpPr>
        <p:cNvPr id="1" name=""/>
        <p:cNvGrpSpPr/>
        <p:nvPr/>
      </p:nvGrpSpPr>
      <p:grpSpPr>
        <a:xfrm>
          <a:off x="0" y="0"/>
          <a:ext cx="0" cy="0"/>
          <a:chOff x="0" y="0"/>
          <a:chExt cx="0" cy="0"/>
        </a:xfrm>
      </p:grpSpPr>
      <p:sp>
        <p:nvSpPr>
          <p:cNvPr id="4071" name="Rectangle 2"/>
          <p:cNvSpPr/>
          <p:nvPr/>
        </p:nvSpPr>
        <p:spPr>
          <a:xfrm>
            <a:off x="381000" y="0"/>
            <a:ext cx="1447800" cy="6856413"/>
          </a:xfrm>
          <a:prstGeom prst="rect">
            <a:avLst/>
          </a:prstGeom>
          <a:gradFill>
            <a:gsLst>
              <a:gs pos="0">
                <a:srgbClr val="0066CC">
                  <a:alpha val="50000"/>
                </a:srgbClr>
              </a:gs>
              <a:gs pos="100000">
                <a:srgbClr val="003F7E"/>
              </a:gs>
            </a:gsLst>
            <a:lin ang="5400000"/>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2" name="Rectangle 3"/>
          <p:cNvSpPr/>
          <p:nvPr/>
        </p:nvSpPr>
        <p:spPr>
          <a:xfrm>
            <a:off x="152400" y="1752600"/>
            <a:ext cx="4724400" cy="152400"/>
          </a:xfrm>
          <a:prstGeom prst="rect">
            <a:avLst/>
          </a:prstGeom>
          <a:solidFill>
            <a:srgbClr val="00CCFF">
              <a:alpha val="50195"/>
            </a:srgbClr>
          </a:soli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3" name="Rectangle 4"/>
          <p:cNvSpPr/>
          <p:nvPr/>
        </p:nvSpPr>
        <p:spPr>
          <a:xfrm>
            <a:off x="685800" y="6629400"/>
            <a:ext cx="3505200" cy="227014"/>
          </a:xfrm>
          <a:prstGeom prst="rect">
            <a:avLst/>
          </a:prstGeom>
          <a:gradFill>
            <a:gsLst>
              <a:gs pos="0">
                <a:srgbClr val="761800"/>
              </a:gs>
              <a:gs pos="50000">
                <a:srgbClr val="FF3300"/>
              </a:gs>
              <a:gs pos="100000">
                <a:srgbClr val="761800"/>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4" name="Rectangle 5"/>
          <p:cNvSpPr/>
          <p:nvPr/>
        </p:nvSpPr>
        <p:spPr>
          <a:xfrm>
            <a:off x="761999" y="762000"/>
            <a:ext cx="8380415" cy="762000"/>
          </a:xfrm>
          <a:prstGeom prst="rect">
            <a:avLst/>
          </a:prstGeom>
          <a:gradFill>
            <a:gsLst>
              <a:gs pos="0">
                <a:srgbClr val="0066CC"/>
              </a:gs>
              <a:gs pos="100000">
                <a:srgbClr val="00101F"/>
              </a:gs>
            </a:gsLst>
          </a:gradFill>
          <a:ln w="12700">
            <a:miter lim="400000"/>
          </a:ln>
        </p:spPr>
        <p:txBody>
          <a:bodyPr lIns="46799" tIns="46799" rIns="46799" bIns="46799"/>
          <a:lstStyle/>
          <a:p>
            <a:pPr defTabSz="914400">
              <a:defRPr sz="2400">
                <a:solidFill>
                  <a:schemeClr val="accent3">
                    <a:lumOff val="44000"/>
                  </a:schemeClr>
                </a:solidFill>
                <a:latin typeface="Times Roman"/>
                <a:ea typeface="Times Roman"/>
                <a:cs typeface="Times Roman"/>
                <a:sym typeface="Times Roman"/>
              </a:defRPr>
            </a:pPr>
            <a:endParaRPr/>
          </a:p>
        </p:txBody>
      </p:sp>
      <p:sp>
        <p:nvSpPr>
          <p:cNvPr id="4075" name="Title Text"/>
          <p:cNvSpPr txBox="1">
            <a:spLocks noGrp="1"/>
          </p:cNvSpPr>
          <p:nvPr>
            <p:ph type="title"/>
          </p:nvPr>
        </p:nvSpPr>
        <p:spPr>
          <a:xfrm>
            <a:off x="6515100" y="609600"/>
            <a:ext cx="1943100" cy="5486400"/>
          </a:xfrm>
          <a:prstGeom prst="rect">
            <a:avLst/>
          </a:prstGeom>
        </p:spPr>
        <p:txBody>
          <a:bodyPr vert="eaVert" lIns="46037" tIns="46037" rIns="46037" bIns="46037">
            <a:normAutofit/>
          </a:bodyPr>
          <a:lstStyle>
            <a:lvl1pPr algn="l">
              <a:defRPr>
                <a:solidFill>
                  <a:srgbClr val="CBCBCB"/>
                </a:solidFill>
                <a:effectLst>
                  <a:outerShdw blurRad="38100" dist="38100" dir="2700000" rotWithShape="0">
                    <a:srgbClr val="000000"/>
                  </a:outerShdw>
                </a:effectLst>
                <a:latin typeface="Times New Roman"/>
                <a:ea typeface="Times New Roman"/>
                <a:cs typeface="Times New Roman"/>
                <a:sym typeface="Times New Roman"/>
              </a:defRPr>
            </a:lvl1pPr>
          </a:lstStyle>
          <a:p>
            <a:r>
              <a:t>Title Text</a:t>
            </a:r>
          </a:p>
        </p:txBody>
      </p:sp>
      <p:sp>
        <p:nvSpPr>
          <p:cNvPr id="4076" name="Body Level One…"/>
          <p:cNvSpPr txBox="1">
            <a:spLocks noGrp="1"/>
          </p:cNvSpPr>
          <p:nvPr>
            <p:ph type="body" idx="1"/>
          </p:nvPr>
        </p:nvSpPr>
        <p:spPr>
          <a:xfrm>
            <a:off x="685800" y="609600"/>
            <a:ext cx="5676900" cy="5486400"/>
          </a:xfrm>
          <a:prstGeom prst="rect">
            <a:avLst/>
          </a:prstGeom>
        </p:spPr>
        <p:txBody>
          <a:bodyPr vert="eaVert" lIns="46037" tIns="46037" rIns="46037" bIns="46037">
            <a:normAutofit/>
          </a:bodyPr>
          <a:lstStyle>
            <a:lvl1pPr>
              <a:buClr>
                <a:srgbClr val="00FFCC"/>
              </a:buClr>
              <a:buSzPct val="80000"/>
              <a:buChar char="●"/>
              <a:defRPr b="1" i="0">
                <a:latin typeface="Arial" panose="020B0604020202020204" pitchFamily="34" charset="0"/>
                <a:cs typeface="Arial" panose="020B0604020202020204" pitchFamily="34" charset="0"/>
              </a:defRPr>
            </a:lvl1pPr>
            <a:lvl2pPr>
              <a:buClr>
                <a:srgbClr val="00FFCC"/>
              </a:buClr>
              <a:defRPr b="1" i="0">
                <a:latin typeface="Arial" panose="020B0604020202020204" pitchFamily="34" charset="0"/>
                <a:cs typeface="Arial" panose="020B0604020202020204" pitchFamily="34" charset="0"/>
              </a:defRPr>
            </a:lvl2pPr>
            <a:lvl3pPr>
              <a:buClr>
                <a:srgbClr val="00FFCC"/>
              </a:buClr>
              <a:defRPr b="1" i="0">
                <a:latin typeface="Arial" panose="020B0604020202020204" pitchFamily="34" charset="0"/>
                <a:cs typeface="Arial" panose="020B0604020202020204" pitchFamily="34" charset="0"/>
              </a:defRPr>
            </a:lvl3pPr>
            <a:lvl4pPr>
              <a:buClr>
                <a:srgbClr val="00FFCC"/>
              </a:buClr>
              <a:defRPr b="1" i="0">
                <a:latin typeface="Arial" panose="020B0604020202020204" pitchFamily="34" charset="0"/>
                <a:cs typeface="Arial" panose="020B0604020202020204" pitchFamily="34" charset="0"/>
              </a:defRPr>
            </a:lvl4pPr>
            <a:lvl5pPr>
              <a:buClr>
                <a:srgbClr val="00FFCC"/>
              </a:buClr>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7" name="Slide Number"/>
          <p:cNvSpPr txBox="1">
            <a:spLocks noGrp="1"/>
          </p:cNvSpPr>
          <p:nvPr>
            <p:ph type="sldNum" sz="quarter" idx="2"/>
          </p:nvPr>
        </p:nvSpPr>
        <p:spPr>
          <a:xfrm>
            <a:off x="8175624" y="6256938"/>
            <a:ext cx="282577" cy="287724"/>
          </a:xfrm>
          <a:prstGeom prst="rect">
            <a:avLst/>
          </a:prstGeom>
        </p:spPr>
        <p:txBody>
          <a:bodyPr lIns="46037" tIns="46037" rIns="46037" bIns="46037" anchor="ctr"/>
          <a:lstStyle>
            <a:lvl1pPr defTabSz="457200">
              <a:defRPr>
                <a:solidFill>
                  <a:schemeClr val="accent3">
                    <a:lumOff val="44000"/>
                  </a:schemeClr>
                </a:solidFill>
              </a:defRPr>
            </a:lvl1pPr>
          </a:lstStyle>
          <a:p>
            <a:fld id="{86CB4B4D-7CA3-9044-876B-883B54F8677D}" type="slidenum">
              <a:rPr/>
              <a:pPr/>
              <a:t>‹#›</a:t>
            </a:fld>
            <a:endParaRPr/>
          </a:p>
        </p:txBody>
      </p:sp>
    </p:spTree>
    <p:extLst>
      <p:ext uri="{BB962C8B-B14F-4D97-AF65-F5344CB8AC3E}">
        <p14:creationId xmlns:p14="http://schemas.microsoft.com/office/powerpoint/2010/main" val="2483249316"/>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19_Title Slide">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08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599192478"/>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19_Title and Content">
    <p:spTree>
      <p:nvGrpSpPr>
        <p:cNvPr id="1" name=""/>
        <p:cNvGrpSpPr/>
        <p:nvPr/>
      </p:nvGrpSpPr>
      <p:grpSpPr>
        <a:xfrm>
          <a:off x="0" y="0"/>
          <a:ext cx="0" cy="0"/>
          <a:chOff x="0" y="0"/>
          <a:chExt cx="0" cy="0"/>
        </a:xfrm>
      </p:grpSpPr>
      <p:sp>
        <p:nvSpPr>
          <p:cNvPr id="409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094"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09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319538466"/>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19_Section Header">
    <p:spTree>
      <p:nvGrpSpPr>
        <p:cNvPr id="1" name=""/>
        <p:cNvGrpSpPr/>
        <p:nvPr/>
      </p:nvGrpSpPr>
      <p:grpSpPr>
        <a:xfrm>
          <a:off x="0" y="0"/>
          <a:ext cx="0" cy="0"/>
          <a:chOff x="0" y="0"/>
          <a:chExt cx="0" cy="0"/>
        </a:xfrm>
      </p:grpSpPr>
      <p:sp>
        <p:nvSpPr>
          <p:cNvPr id="410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latin typeface="Times New Roman"/>
                <a:ea typeface="Times New Roman"/>
                <a:cs typeface="Times New Roman"/>
                <a:sym typeface="Times New Roman"/>
              </a:defRPr>
            </a:lvl1pPr>
          </a:lstStyle>
          <a:p>
            <a:r>
              <a:t>Title Text</a:t>
            </a:r>
          </a:p>
        </p:txBody>
      </p:sp>
      <p:sp>
        <p:nvSpPr>
          <p:cNvPr id="410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0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307538028"/>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111"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1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latin typeface="Times New Roman"/>
                <a:ea typeface="Times New Roman"/>
                <a:cs typeface="Times New Roman"/>
                <a:sym typeface="Times New Roman"/>
              </a:defRPr>
            </a:lvl1pPr>
            <a:lvl2pPr marL="790575" indent="-333375">
              <a:spcBef>
                <a:spcPts val="600"/>
              </a:spcBef>
              <a:defRPr sz="2800">
                <a:solidFill>
                  <a:srgbClr val="000000"/>
                </a:solidFill>
                <a:latin typeface="Times New Roman"/>
                <a:ea typeface="Times New Roman"/>
                <a:cs typeface="Times New Roman"/>
                <a:sym typeface="Times New Roman"/>
              </a:defRPr>
            </a:lvl2pPr>
            <a:lvl3pPr marL="1234439" indent="-320039">
              <a:spcBef>
                <a:spcPts val="600"/>
              </a:spcBef>
              <a:defRPr sz="2800">
                <a:solidFill>
                  <a:srgbClr val="000000"/>
                </a:solidFill>
                <a:latin typeface="Times New Roman"/>
                <a:ea typeface="Times New Roman"/>
                <a:cs typeface="Times New Roman"/>
                <a:sym typeface="Times New Roman"/>
              </a:defRPr>
            </a:lvl3pPr>
            <a:lvl4pPr marL="1727200" indent="-355600">
              <a:spcBef>
                <a:spcPts val="600"/>
              </a:spcBef>
              <a:defRPr sz="2800">
                <a:solidFill>
                  <a:srgbClr val="000000"/>
                </a:solidFill>
                <a:latin typeface="Times New Roman"/>
                <a:ea typeface="Times New Roman"/>
                <a:cs typeface="Times New Roman"/>
                <a:sym typeface="Times New Roman"/>
              </a:defRPr>
            </a:lvl4pPr>
            <a:lvl5pPr marL="2184400" indent="-355600">
              <a:spcBef>
                <a:spcPts val="600"/>
              </a:spcBef>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1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75027191"/>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tx">
  <p:cSld name="19_Comparison">
    <p:spTree>
      <p:nvGrpSpPr>
        <p:cNvPr id="1" name=""/>
        <p:cNvGrpSpPr/>
        <p:nvPr/>
      </p:nvGrpSpPr>
      <p:grpSpPr>
        <a:xfrm>
          <a:off x="0" y="0"/>
          <a:ext cx="0" cy="0"/>
          <a:chOff x="0" y="0"/>
          <a:chExt cx="0" cy="0"/>
        </a:xfrm>
      </p:grpSpPr>
      <p:sp>
        <p:nvSpPr>
          <p:cNvPr id="4120"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2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2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412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584162805"/>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tx">
  <p:cSld name="18_Title Only">
    <p:spTree>
      <p:nvGrpSpPr>
        <p:cNvPr id="1" name=""/>
        <p:cNvGrpSpPr/>
        <p:nvPr/>
      </p:nvGrpSpPr>
      <p:grpSpPr>
        <a:xfrm>
          <a:off x="0" y="0"/>
          <a:ext cx="0" cy="0"/>
          <a:chOff x="0" y="0"/>
          <a:chExt cx="0" cy="0"/>
        </a:xfrm>
      </p:grpSpPr>
      <p:sp>
        <p:nvSpPr>
          <p:cNvPr id="413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3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32455739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F9D7A56-2CDC-1C46-A975-5B9EC68E9892}" type="slidenum">
              <a:rPr lang="en-US"/>
              <a:pPr>
                <a:defRPr/>
              </a:pPr>
              <a:t>‹#›</a:t>
            </a:fld>
            <a:endParaRPr lang="en-US"/>
          </a:p>
        </p:txBody>
      </p:sp>
    </p:spTree>
    <p:extLst>
      <p:ext uri="{BB962C8B-B14F-4D97-AF65-F5344CB8AC3E}">
        <p14:creationId xmlns:p14="http://schemas.microsoft.com/office/powerpoint/2010/main" val="23631211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
  <p:cSld name="21_Blank">
    <p:spTree>
      <p:nvGrpSpPr>
        <p:cNvPr id="1" name=""/>
        <p:cNvGrpSpPr/>
        <p:nvPr/>
      </p:nvGrpSpPr>
      <p:grpSpPr>
        <a:xfrm>
          <a:off x="0" y="0"/>
          <a:ext cx="0" cy="0"/>
          <a:chOff x="0" y="0"/>
          <a:chExt cx="0" cy="0"/>
        </a:xfrm>
      </p:grpSpPr>
      <p:sp>
        <p:nvSpPr>
          <p:cNvPr id="413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967046092"/>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tx">
  <p:cSld name="19_Content with Caption">
    <p:spTree>
      <p:nvGrpSpPr>
        <p:cNvPr id="1" name=""/>
        <p:cNvGrpSpPr/>
        <p:nvPr/>
      </p:nvGrpSpPr>
      <p:grpSpPr>
        <a:xfrm>
          <a:off x="0" y="0"/>
          <a:ext cx="0" cy="0"/>
          <a:chOff x="0" y="0"/>
          <a:chExt cx="0" cy="0"/>
        </a:xfrm>
      </p:grpSpPr>
      <p:sp>
        <p:nvSpPr>
          <p:cNvPr id="414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414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4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414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87854047"/>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19_Picture with Caption">
    <p:spTree>
      <p:nvGrpSpPr>
        <p:cNvPr id="1" name=""/>
        <p:cNvGrpSpPr/>
        <p:nvPr/>
      </p:nvGrpSpPr>
      <p:grpSpPr>
        <a:xfrm>
          <a:off x="0" y="0"/>
          <a:ext cx="0" cy="0"/>
          <a:chOff x="0" y="0"/>
          <a:chExt cx="0" cy="0"/>
        </a:xfrm>
      </p:grpSpPr>
      <p:sp>
        <p:nvSpPr>
          <p:cNvPr id="415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latin typeface="Times New Roman"/>
                <a:ea typeface="Times New Roman"/>
                <a:cs typeface="Times New Roman"/>
                <a:sym typeface="Times New Roman"/>
              </a:defRPr>
            </a:lvl1pPr>
          </a:lstStyle>
          <a:p>
            <a:r>
              <a:t>Title Text</a:t>
            </a:r>
          </a:p>
        </p:txBody>
      </p:sp>
      <p:sp>
        <p:nvSpPr>
          <p:cNvPr id="415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1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5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227481192"/>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x">
  <p:cSld name="19_Title and Vertical Text">
    <p:spTree>
      <p:nvGrpSpPr>
        <p:cNvPr id="1" name=""/>
        <p:cNvGrpSpPr/>
        <p:nvPr/>
      </p:nvGrpSpPr>
      <p:grpSpPr>
        <a:xfrm>
          <a:off x="0" y="0"/>
          <a:ext cx="0" cy="0"/>
          <a:chOff x="0" y="0"/>
          <a:chExt cx="0" cy="0"/>
        </a:xfrm>
      </p:grpSpPr>
      <p:sp>
        <p:nvSpPr>
          <p:cNvPr id="416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66"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67"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641628930"/>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tx">
  <p:cSld name="19_Vertical Title and Text">
    <p:spTree>
      <p:nvGrpSpPr>
        <p:cNvPr id="1" name=""/>
        <p:cNvGrpSpPr/>
        <p:nvPr/>
      </p:nvGrpSpPr>
      <p:grpSpPr>
        <a:xfrm>
          <a:off x="0" y="0"/>
          <a:ext cx="0" cy="0"/>
          <a:chOff x="0" y="0"/>
          <a:chExt cx="0" cy="0"/>
        </a:xfrm>
      </p:grpSpPr>
      <p:sp>
        <p:nvSpPr>
          <p:cNvPr id="4174" name="Title Text"/>
          <p:cNvSpPr txBox="1">
            <a:spLocks noGrp="1"/>
          </p:cNvSpPr>
          <p:nvPr>
            <p:ph type="title"/>
          </p:nvPr>
        </p:nvSpPr>
        <p:spPr>
          <a:xfrm>
            <a:off x="6629400" y="609600"/>
            <a:ext cx="20574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stStyle>
          <a:p>
            <a:r>
              <a:t>Title Text</a:t>
            </a:r>
          </a:p>
        </p:txBody>
      </p:sp>
      <p:sp>
        <p:nvSpPr>
          <p:cNvPr id="4175" name="Body Level One…"/>
          <p:cNvSpPr txBox="1">
            <a:spLocks noGrp="1"/>
          </p:cNvSpPr>
          <p:nvPr>
            <p:ph type="body" idx="1"/>
          </p:nvPr>
        </p:nvSpPr>
        <p:spPr>
          <a:xfrm>
            <a:off x="457200" y="609600"/>
            <a:ext cx="6019800" cy="5516563"/>
          </a:xfrm>
          <a:prstGeom prst="rect">
            <a:avLst/>
          </a:prstGeom>
        </p:spPr>
        <p:txBody>
          <a:bodyPr vert="eaVert">
            <a:normAutofit/>
          </a:bodyPr>
          <a:lstStyle>
            <a:lvl1pPr>
              <a:defRPr>
                <a:solidFill>
                  <a:srgbClr val="000000"/>
                </a:solidFill>
                <a:latin typeface="Times New Roman"/>
                <a:ea typeface="Times New Roman"/>
                <a:cs typeface="Times New Roman"/>
                <a:sym typeface="Times New Roman"/>
              </a:defRPr>
            </a:lvl1pPr>
            <a:lvl2pPr>
              <a:defRPr>
                <a:solidFill>
                  <a:srgbClr val="000000"/>
                </a:solidFill>
                <a:latin typeface="Times New Roman"/>
                <a:ea typeface="Times New Roman"/>
                <a:cs typeface="Times New Roman"/>
                <a:sym typeface="Times New Roman"/>
              </a:defRPr>
            </a:lvl2pPr>
            <a:lvl3pPr>
              <a:defRPr>
                <a:solidFill>
                  <a:srgbClr val="000000"/>
                </a:solidFill>
                <a:latin typeface="Times New Roman"/>
                <a:ea typeface="Times New Roman"/>
                <a:cs typeface="Times New Roman"/>
                <a:sym typeface="Times New Roman"/>
              </a:defRPr>
            </a:lvl3pPr>
            <a:lvl4pPr>
              <a:defRPr>
                <a:solidFill>
                  <a:srgbClr val="000000"/>
                </a:solidFill>
                <a:latin typeface="Times New Roman"/>
                <a:ea typeface="Times New Roman"/>
                <a:cs typeface="Times New Roman"/>
                <a:sym typeface="Times New Roman"/>
              </a:defRPr>
            </a:lvl4pPr>
            <a:lvl5pP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4176"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481988840"/>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x">
  <p:cSld name="20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1"/>
            <a:ext cx="9144001" cy="6858001"/>
            <a:chOff x="0" y="0"/>
            <a:chExt cx="9143999" cy="6858000"/>
          </a:xfrm>
        </p:grpSpPr>
        <p:grpSp>
          <p:nvGrpSpPr>
            <p:cNvPr id="4201" name="Group 3"/>
            <p:cNvGrpSpPr/>
            <p:nvPr/>
          </p:nvGrpSpPr>
          <p:grpSpPr>
            <a:xfrm>
              <a:off x="0" y="0"/>
              <a:ext cx="8839200" cy="6858000"/>
              <a:chOff x="0" y="0"/>
              <a:chExt cx="8839200" cy="6858000"/>
            </a:xfrm>
          </p:grpSpPr>
          <p:grpSp>
            <p:nvGrpSpPr>
              <p:cNvPr id="4188" name="Group 4"/>
              <p:cNvGrpSpPr/>
              <p:nvPr/>
            </p:nvGrpSpPr>
            <p:grpSpPr>
              <a:xfrm>
                <a:off x="0" y="-1"/>
                <a:ext cx="5105400" cy="4876801"/>
                <a:chOff x="0" y="0"/>
                <a:chExt cx="5105400" cy="4876800"/>
              </a:xfrm>
            </p:grpSpPr>
            <p:sp>
              <p:nvSpPr>
                <p:cNvPr id="418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8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194" name="Group 10"/>
              <p:cNvGrpSpPr/>
              <p:nvPr/>
            </p:nvGrpSpPr>
            <p:grpSpPr>
              <a:xfrm>
                <a:off x="3200400" y="3200399"/>
                <a:ext cx="3886200" cy="3657601"/>
                <a:chOff x="0" y="0"/>
                <a:chExt cx="3886200" cy="3657600"/>
              </a:xfrm>
            </p:grpSpPr>
            <p:sp>
              <p:nvSpPr>
                <p:cNvPr id="418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00" name="Group 16"/>
              <p:cNvGrpSpPr/>
              <p:nvPr/>
            </p:nvGrpSpPr>
            <p:grpSpPr>
              <a:xfrm>
                <a:off x="4495800" y="152399"/>
                <a:ext cx="4343400" cy="4114801"/>
                <a:chOff x="0" y="0"/>
                <a:chExt cx="4343400" cy="4114800"/>
              </a:xfrm>
            </p:grpSpPr>
            <p:sp>
              <p:nvSpPr>
                <p:cNvPr id="419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19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0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20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20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20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337545930"/>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x">
  <p:cSld name="2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33" name="Group 2"/>
          <p:cNvGrpSpPr/>
          <p:nvPr/>
        </p:nvGrpSpPr>
        <p:grpSpPr>
          <a:xfrm>
            <a:off x="0" y="0"/>
            <a:ext cx="8839200" cy="6858000"/>
            <a:chOff x="0" y="0"/>
            <a:chExt cx="8839200" cy="6858000"/>
          </a:xfrm>
        </p:grpSpPr>
        <p:grpSp>
          <p:nvGrpSpPr>
            <p:cNvPr id="4220" name="Group 3"/>
            <p:cNvGrpSpPr/>
            <p:nvPr/>
          </p:nvGrpSpPr>
          <p:grpSpPr>
            <a:xfrm>
              <a:off x="0" y="-1"/>
              <a:ext cx="5105400" cy="4876801"/>
              <a:chOff x="0" y="0"/>
              <a:chExt cx="5105400" cy="4876800"/>
            </a:xfrm>
          </p:grpSpPr>
          <p:sp>
            <p:nvSpPr>
              <p:cNvPr id="421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1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26" name="Group 9"/>
            <p:cNvGrpSpPr/>
            <p:nvPr/>
          </p:nvGrpSpPr>
          <p:grpSpPr>
            <a:xfrm>
              <a:off x="3200400" y="3200399"/>
              <a:ext cx="3886200" cy="3657601"/>
              <a:chOff x="0" y="0"/>
              <a:chExt cx="3886200" cy="3657600"/>
            </a:xfrm>
          </p:grpSpPr>
          <p:sp>
            <p:nvSpPr>
              <p:cNvPr id="422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32" name="Group 15"/>
            <p:cNvGrpSpPr/>
            <p:nvPr/>
          </p:nvGrpSpPr>
          <p:grpSpPr>
            <a:xfrm>
              <a:off x="4495800" y="152399"/>
              <a:ext cx="4343400" cy="4114801"/>
              <a:chOff x="0" y="0"/>
              <a:chExt cx="4343400" cy="4114800"/>
            </a:xfrm>
          </p:grpSpPr>
          <p:sp>
            <p:nvSpPr>
              <p:cNvPr id="422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2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3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3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3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3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11071730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x">
  <p:cSld name="20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61" name="Group 2"/>
          <p:cNvGrpSpPr/>
          <p:nvPr/>
        </p:nvGrpSpPr>
        <p:grpSpPr>
          <a:xfrm>
            <a:off x="0" y="0"/>
            <a:ext cx="8839200" cy="6858000"/>
            <a:chOff x="0" y="0"/>
            <a:chExt cx="8839200" cy="6858000"/>
          </a:xfrm>
        </p:grpSpPr>
        <p:grpSp>
          <p:nvGrpSpPr>
            <p:cNvPr id="4248" name="Group 3"/>
            <p:cNvGrpSpPr/>
            <p:nvPr/>
          </p:nvGrpSpPr>
          <p:grpSpPr>
            <a:xfrm>
              <a:off x="0" y="-1"/>
              <a:ext cx="5105400" cy="4876801"/>
              <a:chOff x="0" y="0"/>
              <a:chExt cx="5105400" cy="4876800"/>
            </a:xfrm>
          </p:grpSpPr>
          <p:sp>
            <p:nvSpPr>
              <p:cNvPr id="424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4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54" name="Group 9"/>
            <p:cNvGrpSpPr/>
            <p:nvPr/>
          </p:nvGrpSpPr>
          <p:grpSpPr>
            <a:xfrm>
              <a:off x="3200400" y="3200399"/>
              <a:ext cx="3886200" cy="3657601"/>
              <a:chOff x="0" y="0"/>
              <a:chExt cx="3886200" cy="3657600"/>
            </a:xfrm>
          </p:grpSpPr>
          <p:sp>
            <p:nvSpPr>
              <p:cNvPr id="424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60" name="Group 15"/>
            <p:cNvGrpSpPr/>
            <p:nvPr/>
          </p:nvGrpSpPr>
          <p:grpSpPr>
            <a:xfrm>
              <a:off x="4495800" y="152399"/>
              <a:ext cx="4343400" cy="4114801"/>
              <a:chOff x="0" y="0"/>
              <a:chExt cx="4343400" cy="4114800"/>
            </a:xfrm>
          </p:grpSpPr>
          <p:sp>
            <p:nvSpPr>
              <p:cNvPr id="425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5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6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6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2614614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tx">
  <p:cSld name="20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289" name="Group 2"/>
          <p:cNvGrpSpPr/>
          <p:nvPr/>
        </p:nvGrpSpPr>
        <p:grpSpPr>
          <a:xfrm>
            <a:off x="0" y="0"/>
            <a:ext cx="8839200" cy="6858000"/>
            <a:chOff x="0" y="0"/>
            <a:chExt cx="8839200" cy="6858000"/>
          </a:xfrm>
        </p:grpSpPr>
        <p:grpSp>
          <p:nvGrpSpPr>
            <p:cNvPr id="4276" name="Group 3"/>
            <p:cNvGrpSpPr/>
            <p:nvPr/>
          </p:nvGrpSpPr>
          <p:grpSpPr>
            <a:xfrm>
              <a:off x="0" y="-1"/>
              <a:ext cx="5105400" cy="4876801"/>
              <a:chOff x="0" y="0"/>
              <a:chExt cx="5105400" cy="4876800"/>
            </a:xfrm>
          </p:grpSpPr>
          <p:sp>
            <p:nvSpPr>
              <p:cNvPr id="427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82" name="Group 9"/>
            <p:cNvGrpSpPr/>
            <p:nvPr/>
          </p:nvGrpSpPr>
          <p:grpSpPr>
            <a:xfrm>
              <a:off x="3200400" y="3200399"/>
              <a:ext cx="3886200" cy="3657601"/>
              <a:chOff x="0" y="0"/>
              <a:chExt cx="3886200" cy="3657600"/>
            </a:xfrm>
          </p:grpSpPr>
          <p:sp>
            <p:nvSpPr>
              <p:cNvPr id="427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7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288" name="Group 15"/>
            <p:cNvGrpSpPr/>
            <p:nvPr/>
          </p:nvGrpSpPr>
          <p:grpSpPr>
            <a:xfrm>
              <a:off x="4495800" y="152399"/>
              <a:ext cx="4343400" cy="4114801"/>
              <a:chOff x="0" y="0"/>
              <a:chExt cx="4343400" cy="4114800"/>
            </a:xfrm>
          </p:grpSpPr>
          <p:sp>
            <p:nvSpPr>
              <p:cNvPr id="428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28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29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29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524353778"/>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tx">
  <p:cSld name="20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17" name="Group 2"/>
          <p:cNvGrpSpPr/>
          <p:nvPr/>
        </p:nvGrpSpPr>
        <p:grpSpPr>
          <a:xfrm>
            <a:off x="0" y="0"/>
            <a:ext cx="8839200" cy="6858000"/>
            <a:chOff x="0" y="0"/>
            <a:chExt cx="8839200" cy="6858000"/>
          </a:xfrm>
        </p:grpSpPr>
        <p:grpSp>
          <p:nvGrpSpPr>
            <p:cNvPr id="4304" name="Group 3"/>
            <p:cNvGrpSpPr/>
            <p:nvPr/>
          </p:nvGrpSpPr>
          <p:grpSpPr>
            <a:xfrm>
              <a:off x="0" y="-1"/>
              <a:ext cx="5105400" cy="4876801"/>
              <a:chOff x="0" y="0"/>
              <a:chExt cx="5105400" cy="4876800"/>
            </a:xfrm>
          </p:grpSpPr>
          <p:sp>
            <p:nvSpPr>
              <p:cNvPr id="429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10" name="Group 9"/>
            <p:cNvGrpSpPr/>
            <p:nvPr/>
          </p:nvGrpSpPr>
          <p:grpSpPr>
            <a:xfrm>
              <a:off x="3200400" y="3200399"/>
              <a:ext cx="3886200" cy="3657601"/>
              <a:chOff x="0" y="0"/>
              <a:chExt cx="3886200" cy="3657600"/>
            </a:xfrm>
          </p:grpSpPr>
          <p:sp>
            <p:nvSpPr>
              <p:cNvPr id="430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0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16" name="Group 15"/>
            <p:cNvGrpSpPr/>
            <p:nvPr/>
          </p:nvGrpSpPr>
          <p:grpSpPr>
            <a:xfrm>
              <a:off x="4495800" y="152399"/>
              <a:ext cx="4343400" cy="4114801"/>
              <a:chOff x="0" y="0"/>
              <a:chExt cx="4343400" cy="4114800"/>
            </a:xfrm>
          </p:grpSpPr>
          <p:sp>
            <p:nvSpPr>
              <p:cNvPr id="431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1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1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3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432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256585920"/>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45504AE9-6201-5543-9BFF-E305FFF13C7D}" type="slidenum">
              <a:rPr lang="en-US"/>
              <a:pPr>
                <a:defRPr/>
              </a:pPr>
              <a:t>‹#›</a:t>
            </a:fld>
            <a:endParaRPr lang="en-US"/>
          </a:p>
        </p:txBody>
      </p:sp>
    </p:spTree>
    <p:extLst>
      <p:ext uri="{BB962C8B-B14F-4D97-AF65-F5344CB8AC3E}">
        <p14:creationId xmlns:p14="http://schemas.microsoft.com/office/powerpoint/2010/main" val="52969261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x">
  <p:cSld name="19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46" name="Group 2"/>
          <p:cNvGrpSpPr/>
          <p:nvPr/>
        </p:nvGrpSpPr>
        <p:grpSpPr>
          <a:xfrm>
            <a:off x="0" y="0"/>
            <a:ext cx="8839200" cy="6858000"/>
            <a:chOff x="0" y="0"/>
            <a:chExt cx="8839200" cy="6858000"/>
          </a:xfrm>
        </p:grpSpPr>
        <p:grpSp>
          <p:nvGrpSpPr>
            <p:cNvPr id="4333" name="Group 3"/>
            <p:cNvGrpSpPr/>
            <p:nvPr/>
          </p:nvGrpSpPr>
          <p:grpSpPr>
            <a:xfrm>
              <a:off x="0" y="-1"/>
              <a:ext cx="5105400" cy="4876801"/>
              <a:chOff x="0" y="0"/>
              <a:chExt cx="5105400" cy="4876800"/>
            </a:xfrm>
          </p:grpSpPr>
          <p:sp>
            <p:nvSpPr>
              <p:cNvPr id="432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2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39" name="Group 9"/>
            <p:cNvGrpSpPr/>
            <p:nvPr/>
          </p:nvGrpSpPr>
          <p:grpSpPr>
            <a:xfrm>
              <a:off x="3200400" y="3200399"/>
              <a:ext cx="3886200" cy="3657601"/>
              <a:chOff x="0" y="0"/>
              <a:chExt cx="3886200" cy="3657600"/>
            </a:xfrm>
          </p:grpSpPr>
          <p:sp>
            <p:nvSpPr>
              <p:cNvPr id="433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3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45" name="Group 15"/>
            <p:cNvGrpSpPr/>
            <p:nvPr/>
          </p:nvGrpSpPr>
          <p:grpSpPr>
            <a:xfrm>
              <a:off x="4495800" y="152399"/>
              <a:ext cx="4343400" cy="4114801"/>
              <a:chOff x="0" y="0"/>
              <a:chExt cx="4343400" cy="4114800"/>
            </a:xfrm>
          </p:grpSpPr>
          <p:sp>
            <p:nvSpPr>
              <p:cNvPr id="434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4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4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34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744363559"/>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2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73" name="Group 2"/>
          <p:cNvGrpSpPr/>
          <p:nvPr/>
        </p:nvGrpSpPr>
        <p:grpSpPr>
          <a:xfrm>
            <a:off x="0" y="0"/>
            <a:ext cx="8839200" cy="6858000"/>
            <a:chOff x="0" y="0"/>
            <a:chExt cx="8839200" cy="6858000"/>
          </a:xfrm>
        </p:grpSpPr>
        <p:grpSp>
          <p:nvGrpSpPr>
            <p:cNvPr id="4360" name="Group 3"/>
            <p:cNvGrpSpPr/>
            <p:nvPr/>
          </p:nvGrpSpPr>
          <p:grpSpPr>
            <a:xfrm>
              <a:off x="0" y="-1"/>
              <a:ext cx="5105400" cy="4876801"/>
              <a:chOff x="0" y="0"/>
              <a:chExt cx="5105400" cy="4876800"/>
            </a:xfrm>
          </p:grpSpPr>
          <p:sp>
            <p:nvSpPr>
              <p:cNvPr id="435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5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66" name="Group 9"/>
            <p:cNvGrpSpPr/>
            <p:nvPr/>
          </p:nvGrpSpPr>
          <p:grpSpPr>
            <a:xfrm>
              <a:off x="3200400" y="3200399"/>
              <a:ext cx="3886200" cy="3657601"/>
              <a:chOff x="0" y="0"/>
              <a:chExt cx="3886200" cy="3657600"/>
            </a:xfrm>
          </p:grpSpPr>
          <p:sp>
            <p:nvSpPr>
              <p:cNvPr id="436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72" name="Group 15"/>
            <p:cNvGrpSpPr/>
            <p:nvPr/>
          </p:nvGrpSpPr>
          <p:grpSpPr>
            <a:xfrm>
              <a:off x="4495800" y="152399"/>
              <a:ext cx="4343400" cy="4114801"/>
              <a:chOff x="0" y="0"/>
              <a:chExt cx="4343400" cy="4114800"/>
            </a:xfrm>
          </p:grpSpPr>
          <p:sp>
            <p:nvSpPr>
              <p:cNvPr id="436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6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7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37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717911749"/>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20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399" name="Group 2"/>
          <p:cNvGrpSpPr/>
          <p:nvPr/>
        </p:nvGrpSpPr>
        <p:grpSpPr>
          <a:xfrm>
            <a:off x="0" y="0"/>
            <a:ext cx="8839200" cy="6858000"/>
            <a:chOff x="0" y="0"/>
            <a:chExt cx="8839200" cy="6858000"/>
          </a:xfrm>
        </p:grpSpPr>
        <p:grpSp>
          <p:nvGrpSpPr>
            <p:cNvPr id="4386" name="Group 3"/>
            <p:cNvGrpSpPr/>
            <p:nvPr/>
          </p:nvGrpSpPr>
          <p:grpSpPr>
            <a:xfrm>
              <a:off x="0" y="-1"/>
              <a:ext cx="5105400" cy="4876801"/>
              <a:chOff x="0" y="0"/>
              <a:chExt cx="5105400" cy="4876800"/>
            </a:xfrm>
          </p:grpSpPr>
          <p:sp>
            <p:nvSpPr>
              <p:cNvPr id="438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92" name="Group 9"/>
            <p:cNvGrpSpPr/>
            <p:nvPr/>
          </p:nvGrpSpPr>
          <p:grpSpPr>
            <a:xfrm>
              <a:off x="3200400" y="3200399"/>
              <a:ext cx="3886200" cy="3657601"/>
              <a:chOff x="0" y="0"/>
              <a:chExt cx="3886200" cy="3657600"/>
            </a:xfrm>
          </p:grpSpPr>
          <p:sp>
            <p:nvSpPr>
              <p:cNvPr id="438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8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398" name="Group 15"/>
            <p:cNvGrpSpPr/>
            <p:nvPr/>
          </p:nvGrpSpPr>
          <p:grpSpPr>
            <a:xfrm>
              <a:off x="4495800" y="152399"/>
              <a:ext cx="4343400" cy="4114801"/>
              <a:chOff x="0" y="0"/>
              <a:chExt cx="4343400" cy="4114800"/>
            </a:xfrm>
          </p:grpSpPr>
          <p:sp>
            <p:nvSpPr>
              <p:cNvPr id="439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39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0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0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440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76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20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28" name="Group 2"/>
          <p:cNvGrpSpPr/>
          <p:nvPr/>
        </p:nvGrpSpPr>
        <p:grpSpPr>
          <a:xfrm>
            <a:off x="0" y="0"/>
            <a:ext cx="8839200" cy="6858000"/>
            <a:chOff x="0" y="0"/>
            <a:chExt cx="8839200" cy="6858000"/>
          </a:xfrm>
        </p:grpSpPr>
        <p:grpSp>
          <p:nvGrpSpPr>
            <p:cNvPr id="4415" name="Group 3"/>
            <p:cNvGrpSpPr/>
            <p:nvPr/>
          </p:nvGrpSpPr>
          <p:grpSpPr>
            <a:xfrm>
              <a:off x="0" y="-1"/>
              <a:ext cx="5105400" cy="4876801"/>
              <a:chOff x="0" y="0"/>
              <a:chExt cx="5105400" cy="4876800"/>
            </a:xfrm>
          </p:grpSpPr>
          <p:sp>
            <p:nvSpPr>
              <p:cNvPr id="441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21" name="Group 9"/>
            <p:cNvGrpSpPr/>
            <p:nvPr/>
          </p:nvGrpSpPr>
          <p:grpSpPr>
            <a:xfrm>
              <a:off x="3200400" y="3200399"/>
              <a:ext cx="3886200" cy="3657601"/>
              <a:chOff x="0" y="0"/>
              <a:chExt cx="3886200" cy="3657600"/>
            </a:xfrm>
          </p:grpSpPr>
          <p:sp>
            <p:nvSpPr>
              <p:cNvPr id="441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1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27" name="Group 15"/>
            <p:cNvGrpSpPr/>
            <p:nvPr/>
          </p:nvGrpSpPr>
          <p:grpSpPr>
            <a:xfrm>
              <a:off x="4495800" y="152399"/>
              <a:ext cx="4343400" cy="4114801"/>
              <a:chOff x="0" y="0"/>
              <a:chExt cx="4343400" cy="4114800"/>
            </a:xfrm>
          </p:grpSpPr>
          <p:sp>
            <p:nvSpPr>
              <p:cNvPr id="442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2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2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3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43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87845685"/>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20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57" name="Group 2"/>
          <p:cNvGrpSpPr/>
          <p:nvPr/>
        </p:nvGrpSpPr>
        <p:grpSpPr>
          <a:xfrm>
            <a:off x="0" y="0"/>
            <a:ext cx="8839200" cy="6858000"/>
            <a:chOff x="0" y="0"/>
            <a:chExt cx="8839200" cy="6858000"/>
          </a:xfrm>
        </p:grpSpPr>
        <p:grpSp>
          <p:nvGrpSpPr>
            <p:cNvPr id="4444" name="Group 3"/>
            <p:cNvGrpSpPr/>
            <p:nvPr/>
          </p:nvGrpSpPr>
          <p:grpSpPr>
            <a:xfrm>
              <a:off x="0" y="-1"/>
              <a:ext cx="5105400" cy="4876801"/>
              <a:chOff x="0" y="0"/>
              <a:chExt cx="5105400" cy="4876800"/>
            </a:xfrm>
          </p:grpSpPr>
          <p:sp>
            <p:nvSpPr>
              <p:cNvPr id="443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50" name="Group 9"/>
            <p:cNvGrpSpPr/>
            <p:nvPr/>
          </p:nvGrpSpPr>
          <p:grpSpPr>
            <a:xfrm>
              <a:off x="3200400" y="3200399"/>
              <a:ext cx="3886200" cy="3657601"/>
              <a:chOff x="0" y="0"/>
              <a:chExt cx="3886200" cy="3657600"/>
            </a:xfrm>
          </p:grpSpPr>
          <p:sp>
            <p:nvSpPr>
              <p:cNvPr id="444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4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56" name="Group 15"/>
            <p:cNvGrpSpPr/>
            <p:nvPr/>
          </p:nvGrpSpPr>
          <p:grpSpPr>
            <a:xfrm>
              <a:off x="4495800" y="152399"/>
              <a:ext cx="4343400" cy="4114801"/>
              <a:chOff x="0" y="0"/>
              <a:chExt cx="4343400" cy="4114800"/>
            </a:xfrm>
          </p:grpSpPr>
          <p:sp>
            <p:nvSpPr>
              <p:cNvPr id="445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5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5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5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6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66624497"/>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20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485" name="Group 2"/>
          <p:cNvGrpSpPr/>
          <p:nvPr/>
        </p:nvGrpSpPr>
        <p:grpSpPr>
          <a:xfrm>
            <a:off x="0" y="0"/>
            <a:ext cx="8839200" cy="6858000"/>
            <a:chOff x="0" y="0"/>
            <a:chExt cx="8839200" cy="6858000"/>
          </a:xfrm>
        </p:grpSpPr>
        <p:grpSp>
          <p:nvGrpSpPr>
            <p:cNvPr id="4472" name="Group 3"/>
            <p:cNvGrpSpPr/>
            <p:nvPr/>
          </p:nvGrpSpPr>
          <p:grpSpPr>
            <a:xfrm>
              <a:off x="0" y="-1"/>
              <a:ext cx="5105400" cy="4876801"/>
              <a:chOff x="0" y="0"/>
              <a:chExt cx="5105400" cy="4876800"/>
            </a:xfrm>
          </p:grpSpPr>
          <p:sp>
            <p:nvSpPr>
              <p:cNvPr id="446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6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6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78" name="Group 9"/>
            <p:cNvGrpSpPr/>
            <p:nvPr/>
          </p:nvGrpSpPr>
          <p:grpSpPr>
            <a:xfrm>
              <a:off x="3200400" y="3200399"/>
              <a:ext cx="3886200" cy="3657601"/>
              <a:chOff x="0" y="0"/>
              <a:chExt cx="3886200" cy="3657600"/>
            </a:xfrm>
          </p:grpSpPr>
          <p:sp>
            <p:nvSpPr>
              <p:cNvPr id="447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7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484" name="Group 15"/>
            <p:cNvGrpSpPr/>
            <p:nvPr/>
          </p:nvGrpSpPr>
          <p:grpSpPr>
            <a:xfrm>
              <a:off x="4495800" y="152399"/>
              <a:ext cx="4343400" cy="4114801"/>
              <a:chOff x="0" y="0"/>
              <a:chExt cx="4343400" cy="4114800"/>
            </a:xfrm>
          </p:grpSpPr>
          <p:sp>
            <p:nvSpPr>
              <p:cNvPr id="447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8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48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48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48166879"/>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5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13" name="Group 2"/>
          <p:cNvGrpSpPr/>
          <p:nvPr/>
        </p:nvGrpSpPr>
        <p:grpSpPr>
          <a:xfrm>
            <a:off x="0" y="0"/>
            <a:ext cx="8839200" cy="6858000"/>
            <a:chOff x="0" y="0"/>
            <a:chExt cx="8839200" cy="6858000"/>
          </a:xfrm>
        </p:grpSpPr>
        <p:grpSp>
          <p:nvGrpSpPr>
            <p:cNvPr id="4500" name="Group 3"/>
            <p:cNvGrpSpPr/>
            <p:nvPr/>
          </p:nvGrpSpPr>
          <p:grpSpPr>
            <a:xfrm>
              <a:off x="0" y="-1"/>
              <a:ext cx="5105400" cy="4876801"/>
              <a:chOff x="0" y="0"/>
              <a:chExt cx="5105400" cy="4876800"/>
            </a:xfrm>
          </p:grpSpPr>
          <p:sp>
            <p:nvSpPr>
              <p:cNvPr id="449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49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06" name="Group 9"/>
            <p:cNvGrpSpPr/>
            <p:nvPr/>
          </p:nvGrpSpPr>
          <p:grpSpPr>
            <a:xfrm>
              <a:off x="3200400" y="3200399"/>
              <a:ext cx="3886200" cy="3657601"/>
              <a:chOff x="0" y="0"/>
              <a:chExt cx="3886200" cy="3657600"/>
            </a:xfrm>
          </p:grpSpPr>
          <p:sp>
            <p:nvSpPr>
              <p:cNvPr id="450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12" name="Group 15"/>
            <p:cNvGrpSpPr/>
            <p:nvPr/>
          </p:nvGrpSpPr>
          <p:grpSpPr>
            <a:xfrm>
              <a:off x="4495800" y="152399"/>
              <a:ext cx="4343400" cy="4114801"/>
              <a:chOff x="0" y="0"/>
              <a:chExt cx="4343400" cy="4114800"/>
            </a:xfrm>
          </p:grpSpPr>
          <p:sp>
            <p:nvSpPr>
              <p:cNvPr id="450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0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1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1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1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04293332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4524" name="Group 2"/>
          <p:cNvGrpSpPr/>
          <p:nvPr/>
        </p:nvGrpSpPr>
        <p:grpSpPr>
          <a:xfrm>
            <a:off x="-1" y="0"/>
            <a:ext cx="9144002" cy="6845300"/>
            <a:chOff x="0" y="0"/>
            <a:chExt cx="9144000" cy="6845300"/>
          </a:xfrm>
        </p:grpSpPr>
        <p:sp>
          <p:nvSpPr>
            <p:cNvPr id="452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6799" tIns="46799" rIns="46799" bIns="46799" numCol="1" anchor="ctr">
              <a:noAutofit/>
            </a:bodyPr>
            <a:lstStyle/>
            <a:p>
              <a:pPr defTabSz="914400">
                <a:defRPr sz="2400">
                  <a:solidFill>
                    <a:schemeClr val="accent3">
                      <a:lumOff val="44000"/>
                    </a:schemeClr>
                  </a:solidFill>
                </a:defRPr>
              </a:pPr>
              <a:endParaRPr/>
            </a:p>
          </p:txBody>
        </p:sp>
        <p:sp>
          <p:nvSpPr>
            <p:cNvPr id="4523" name="Freeform 4"/>
            <p:cNvSpPr/>
            <p:nvPr/>
          </p:nvSpPr>
          <p:spPr>
            <a:xfrm>
              <a:off x="-1" y="115887"/>
              <a:ext cx="9144002" cy="6611938"/>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6799" tIns="46799" rIns="46799" bIns="46799" numCol="1" anchor="t">
              <a:noAutofit/>
            </a:bodyPr>
            <a:lstStyle/>
            <a:p>
              <a:pPr defTabSz="914400">
                <a:defRPr sz="100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525" name="Title Text"/>
          <p:cNvSpPr txBox="1">
            <a:spLocks noGrp="1"/>
          </p:cNvSpPr>
          <p:nvPr>
            <p:ph type="title"/>
          </p:nvPr>
        </p:nvSpPr>
        <p:spPr>
          <a:xfrm>
            <a:off x="685800" y="2130425"/>
            <a:ext cx="7772400" cy="1470025"/>
          </a:xfrm>
          <a:prstGeom prst="rect">
            <a:avLst/>
          </a:prstGeom>
        </p:spPr>
        <p:txBody>
          <a:bodyPr lIns="44450" tIns="44450" rIns="44450" bIns="44450">
            <a:normAutofit/>
          </a:bodyPr>
          <a:lstStyle>
            <a:lvl1pPr>
              <a:defRPr b="1" i="0">
                <a:solidFill>
                  <a:srgbClr val="FFFF00"/>
                </a:solidFill>
                <a:latin typeface="Arial" panose="020B0604020202020204" pitchFamily="34" charset="0"/>
                <a:cs typeface="Arial" panose="020B0604020202020204" pitchFamily="34" charset="0"/>
              </a:defRPr>
            </a:lvl1pPr>
          </a:lstStyle>
          <a:p>
            <a:r>
              <a:rPr dirty="0"/>
              <a:t>Title Text</a:t>
            </a:r>
          </a:p>
        </p:txBody>
      </p:sp>
      <p:sp>
        <p:nvSpPr>
          <p:cNvPr id="452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7332600"/>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22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56" name="Group 2"/>
          <p:cNvGrpSpPr/>
          <p:nvPr/>
        </p:nvGrpSpPr>
        <p:grpSpPr>
          <a:xfrm>
            <a:off x="-1" y="-1"/>
            <a:ext cx="9144001" cy="6858001"/>
            <a:chOff x="0" y="0"/>
            <a:chExt cx="9143999" cy="6858000"/>
          </a:xfrm>
        </p:grpSpPr>
        <p:grpSp>
          <p:nvGrpSpPr>
            <p:cNvPr id="4552" name="Group 3"/>
            <p:cNvGrpSpPr/>
            <p:nvPr/>
          </p:nvGrpSpPr>
          <p:grpSpPr>
            <a:xfrm>
              <a:off x="0" y="0"/>
              <a:ext cx="8839200" cy="6858000"/>
              <a:chOff x="0" y="0"/>
              <a:chExt cx="8839200" cy="6858000"/>
            </a:xfrm>
          </p:grpSpPr>
          <p:grpSp>
            <p:nvGrpSpPr>
              <p:cNvPr id="4539" name="Group 4"/>
              <p:cNvGrpSpPr/>
              <p:nvPr/>
            </p:nvGrpSpPr>
            <p:grpSpPr>
              <a:xfrm>
                <a:off x="0" y="-1"/>
                <a:ext cx="5105400" cy="4876801"/>
                <a:chOff x="0" y="0"/>
                <a:chExt cx="5105400" cy="4876800"/>
              </a:xfrm>
            </p:grpSpPr>
            <p:sp>
              <p:nvSpPr>
                <p:cNvPr id="4534"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5"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6"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7"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38"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45" name="Group 10"/>
              <p:cNvGrpSpPr/>
              <p:nvPr/>
            </p:nvGrpSpPr>
            <p:grpSpPr>
              <a:xfrm>
                <a:off x="3200400" y="3200399"/>
                <a:ext cx="3886200" cy="3657601"/>
                <a:chOff x="0" y="0"/>
                <a:chExt cx="3886200" cy="3657600"/>
              </a:xfrm>
            </p:grpSpPr>
            <p:sp>
              <p:nvSpPr>
                <p:cNvPr id="4540"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1"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2"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3"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4"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51" name="Group 16"/>
              <p:cNvGrpSpPr/>
              <p:nvPr/>
            </p:nvGrpSpPr>
            <p:grpSpPr>
              <a:xfrm>
                <a:off x="4495800" y="152399"/>
                <a:ext cx="4343400" cy="4114801"/>
                <a:chOff x="0" y="0"/>
                <a:chExt cx="4343400" cy="4114800"/>
              </a:xfrm>
            </p:grpSpPr>
            <p:sp>
              <p:nvSpPr>
                <p:cNvPr id="4546"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7"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8"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49"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50"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53"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554"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555"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557"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59"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52926027"/>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584" name="Group 2"/>
          <p:cNvGrpSpPr/>
          <p:nvPr/>
        </p:nvGrpSpPr>
        <p:grpSpPr>
          <a:xfrm>
            <a:off x="0" y="0"/>
            <a:ext cx="8839200" cy="6858000"/>
            <a:chOff x="0" y="0"/>
            <a:chExt cx="8839200" cy="6858000"/>
          </a:xfrm>
        </p:grpSpPr>
        <p:grpSp>
          <p:nvGrpSpPr>
            <p:cNvPr id="4571" name="Group 3"/>
            <p:cNvGrpSpPr/>
            <p:nvPr/>
          </p:nvGrpSpPr>
          <p:grpSpPr>
            <a:xfrm>
              <a:off x="0" y="-1"/>
              <a:ext cx="5105400" cy="4876801"/>
              <a:chOff x="0" y="0"/>
              <a:chExt cx="5105400" cy="4876800"/>
            </a:xfrm>
          </p:grpSpPr>
          <p:sp>
            <p:nvSpPr>
              <p:cNvPr id="456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6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77" name="Group 9"/>
            <p:cNvGrpSpPr/>
            <p:nvPr/>
          </p:nvGrpSpPr>
          <p:grpSpPr>
            <a:xfrm>
              <a:off x="3200400" y="3200399"/>
              <a:ext cx="3886200" cy="3657601"/>
              <a:chOff x="0" y="0"/>
              <a:chExt cx="3886200" cy="3657600"/>
            </a:xfrm>
          </p:grpSpPr>
          <p:sp>
            <p:nvSpPr>
              <p:cNvPr id="457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583" name="Group 15"/>
            <p:cNvGrpSpPr/>
            <p:nvPr/>
          </p:nvGrpSpPr>
          <p:grpSpPr>
            <a:xfrm>
              <a:off x="4495800" y="152399"/>
              <a:ext cx="4343400" cy="4114801"/>
              <a:chOff x="0" y="0"/>
              <a:chExt cx="4343400" cy="4114800"/>
            </a:xfrm>
          </p:grpSpPr>
          <p:sp>
            <p:nvSpPr>
              <p:cNvPr id="457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7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8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58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586"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582636711"/>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645C40CD-07A9-0744-8689-D517C3E5E81C}" type="slidenum">
              <a:rPr lang="en-US"/>
              <a:pPr>
                <a:defRPr/>
              </a:pPr>
              <a:t>‹#›</a:t>
            </a:fld>
            <a:endParaRPr lang="en-US"/>
          </a:p>
        </p:txBody>
      </p:sp>
    </p:spTree>
    <p:extLst>
      <p:ext uri="{BB962C8B-B14F-4D97-AF65-F5344CB8AC3E}">
        <p14:creationId xmlns:p14="http://schemas.microsoft.com/office/powerpoint/2010/main" val="987977412"/>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21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12" name="Group 2"/>
          <p:cNvGrpSpPr/>
          <p:nvPr/>
        </p:nvGrpSpPr>
        <p:grpSpPr>
          <a:xfrm>
            <a:off x="0" y="0"/>
            <a:ext cx="8839200" cy="6858000"/>
            <a:chOff x="0" y="0"/>
            <a:chExt cx="8839200" cy="6858000"/>
          </a:xfrm>
        </p:grpSpPr>
        <p:grpSp>
          <p:nvGrpSpPr>
            <p:cNvPr id="4599" name="Group 3"/>
            <p:cNvGrpSpPr/>
            <p:nvPr/>
          </p:nvGrpSpPr>
          <p:grpSpPr>
            <a:xfrm>
              <a:off x="0" y="-1"/>
              <a:ext cx="5105400" cy="4876801"/>
              <a:chOff x="0" y="0"/>
              <a:chExt cx="5105400" cy="4876800"/>
            </a:xfrm>
          </p:grpSpPr>
          <p:sp>
            <p:nvSpPr>
              <p:cNvPr id="459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59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05" name="Group 9"/>
            <p:cNvGrpSpPr/>
            <p:nvPr/>
          </p:nvGrpSpPr>
          <p:grpSpPr>
            <a:xfrm>
              <a:off x="3200400" y="3200399"/>
              <a:ext cx="3886200" cy="3657601"/>
              <a:chOff x="0" y="0"/>
              <a:chExt cx="3886200" cy="3657600"/>
            </a:xfrm>
          </p:grpSpPr>
          <p:sp>
            <p:nvSpPr>
              <p:cNvPr id="460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11" name="Group 15"/>
            <p:cNvGrpSpPr/>
            <p:nvPr/>
          </p:nvGrpSpPr>
          <p:grpSpPr>
            <a:xfrm>
              <a:off x="4495800" y="152399"/>
              <a:ext cx="4343400" cy="4114801"/>
              <a:chOff x="0" y="0"/>
              <a:chExt cx="4343400" cy="4114800"/>
            </a:xfrm>
          </p:grpSpPr>
          <p:sp>
            <p:nvSpPr>
              <p:cNvPr id="460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0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1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1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1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04374481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tx">
  <p:cSld name="21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40" name="Group 2"/>
          <p:cNvGrpSpPr/>
          <p:nvPr/>
        </p:nvGrpSpPr>
        <p:grpSpPr>
          <a:xfrm>
            <a:off x="0" y="0"/>
            <a:ext cx="8839200" cy="6858000"/>
            <a:chOff x="0" y="0"/>
            <a:chExt cx="8839200" cy="6858000"/>
          </a:xfrm>
        </p:grpSpPr>
        <p:grpSp>
          <p:nvGrpSpPr>
            <p:cNvPr id="4627" name="Group 3"/>
            <p:cNvGrpSpPr/>
            <p:nvPr/>
          </p:nvGrpSpPr>
          <p:grpSpPr>
            <a:xfrm>
              <a:off x="0" y="-1"/>
              <a:ext cx="5105400" cy="4876801"/>
              <a:chOff x="0" y="0"/>
              <a:chExt cx="5105400" cy="4876800"/>
            </a:xfrm>
          </p:grpSpPr>
          <p:sp>
            <p:nvSpPr>
              <p:cNvPr id="462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33" name="Group 9"/>
            <p:cNvGrpSpPr/>
            <p:nvPr/>
          </p:nvGrpSpPr>
          <p:grpSpPr>
            <a:xfrm>
              <a:off x="3200400" y="3200399"/>
              <a:ext cx="3886200" cy="3657601"/>
              <a:chOff x="0" y="0"/>
              <a:chExt cx="3886200" cy="3657600"/>
            </a:xfrm>
          </p:grpSpPr>
          <p:sp>
            <p:nvSpPr>
              <p:cNvPr id="462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2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39" name="Group 15"/>
            <p:cNvGrpSpPr/>
            <p:nvPr/>
          </p:nvGrpSpPr>
          <p:grpSpPr>
            <a:xfrm>
              <a:off x="4495800" y="152399"/>
              <a:ext cx="4343400" cy="4114801"/>
              <a:chOff x="0" y="0"/>
              <a:chExt cx="4343400" cy="4114800"/>
            </a:xfrm>
          </p:grpSpPr>
          <p:sp>
            <p:nvSpPr>
              <p:cNvPr id="463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3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41"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4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56699781"/>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tx">
  <p:cSld name="21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68" name="Group 2"/>
          <p:cNvGrpSpPr/>
          <p:nvPr/>
        </p:nvGrpSpPr>
        <p:grpSpPr>
          <a:xfrm>
            <a:off x="0" y="0"/>
            <a:ext cx="8839200" cy="6858000"/>
            <a:chOff x="0" y="0"/>
            <a:chExt cx="8839200" cy="6858000"/>
          </a:xfrm>
        </p:grpSpPr>
        <p:grpSp>
          <p:nvGrpSpPr>
            <p:cNvPr id="4655" name="Group 3"/>
            <p:cNvGrpSpPr/>
            <p:nvPr/>
          </p:nvGrpSpPr>
          <p:grpSpPr>
            <a:xfrm>
              <a:off x="0" y="-1"/>
              <a:ext cx="5105400" cy="4876801"/>
              <a:chOff x="0" y="0"/>
              <a:chExt cx="5105400" cy="4876800"/>
            </a:xfrm>
          </p:grpSpPr>
          <p:sp>
            <p:nvSpPr>
              <p:cNvPr id="465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1" name="Group 9"/>
            <p:cNvGrpSpPr/>
            <p:nvPr/>
          </p:nvGrpSpPr>
          <p:grpSpPr>
            <a:xfrm>
              <a:off x="3200400" y="3200399"/>
              <a:ext cx="3886200" cy="3657601"/>
              <a:chOff x="0" y="0"/>
              <a:chExt cx="3886200" cy="3657600"/>
            </a:xfrm>
          </p:grpSpPr>
          <p:sp>
            <p:nvSpPr>
              <p:cNvPr id="465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5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67" name="Group 15"/>
            <p:cNvGrpSpPr/>
            <p:nvPr/>
          </p:nvGrpSpPr>
          <p:grpSpPr>
            <a:xfrm>
              <a:off x="4495800" y="152399"/>
              <a:ext cx="4343400" cy="4114801"/>
              <a:chOff x="0" y="0"/>
              <a:chExt cx="4343400" cy="4114800"/>
            </a:xfrm>
          </p:grpSpPr>
          <p:sp>
            <p:nvSpPr>
              <p:cNvPr id="466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6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69"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7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7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467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36293114"/>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20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697" name="Group 2"/>
          <p:cNvGrpSpPr/>
          <p:nvPr/>
        </p:nvGrpSpPr>
        <p:grpSpPr>
          <a:xfrm>
            <a:off x="0" y="0"/>
            <a:ext cx="8839200" cy="6858000"/>
            <a:chOff x="0" y="0"/>
            <a:chExt cx="8839200" cy="6858000"/>
          </a:xfrm>
        </p:grpSpPr>
        <p:grpSp>
          <p:nvGrpSpPr>
            <p:cNvPr id="4684" name="Group 3"/>
            <p:cNvGrpSpPr/>
            <p:nvPr/>
          </p:nvGrpSpPr>
          <p:grpSpPr>
            <a:xfrm>
              <a:off x="0" y="-1"/>
              <a:ext cx="5105400" cy="4876801"/>
              <a:chOff x="0" y="0"/>
              <a:chExt cx="5105400" cy="4876800"/>
            </a:xfrm>
          </p:grpSpPr>
          <p:sp>
            <p:nvSpPr>
              <p:cNvPr id="467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90" name="Group 9"/>
            <p:cNvGrpSpPr/>
            <p:nvPr/>
          </p:nvGrpSpPr>
          <p:grpSpPr>
            <a:xfrm>
              <a:off x="3200400" y="3200399"/>
              <a:ext cx="3886200" cy="3657601"/>
              <a:chOff x="0" y="0"/>
              <a:chExt cx="3886200" cy="3657600"/>
            </a:xfrm>
          </p:grpSpPr>
          <p:sp>
            <p:nvSpPr>
              <p:cNvPr id="468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8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696" name="Group 15"/>
            <p:cNvGrpSpPr/>
            <p:nvPr/>
          </p:nvGrpSpPr>
          <p:grpSpPr>
            <a:xfrm>
              <a:off x="4495800" y="152399"/>
              <a:ext cx="4343400" cy="4114801"/>
              <a:chOff x="0" y="0"/>
              <a:chExt cx="4343400" cy="4114800"/>
            </a:xfrm>
          </p:grpSpPr>
          <p:sp>
            <p:nvSpPr>
              <p:cNvPr id="469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69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69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69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68883637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23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24" name="Group 2"/>
          <p:cNvGrpSpPr/>
          <p:nvPr/>
        </p:nvGrpSpPr>
        <p:grpSpPr>
          <a:xfrm>
            <a:off x="0" y="0"/>
            <a:ext cx="8839200" cy="6858000"/>
            <a:chOff x="0" y="0"/>
            <a:chExt cx="8839200" cy="6858000"/>
          </a:xfrm>
        </p:grpSpPr>
        <p:grpSp>
          <p:nvGrpSpPr>
            <p:cNvPr id="4711" name="Group 3"/>
            <p:cNvGrpSpPr/>
            <p:nvPr/>
          </p:nvGrpSpPr>
          <p:grpSpPr>
            <a:xfrm>
              <a:off x="0" y="-1"/>
              <a:ext cx="5105400" cy="4876801"/>
              <a:chOff x="0" y="0"/>
              <a:chExt cx="5105400" cy="4876800"/>
            </a:xfrm>
          </p:grpSpPr>
          <p:sp>
            <p:nvSpPr>
              <p:cNvPr id="470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0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17" name="Group 9"/>
            <p:cNvGrpSpPr/>
            <p:nvPr/>
          </p:nvGrpSpPr>
          <p:grpSpPr>
            <a:xfrm>
              <a:off x="3200400" y="3200399"/>
              <a:ext cx="3886200" cy="3657601"/>
              <a:chOff x="0" y="0"/>
              <a:chExt cx="3886200" cy="3657600"/>
            </a:xfrm>
          </p:grpSpPr>
          <p:sp>
            <p:nvSpPr>
              <p:cNvPr id="471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23" name="Group 15"/>
            <p:cNvGrpSpPr/>
            <p:nvPr/>
          </p:nvGrpSpPr>
          <p:grpSpPr>
            <a:xfrm>
              <a:off x="4495800" y="152399"/>
              <a:ext cx="4343400" cy="4114801"/>
              <a:chOff x="0" y="0"/>
              <a:chExt cx="4343400" cy="4114800"/>
            </a:xfrm>
          </p:grpSpPr>
          <p:sp>
            <p:nvSpPr>
              <p:cNvPr id="471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1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2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437356085"/>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21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50" name="Group 2"/>
          <p:cNvGrpSpPr/>
          <p:nvPr/>
        </p:nvGrpSpPr>
        <p:grpSpPr>
          <a:xfrm>
            <a:off x="0" y="0"/>
            <a:ext cx="8839200" cy="6858000"/>
            <a:chOff x="0" y="0"/>
            <a:chExt cx="8839200" cy="6858000"/>
          </a:xfrm>
        </p:grpSpPr>
        <p:grpSp>
          <p:nvGrpSpPr>
            <p:cNvPr id="4737" name="Group 3"/>
            <p:cNvGrpSpPr/>
            <p:nvPr/>
          </p:nvGrpSpPr>
          <p:grpSpPr>
            <a:xfrm>
              <a:off x="0" y="-1"/>
              <a:ext cx="5105400" cy="4876801"/>
              <a:chOff x="0" y="0"/>
              <a:chExt cx="5105400" cy="4876800"/>
            </a:xfrm>
          </p:grpSpPr>
          <p:sp>
            <p:nvSpPr>
              <p:cNvPr id="473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43" name="Group 9"/>
            <p:cNvGrpSpPr/>
            <p:nvPr/>
          </p:nvGrpSpPr>
          <p:grpSpPr>
            <a:xfrm>
              <a:off x="3200400" y="3200399"/>
              <a:ext cx="3886200" cy="3657601"/>
              <a:chOff x="0" y="0"/>
              <a:chExt cx="3886200" cy="3657600"/>
            </a:xfrm>
          </p:grpSpPr>
          <p:sp>
            <p:nvSpPr>
              <p:cNvPr id="473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3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49" name="Group 15"/>
            <p:cNvGrpSpPr/>
            <p:nvPr/>
          </p:nvGrpSpPr>
          <p:grpSpPr>
            <a:xfrm>
              <a:off x="4495800" y="152399"/>
              <a:ext cx="4343400" cy="4114801"/>
              <a:chOff x="0" y="0"/>
              <a:chExt cx="4343400" cy="4114800"/>
            </a:xfrm>
          </p:grpSpPr>
          <p:sp>
            <p:nvSpPr>
              <p:cNvPr id="474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4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752"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47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838637453"/>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21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779" name="Group 2"/>
          <p:cNvGrpSpPr/>
          <p:nvPr/>
        </p:nvGrpSpPr>
        <p:grpSpPr>
          <a:xfrm>
            <a:off x="0" y="0"/>
            <a:ext cx="8839200" cy="6858000"/>
            <a:chOff x="0" y="0"/>
            <a:chExt cx="8839200" cy="6858000"/>
          </a:xfrm>
        </p:grpSpPr>
        <p:grpSp>
          <p:nvGrpSpPr>
            <p:cNvPr id="4766" name="Group 3"/>
            <p:cNvGrpSpPr/>
            <p:nvPr/>
          </p:nvGrpSpPr>
          <p:grpSpPr>
            <a:xfrm>
              <a:off x="0" y="-1"/>
              <a:ext cx="5105400" cy="4876801"/>
              <a:chOff x="0" y="0"/>
              <a:chExt cx="5105400" cy="4876800"/>
            </a:xfrm>
          </p:grpSpPr>
          <p:sp>
            <p:nvSpPr>
              <p:cNvPr id="47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72" name="Group 9"/>
            <p:cNvGrpSpPr/>
            <p:nvPr/>
          </p:nvGrpSpPr>
          <p:grpSpPr>
            <a:xfrm>
              <a:off x="3200400" y="3200399"/>
              <a:ext cx="3886200" cy="3657601"/>
              <a:chOff x="0" y="0"/>
              <a:chExt cx="3886200" cy="3657600"/>
            </a:xfrm>
          </p:grpSpPr>
          <p:sp>
            <p:nvSpPr>
              <p:cNvPr id="47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778" name="Group 15"/>
            <p:cNvGrpSpPr/>
            <p:nvPr/>
          </p:nvGrpSpPr>
          <p:grpSpPr>
            <a:xfrm>
              <a:off x="4495800" y="152399"/>
              <a:ext cx="4343400" cy="4114801"/>
              <a:chOff x="0" y="0"/>
              <a:chExt cx="4343400" cy="4114800"/>
            </a:xfrm>
          </p:grpSpPr>
          <p:sp>
            <p:nvSpPr>
              <p:cNvPr id="47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78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781"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47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8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15883196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21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08" name="Group 2"/>
          <p:cNvGrpSpPr/>
          <p:nvPr/>
        </p:nvGrpSpPr>
        <p:grpSpPr>
          <a:xfrm>
            <a:off x="0" y="0"/>
            <a:ext cx="8839200" cy="6858000"/>
            <a:chOff x="0" y="0"/>
            <a:chExt cx="8839200" cy="6858000"/>
          </a:xfrm>
        </p:grpSpPr>
        <p:grpSp>
          <p:nvGrpSpPr>
            <p:cNvPr id="4795" name="Group 3"/>
            <p:cNvGrpSpPr/>
            <p:nvPr/>
          </p:nvGrpSpPr>
          <p:grpSpPr>
            <a:xfrm>
              <a:off x="0" y="-1"/>
              <a:ext cx="5105400" cy="4876801"/>
              <a:chOff x="0" y="0"/>
              <a:chExt cx="5105400" cy="4876800"/>
            </a:xfrm>
          </p:grpSpPr>
          <p:sp>
            <p:nvSpPr>
              <p:cNvPr id="479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01" name="Group 9"/>
            <p:cNvGrpSpPr/>
            <p:nvPr/>
          </p:nvGrpSpPr>
          <p:grpSpPr>
            <a:xfrm>
              <a:off x="3200400" y="3200399"/>
              <a:ext cx="3886200" cy="3657601"/>
              <a:chOff x="0" y="0"/>
              <a:chExt cx="3886200" cy="3657600"/>
            </a:xfrm>
          </p:grpSpPr>
          <p:sp>
            <p:nvSpPr>
              <p:cNvPr id="479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7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07" name="Group 15"/>
            <p:cNvGrpSpPr/>
            <p:nvPr/>
          </p:nvGrpSpPr>
          <p:grpSpPr>
            <a:xfrm>
              <a:off x="4495800" y="152399"/>
              <a:ext cx="4343400" cy="4114801"/>
              <a:chOff x="0" y="0"/>
              <a:chExt cx="4343400" cy="4114800"/>
            </a:xfrm>
          </p:grpSpPr>
          <p:sp>
            <p:nvSpPr>
              <p:cNvPr id="480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0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10"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767521929"/>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x">
  <p:cSld name="21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36" name="Group 2"/>
          <p:cNvGrpSpPr/>
          <p:nvPr/>
        </p:nvGrpSpPr>
        <p:grpSpPr>
          <a:xfrm>
            <a:off x="0" y="0"/>
            <a:ext cx="8839200" cy="6858000"/>
            <a:chOff x="0" y="0"/>
            <a:chExt cx="8839200" cy="6858000"/>
          </a:xfrm>
        </p:grpSpPr>
        <p:grpSp>
          <p:nvGrpSpPr>
            <p:cNvPr id="4823" name="Group 3"/>
            <p:cNvGrpSpPr/>
            <p:nvPr/>
          </p:nvGrpSpPr>
          <p:grpSpPr>
            <a:xfrm>
              <a:off x="0" y="-1"/>
              <a:ext cx="5105400" cy="4876801"/>
              <a:chOff x="0" y="0"/>
              <a:chExt cx="5105400" cy="4876800"/>
            </a:xfrm>
          </p:grpSpPr>
          <p:sp>
            <p:nvSpPr>
              <p:cNvPr id="481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1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29" name="Group 9"/>
            <p:cNvGrpSpPr/>
            <p:nvPr/>
          </p:nvGrpSpPr>
          <p:grpSpPr>
            <a:xfrm>
              <a:off x="3200400" y="3200399"/>
              <a:ext cx="3886200" cy="3657601"/>
              <a:chOff x="0" y="0"/>
              <a:chExt cx="3886200" cy="3657600"/>
            </a:xfrm>
          </p:grpSpPr>
          <p:sp>
            <p:nvSpPr>
              <p:cNvPr id="482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2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35" name="Group 15"/>
            <p:cNvGrpSpPr/>
            <p:nvPr/>
          </p:nvGrpSpPr>
          <p:grpSpPr>
            <a:xfrm>
              <a:off x="4495800" y="152399"/>
              <a:ext cx="4343400" cy="4114801"/>
              <a:chOff x="0" y="0"/>
              <a:chExt cx="4343400" cy="4114800"/>
            </a:xfrm>
          </p:grpSpPr>
          <p:sp>
            <p:nvSpPr>
              <p:cNvPr id="483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37"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38"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3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016503447"/>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x">
  <p:cSld name="6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64" name="Group 2"/>
          <p:cNvGrpSpPr/>
          <p:nvPr/>
        </p:nvGrpSpPr>
        <p:grpSpPr>
          <a:xfrm>
            <a:off x="0" y="0"/>
            <a:ext cx="8839200" cy="6858000"/>
            <a:chOff x="0" y="0"/>
            <a:chExt cx="8839200" cy="6858000"/>
          </a:xfrm>
        </p:grpSpPr>
        <p:grpSp>
          <p:nvGrpSpPr>
            <p:cNvPr id="4851" name="Group 3"/>
            <p:cNvGrpSpPr/>
            <p:nvPr/>
          </p:nvGrpSpPr>
          <p:grpSpPr>
            <a:xfrm>
              <a:off x="0" y="-1"/>
              <a:ext cx="5105400" cy="4876801"/>
              <a:chOff x="0" y="0"/>
              <a:chExt cx="5105400" cy="4876800"/>
            </a:xfrm>
          </p:grpSpPr>
          <p:sp>
            <p:nvSpPr>
              <p:cNvPr id="484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4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57" name="Group 9"/>
            <p:cNvGrpSpPr/>
            <p:nvPr/>
          </p:nvGrpSpPr>
          <p:grpSpPr>
            <a:xfrm>
              <a:off x="3200400" y="3200399"/>
              <a:ext cx="3886200" cy="3657601"/>
              <a:chOff x="0" y="0"/>
              <a:chExt cx="3886200" cy="3657600"/>
            </a:xfrm>
          </p:grpSpPr>
          <p:sp>
            <p:nvSpPr>
              <p:cNvPr id="485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63" name="Group 15"/>
            <p:cNvGrpSpPr/>
            <p:nvPr/>
          </p:nvGrpSpPr>
          <p:grpSpPr>
            <a:xfrm>
              <a:off x="4495800" y="152399"/>
              <a:ext cx="4343400" cy="4114801"/>
              <a:chOff x="0" y="0"/>
              <a:chExt cx="4343400" cy="4114800"/>
            </a:xfrm>
          </p:grpSpPr>
          <p:sp>
            <p:nvSpPr>
              <p:cNvPr id="485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5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65"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6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27574313"/>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0CB04A05-695A-B84A-A154-2A3E936F1B75}" type="slidenum">
              <a:rPr lang="en-US"/>
              <a:pPr>
                <a:defRPr/>
              </a:pPr>
              <a:t>‹#›</a:t>
            </a:fld>
            <a:endParaRPr lang="en-US"/>
          </a:p>
        </p:txBody>
      </p:sp>
    </p:spTree>
    <p:extLst>
      <p:ext uri="{BB962C8B-B14F-4D97-AF65-F5344CB8AC3E}">
        <p14:creationId xmlns:p14="http://schemas.microsoft.com/office/powerpoint/2010/main" val="265395767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895" name="Group 2"/>
          <p:cNvGrpSpPr/>
          <p:nvPr/>
        </p:nvGrpSpPr>
        <p:grpSpPr>
          <a:xfrm>
            <a:off x="-1" y="-1"/>
            <a:ext cx="9144001" cy="6858001"/>
            <a:chOff x="0" y="0"/>
            <a:chExt cx="9143999" cy="6858000"/>
          </a:xfrm>
        </p:grpSpPr>
        <p:grpSp>
          <p:nvGrpSpPr>
            <p:cNvPr id="4891" name="Group 3"/>
            <p:cNvGrpSpPr/>
            <p:nvPr/>
          </p:nvGrpSpPr>
          <p:grpSpPr>
            <a:xfrm>
              <a:off x="0" y="0"/>
              <a:ext cx="8839200" cy="6858000"/>
              <a:chOff x="0" y="0"/>
              <a:chExt cx="8839200" cy="6858000"/>
            </a:xfrm>
          </p:grpSpPr>
          <p:grpSp>
            <p:nvGrpSpPr>
              <p:cNvPr id="4878" name="Group 4"/>
              <p:cNvGrpSpPr/>
              <p:nvPr/>
            </p:nvGrpSpPr>
            <p:grpSpPr>
              <a:xfrm>
                <a:off x="0" y="-1"/>
                <a:ext cx="5105400" cy="4876801"/>
                <a:chOff x="0" y="0"/>
                <a:chExt cx="5105400" cy="4876800"/>
              </a:xfrm>
            </p:grpSpPr>
            <p:sp>
              <p:nvSpPr>
                <p:cNvPr id="4873"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4"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5"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6"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77"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84" name="Group 10"/>
              <p:cNvGrpSpPr/>
              <p:nvPr/>
            </p:nvGrpSpPr>
            <p:grpSpPr>
              <a:xfrm>
                <a:off x="3200400" y="3200399"/>
                <a:ext cx="3886200" cy="3657601"/>
                <a:chOff x="0" y="0"/>
                <a:chExt cx="3886200" cy="3657600"/>
              </a:xfrm>
            </p:grpSpPr>
            <p:sp>
              <p:nvSpPr>
                <p:cNvPr id="4879"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0"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1"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2"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3"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890" name="Group 16"/>
              <p:cNvGrpSpPr/>
              <p:nvPr/>
            </p:nvGrpSpPr>
            <p:grpSpPr>
              <a:xfrm>
                <a:off x="4495800" y="152399"/>
                <a:ext cx="4343400" cy="4114801"/>
                <a:chOff x="0" y="0"/>
                <a:chExt cx="4343400" cy="4114800"/>
              </a:xfrm>
            </p:grpSpPr>
            <p:sp>
              <p:nvSpPr>
                <p:cNvPr id="4885"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6"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7"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8"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889"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892"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893"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4894"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4896"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89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98"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283734098"/>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23" name="Group 2"/>
          <p:cNvGrpSpPr/>
          <p:nvPr/>
        </p:nvGrpSpPr>
        <p:grpSpPr>
          <a:xfrm>
            <a:off x="0" y="0"/>
            <a:ext cx="8839200" cy="6858000"/>
            <a:chOff x="0" y="0"/>
            <a:chExt cx="8839200" cy="6858000"/>
          </a:xfrm>
        </p:grpSpPr>
        <p:grpSp>
          <p:nvGrpSpPr>
            <p:cNvPr id="4910" name="Group 3"/>
            <p:cNvGrpSpPr/>
            <p:nvPr/>
          </p:nvGrpSpPr>
          <p:grpSpPr>
            <a:xfrm>
              <a:off x="0" y="-1"/>
              <a:ext cx="5105400" cy="4876801"/>
              <a:chOff x="0" y="0"/>
              <a:chExt cx="5105400" cy="4876800"/>
            </a:xfrm>
          </p:grpSpPr>
          <p:sp>
            <p:nvSpPr>
              <p:cNvPr id="490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0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16" name="Group 9"/>
            <p:cNvGrpSpPr/>
            <p:nvPr/>
          </p:nvGrpSpPr>
          <p:grpSpPr>
            <a:xfrm>
              <a:off x="3200400" y="3200399"/>
              <a:ext cx="3886200" cy="3657601"/>
              <a:chOff x="0" y="0"/>
              <a:chExt cx="3886200" cy="3657600"/>
            </a:xfrm>
          </p:grpSpPr>
          <p:sp>
            <p:nvSpPr>
              <p:cNvPr id="491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22" name="Group 15"/>
            <p:cNvGrpSpPr/>
            <p:nvPr/>
          </p:nvGrpSpPr>
          <p:grpSpPr>
            <a:xfrm>
              <a:off x="4495800" y="152399"/>
              <a:ext cx="4343400" cy="4114801"/>
              <a:chOff x="0" y="0"/>
              <a:chExt cx="4343400" cy="4114800"/>
            </a:xfrm>
          </p:grpSpPr>
          <p:sp>
            <p:nvSpPr>
              <p:cNvPr id="491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1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2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2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2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25"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6"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883728429"/>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51" name="Group 2"/>
          <p:cNvGrpSpPr/>
          <p:nvPr/>
        </p:nvGrpSpPr>
        <p:grpSpPr>
          <a:xfrm>
            <a:off x="0" y="0"/>
            <a:ext cx="8839200" cy="6858000"/>
            <a:chOff x="0" y="0"/>
            <a:chExt cx="8839200" cy="6858000"/>
          </a:xfrm>
        </p:grpSpPr>
        <p:grpSp>
          <p:nvGrpSpPr>
            <p:cNvPr id="4938" name="Group 3"/>
            <p:cNvGrpSpPr/>
            <p:nvPr/>
          </p:nvGrpSpPr>
          <p:grpSpPr>
            <a:xfrm>
              <a:off x="0" y="-1"/>
              <a:ext cx="5105400" cy="4876801"/>
              <a:chOff x="0" y="0"/>
              <a:chExt cx="5105400" cy="4876800"/>
            </a:xfrm>
          </p:grpSpPr>
          <p:sp>
            <p:nvSpPr>
              <p:cNvPr id="4933"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4"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5"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6"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37"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44" name="Group 9"/>
            <p:cNvGrpSpPr/>
            <p:nvPr/>
          </p:nvGrpSpPr>
          <p:grpSpPr>
            <a:xfrm>
              <a:off x="3200400" y="3200399"/>
              <a:ext cx="3886200" cy="3657601"/>
              <a:chOff x="0" y="0"/>
              <a:chExt cx="3886200" cy="3657600"/>
            </a:xfrm>
          </p:grpSpPr>
          <p:sp>
            <p:nvSpPr>
              <p:cNvPr id="4939"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1"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3"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50" name="Group 15"/>
            <p:cNvGrpSpPr/>
            <p:nvPr/>
          </p:nvGrpSpPr>
          <p:grpSpPr>
            <a:xfrm>
              <a:off x="4495800" y="152399"/>
              <a:ext cx="4343400" cy="4114801"/>
              <a:chOff x="0" y="0"/>
              <a:chExt cx="4343400" cy="4114800"/>
            </a:xfrm>
          </p:grpSpPr>
          <p:sp>
            <p:nvSpPr>
              <p:cNvPr id="4945"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6"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8"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4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5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989598749"/>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4979" name="Group 2"/>
          <p:cNvGrpSpPr/>
          <p:nvPr/>
        </p:nvGrpSpPr>
        <p:grpSpPr>
          <a:xfrm>
            <a:off x="0" y="0"/>
            <a:ext cx="8839200" cy="6858000"/>
            <a:chOff x="0" y="0"/>
            <a:chExt cx="8839200" cy="6858000"/>
          </a:xfrm>
        </p:grpSpPr>
        <p:grpSp>
          <p:nvGrpSpPr>
            <p:cNvPr id="4966" name="Group 3"/>
            <p:cNvGrpSpPr/>
            <p:nvPr/>
          </p:nvGrpSpPr>
          <p:grpSpPr>
            <a:xfrm>
              <a:off x="0" y="-1"/>
              <a:ext cx="5105400" cy="4876801"/>
              <a:chOff x="0" y="0"/>
              <a:chExt cx="5105400" cy="4876800"/>
            </a:xfrm>
          </p:grpSpPr>
          <p:sp>
            <p:nvSpPr>
              <p:cNvPr id="496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72" name="Group 9"/>
            <p:cNvGrpSpPr/>
            <p:nvPr/>
          </p:nvGrpSpPr>
          <p:grpSpPr>
            <a:xfrm>
              <a:off x="3200400" y="3200399"/>
              <a:ext cx="3886200" cy="3657601"/>
              <a:chOff x="0" y="0"/>
              <a:chExt cx="3886200" cy="3657600"/>
            </a:xfrm>
          </p:grpSpPr>
          <p:sp>
            <p:nvSpPr>
              <p:cNvPr id="496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6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4978" name="Group 15"/>
            <p:cNvGrpSpPr/>
            <p:nvPr/>
          </p:nvGrpSpPr>
          <p:grpSpPr>
            <a:xfrm>
              <a:off x="4495800" y="152399"/>
              <a:ext cx="4343400" cy="4114801"/>
              <a:chOff x="0" y="0"/>
              <a:chExt cx="4343400" cy="4114800"/>
            </a:xfrm>
          </p:grpSpPr>
          <p:sp>
            <p:nvSpPr>
              <p:cNvPr id="497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7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4980"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98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8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4492356"/>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07" name="Group 2"/>
          <p:cNvGrpSpPr/>
          <p:nvPr/>
        </p:nvGrpSpPr>
        <p:grpSpPr>
          <a:xfrm>
            <a:off x="0" y="0"/>
            <a:ext cx="8839200" cy="6858000"/>
            <a:chOff x="0" y="0"/>
            <a:chExt cx="8839200" cy="6858000"/>
          </a:xfrm>
        </p:grpSpPr>
        <p:grpSp>
          <p:nvGrpSpPr>
            <p:cNvPr id="4994" name="Group 3"/>
            <p:cNvGrpSpPr/>
            <p:nvPr/>
          </p:nvGrpSpPr>
          <p:grpSpPr>
            <a:xfrm>
              <a:off x="0" y="-1"/>
              <a:ext cx="5105400" cy="4876801"/>
              <a:chOff x="0" y="0"/>
              <a:chExt cx="5105400" cy="4876800"/>
            </a:xfrm>
          </p:grpSpPr>
          <p:sp>
            <p:nvSpPr>
              <p:cNvPr id="498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00" name="Group 9"/>
            <p:cNvGrpSpPr/>
            <p:nvPr/>
          </p:nvGrpSpPr>
          <p:grpSpPr>
            <a:xfrm>
              <a:off x="3200400" y="3200399"/>
              <a:ext cx="3886200" cy="3657601"/>
              <a:chOff x="0" y="0"/>
              <a:chExt cx="3886200" cy="3657600"/>
            </a:xfrm>
          </p:grpSpPr>
          <p:sp>
            <p:nvSpPr>
              <p:cNvPr id="499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499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06" name="Group 15"/>
            <p:cNvGrpSpPr/>
            <p:nvPr/>
          </p:nvGrpSpPr>
          <p:grpSpPr>
            <a:xfrm>
              <a:off x="4495800" y="152399"/>
              <a:ext cx="4343400" cy="4114801"/>
              <a:chOff x="0" y="0"/>
              <a:chExt cx="4343400" cy="4114800"/>
            </a:xfrm>
          </p:grpSpPr>
          <p:sp>
            <p:nvSpPr>
              <p:cNvPr id="500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0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08"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501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55407517"/>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type="tx">
  <p:cSld name="21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6" name="Group 2"/>
          <p:cNvGrpSpPr/>
          <p:nvPr/>
        </p:nvGrpSpPr>
        <p:grpSpPr>
          <a:xfrm>
            <a:off x="0" y="0"/>
            <a:ext cx="8839200" cy="6858000"/>
            <a:chOff x="0" y="0"/>
            <a:chExt cx="8839200" cy="6858000"/>
          </a:xfrm>
        </p:grpSpPr>
        <p:grpSp>
          <p:nvGrpSpPr>
            <p:cNvPr id="5023" name="Group 3"/>
            <p:cNvGrpSpPr/>
            <p:nvPr/>
          </p:nvGrpSpPr>
          <p:grpSpPr>
            <a:xfrm>
              <a:off x="0" y="-1"/>
              <a:ext cx="5105400" cy="4876801"/>
              <a:chOff x="0" y="0"/>
              <a:chExt cx="5105400" cy="4876800"/>
            </a:xfrm>
          </p:grpSpPr>
          <p:sp>
            <p:nvSpPr>
              <p:cNvPr id="501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1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29" name="Group 9"/>
            <p:cNvGrpSpPr/>
            <p:nvPr/>
          </p:nvGrpSpPr>
          <p:grpSpPr>
            <a:xfrm>
              <a:off x="3200400" y="3200399"/>
              <a:ext cx="3886200" cy="3657601"/>
              <a:chOff x="0" y="0"/>
              <a:chExt cx="3886200" cy="3657600"/>
            </a:xfrm>
          </p:grpSpPr>
          <p:sp>
            <p:nvSpPr>
              <p:cNvPr id="502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2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35" name="Group 15"/>
            <p:cNvGrpSpPr/>
            <p:nvPr/>
          </p:nvGrpSpPr>
          <p:grpSpPr>
            <a:xfrm>
              <a:off x="4495800" y="152399"/>
              <a:ext cx="4343400" cy="4114801"/>
              <a:chOff x="0" y="0"/>
              <a:chExt cx="4343400" cy="4114800"/>
            </a:xfrm>
          </p:grpSpPr>
          <p:sp>
            <p:nvSpPr>
              <p:cNvPr id="503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3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3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165124577"/>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tx">
  <p:cSld name="24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63" name="Group 2"/>
          <p:cNvGrpSpPr/>
          <p:nvPr/>
        </p:nvGrpSpPr>
        <p:grpSpPr>
          <a:xfrm>
            <a:off x="0" y="0"/>
            <a:ext cx="8839200" cy="6858000"/>
            <a:chOff x="0" y="0"/>
            <a:chExt cx="8839200" cy="6858000"/>
          </a:xfrm>
        </p:grpSpPr>
        <p:grpSp>
          <p:nvGrpSpPr>
            <p:cNvPr id="5050" name="Group 3"/>
            <p:cNvGrpSpPr/>
            <p:nvPr/>
          </p:nvGrpSpPr>
          <p:grpSpPr>
            <a:xfrm>
              <a:off x="0" y="-1"/>
              <a:ext cx="5105400" cy="4876801"/>
              <a:chOff x="0" y="0"/>
              <a:chExt cx="5105400" cy="4876800"/>
            </a:xfrm>
          </p:grpSpPr>
          <p:sp>
            <p:nvSpPr>
              <p:cNvPr id="504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4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56" name="Group 9"/>
            <p:cNvGrpSpPr/>
            <p:nvPr/>
          </p:nvGrpSpPr>
          <p:grpSpPr>
            <a:xfrm>
              <a:off x="3200400" y="3200399"/>
              <a:ext cx="3886200" cy="3657601"/>
              <a:chOff x="0" y="0"/>
              <a:chExt cx="3886200" cy="3657600"/>
            </a:xfrm>
          </p:grpSpPr>
          <p:sp>
            <p:nvSpPr>
              <p:cNvPr id="505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62" name="Group 15"/>
            <p:cNvGrpSpPr/>
            <p:nvPr/>
          </p:nvGrpSpPr>
          <p:grpSpPr>
            <a:xfrm>
              <a:off x="4495800" y="152399"/>
              <a:ext cx="4343400" cy="4114801"/>
              <a:chOff x="0" y="0"/>
              <a:chExt cx="4343400" cy="4114800"/>
            </a:xfrm>
          </p:grpSpPr>
          <p:sp>
            <p:nvSpPr>
              <p:cNvPr id="505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5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6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6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6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98753289"/>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9" name="Group 2"/>
          <p:cNvGrpSpPr/>
          <p:nvPr/>
        </p:nvGrpSpPr>
        <p:grpSpPr>
          <a:xfrm>
            <a:off x="0" y="0"/>
            <a:ext cx="8839200" cy="6858000"/>
            <a:chOff x="0" y="0"/>
            <a:chExt cx="8839200" cy="6858000"/>
          </a:xfrm>
        </p:grpSpPr>
        <p:grpSp>
          <p:nvGrpSpPr>
            <p:cNvPr id="5076" name="Group 3"/>
            <p:cNvGrpSpPr/>
            <p:nvPr/>
          </p:nvGrpSpPr>
          <p:grpSpPr>
            <a:xfrm>
              <a:off x="0" y="-1"/>
              <a:ext cx="5105400" cy="4876801"/>
              <a:chOff x="0" y="0"/>
              <a:chExt cx="5105400" cy="4876800"/>
            </a:xfrm>
          </p:grpSpPr>
          <p:sp>
            <p:nvSpPr>
              <p:cNvPr id="5071"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2"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3"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4"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5"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82" name="Group 9"/>
            <p:cNvGrpSpPr/>
            <p:nvPr/>
          </p:nvGrpSpPr>
          <p:grpSpPr>
            <a:xfrm>
              <a:off x="3200400" y="3200399"/>
              <a:ext cx="3886200" cy="3657601"/>
              <a:chOff x="0" y="0"/>
              <a:chExt cx="3886200" cy="3657600"/>
            </a:xfrm>
          </p:grpSpPr>
          <p:sp>
            <p:nvSpPr>
              <p:cNvPr id="5077"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8"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79"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0"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1"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088" name="Group 15"/>
            <p:cNvGrpSpPr/>
            <p:nvPr/>
          </p:nvGrpSpPr>
          <p:grpSpPr>
            <a:xfrm>
              <a:off x="4495800" y="152399"/>
              <a:ext cx="4343400" cy="4114801"/>
              <a:chOff x="0" y="0"/>
              <a:chExt cx="4343400" cy="4114800"/>
            </a:xfrm>
          </p:grpSpPr>
          <p:sp>
            <p:nvSpPr>
              <p:cNvPr id="5083"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4"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5"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6"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087"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09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09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9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509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203202223"/>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8" name="Group 2"/>
          <p:cNvGrpSpPr/>
          <p:nvPr/>
        </p:nvGrpSpPr>
        <p:grpSpPr>
          <a:xfrm>
            <a:off x="0" y="0"/>
            <a:ext cx="8839200" cy="6858000"/>
            <a:chOff x="0" y="0"/>
            <a:chExt cx="8839200" cy="6858000"/>
          </a:xfrm>
        </p:grpSpPr>
        <p:grpSp>
          <p:nvGrpSpPr>
            <p:cNvPr id="5105" name="Group 3"/>
            <p:cNvGrpSpPr/>
            <p:nvPr/>
          </p:nvGrpSpPr>
          <p:grpSpPr>
            <a:xfrm>
              <a:off x="0" y="-1"/>
              <a:ext cx="5105400" cy="4876801"/>
              <a:chOff x="0" y="0"/>
              <a:chExt cx="5105400" cy="4876800"/>
            </a:xfrm>
          </p:grpSpPr>
          <p:sp>
            <p:nvSpPr>
              <p:cNvPr id="510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11" name="Group 9"/>
            <p:cNvGrpSpPr/>
            <p:nvPr/>
          </p:nvGrpSpPr>
          <p:grpSpPr>
            <a:xfrm>
              <a:off x="3200400" y="3200399"/>
              <a:ext cx="3886200" cy="3657601"/>
              <a:chOff x="0" y="0"/>
              <a:chExt cx="3886200" cy="3657600"/>
            </a:xfrm>
          </p:grpSpPr>
          <p:sp>
            <p:nvSpPr>
              <p:cNvPr id="510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0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17" name="Group 15"/>
            <p:cNvGrpSpPr/>
            <p:nvPr/>
          </p:nvGrpSpPr>
          <p:grpSpPr>
            <a:xfrm>
              <a:off x="4495800" y="152399"/>
              <a:ext cx="4343400" cy="4114801"/>
              <a:chOff x="0" y="0"/>
              <a:chExt cx="4343400" cy="4114800"/>
            </a:xfrm>
          </p:grpSpPr>
          <p:sp>
            <p:nvSpPr>
              <p:cNvPr id="511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1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1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20"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12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2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66421014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type="tx">
  <p:cSld name="22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7" name="Group 2"/>
          <p:cNvGrpSpPr/>
          <p:nvPr/>
        </p:nvGrpSpPr>
        <p:grpSpPr>
          <a:xfrm>
            <a:off x="0" y="0"/>
            <a:ext cx="8839200" cy="6858000"/>
            <a:chOff x="0" y="0"/>
            <a:chExt cx="8839200" cy="6858000"/>
          </a:xfrm>
        </p:grpSpPr>
        <p:grpSp>
          <p:nvGrpSpPr>
            <p:cNvPr id="5134" name="Group 3"/>
            <p:cNvGrpSpPr/>
            <p:nvPr/>
          </p:nvGrpSpPr>
          <p:grpSpPr>
            <a:xfrm>
              <a:off x="0" y="-1"/>
              <a:ext cx="5105400" cy="4876801"/>
              <a:chOff x="0" y="0"/>
              <a:chExt cx="5105400" cy="4876800"/>
            </a:xfrm>
          </p:grpSpPr>
          <p:sp>
            <p:nvSpPr>
              <p:cNvPr id="512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40" name="Group 9"/>
            <p:cNvGrpSpPr/>
            <p:nvPr/>
          </p:nvGrpSpPr>
          <p:grpSpPr>
            <a:xfrm>
              <a:off x="3200400" y="3200399"/>
              <a:ext cx="3886200" cy="3657601"/>
              <a:chOff x="0" y="0"/>
              <a:chExt cx="3886200" cy="3657600"/>
            </a:xfrm>
          </p:grpSpPr>
          <p:sp>
            <p:nvSpPr>
              <p:cNvPr id="513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3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46" name="Group 15"/>
            <p:cNvGrpSpPr/>
            <p:nvPr/>
          </p:nvGrpSpPr>
          <p:grpSpPr>
            <a:xfrm>
              <a:off x="4495800" y="152399"/>
              <a:ext cx="4343400" cy="4114801"/>
              <a:chOff x="0" y="0"/>
              <a:chExt cx="4343400" cy="4114800"/>
            </a:xfrm>
          </p:grpSpPr>
          <p:sp>
            <p:nvSpPr>
              <p:cNvPr id="514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4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48"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49"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5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58409128"/>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5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56"/>
          <p:cNvSpPr>
            <a:spLocks noGrp="1" noChangeArrowheads="1"/>
          </p:cNvSpPr>
          <p:nvPr>
            <p:ph type="sldNum" sz="quarter" idx="12"/>
          </p:nvPr>
        </p:nvSpPr>
        <p:spPr/>
        <p:txBody>
          <a:bodyPr/>
          <a:lstStyle>
            <a:lvl1pPr>
              <a:defRPr>
                <a:latin typeface="Comic Sans MS" charset="0"/>
              </a:defRPr>
            </a:lvl1pPr>
          </a:lstStyle>
          <a:p>
            <a:pPr>
              <a:defRPr/>
            </a:pPr>
            <a:fld id="{1602BEA4-C8FC-4C44-843E-45B3B4D1A32F}" type="slidenum">
              <a:rPr lang="en-US"/>
              <a:pPr>
                <a:defRPr/>
              </a:pPr>
              <a:t>‹#›</a:t>
            </a:fld>
            <a:endParaRPr lang="en-US"/>
          </a:p>
        </p:txBody>
      </p:sp>
    </p:spTree>
    <p:extLst>
      <p:ext uri="{BB962C8B-B14F-4D97-AF65-F5344CB8AC3E}">
        <p14:creationId xmlns:p14="http://schemas.microsoft.com/office/powerpoint/2010/main" val="956518333"/>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x">
  <p:cSld name="22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5" name="Group 2"/>
          <p:cNvGrpSpPr/>
          <p:nvPr/>
        </p:nvGrpSpPr>
        <p:grpSpPr>
          <a:xfrm>
            <a:off x="0" y="0"/>
            <a:ext cx="8839200" cy="6858000"/>
            <a:chOff x="0" y="0"/>
            <a:chExt cx="8839200" cy="6858000"/>
          </a:xfrm>
        </p:grpSpPr>
        <p:grpSp>
          <p:nvGrpSpPr>
            <p:cNvPr id="5162" name="Group 3"/>
            <p:cNvGrpSpPr/>
            <p:nvPr/>
          </p:nvGrpSpPr>
          <p:grpSpPr>
            <a:xfrm>
              <a:off x="0" y="-1"/>
              <a:ext cx="5105400" cy="4876801"/>
              <a:chOff x="0" y="0"/>
              <a:chExt cx="5105400" cy="4876800"/>
            </a:xfrm>
          </p:grpSpPr>
          <p:sp>
            <p:nvSpPr>
              <p:cNvPr id="515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5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5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68" name="Group 9"/>
            <p:cNvGrpSpPr/>
            <p:nvPr/>
          </p:nvGrpSpPr>
          <p:grpSpPr>
            <a:xfrm>
              <a:off x="3200400" y="3200399"/>
              <a:ext cx="3886200" cy="3657601"/>
              <a:chOff x="0" y="0"/>
              <a:chExt cx="3886200" cy="3657600"/>
            </a:xfrm>
          </p:grpSpPr>
          <p:sp>
            <p:nvSpPr>
              <p:cNvPr id="516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6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74" name="Group 15"/>
            <p:cNvGrpSpPr/>
            <p:nvPr/>
          </p:nvGrpSpPr>
          <p:grpSpPr>
            <a:xfrm>
              <a:off x="4495800" y="152399"/>
              <a:ext cx="4343400" cy="4114801"/>
              <a:chOff x="0" y="0"/>
              <a:chExt cx="4343400" cy="4114800"/>
            </a:xfrm>
          </p:grpSpPr>
          <p:sp>
            <p:nvSpPr>
              <p:cNvPr id="516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7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176"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177"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178"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220204848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type="tx">
  <p:cSld name="7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03" name="Group 2"/>
          <p:cNvGrpSpPr/>
          <p:nvPr/>
        </p:nvGrpSpPr>
        <p:grpSpPr>
          <a:xfrm>
            <a:off x="0" y="0"/>
            <a:ext cx="8839200" cy="6858000"/>
            <a:chOff x="0" y="0"/>
            <a:chExt cx="8839200" cy="6858000"/>
          </a:xfrm>
        </p:grpSpPr>
        <p:grpSp>
          <p:nvGrpSpPr>
            <p:cNvPr id="5190" name="Group 3"/>
            <p:cNvGrpSpPr/>
            <p:nvPr/>
          </p:nvGrpSpPr>
          <p:grpSpPr>
            <a:xfrm>
              <a:off x="0" y="-1"/>
              <a:ext cx="5105400" cy="4876801"/>
              <a:chOff x="0" y="0"/>
              <a:chExt cx="5105400" cy="4876800"/>
            </a:xfrm>
          </p:grpSpPr>
          <p:sp>
            <p:nvSpPr>
              <p:cNvPr id="5185"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6"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7"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8"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89"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196" name="Group 9"/>
            <p:cNvGrpSpPr/>
            <p:nvPr/>
          </p:nvGrpSpPr>
          <p:grpSpPr>
            <a:xfrm>
              <a:off x="3200400" y="3200399"/>
              <a:ext cx="3886200" cy="3657601"/>
              <a:chOff x="0" y="0"/>
              <a:chExt cx="3886200" cy="3657600"/>
            </a:xfrm>
          </p:grpSpPr>
          <p:sp>
            <p:nvSpPr>
              <p:cNvPr id="5191"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3"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5"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202" name="Group 15"/>
            <p:cNvGrpSpPr/>
            <p:nvPr/>
          </p:nvGrpSpPr>
          <p:grpSpPr>
            <a:xfrm>
              <a:off x="4495800" y="152399"/>
              <a:ext cx="4343400" cy="4114801"/>
              <a:chOff x="0" y="0"/>
              <a:chExt cx="4343400" cy="4114800"/>
            </a:xfrm>
          </p:grpSpPr>
          <p:sp>
            <p:nvSpPr>
              <p:cNvPr id="5197"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8"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19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200"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2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204"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20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63608194"/>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type="tx">
  <p:cSld name="24_Title Slide">
    <p:bg>
      <p:bgPr>
        <a:solidFill>
          <a:srgbClr val="775F55"/>
        </a:solidFill>
        <a:effectLst/>
      </p:bgPr>
    </p:bg>
    <p:spTree>
      <p:nvGrpSpPr>
        <p:cNvPr id="1" name=""/>
        <p:cNvGrpSpPr/>
        <p:nvPr/>
      </p:nvGrpSpPr>
      <p:grpSpPr>
        <a:xfrm>
          <a:off x="0" y="0"/>
          <a:ext cx="0" cy="0"/>
          <a:chOff x="0" y="0"/>
          <a:chExt cx="0" cy="0"/>
        </a:xfrm>
      </p:grpSpPr>
      <p:sp>
        <p:nvSpPr>
          <p:cNvPr id="5212" name="Rectangle 3"/>
          <p:cNvSpPr/>
          <p:nvPr/>
        </p:nvSpPr>
        <p:spPr>
          <a:xfrm>
            <a:off x="0" y="5970587"/>
            <a:ext cx="9144000" cy="887413"/>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3" name="Rectangle 4"/>
          <p:cNvSpPr/>
          <p:nvPr/>
        </p:nvSpPr>
        <p:spPr>
          <a:xfrm>
            <a:off x="-9526" y="6053137"/>
            <a:ext cx="2249490" cy="712788"/>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4" name="Rectangle 5"/>
          <p:cNvSpPr/>
          <p:nvPr/>
        </p:nvSpPr>
        <p:spPr>
          <a:xfrm>
            <a:off x="2359025" y="6043612"/>
            <a:ext cx="6784975" cy="714376"/>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15" name="Title Text"/>
          <p:cNvSpPr txBox="1">
            <a:spLocks noGrp="1"/>
          </p:cNvSpPr>
          <p:nvPr>
            <p:ph type="title"/>
          </p:nvPr>
        </p:nvSpPr>
        <p:spPr>
          <a:xfrm>
            <a:off x="2362200" y="4038600"/>
            <a:ext cx="6477000" cy="1828800"/>
          </a:xfrm>
          <a:prstGeom prst="rect">
            <a:avLst/>
          </a:prstGeom>
        </p:spPr>
        <p:txBody>
          <a:bodyPr anchor="b">
            <a:normAutofit/>
          </a:bodyPr>
          <a:lstStyle>
            <a:lvl1pPr algn="l">
              <a:defRPr cap="all">
                <a:solidFill>
                  <a:srgbClr val="EBDDC3"/>
                </a:solidFill>
                <a:latin typeface="Tw Cen MT"/>
                <a:ea typeface="Tw Cen MT"/>
                <a:cs typeface="Tw Cen MT"/>
                <a:sym typeface="Tw Cen MT"/>
              </a:defRPr>
            </a:lvl1pPr>
          </a:lstStyle>
          <a:p>
            <a:r>
              <a:t>Title Text</a:t>
            </a:r>
          </a:p>
        </p:txBody>
      </p:sp>
      <p:sp>
        <p:nvSpPr>
          <p:cNvPr id="5216" name="Body Level One…"/>
          <p:cNvSpPr txBox="1">
            <a:spLocks noGrp="1"/>
          </p:cNvSpPr>
          <p:nvPr>
            <p:ph type="body" sz="quarter" idx="1"/>
          </p:nvPr>
        </p:nvSpPr>
        <p:spPr>
          <a:xfrm>
            <a:off x="2362200" y="6050036"/>
            <a:ext cx="6705600" cy="685801"/>
          </a:xfrm>
          <a:prstGeom prst="rect">
            <a:avLst/>
          </a:prstGeom>
        </p:spPr>
        <p:txBody>
          <a:bodyPr anchor="ctr">
            <a:normAutofit/>
          </a:bodyPr>
          <a:lstStyle>
            <a:lvl1pPr marL="0" indent="0">
              <a:buSzTx/>
              <a:buNone/>
              <a:defRPr sz="2600">
                <a:latin typeface="Tw Cen MT"/>
                <a:ea typeface="Tw Cen MT"/>
                <a:cs typeface="Tw Cen MT"/>
                <a:sym typeface="Tw Cen MT"/>
              </a:defRPr>
            </a:lvl1pPr>
            <a:lvl2pPr marL="0" indent="457200">
              <a:buSzTx/>
              <a:buNone/>
              <a:defRPr sz="2600">
                <a:latin typeface="Tw Cen MT"/>
                <a:ea typeface="Tw Cen MT"/>
                <a:cs typeface="Tw Cen MT"/>
                <a:sym typeface="Tw Cen MT"/>
              </a:defRPr>
            </a:lvl2pPr>
            <a:lvl3pPr marL="0" indent="914400">
              <a:buSzTx/>
              <a:buNone/>
              <a:defRPr sz="2600">
                <a:latin typeface="Tw Cen MT"/>
                <a:ea typeface="Tw Cen MT"/>
                <a:cs typeface="Tw Cen MT"/>
                <a:sym typeface="Tw Cen MT"/>
              </a:defRPr>
            </a:lvl3pPr>
            <a:lvl4pPr marL="0" indent="1371600">
              <a:buSzTx/>
              <a:buNone/>
              <a:defRPr sz="2600">
                <a:latin typeface="Tw Cen MT"/>
                <a:ea typeface="Tw Cen MT"/>
                <a:cs typeface="Tw Cen MT"/>
                <a:sym typeface="Tw Cen MT"/>
              </a:defRPr>
            </a:lvl4pPr>
            <a:lvl5pPr marL="0" indent="1828800">
              <a:buSzTx/>
              <a:buNone/>
              <a:defRPr sz="2600">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17" name="Slide Number"/>
          <p:cNvSpPr txBox="1">
            <a:spLocks noGrp="1"/>
          </p:cNvSpPr>
          <p:nvPr>
            <p:ph type="sldNum" sz="quarter" idx="2"/>
          </p:nvPr>
        </p:nvSpPr>
        <p:spPr>
          <a:xfrm>
            <a:off x="8273660" y="278129"/>
            <a:ext cx="292880" cy="281941"/>
          </a:xfrm>
          <a:prstGeom prst="rect">
            <a:avLst/>
          </a:prstGeom>
        </p:spPr>
        <p:txBody>
          <a:bodyPr anchor="ctr">
            <a:normAutofit/>
          </a:bodyPr>
          <a:lstStyle>
            <a:lvl1pPr algn="ctr" defTabSz="457200">
              <a:defRPr b="1">
                <a:solidFill>
                  <a:srgbClr val="EBDDC3"/>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99742970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24"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5"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6"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27" name="Title Text"/>
          <p:cNvSpPr txBox="1">
            <a:spLocks noGrp="1"/>
          </p:cNvSpPr>
          <p:nvPr>
            <p:ph type="title"/>
          </p:nvPr>
        </p:nvSpPr>
        <p:spPr>
          <a:xfrm>
            <a:off x="612648" y="228600"/>
            <a:ext cx="8153401"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28" name="Body Level One…"/>
          <p:cNvSpPr txBox="1">
            <a:spLocks noGrp="1"/>
          </p:cNvSpPr>
          <p:nvPr>
            <p:ph type="body" idx="1"/>
          </p:nvPr>
        </p:nvSpPr>
        <p:spPr>
          <a:xfrm>
            <a:off x="612648" y="1600200"/>
            <a:ext cx="8153401" cy="4495800"/>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29"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51325487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type="tx">
  <p:cSld name="23_Section Header">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236" name="Rectangle 3"/>
          <p:cNvSpPr/>
          <p:nvPr/>
        </p:nvSpPr>
        <p:spPr>
          <a:xfrm>
            <a:off x="0" y="1524000"/>
            <a:ext cx="9144000" cy="1143000"/>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7" name="Rectangle 4"/>
          <p:cNvSpPr/>
          <p:nvPr/>
        </p:nvSpPr>
        <p:spPr>
          <a:xfrm>
            <a:off x="0" y="1600200"/>
            <a:ext cx="1295400" cy="990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8" name="Rectangle 5"/>
          <p:cNvSpPr/>
          <p:nvPr/>
        </p:nvSpPr>
        <p:spPr>
          <a:xfrm>
            <a:off x="1371600" y="1600200"/>
            <a:ext cx="7772400" cy="990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39" name="Body Level One…"/>
          <p:cNvSpPr txBox="1">
            <a:spLocks noGrp="1"/>
          </p:cNvSpPr>
          <p:nvPr>
            <p:ph type="body" sz="quarter" idx="1"/>
          </p:nvPr>
        </p:nvSpPr>
        <p:spPr>
          <a:xfrm>
            <a:off x="1371600" y="2743200"/>
            <a:ext cx="7123114" cy="1673225"/>
          </a:xfrm>
          <a:prstGeom prst="rect">
            <a:avLst/>
          </a:prstGeom>
        </p:spPr>
        <p:txBody>
          <a:bodyPr>
            <a:normAutofit/>
          </a:bodyPr>
          <a:lstStyle>
            <a:lvl1pPr marL="0" indent="0">
              <a:buSzTx/>
              <a:buNone/>
              <a:defRPr sz="2800">
                <a:solidFill>
                  <a:srgbClr val="775F55"/>
                </a:solidFill>
                <a:latin typeface="Tw Cen MT"/>
                <a:ea typeface="Tw Cen MT"/>
                <a:cs typeface="Tw Cen MT"/>
                <a:sym typeface="Tw Cen MT"/>
              </a:defRPr>
            </a:lvl1pPr>
            <a:lvl2pPr marL="0" indent="366712">
              <a:buSzTx/>
              <a:buNone/>
              <a:defRPr sz="2800">
                <a:solidFill>
                  <a:srgbClr val="775F55"/>
                </a:solidFill>
                <a:latin typeface="Tw Cen MT"/>
                <a:ea typeface="Tw Cen MT"/>
                <a:cs typeface="Tw Cen MT"/>
                <a:sym typeface="Tw Cen MT"/>
              </a:defRPr>
            </a:lvl2pPr>
            <a:lvl3pPr marL="0" indent="685800">
              <a:buSzTx/>
              <a:buNone/>
              <a:defRPr sz="2800">
                <a:solidFill>
                  <a:srgbClr val="775F55"/>
                </a:solidFill>
                <a:latin typeface="Tw Cen MT"/>
                <a:ea typeface="Tw Cen MT"/>
                <a:cs typeface="Tw Cen MT"/>
                <a:sym typeface="Tw Cen MT"/>
              </a:defRPr>
            </a:lvl3pPr>
            <a:lvl4pPr marL="0" indent="1143000">
              <a:buSzTx/>
              <a:buNone/>
              <a:defRPr sz="2800">
                <a:solidFill>
                  <a:srgbClr val="775F55"/>
                </a:solidFill>
                <a:latin typeface="Tw Cen MT"/>
                <a:ea typeface="Tw Cen MT"/>
                <a:cs typeface="Tw Cen MT"/>
                <a:sym typeface="Tw Cen MT"/>
              </a:defRPr>
            </a:lvl4pPr>
            <a:lvl5pPr marL="0" indent="1600200">
              <a:buSzTx/>
              <a:buNone/>
              <a:defRPr sz="2800">
                <a:solidFill>
                  <a:srgbClr val="775F55"/>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40" name="Title Text"/>
          <p:cNvSpPr txBox="1">
            <a:spLocks noGrp="1"/>
          </p:cNvSpPr>
          <p:nvPr>
            <p:ph type="title"/>
          </p:nvPr>
        </p:nvSpPr>
        <p:spPr>
          <a:xfrm>
            <a:off x="1371600" y="1600200"/>
            <a:ext cx="7620000" cy="990600"/>
          </a:xfrm>
          <a:prstGeom prst="rect">
            <a:avLst/>
          </a:prstGeom>
        </p:spPr>
        <p:txBody>
          <a:bodyPr>
            <a:normAutofit/>
          </a:bodyPr>
          <a:lstStyle>
            <a:lvl1pPr algn="l">
              <a:defRPr>
                <a:latin typeface="Tw Cen MT"/>
                <a:ea typeface="Tw Cen MT"/>
                <a:cs typeface="Tw Cen MT"/>
                <a:sym typeface="Tw Cen MT"/>
              </a:defRPr>
            </a:lvl1pPr>
          </a:lstStyle>
          <a:p>
            <a:r>
              <a:t>Title Text</a:t>
            </a:r>
          </a:p>
        </p:txBody>
      </p:sp>
      <p:sp>
        <p:nvSpPr>
          <p:cNvPr id="5241" name="Slide Number"/>
          <p:cNvSpPr txBox="1">
            <a:spLocks noGrp="1"/>
          </p:cNvSpPr>
          <p:nvPr>
            <p:ph type="sldNum" sz="quarter" idx="2"/>
          </p:nvPr>
        </p:nvSpPr>
        <p:spPr>
          <a:xfrm>
            <a:off x="433853" y="1886267"/>
            <a:ext cx="427694" cy="434341"/>
          </a:xfrm>
          <a:prstGeom prst="rect">
            <a:avLst/>
          </a:prstGeom>
        </p:spPr>
        <p:txBody>
          <a:bodyPr anchor="ctr"/>
          <a:lstStyle>
            <a:lvl1pPr algn="ctr" defTabSz="457200">
              <a:defRPr sz="2400"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001614721"/>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48"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49"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50"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51"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52" name="Body Level One…"/>
          <p:cNvSpPr txBox="1">
            <a:spLocks noGrp="1"/>
          </p:cNvSpPr>
          <p:nvPr>
            <p:ph type="body" sz="half" idx="1"/>
          </p:nvPr>
        </p:nvSpPr>
        <p:spPr>
          <a:xfrm>
            <a:off x="609600" y="1589567"/>
            <a:ext cx="3886200" cy="4572001"/>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53"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617071867"/>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260"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1"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2"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63" name="Title Text"/>
          <p:cNvSpPr txBox="1">
            <a:spLocks noGrp="1"/>
          </p:cNvSpPr>
          <p:nvPr>
            <p:ph type="title"/>
          </p:nvPr>
        </p:nvSpPr>
        <p:spPr>
          <a:xfrm>
            <a:off x="533400" y="273050"/>
            <a:ext cx="8153400" cy="86995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64" name="Body Level One…"/>
          <p:cNvSpPr txBox="1">
            <a:spLocks noGrp="1"/>
          </p:cNvSpPr>
          <p:nvPr>
            <p:ph type="body" sz="half" idx="1"/>
          </p:nvPr>
        </p:nvSpPr>
        <p:spPr>
          <a:xfrm>
            <a:off x="609600" y="2438400"/>
            <a:ext cx="3886200" cy="3581400"/>
          </a:xfrm>
          <a:prstGeom prst="rect">
            <a:avLst/>
          </a:prstGeom>
        </p:spPr>
        <p:txBody>
          <a:bodyPr>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65" name="Text Placeholder 15"/>
          <p:cNvSpPr>
            <a:spLocks noGrp="1"/>
          </p:cNvSpPr>
          <p:nvPr>
            <p:ph type="body" sz="quarter" idx="21"/>
          </p:nvPr>
        </p:nvSpPr>
        <p:spPr>
          <a:xfrm>
            <a:off x="609600" y="1752600"/>
            <a:ext cx="3886200" cy="640081"/>
          </a:xfrm>
          <a:prstGeom prst="rect">
            <a:avLst/>
          </a:prstGeom>
          <a:solidFill>
            <a:srgbClr val="DD8047"/>
          </a:solidFill>
        </p:spPr>
        <p:txBody>
          <a:bodyPr anchor="ctr">
            <a:normAutofit/>
          </a:bodyPr>
          <a:lstStyle/>
          <a:p>
            <a:pPr marL="0" indent="0" rtl="0">
              <a:buSzTx/>
              <a:buNone/>
              <a:defRPr sz="2000" b="1">
                <a:latin typeface="Tw Cen MT"/>
                <a:ea typeface="Tw Cen MT"/>
                <a:cs typeface="Tw Cen MT"/>
                <a:sym typeface="Tw Cen MT"/>
              </a:defRPr>
            </a:pPr>
            <a:endParaRPr/>
          </a:p>
        </p:txBody>
      </p:sp>
      <p:sp>
        <p:nvSpPr>
          <p:cNvPr id="5266" name="Text Placeholder 14"/>
          <p:cNvSpPr>
            <a:spLocks noGrp="1"/>
          </p:cNvSpPr>
          <p:nvPr>
            <p:ph type="body" sz="quarter" idx="22"/>
          </p:nvPr>
        </p:nvSpPr>
        <p:spPr>
          <a:xfrm>
            <a:off x="4800600" y="1752600"/>
            <a:ext cx="3886200" cy="640081"/>
          </a:xfrm>
          <a:prstGeom prst="rect">
            <a:avLst/>
          </a:prstGeom>
          <a:solidFill>
            <a:srgbClr val="D8B25C"/>
          </a:solidFill>
        </p:spPr>
        <p:txBody>
          <a:bodyPr anchor="ctr">
            <a:normAutofit/>
          </a:bodyPr>
          <a:lstStyle/>
          <a:p>
            <a:pPr marL="0" indent="0" rtl="0">
              <a:buSzTx/>
              <a:buNone/>
              <a:defRPr sz="2000" b="1">
                <a:latin typeface="Tw Cen MT"/>
                <a:ea typeface="Tw Cen MT"/>
                <a:cs typeface="Tw Cen MT"/>
                <a:sym typeface="Tw Cen MT"/>
              </a:defRPr>
            </a:pPr>
            <a:endParaRPr/>
          </a:p>
        </p:txBody>
      </p:sp>
      <p:sp>
        <p:nvSpPr>
          <p:cNvPr id="5267"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799326800"/>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274"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5"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6"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77"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78"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14559070"/>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5285" name="Slide Number"/>
          <p:cNvSpPr txBox="1">
            <a:spLocks noGrp="1"/>
          </p:cNvSpPr>
          <p:nvPr>
            <p:ph type="sldNum" sz="quarter" idx="2"/>
          </p:nvPr>
        </p:nvSpPr>
        <p:spPr>
          <a:xfrm>
            <a:off x="120260" y="6297929"/>
            <a:ext cx="292880" cy="281941"/>
          </a:xfrm>
          <a:prstGeom prst="rect">
            <a:avLst/>
          </a:prstGeom>
        </p:spPr>
        <p:txBody>
          <a:bodyPr anchor="ctr">
            <a:normAutofit/>
          </a:bodyPr>
          <a:lstStyle>
            <a:lvl1pPr algn="ctr" defTabSz="457200">
              <a:defRPr b="1">
                <a:solidFill>
                  <a:srgbClr val="775F55"/>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257393414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292"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3"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4"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295" name="Title Text"/>
          <p:cNvSpPr txBox="1">
            <a:spLocks noGrp="1"/>
          </p:cNvSpPr>
          <p:nvPr>
            <p:ph type="title"/>
          </p:nvPr>
        </p:nvSpPr>
        <p:spPr>
          <a:xfrm>
            <a:off x="609600" y="273050"/>
            <a:ext cx="8077200" cy="86995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296" name="Body Level One…"/>
          <p:cNvSpPr txBox="1">
            <a:spLocks noGrp="1"/>
          </p:cNvSpPr>
          <p:nvPr>
            <p:ph type="body" sz="quarter" idx="1"/>
          </p:nvPr>
        </p:nvSpPr>
        <p:spPr>
          <a:xfrm>
            <a:off x="609600" y="1752600"/>
            <a:ext cx="1600200" cy="4343400"/>
          </a:xfrm>
          <a:prstGeom prst="rect">
            <a:avLst/>
          </a:prstGeom>
          <a:solidFill>
            <a:srgbClr val="DD8047"/>
          </a:solidFill>
          <a:ln w="50800" cap="sq">
            <a:solidFill>
              <a:srgbClr val="DD8047"/>
            </a:solidFill>
            <a:miter lim="800000"/>
          </a:ln>
        </p:spPr>
        <p:txBody>
          <a:bodyPr lIns="91439" tIns="91439" rIns="91439" bIns="91439">
            <a:normAutofit/>
          </a:bodyPr>
          <a:lstStyle>
            <a:lvl1pPr marL="0" indent="0">
              <a:spcBef>
                <a:spcPts val="1000"/>
              </a:spcBef>
              <a:buSzTx/>
              <a:buNone/>
              <a:defRPr sz="1800">
                <a:latin typeface="Tw Cen MT"/>
                <a:ea typeface="Tw Cen MT"/>
                <a:cs typeface="Tw Cen MT"/>
                <a:sym typeface="Tw Cen MT"/>
              </a:defRPr>
            </a:lvl1pPr>
            <a:lvl2pPr marL="0" indent="366712">
              <a:spcBef>
                <a:spcPts val="1000"/>
              </a:spcBef>
              <a:buSzTx/>
              <a:buNone/>
              <a:defRPr sz="1800">
                <a:latin typeface="Tw Cen MT"/>
                <a:ea typeface="Tw Cen MT"/>
                <a:cs typeface="Tw Cen MT"/>
                <a:sym typeface="Tw Cen MT"/>
              </a:defRPr>
            </a:lvl2pPr>
            <a:lvl3pPr marL="0" indent="685800">
              <a:spcBef>
                <a:spcPts val="1000"/>
              </a:spcBef>
              <a:buSzTx/>
              <a:buNone/>
              <a:defRPr sz="1800">
                <a:latin typeface="Tw Cen MT"/>
                <a:ea typeface="Tw Cen MT"/>
                <a:cs typeface="Tw Cen MT"/>
                <a:sym typeface="Tw Cen MT"/>
              </a:defRPr>
            </a:lvl3pPr>
            <a:lvl4pPr marL="0" indent="1143000">
              <a:spcBef>
                <a:spcPts val="1000"/>
              </a:spcBef>
              <a:buSzTx/>
              <a:buNone/>
              <a:defRPr sz="1800">
                <a:latin typeface="Tw Cen MT"/>
                <a:ea typeface="Tw Cen MT"/>
                <a:cs typeface="Tw Cen MT"/>
                <a:sym typeface="Tw Cen MT"/>
              </a:defRPr>
            </a:lvl4pPr>
            <a:lvl5pPr marL="0" indent="1600200">
              <a:spcBef>
                <a:spcPts val="1000"/>
              </a:spcBef>
              <a:buSzTx/>
              <a:buNone/>
              <a:defRPr sz="1800">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297"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823430526"/>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276993-0C83-7B42-812A-ED63A6BFDEF4}" type="slidenum">
              <a:rPr lang="zh-CN" altLang="en-US" smtClean="0"/>
              <a:pPr>
                <a:defRPr/>
              </a:pPr>
              <a:t>‹#›</a:t>
            </a:fld>
            <a:endParaRPr lang="en-US" altLang="zh-CN" dirty="0"/>
          </a:p>
        </p:txBody>
      </p:sp>
    </p:spTree>
    <p:extLst>
      <p:ext uri="{BB962C8B-B14F-4D97-AF65-F5344CB8AC3E}">
        <p14:creationId xmlns:p14="http://schemas.microsoft.com/office/powerpoint/2010/main" val="321654407"/>
      </p:ext>
    </p:extLst>
  </p:cSld>
  <p:clrMapOvr>
    <a:masterClrMapping/>
  </p:clrMapOvr>
  <p:transition spd="med">
    <p:randomBar dir="vert"/>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x">
  <p:cSld name="23_Picture with Caption">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304" name="Rectangle 4"/>
          <p:cNvSpPr/>
          <p:nvPr/>
        </p:nvSpPr>
        <p:spPr>
          <a:xfrm>
            <a:off x="-9525" y="4572000"/>
            <a:ext cx="9144000" cy="887413"/>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5" name="Rectangle 5"/>
          <p:cNvSpPr/>
          <p:nvPr/>
        </p:nvSpPr>
        <p:spPr>
          <a:xfrm>
            <a:off x="-9525" y="4664075"/>
            <a:ext cx="1463675" cy="712789"/>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6" name="Rectangle 6"/>
          <p:cNvSpPr/>
          <p:nvPr/>
        </p:nvSpPr>
        <p:spPr>
          <a:xfrm>
            <a:off x="1544637" y="4654550"/>
            <a:ext cx="7599362" cy="712789"/>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7" name="Rectangle 7"/>
          <p:cNvSpPr/>
          <p:nvPr/>
        </p:nvSpPr>
        <p:spPr>
          <a:xfrm>
            <a:off x="1447800" y="0"/>
            <a:ext cx="100014" cy="6867525"/>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08" name="Body Level One…"/>
          <p:cNvSpPr txBox="1">
            <a:spLocks noGrp="1"/>
          </p:cNvSpPr>
          <p:nvPr>
            <p:ph type="body" sz="quarter" idx="1"/>
          </p:nvPr>
        </p:nvSpPr>
        <p:spPr>
          <a:xfrm>
            <a:off x="1600200" y="5486400"/>
            <a:ext cx="7315200" cy="685800"/>
          </a:xfrm>
          <a:prstGeom prst="rect">
            <a:avLst/>
          </a:prstGeom>
        </p:spPr>
        <p:txBody>
          <a:bodyPr>
            <a:normAutofit/>
          </a:bodyPr>
          <a:lstStyle>
            <a:lvl1pPr marL="0" indent="0">
              <a:buSzTx/>
              <a:buNone/>
              <a:defRPr sz="1700">
                <a:solidFill>
                  <a:srgbClr val="000000"/>
                </a:solidFill>
                <a:latin typeface="Tw Cen MT"/>
                <a:ea typeface="Tw Cen MT"/>
                <a:cs typeface="Tw Cen MT"/>
                <a:sym typeface="Tw Cen MT"/>
              </a:defRPr>
            </a:lvl1pPr>
            <a:lvl2pPr marL="0" indent="366712">
              <a:buSzTx/>
              <a:buNone/>
              <a:defRPr sz="1700">
                <a:solidFill>
                  <a:srgbClr val="000000"/>
                </a:solidFill>
                <a:latin typeface="Tw Cen MT"/>
                <a:ea typeface="Tw Cen MT"/>
                <a:cs typeface="Tw Cen MT"/>
                <a:sym typeface="Tw Cen MT"/>
              </a:defRPr>
            </a:lvl2pPr>
            <a:lvl3pPr marL="0" indent="685800">
              <a:buSzTx/>
              <a:buNone/>
              <a:defRPr sz="1700">
                <a:solidFill>
                  <a:srgbClr val="000000"/>
                </a:solidFill>
                <a:latin typeface="Tw Cen MT"/>
                <a:ea typeface="Tw Cen MT"/>
                <a:cs typeface="Tw Cen MT"/>
                <a:sym typeface="Tw Cen MT"/>
              </a:defRPr>
            </a:lvl3pPr>
            <a:lvl4pPr marL="0" indent="1143000">
              <a:buSzTx/>
              <a:buNone/>
              <a:defRPr sz="1700">
                <a:solidFill>
                  <a:srgbClr val="000000"/>
                </a:solidFill>
                <a:latin typeface="Tw Cen MT"/>
                <a:ea typeface="Tw Cen MT"/>
                <a:cs typeface="Tw Cen MT"/>
                <a:sym typeface="Tw Cen MT"/>
              </a:defRPr>
            </a:lvl4pPr>
            <a:lvl5pPr marL="0" indent="1600200">
              <a:buSzTx/>
              <a:buNone/>
              <a:defRPr sz="17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09" name="Title Text"/>
          <p:cNvSpPr txBox="1">
            <a:spLocks noGrp="1"/>
          </p:cNvSpPr>
          <p:nvPr>
            <p:ph type="title"/>
          </p:nvPr>
        </p:nvSpPr>
        <p:spPr>
          <a:xfrm>
            <a:off x="1600200" y="4648200"/>
            <a:ext cx="7315200" cy="685800"/>
          </a:xfrm>
          <a:prstGeom prst="rect">
            <a:avLst/>
          </a:prstGeom>
        </p:spPr>
        <p:txBody>
          <a:bodyPr>
            <a:normAutofit/>
          </a:bodyPr>
          <a:lstStyle>
            <a:lvl1pPr algn="l">
              <a:defRPr sz="2800">
                <a:latin typeface="Tw Cen MT"/>
                <a:ea typeface="Tw Cen MT"/>
                <a:cs typeface="Tw Cen MT"/>
                <a:sym typeface="Tw Cen MT"/>
              </a:defRPr>
            </a:lvl1pPr>
          </a:lstStyle>
          <a:p>
            <a:r>
              <a:t>Title Text</a:t>
            </a:r>
          </a:p>
        </p:txBody>
      </p:sp>
      <p:sp>
        <p:nvSpPr>
          <p:cNvPr id="5310" name="Picture Placeholder 2"/>
          <p:cNvSpPr>
            <a:spLocks noGrp="1"/>
          </p:cNvSpPr>
          <p:nvPr>
            <p:ph type="pic" idx="21"/>
          </p:nvPr>
        </p:nvSpPr>
        <p:spPr>
          <a:xfrm>
            <a:off x="1560575" y="0"/>
            <a:ext cx="7583425" cy="4568953"/>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311" name="Slide Number"/>
          <p:cNvSpPr txBox="1">
            <a:spLocks noGrp="1"/>
          </p:cNvSpPr>
          <p:nvPr>
            <p:ph type="sldNum" sz="quarter" idx="2"/>
          </p:nvPr>
        </p:nvSpPr>
        <p:spPr>
          <a:xfrm>
            <a:off x="483091" y="4756467"/>
            <a:ext cx="481618" cy="485141"/>
          </a:xfrm>
          <a:prstGeom prst="rect">
            <a:avLst/>
          </a:prstGeom>
        </p:spPr>
        <p:txBody>
          <a:bodyPr anchor="ctr">
            <a:normAutofit/>
          </a:bodyPr>
          <a:lstStyle>
            <a:lvl1pPr algn="ctr" defTabSz="457200">
              <a:defRPr sz="2800"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1387721730"/>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type="tx">
  <p:cSld name="23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Rectangle 6"/>
          <p:cNvSpPr/>
          <p:nvPr/>
        </p:nvSpPr>
        <p:spPr>
          <a:xfrm>
            <a:off x="0" y="1235075"/>
            <a:ext cx="9144000" cy="319089"/>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19" name="Rectangle 7"/>
          <p:cNvSpPr/>
          <p:nvPr/>
        </p:nvSpPr>
        <p:spPr>
          <a:xfrm>
            <a:off x="0" y="1279525"/>
            <a:ext cx="533400" cy="2286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20" name="Rectangle 8"/>
          <p:cNvSpPr/>
          <p:nvPr/>
        </p:nvSpPr>
        <p:spPr>
          <a:xfrm>
            <a:off x="590550" y="1279525"/>
            <a:ext cx="8553450" cy="2286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21" name="Title Text"/>
          <p:cNvSpPr txBox="1">
            <a:spLocks noGrp="1"/>
          </p:cNvSpPr>
          <p:nvPr>
            <p:ph type="title"/>
          </p:nvPr>
        </p:nvSpPr>
        <p:spPr>
          <a:xfrm>
            <a:off x="609600" y="228600"/>
            <a:ext cx="8153400" cy="990600"/>
          </a:xfrm>
          <a:prstGeom prst="rect">
            <a:avLst/>
          </a:prstGeom>
        </p:spPr>
        <p:txBody>
          <a:bodyPr>
            <a:normAutofit/>
          </a:bodyPr>
          <a:lstStyle>
            <a:lvl1pPr algn="l">
              <a:defRPr>
                <a:solidFill>
                  <a:srgbClr val="775F55"/>
                </a:solidFill>
                <a:latin typeface="Tw Cen MT"/>
                <a:ea typeface="Tw Cen MT"/>
                <a:cs typeface="Tw Cen MT"/>
                <a:sym typeface="Tw Cen MT"/>
              </a:defRPr>
            </a:lvl1pPr>
          </a:lstStyle>
          <a:p>
            <a:r>
              <a:t>Title Text</a:t>
            </a:r>
          </a:p>
        </p:txBody>
      </p:sp>
      <p:sp>
        <p:nvSpPr>
          <p:cNvPr id="5322" name="Body Level One…"/>
          <p:cNvSpPr txBox="1">
            <a:spLocks noGrp="1"/>
          </p:cNvSpPr>
          <p:nvPr>
            <p:ph type="body" idx="1"/>
          </p:nvPr>
        </p:nvSpPr>
        <p:spPr>
          <a:xfrm>
            <a:off x="612775" y="1600200"/>
            <a:ext cx="8153400" cy="4525963"/>
          </a:xfrm>
          <a:prstGeom prst="rect">
            <a:avLst/>
          </a:prstGeom>
        </p:spPr>
        <p:txBody>
          <a:bodyPr vert="eaVert">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23" name="Slide Number"/>
          <p:cNvSpPr txBox="1">
            <a:spLocks noGrp="1"/>
          </p:cNvSpPr>
          <p:nvPr>
            <p:ph type="sldNum" sz="quarter" idx="2"/>
          </p:nvPr>
        </p:nvSpPr>
        <p:spPr>
          <a:xfrm>
            <a:off x="120260" y="1252855"/>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3780585804"/>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type="tx">
  <p:cSld name="23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330" name="Rectangle 3"/>
          <p:cNvSpPr/>
          <p:nvPr/>
        </p:nvSpPr>
        <p:spPr>
          <a:xfrm>
            <a:off x="6096000" y="0"/>
            <a:ext cx="320675" cy="6858000"/>
          </a:xfrm>
          <a:prstGeom prst="rect">
            <a:avLst/>
          </a:prstGeom>
          <a:solidFill>
            <a:schemeClr val="accent3">
              <a:lumOff val="44000"/>
            </a:schemeClr>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1" name="Rectangle 4"/>
          <p:cNvSpPr/>
          <p:nvPr/>
        </p:nvSpPr>
        <p:spPr>
          <a:xfrm>
            <a:off x="6142037" y="609600"/>
            <a:ext cx="228601" cy="6248400"/>
          </a:xfrm>
          <a:prstGeom prst="rect">
            <a:avLst/>
          </a:prstGeom>
          <a:solidFill>
            <a:srgbClr val="94B6D2"/>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2" name="Rectangle 5"/>
          <p:cNvSpPr/>
          <p:nvPr/>
        </p:nvSpPr>
        <p:spPr>
          <a:xfrm>
            <a:off x="6142037" y="0"/>
            <a:ext cx="228601" cy="533400"/>
          </a:xfrm>
          <a:prstGeom prst="rect">
            <a:avLst/>
          </a:prstGeom>
          <a:solidFill>
            <a:srgbClr val="DD8047"/>
          </a:solidFill>
          <a:ln w="12700">
            <a:miter lim="400000"/>
          </a:ln>
        </p:spPr>
        <p:txBody>
          <a:bodyPr lIns="46799" tIns="46799" rIns="46799" bIns="46799" anchor="ctr"/>
          <a:lstStyle/>
          <a:p>
            <a:pPr algn="ctr" defTabSz="914400">
              <a:defRPr>
                <a:solidFill>
                  <a:schemeClr val="accent3">
                    <a:lumOff val="44000"/>
                  </a:schemeClr>
                </a:solidFill>
                <a:latin typeface="Tw Cen MT"/>
                <a:ea typeface="Tw Cen MT"/>
                <a:cs typeface="Tw Cen MT"/>
                <a:sym typeface="Tw Cen MT"/>
              </a:defRPr>
            </a:pPr>
            <a:endParaRPr/>
          </a:p>
        </p:txBody>
      </p:sp>
      <p:sp>
        <p:nvSpPr>
          <p:cNvPr id="5333" name="Title Text"/>
          <p:cNvSpPr txBox="1">
            <a:spLocks noGrp="1"/>
          </p:cNvSpPr>
          <p:nvPr>
            <p:ph type="title"/>
          </p:nvPr>
        </p:nvSpPr>
        <p:spPr>
          <a:xfrm>
            <a:off x="6553200" y="609600"/>
            <a:ext cx="2057400" cy="5516563"/>
          </a:xfrm>
          <a:prstGeom prst="rect">
            <a:avLst/>
          </a:prstGeom>
        </p:spPr>
        <p:txBody>
          <a:bodyPr vert="eaVert">
            <a:normAutofit/>
          </a:bodyPr>
          <a:lstStyle>
            <a:lvl1pPr algn="l">
              <a:defRPr>
                <a:solidFill>
                  <a:srgbClr val="775F55"/>
                </a:solidFill>
                <a:latin typeface="Tw Cen MT"/>
                <a:ea typeface="Tw Cen MT"/>
                <a:cs typeface="Tw Cen MT"/>
                <a:sym typeface="Tw Cen MT"/>
              </a:defRPr>
            </a:lvl1pPr>
          </a:lstStyle>
          <a:p>
            <a:r>
              <a:t>Title Text</a:t>
            </a:r>
          </a:p>
        </p:txBody>
      </p:sp>
      <p:sp>
        <p:nvSpPr>
          <p:cNvPr id="5334" name="Body Level One…"/>
          <p:cNvSpPr txBox="1">
            <a:spLocks noGrp="1"/>
          </p:cNvSpPr>
          <p:nvPr>
            <p:ph type="body" idx="1"/>
          </p:nvPr>
        </p:nvSpPr>
        <p:spPr>
          <a:xfrm>
            <a:off x="457200" y="609600"/>
            <a:ext cx="5562600" cy="5516565"/>
          </a:xfrm>
          <a:prstGeom prst="rect">
            <a:avLst/>
          </a:prstGeom>
        </p:spPr>
        <p:txBody>
          <a:bodyPr vert="eaVert">
            <a:normAutofit/>
          </a:bodyPr>
          <a:lstStyle>
            <a:lvl1pPr marL="319088" indent="-319088">
              <a:buClr>
                <a:srgbClr val="DD8047"/>
              </a:buClr>
              <a:buSzPct val="60000"/>
              <a:buChar char="◻"/>
              <a:defRPr sz="2900">
                <a:solidFill>
                  <a:srgbClr val="000000"/>
                </a:solidFill>
                <a:latin typeface="Tw Cen MT"/>
                <a:ea typeface="Tw Cen MT"/>
                <a:cs typeface="Tw Cen MT"/>
                <a:sym typeface="Tw Cen MT"/>
              </a:defRPr>
            </a:lvl1pPr>
            <a:lvl2pPr marL="671268" indent="-304555">
              <a:buClr>
                <a:srgbClr val="DD8047"/>
              </a:buClr>
              <a:buSzPct val="70000"/>
              <a:buChar char=""/>
              <a:defRPr sz="2900">
                <a:solidFill>
                  <a:srgbClr val="000000"/>
                </a:solidFill>
                <a:latin typeface="Tw Cen MT"/>
                <a:ea typeface="Tw Cen MT"/>
                <a:cs typeface="Tw Cen MT"/>
                <a:sym typeface="Tw Cen MT"/>
              </a:defRPr>
            </a:lvl2pPr>
            <a:lvl3pPr marL="974034" indent="-288234">
              <a:buClr>
                <a:srgbClr val="DD8047"/>
              </a:buClr>
              <a:buSzPct val="75000"/>
              <a:buChar char="■"/>
              <a:defRPr sz="2900">
                <a:solidFill>
                  <a:srgbClr val="000000"/>
                </a:solidFill>
                <a:latin typeface="Tw Cen MT"/>
                <a:ea typeface="Tw Cen MT"/>
                <a:cs typeface="Tw Cen MT"/>
                <a:sym typeface="Tw Cen MT"/>
              </a:defRPr>
            </a:lvl3pPr>
            <a:lvl4pPr marL="1474469" indent="-331469">
              <a:buClr>
                <a:srgbClr val="DD8047"/>
              </a:buClr>
              <a:buSzPct val="75000"/>
              <a:buChar char="■"/>
              <a:defRPr sz="2900">
                <a:solidFill>
                  <a:srgbClr val="000000"/>
                </a:solidFill>
                <a:latin typeface="Tw Cen MT"/>
                <a:ea typeface="Tw Cen MT"/>
                <a:cs typeface="Tw Cen MT"/>
                <a:sym typeface="Tw Cen MT"/>
              </a:defRPr>
            </a:lvl4pPr>
            <a:lvl5pPr marL="1931670" indent="-331470">
              <a:buClr>
                <a:srgbClr val="DD8047"/>
              </a:buClr>
              <a:buSzPct val="65000"/>
              <a:buChar char="■"/>
              <a:defRPr sz="2900">
                <a:solidFill>
                  <a:srgbClr val="000000"/>
                </a:solidFill>
                <a:latin typeface="Tw Cen MT"/>
                <a:ea typeface="Tw Cen MT"/>
                <a:cs typeface="Tw Cen MT"/>
                <a:sym typeface="Tw Cen MT"/>
              </a:defRPr>
            </a:lvl5pPr>
          </a:lstStyle>
          <a:p>
            <a:r>
              <a:t>Body Level One</a:t>
            </a:r>
          </a:p>
          <a:p>
            <a:pPr lvl="1"/>
            <a:r>
              <a:t>Body Level Two</a:t>
            </a:r>
          </a:p>
          <a:p>
            <a:pPr lvl="2"/>
            <a:r>
              <a:t>Body Level Three</a:t>
            </a:r>
          </a:p>
          <a:p>
            <a:pPr lvl="3"/>
            <a:r>
              <a:t>Body Level Four</a:t>
            </a:r>
          </a:p>
          <a:p>
            <a:pPr lvl="4"/>
            <a:r>
              <a:t>Body Level Five</a:t>
            </a:r>
          </a:p>
        </p:txBody>
      </p:sp>
      <p:sp>
        <p:nvSpPr>
          <p:cNvPr id="5335" name="Slide Number"/>
          <p:cNvSpPr txBox="1">
            <a:spLocks noGrp="1"/>
          </p:cNvSpPr>
          <p:nvPr>
            <p:ph type="sldNum" sz="quarter" idx="2"/>
          </p:nvPr>
        </p:nvSpPr>
        <p:spPr>
          <a:xfrm rot="5400000">
            <a:off x="6109898" y="125729"/>
            <a:ext cx="292880" cy="281941"/>
          </a:xfrm>
          <a:prstGeom prst="rect">
            <a:avLst/>
          </a:prstGeom>
        </p:spPr>
        <p:txBody>
          <a:bodyPr anchor="ctr">
            <a:normAutofit/>
          </a:bodyPr>
          <a:lstStyle>
            <a:lvl1pPr algn="ctr" defTabSz="457200">
              <a:defRPr b="1">
                <a:solidFill>
                  <a:schemeClr val="accent3">
                    <a:lumOff val="44000"/>
                  </a:schemeClr>
                </a:solidFill>
                <a:latin typeface="Tw Cen MT"/>
                <a:ea typeface="Tw Cen MT"/>
                <a:cs typeface="Tw Cen MT"/>
                <a:sym typeface="Tw Cen MT"/>
              </a:defRPr>
            </a:lvl1pPr>
          </a:lstStyle>
          <a:p>
            <a:fld id="{86CB4B4D-7CA3-9044-876B-883B54F8677D}" type="slidenum">
              <a:rPr/>
              <a:pPr/>
              <a:t>‹#›</a:t>
            </a:fld>
            <a:endParaRPr/>
          </a:p>
        </p:txBody>
      </p:sp>
    </p:spTree>
    <p:extLst>
      <p:ext uri="{BB962C8B-B14F-4D97-AF65-F5344CB8AC3E}">
        <p14:creationId xmlns:p14="http://schemas.microsoft.com/office/powerpoint/2010/main" val="2213616749"/>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type="tx">
  <p:cSld name="25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364" name="Group 2"/>
          <p:cNvGrpSpPr/>
          <p:nvPr/>
        </p:nvGrpSpPr>
        <p:grpSpPr>
          <a:xfrm>
            <a:off x="-1" y="-1"/>
            <a:ext cx="9144001" cy="6858001"/>
            <a:chOff x="0" y="0"/>
            <a:chExt cx="9143999" cy="6858000"/>
          </a:xfrm>
        </p:grpSpPr>
        <p:grpSp>
          <p:nvGrpSpPr>
            <p:cNvPr id="5360" name="Group 3"/>
            <p:cNvGrpSpPr/>
            <p:nvPr/>
          </p:nvGrpSpPr>
          <p:grpSpPr>
            <a:xfrm>
              <a:off x="0" y="0"/>
              <a:ext cx="8839200" cy="6858000"/>
              <a:chOff x="0" y="0"/>
              <a:chExt cx="8839200" cy="6858000"/>
            </a:xfrm>
          </p:grpSpPr>
          <p:grpSp>
            <p:nvGrpSpPr>
              <p:cNvPr id="5347" name="Group 4"/>
              <p:cNvGrpSpPr/>
              <p:nvPr/>
            </p:nvGrpSpPr>
            <p:grpSpPr>
              <a:xfrm>
                <a:off x="0" y="-1"/>
                <a:ext cx="5105400" cy="4876801"/>
                <a:chOff x="0" y="0"/>
                <a:chExt cx="5105400" cy="4876800"/>
              </a:xfrm>
            </p:grpSpPr>
            <p:sp>
              <p:nvSpPr>
                <p:cNvPr id="5342" name="Oval 5"/>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3" name="Oval 6"/>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4" name="Oval 7"/>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5" name="Oval 8"/>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6" name="Oval 9"/>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53" name="Group 10"/>
              <p:cNvGrpSpPr/>
              <p:nvPr/>
            </p:nvGrpSpPr>
            <p:grpSpPr>
              <a:xfrm>
                <a:off x="3200400" y="3200399"/>
                <a:ext cx="3886200" cy="3657601"/>
                <a:chOff x="0" y="0"/>
                <a:chExt cx="3886200" cy="3657600"/>
              </a:xfrm>
            </p:grpSpPr>
            <p:sp>
              <p:nvSpPr>
                <p:cNvPr id="5348" name="Oval 11"/>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49"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0" name="Oval 13"/>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1"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2" name="Oval 15"/>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59" name="Group 16"/>
              <p:cNvGrpSpPr/>
              <p:nvPr/>
            </p:nvGrpSpPr>
            <p:grpSpPr>
              <a:xfrm>
                <a:off x="4495800" y="152399"/>
                <a:ext cx="4343400" cy="4114801"/>
                <a:chOff x="0" y="0"/>
                <a:chExt cx="4343400" cy="4114800"/>
              </a:xfrm>
            </p:grpSpPr>
            <p:sp>
              <p:nvSpPr>
                <p:cNvPr id="5354" name="Oval 17"/>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5" name="Oval 18"/>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6"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7" name="Oval 20"/>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58"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361"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5362"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6799" tIns="46799" rIns="46799" bIns="46799" numCol="1" anchor="t">
              <a:noAutofit/>
            </a:bodyPr>
            <a:lstStyle/>
            <a:p>
              <a:endParaRPr/>
            </a:p>
          </p:txBody>
        </p:sp>
        <p:sp>
          <p:nvSpPr>
            <p:cNvPr id="5363"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6799" tIns="46799" rIns="46799" bIns="46799" numCol="1" anchor="t">
              <a:noAutofit/>
            </a:bodyPr>
            <a:lstStyle/>
            <a:p>
              <a:endParaRPr/>
            </a:p>
          </p:txBody>
        </p:sp>
      </p:grpSp>
      <p:sp>
        <p:nvSpPr>
          <p:cNvPr id="5365" name="Title Text"/>
          <p:cNvSpPr txBox="1">
            <a:spLocks noGrp="1"/>
          </p:cNvSpPr>
          <p:nvPr>
            <p:ph type="title"/>
          </p:nvPr>
        </p:nvSpPr>
        <p:spPr>
          <a:xfrm>
            <a:off x="685800" y="22860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3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600"/>
              </a:spcBef>
              <a:buSzTx/>
              <a:buNone/>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lgn="ctr">
              <a:spcBef>
                <a:spcPts val="600"/>
              </a:spcBef>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lgn="ctr">
              <a:spcBef>
                <a:spcPts val="600"/>
              </a:spcBef>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lgn="ctr">
              <a:spcBef>
                <a:spcPts val="600"/>
              </a:spcBef>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lgn="ctr">
              <a:spcBef>
                <a:spcPts val="600"/>
              </a:spcBef>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67" name="Slide Number"/>
          <p:cNvSpPr txBox="1">
            <a:spLocks noGrp="1"/>
          </p:cNvSpPr>
          <p:nvPr>
            <p:ph type="sldNum" sz="quarter" idx="2"/>
          </p:nvPr>
        </p:nvSpPr>
        <p:spPr>
          <a:prstGeom prst="rect">
            <a:avLst/>
          </a:prstGeom>
        </p:spPr>
        <p:txBody>
          <a:bodyPr/>
          <a:lstStyle>
            <a:lvl1pPr defTabSz="457200">
              <a:defRPr>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361305277"/>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type="tx">
  <p:cSld name="24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392" name="Group 2"/>
          <p:cNvGrpSpPr/>
          <p:nvPr/>
        </p:nvGrpSpPr>
        <p:grpSpPr>
          <a:xfrm>
            <a:off x="0" y="0"/>
            <a:ext cx="8839200" cy="6858000"/>
            <a:chOff x="0" y="0"/>
            <a:chExt cx="8839200" cy="6858000"/>
          </a:xfrm>
        </p:grpSpPr>
        <p:grpSp>
          <p:nvGrpSpPr>
            <p:cNvPr id="5379" name="Group 3"/>
            <p:cNvGrpSpPr/>
            <p:nvPr/>
          </p:nvGrpSpPr>
          <p:grpSpPr>
            <a:xfrm>
              <a:off x="0" y="-1"/>
              <a:ext cx="5105400" cy="4876801"/>
              <a:chOff x="0" y="0"/>
              <a:chExt cx="5105400" cy="4876800"/>
            </a:xfrm>
          </p:grpSpPr>
          <p:sp>
            <p:nvSpPr>
              <p:cNvPr id="537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7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85" name="Group 9"/>
            <p:cNvGrpSpPr/>
            <p:nvPr/>
          </p:nvGrpSpPr>
          <p:grpSpPr>
            <a:xfrm>
              <a:off x="3200400" y="3200399"/>
              <a:ext cx="3886200" cy="3657601"/>
              <a:chOff x="0" y="0"/>
              <a:chExt cx="3886200" cy="3657600"/>
            </a:xfrm>
          </p:grpSpPr>
          <p:sp>
            <p:nvSpPr>
              <p:cNvPr id="538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391" name="Group 15"/>
            <p:cNvGrpSpPr/>
            <p:nvPr/>
          </p:nvGrpSpPr>
          <p:grpSpPr>
            <a:xfrm>
              <a:off x="4495800" y="152399"/>
              <a:ext cx="4343400" cy="4114801"/>
              <a:chOff x="0" y="0"/>
              <a:chExt cx="4343400" cy="4114800"/>
            </a:xfrm>
          </p:grpSpPr>
          <p:sp>
            <p:nvSpPr>
              <p:cNvPr id="538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8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3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39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394" name="Body Level One…"/>
          <p:cNvSpPr txBox="1">
            <a:spLocks noGrp="1"/>
          </p:cNvSpPr>
          <p:nvPr>
            <p:ph type="body" idx="1"/>
          </p:nvPr>
        </p:nvSpPr>
        <p:spPr>
          <a:xfrm>
            <a:off x="685800" y="1981200"/>
            <a:ext cx="77724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95"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6135175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type="tx">
  <p:cSld name="24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20" name="Group 2"/>
          <p:cNvGrpSpPr/>
          <p:nvPr/>
        </p:nvGrpSpPr>
        <p:grpSpPr>
          <a:xfrm>
            <a:off x="0" y="0"/>
            <a:ext cx="8839200" cy="6858000"/>
            <a:chOff x="0" y="0"/>
            <a:chExt cx="8839200" cy="6858000"/>
          </a:xfrm>
        </p:grpSpPr>
        <p:grpSp>
          <p:nvGrpSpPr>
            <p:cNvPr id="5407" name="Group 3"/>
            <p:cNvGrpSpPr/>
            <p:nvPr/>
          </p:nvGrpSpPr>
          <p:grpSpPr>
            <a:xfrm>
              <a:off x="0" y="-1"/>
              <a:ext cx="5105400" cy="4876801"/>
              <a:chOff x="0" y="0"/>
              <a:chExt cx="5105400" cy="4876800"/>
            </a:xfrm>
          </p:grpSpPr>
          <p:sp>
            <p:nvSpPr>
              <p:cNvPr id="5402"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3"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4"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5"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6"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13" name="Group 9"/>
            <p:cNvGrpSpPr/>
            <p:nvPr/>
          </p:nvGrpSpPr>
          <p:grpSpPr>
            <a:xfrm>
              <a:off x="3200400" y="3200399"/>
              <a:ext cx="3886200" cy="3657601"/>
              <a:chOff x="0" y="0"/>
              <a:chExt cx="3886200" cy="3657600"/>
            </a:xfrm>
          </p:grpSpPr>
          <p:sp>
            <p:nvSpPr>
              <p:cNvPr id="5408"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09"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0"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1"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2"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19" name="Group 15"/>
            <p:cNvGrpSpPr/>
            <p:nvPr/>
          </p:nvGrpSpPr>
          <p:grpSpPr>
            <a:xfrm>
              <a:off x="4495800" y="152399"/>
              <a:ext cx="4343400" cy="4114801"/>
              <a:chOff x="0" y="0"/>
              <a:chExt cx="4343400" cy="4114800"/>
            </a:xfrm>
          </p:grpSpPr>
          <p:sp>
            <p:nvSpPr>
              <p:cNvPr id="5414"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5"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6"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7"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18"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21"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2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034083374"/>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type="tx">
  <p:cSld name="24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48" name="Group 2"/>
          <p:cNvGrpSpPr/>
          <p:nvPr/>
        </p:nvGrpSpPr>
        <p:grpSpPr>
          <a:xfrm>
            <a:off x="0" y="0"/>
            <a:ext cx="8839200" cy="6858000"/>
            <a:chOff x="0" y="0"/>
            <a:chExt cx="8839200" cy="6858000"/>
          </a:xfrm>
        </p:grpSpPr>
        <p:grpSp>
          <p:nvGrpSpPr>
            <p:cNvPr id="5435" name="Group 3"/>
            <p:cNvGrpSpPr/>
            <p:nvPr/>
          </p:nvGrpSpPr>
          <p:grpSpPr>
            <a:xfrm>
              <a:off x="0" y="-1"/>
              <a:ext cx="5105400" cy="4876801"/>
              <a:chOff x="0" y="0"/>
              <a:chExt cx="5105400" cy="4876800"/>
            </a:xfrm>
          </p:grpSpPr>
          <p:sp>
            <p:nvSpPr>
              <p:cNvPr id="543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41" name="Group 9"/>
            <p:cNvGrpSpPr/>
            <p:nvPr/>
          </p:nvGrpSpPr>
          <p:grpSpPr>
            <a:xfrm>
              <a:off x="3200400" y="3200399"/>
              <a:ext cx="3886200" cy="3657601"/>
              <a:chOff x="0" y="0"/>
              <a:chExt cx="3886200" cy="3657600"/>
            </a:xfrm>
          </p:grpSpPr>
          <p:sp>
            <p:nvSpPr>
              <p:cNvPr id="543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47" name="Group 15"/>
            <p:cNvGrpSpPr/>
            <p:nvPr/>
          </p:nvGrpSpPr>
          <p:grpSpPr>
            <a:xfrm>
              <a:off x="4495800" y="152399"/>
              <a:ext cx="4343400" cy="4114801"/>
              <a:chOff x="0" y="0"/>
              <a:chExt cx="4343400" cy="4114800"/>
            </a:xfrm>
          </p:grpSpPr>
          <p:sp>
            <p:nvSpPr>
              <p:cNvPr id="544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49"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5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865208672"/>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type="tx">
  <p:cSld name="24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476" name="Group 2"/>
          <p:cNvGrpSpPr/>
          <p:nvPr/>
        </p:nvGrpSpPr>
        <p:grpSpPr>
          <a:xfrm>
            <a:off x="0" y="0"/>
            <a:ext cx="8839200" cy="6858000"/>
            <a:chOff x="0" y="0"/>
            <a:chExt cx="8839200" cy="6858000"/>
          </a:xfrm>
        </p:grpSpPr>
        <p:grpSp>
          <p:nvGrpSpPr>
            <p:cNvPr id="5463" name="Group 3"/>
            <p:cNvGrpSpPr/>
            <p:nvPr/>
          </p:nvGrpSpPr>
          <p:grpSpPr>
            <a:xfrm>
              <a:off x="0" y="-1"/>
              <a:ext cx="5105400" cy="4876801"/>
              <a:chOff x="0" y="0"/>
              <a:chExt cx="5105400" cy="4876800"/>
            </a:xfrm>
          </p:grpSpPr>
          <p:sp>
            <p:nvSpPr>
              <p:cNvPr id="545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5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69" name="Group 9"/>
            <p:cNvGrpSpPr/>
            <p:nvPr/>
          </p:nvGrpSpPr>
          <p:grpSpPr>
            <a:xfrm>
              <a:off x="3200400" y="3200399"/>
              <a:ext cx="3886200" cy="3657601"/>
              <a:chOff x="0" y="0"/>
              <a:chExt cx="3886200" cy="3657600"/>
            </a:xfrm>
          </p:grpSpPr>
          <p:sp>
            <p:nvSpPr>
              <p:cNvPr id="546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6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75" name="Group 15"/>
            <p:cNvGrpSpPr/>
            <p:nvPr/>
          </p:nvGrpSpPr>
          <p:grpSpPr>
            <a:xfrm>
              <a:off x="4495800" y="152399"/>
              <a:ext cx="4343400" cy="4114801"/>
              <a:chOff x="0" y="0"/>
              <a:chExt cx="4343400" cy="4114800"/>
            </a:xfrm>
          </p:grpSpPr>
          <p:sp>
            <p:nvSpPr>
              <p:cNvPr id="547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7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477" name="Title Text"/>
          <p:cNvSpPr txBox="1">
            <a:spLocks noGrp="1"/>
          </p:cNvSpPr>
          <p:nvPr>
            <p:ph type="title"/>
          </p:nvPr>
        </p:nvSpPr>
        <p:spPr>
          <a:xfrm>
            <a:off x="457200" y="274638"/>
            <a:ext cx="8229600" cy="1143001"/>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47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7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EAEAEA"/>
                </a:solidFill>
                <a:effectLst>
                  <a:outerShdw blurRad="38100" dist="38100" dir="2700000" rotWithShape="0">
                    <a:srgbClr val="000000">
                      <a:alpha val="43137"/>
                    </a:srgbClr>
                  </a:outerShdw>
                </a:effectLst>
              </a:defRPr>
            </a:pPr>
            <a:endParaRPr dirty="0"/>
          </a:p>
        </p:txBody>
      </p:sp>
      <p:sp>
        <p:nvSpPr>
          <p:cNvPr id="5480"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658531625"/>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05" name="Group 2"/>
          <p:cNvGrpSpPr/>
          <p:nvPr/>
        </p:nvGrpSpPr>
        <p:grpSpPr>
          <a:xfrm>
            <a:off x="0" y="0"/>
            <a:ext cx="8839200" cy="6858000"/>
            <a:chOff x="0" y="0"/>
            <a:chExt cx="8839200" cy="6858000"/>
          </a:xfrm>
        </p:grpSpPr>
        <p:grpSp>
          <p:nvGrpSpPr>
            <p:cNvPr id="5492" name="Group 3"/>
            <p:cNvGrpSpPr/>
            <p:nvPr/>
          </p:nvGrpSpPr>
          <p:grpSpPr>
            <a:xfrm>
              <a:off x="0" y="-1"/>
              <a:ext cx="5105400" cy="4876801"/>
              <a:chOff x="0" y="0"/>
              <a:chExt cx="5105400" cy="4876800"/>
            </a:xfrm>
          </p:grpSpPr>
          <p:sp>
            <p:nvSpPr>
              <p:cNvPr id="5487"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88"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89"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0"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1"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498" name="Group 9"/>
            <p:cNvGrpSpPr/>
            <p:nvPr/>
          </p:nvGrpSpPr>
          <p:grpSpPr>
            <a:xfrm>
              <a:off x="3200400" y="3200399"/>
              <a:ext cx="3886200" cy="3657601"/>
              <a:chOff x="0" y="0"/>
              <a:chExt cx="3886200" cy="3657600"/>
            </a:xfrm>
          </p:grpSpPr>
          <p:sp>
            <p:nvSpPr>
              <p:cNvPr id="5493"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4"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5"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6"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497"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04" name="Group 15"/>
            <p:cNvGrpSpPr/>
            <p:nvPr/>
          </p:nvGrpSpPr>
          <p:grpSpPr>
            <a:xfrm>
              <a:off x="4495800" y="152399"/>
              <a:ext cx="4343400" cy="4114801"/>
              <a:chOff x="0" y="0"/>
              <a:chExt cx="4343400" cy="4114800"/>
            </a:xfrm>
          </p:grpSpPr>
          <p:sp>
            <p:nvSpPr>
              <p:cNvPr id="5499"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0"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1"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2"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03"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06"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0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133429067"/>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type="tx">
  <p:cSld name="26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32" name="Group 2"/>
          <p:cNvGrpSpPr/>
          <p:nvPr/>
        </p:nvGrpSpPr>
        <p:grpSpPr>
          <a:xfrm>
            <a:off x="0" y="0"/>
            <a:ext cx="8839200" cy="6858000"/>
            <a:chOff x="0" y="0"/>
            <a:chExt cx="8839200" cy="6858000"/>
          </a:xfrm>
        </p:grpSpPr>
        <p:grpSp>
          <p:nvGrpSpPr>
            <p:cNvPr id="5519" name="Group 3"/>
            <p:cNvGrpSpPr/>
            <p:nvPr/>
          </p:nvGrpSpPr>
          <p:grpSpPr>
            <a:xfrm>
              <a:off x="0" y="-1"/>
              <a:ext cx="5105400" cy="4876801"/>
              <a:chOff x="0" y="0"/>
              <a:chExt cx="5105400" cy="4876800"/>
            </a:xfrm>
          </p:grpSpPr>
          <p:sp>
            <p:nvSpPr>
              <p:cNvPr id="551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1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25" name="Group 9"/>
            <p:cNvGrpSpPr/>
            <p:nvPr/>
          </p:nvGrpSpPr>
          <p:grpSpPr>
            <a:xfrm>
              <a:off x="3200400" y="3200399"/>
              <a:ext cx="3886200" cy="3657601"/>
              <a:chOff x="0" y="0"/>
              <a:chExt cx="3886200" cy="3657600"/>
            </a:xfrm>
          </p:grpSpPr>
          <p:sp>
            <p:nvSpPr>
              <p:cNvPr id="552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31" name="Group 15"/>
            <p:cNvGrpSpPr/>
            <p:nvPr/>
          </p:nvGrpSpPr>
          <p:grpSpPr>
            <a:xfrm>
              <a:off x="4495800" y="152399"/>
              <a:ext cx="4343400" cy="4114801"/>
              <a:chOff x="0" y="0"/>
              <a:chExt cx="4343400" cy="4114800"/>
            </a:xfrm>
          </p:grpSpPr>
          <p:sp>
            <p:nvSpPr>
              <p:cNvPr id="552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2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3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33"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45921355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80C5B6-7DE3-7D45-AF98-32FC164D1511}" type="slidenum">
              <a:rPr lang="zh-CN" altLang="en-US" smtClean="0"/>
              <a:pPr>
                <a:defRPr/>
              </a:pPr>
              <a:t>‹#›</a:t>
            </a:fld>
            <a:endParaRPr lang="en-US" altLang="zh-CN" dirty="0"/>
          </a:p>
        </p:txBody>
      </p:sp>
    </p:spTree>
    <p:extLst>
      <p:ext uri="{BB962C8B-B14F-4D97-AF65-F5344CB8AC3E}">
        <p14:creationId xmlns:p14="http://schemas.microsoft.com/office/powerpoint/2010/main" val="5781229"/>
      </p:ext>
    </p:extLst>
  </p:cSld>
  <p:clrMapOvr>
    <a:masterClrMapping/>
  </p:clrMapOvr>
  <p:transition spd="med">
    <p:randomBar dir="vert"/>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x">
  <p:cSld name="24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58" name="Group 2"/>
          <p:cNvGrpSpPr/>
          <p:nvPr/>
        </p:nvGrpSpPr>
        <p:grpSpPr>
          <a:xfrm>
            <a:off x="0" y="0"/>
            <a:ext cx="8839200" cy="6858000"/>
            <a:chOff x="0" y="0"/>
            <a:chExt cx="8839200" cy="6858000"/>
          </a:xfrm>
        </p:grpSpPr>
        <p:grpSp>
          <p:nvGrpSpPr>
            <p:cNvPr id="5545" name="Group 3"/>
            <p:cNvGrpSpPr/>
            <p:nvPr/>
          </p:nvGrpSpPr>
          <p:grpSpPr>
            <a:xfrm>
              <a:off x="0" y="-1"/>
              <a:ext cx="5105400" cy="4876801"/>
              <a:chOff x="0" y="0"/>
              <a:chExt cx="5105400" cy="4876800"/>
            </a:xfrm>
          </p:grpSpPr>
          <p:sp>
            <p:nvSpPr>
              <p:cNvPr id="5540"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1"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2"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3"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4"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51" name="Group 9"/>
            <p:cNvGrpSpPr/>
            <p:nvPr/>
          </p:nvGrpSpPr>
          <p:grpSpPr>
            <a:xfrm>
              <a:off x="3200400" y="3200399"/>
              <a:ext cx="3886200" cy="3657601"/>
              <a:chOff x="0" y="0"/>
              <a:chExt cx="3886200" cy="3657600"/>
            </a:xfrm>
          </p:grpSpPr>
          <p:sp>
            <p:nvSpPr>
              <p:cNvPr id="5546"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8"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0"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57" name="Group 15"/>
            <p:cNvGrpSpPr/>
            <p:nvPr/>
          </p:nvGrpSpPr>
          <p:grpSpPr>
            <a:xfrm>
              <a:off x="4495800" y="152399"/>
              <a:ext cx="4343400" cy="4114801"/>
              <a:chOff x="0" y="0"/>
              <a:chExt cx="4343400" cy="4114800"/>
            </a:xfrm>
          </p:grpSpPr>
          <p:sp>
            <p:nvSpPr>
              <p:cNvPr id="5552"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3"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5"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5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6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a:buClr>
                <a:srgbClr val="99CCFF"/>
              </a:buClr>
              <a:buSzPct val="110000"/>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a:buClr>
                <a:srgbClr val="99CCFF"/>
              </a:buClr>
              <a:buSzPct val="110000"/>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a:buClr>
                <a:srgbClr val="99CCFF"/>
              </a:buCl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a:buClr>
                <a:srgbClr val="99CCFF"/>
              </a:buClr>
              <a:buChar char="•"/>
              <a:defRPr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b="1">
                <a:solidFill>
                  <a:srgbClr val="EAEAEA"/>
                </a:solidFill>
                <a:effectLst>
                  <a:outerShdw blurRad="38100" dist="38100" dir="2700000" rotWithShape="0">
                    <a:srgbClr val="000000">
                      <a:alpha val="43137"/>
                    </a:srgbClr>
                  </a:outerShdw>
                </a:effectLst>
              </a:defRPr>
            </a:pPr>
            <a:endParaRPr dirty="0"/>
          </a:p>
        </p:txBody>
      </p:sp>
      <p:sp>
        <p:nvSpPr>
          <p:cNvPr id="5562"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829980405"/>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type="tx">
  <p:cSld name="24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587" name="Group 2"/>
          <p:cNvGrpSpPr/>
          <p:nvPr/>
        </p:nvGrpSpPr>
        <p:grpSpPr>
          <a:xfrm>
            <a:off x="0" y="0"/>
            <a:ext cx="8839200" cy="6858000"/>
            <a:chOff x="0" y="0"/>
            <a:chExt cx="8839200" cy="6858000"/>
          </a:xfrm>
        </p:grpSpPr>
        <p:grpSp>
          <p:nvGrpSpPr>
            <p:cNvPr id="5574" name="Group 3"/>
            <p:cNvGrpSpPr/>
            <p:nvPr/>
          </p:nvGrpSpPr>
          <p:grpSpPr>
            <a:xfrm>
              <a:off x="0" y="-1"/>
              <a:ext cx="5105400" cy="4876801"/>
              <a:chOff x="0" y="0"/>
              <a:chExt cx="5105400" cy="4876800"/>
            </a:xfrm>
          </p:grpSpPr>
          <p:sp>
            <p:nvSpPr>
              <p:cNvPr id="5569"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0"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1"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2"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3"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80" name="Group 9"/>
            <p:cNvGrpSpPr/>
            <p:nvPr/>
          </p:nvGrpSpPr>
          <p:grpSpPr>
            <a:xfrm>
              <a:off x="3200400" y="3200399"/>
              <a:ext cx="3886200" cy="3657601"/>
              <a:chOff x="0" y="0"/>
              <a:chExt cx="3886200" cy="3657600"/>
            </a:xfrm>
          </p:grpSpPr>
          <p:sp>
            <p:nvSpPr>
              <p:cNvPr id="5575"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6"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7"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8"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79"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586" name="Group 15"/>
            <p:cNvGrpSpPr/>
            <p:nvPr/>
          </p:nvGrpSpPr>
          <p:grpSpPr>
            <a:xfrm>
              <a:off x="4495800" y="152399"/>
              <a:ext cx="4343400" cy="4114801"/>
              <a:chOff x="0" y="0"/>
              <a:chExt cx="4343400" cy="4114800"/>
            </a:xfrm>
          </p:grpSpPr>
          <p:sp>
            <p:nvSpPr>
              <p:cNvPr id="5581"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2"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3"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4"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85"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58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589"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5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91"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46685412"/>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type="tx">
  <p:cSld name="24_Title and Vertical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16" name="Group 2"/>
          <p:cNvGrpSpPr/>
          <p:nvPr/>
        </p:nvGrpSpPr>
        <p:grpSpPr>
          <a:xfrm>
            <a:off x="0" y="0"/>
            <a:ext cx="8839200" cy="6858000"/>
            <a:chOff x="0" y="0"/>
            <a:chExt cx="8839200" cy="6858000"/>
          </a:xfrm>
        </p:grpSpPr>
        <p:grpSp>
          <p:nvGrpSpPr>
            <p:cNvPr id="5603" name="Group 3"/>
            <p:cNvGrpSpPr/>
            <p:nvPr/>
          </p:nvGrpSpPr>
          <p:grpSpPr>
            <a:xfrm>
              <a:off x="0" y="-1"/>
              <a:ext cx="5105400" cy="4876801"/>
              <a:chOff x="0" y="0"/>
              <a:chExt cx="5105400" cy="4876800"/>
            </a:xfrm>
          </p:grpSpPr>
          <p:sp>
            <p:nvSpPr>
              <p:cNvPr id="5598"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599"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0"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1"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2"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09" name="Group 9"/>
            <p:cNvGrpSpPr/>
            <p:nvPr/>
          </p:nvGrpSpPr>
          <p:grpSpPr>
            <a:xfrm>
              <a:off x="3200400" y="3200399"/>
              <a:ext cx="3886200" cy="3657601"/>
              <a:chOff x="0" y="0"/>
              <a:chExt cx="3886200" cy="3657600"/>
            </a:xfrm>
          </p:grpSpPr>
          <p:sp>
            <p:nvSpPr>
              <p:cNvPr id="5604"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6"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08"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15" name="Group 15"/>
            <p:cNvGrpSpPr/>
            <p:nvPr/>
          </p:nvGrpSpPr>
          <p:grpSpPr>
            <a:xfrm>
              <a:off x="4495800" y="152399"/>
              <a:ext cx="4343400" cy="4114801"/>
              <a:chOff x="0" y="0"/>
              <a:chExt cx="4343400" cy="4114800"/>
            </a:xfrm>
          </p:grpSpPr>
          <p:sp>
            <p:nvSpPr>
              <p:cNvPr id="5610"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1"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3"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1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17"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18" name="Body Level One…"/>
          <p:cNvSpPr txBox="1">
            <a:spLocks noGrp="1"/>
          </p:cNvSpPr>
          <p:nvPr>
            <p:ph type="body" idx="1"/>
          </p:nvPr>
        </p:nvSpPr>
        <p:spPr>
          <a:xfrm>
            <a:off x="685800" y="1981200"/>
            <a:ext cx="7772400" cy="41148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19"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64243137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tx">
  <p:cSld name="24_Vertical Title and Tex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44" name="Group 2"/>
          <p:cNvGrpSpPr/>
          <p:nvPr/>
        </p:nvGrpSpPr>
        <p:grpSpPr>
          <a:xfrm>
            <a:off x="0" y="0"/>
            <a:ext cx="8839200" cy="6858000"/>
            <a:chOff x="0" y="0"/>
            <a:chExt cx="8839200" cy="6858000"/>
          </a:xfrm>
        </p:grpSpPr>
        <p:grpSp>
          <p:nvGrpSpPr>
            <p:cNvPr id="5631" name="Group 3"/>
            <p:cNvGrpSpPr/>
            <p:nvPr/>
          </p:nvGrpSpPr>
          <p:grpSpPr>
            <a:xfrm>
              <a:off x="0" y="-1"/>
              <a:ext cx="5105400" cy="4876801"/>
              <a:chOff x="0" y="0"/>
              <a:chExt cx="5105400" cy="4876800"/>
            </a:xfrm>
          </p:grpSpPr>
          <p:sp>
            <p:nvSpPr>
              <p:cNvPr id="5626"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7"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8"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29"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0"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37" name="Group 9"/>
            <p:cNvGrpSpPr/>
            <p:nvPr/>
          </p:nvGrpSpPr>
          <p:grpSpPr>
            <a:xfrm>
              <a:off x="3200400" y="3200399"/>
              <a:ext cx="3886200" cy="3657601"/>
              <a:chOff x="0" y="0"/>
              <a:chExt cx="3886200" cy="3657600"/>
            </a:xfrm>
          </p:grpSpPr>
          <p:sp>
            <p:nvSpPr>
              <p:cNvPr id="5632"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4"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6"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43" name="Group 15"/>
            <p:cNvGrpSpPr/>
            <p:nvPr/>
          </p:nvGrpSpPr>
          <p:grpSpPr>
            <a:xfrm>
              <a:off x="4495800" y="152399"/>
              <a:ext cx="4343400" cy="4114801"/>
              <a:chOff x="0" y="0"/>
              <a:chExt cx="4343400" cy="4114800"/>
            </a:xfrm>
          </p:grpSpPr>
          <p:sp>
            <p:nvSpPr>
              <p:cNvPr id="5638"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39"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1"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4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45" name="Title Text"/>
          <p:cNvSpPr txBox="1">
            <a:spLocks noGrp="1"/>
          </p:cNvSpPr>
          <p:nvPr>
            <p:ph type="title"/>
          </p:nvPr>
        </p:nvSpPr>
        <p:spPr>
          <a:xfrm>
            <a:off x="6515100" y="609600"/>
            <a:ext cx="1943100" cy="5486400"/>
          </a:xfrm>
          <a:prstGeom prst="rect">
            <a:avLst/>
          </a:prstGeom>
        </p:spPr>
        <p:txBody>
          <a:bodyPr vert="eaVert">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46" name="Body Level One…"/>
          <p:cNvSpPr txBox="1">
            <a:spLocks noGrp="1"/>
          </p:cNvSpPr>
          <p:nvPr>
            <p:ph type="body" idx="1"/>
          </p:nvPr>
        </p:nvSpPr>
        <p:spPr>
          <a:xfrm>
            <a:off x="685800" y="609600"/>
            <a:ext cx="5676900" cy="5486400"/>
          </a:xfrm>
          <a:prstGeom prst="rect">
            <a:avLst/>
          </a:prstGeom>
        </p:spPr>
        <p:txBody>
          <a:bodyPr vert="eaVert">
            <a:normAutofit/>
          </a:bodyPr>
          <a:lstStyle>
            <a:lvl1pPr>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Clr>
                <a:srgbClr val="99CCFF"/>
              </a:buClr>
              <a:buSzPct val="110000"/>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Clr>
                <a:srgbClr val="99CCFF"/>
              </a:buClr>
              <a:buSzPct val="110000"/>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Clr>
                <a:srgbClr val="99CCFF"/>
              </a:buCl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lr>
                <a:srgbClr val="99CCFF"/>
              </a:buClr>
              <a:buChar char="•"/>
              <a:defRPr sz="2800" b="1" i="0">
                <a:solidFill>
                  <a:srgbClr val="EAEAEA"/>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47"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1927982997"/>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type="tx">
  <p:cSld name="8_Title and Tabl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672" name="Group 2"/>
          <p:cNvGrpSpPr/>
          <p:nvPr/>
        </p:nvGrpSpPr>
        <p:grpSpPr>
          <a:xfrm>
            <a:off x="0" y="0"/>
            <a:ext cx="8839200" cy="6858000"/>
            <a:chOff x="0" y="0"/>
            <a:chExt cx="8839200" cy="6858000"/>
          </a:xfrm>
        </p:grpSpPr>
        <p:grpSp>
          <p:nvGrpSpPr>
            <p:cNvPr id="5659" name="Group 3"/>
            <p:cNvGrpSpPr/>
            <p:nvPr/>
          </p:nvGrpSpPr>
          <p:grpSpPr>
            <a:xfrm>
              <a:off x="0" y="-1"/>
              <a:ext cx="5105400" cy="4876801"/>
              <a:chOff x="0" y="0"/>
              <a:chExt cx="5105400" cy="4876800"/>
            </a:xfrm>
          </p:grpSpPr>
          <p:sp>
            <p:nvSpPr>
              <p:cNvPr id="5654" name="Oval 4"/>
              <p:cNvSpPr/>
              <p:nvPr/>
            </p:nvSpPr>
            <p:spPr>
              <a:xfrm>
                <a:off x="0" y="-1"/>
                <a:ext cx="5105400" cy="4876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5" name="Oval 5"/>
              <p:cNvSpPr/>
              <p:nvPr/>
            </p:nvSpPr>
            <p:spPr>
              <a:xfrm>
                <a:off x="418475" y="420413"/>
                <a:ext cx="4263219" cy="403597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6" name="Oval 6"/>
              <p:cNvSpPr/>
              <p:nvPr/>
            </p:nvSpPr>
            <p:spPr>
              <a:xfrm>
                <a:off x="836950" y="840827"/>
                <a:ext cx="3431499" cy="3191643"/>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7" name="Oval 7"/>
              <p:cNvSpPr/>
              <p:nvPr/>
            </p:nvSpPr>
            <p:spPr>
              <a:xfrm>
                <a:off x="1255426" y="1261241"/>
                <a:ext cx="2594549" cy="236307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58" name="Oval 8"/>
              <p:cNvSpPr/>
              <p:nvPr/>
            </p:nvSpPr>
            <p:spPr>
              <a:xfrm>
                <a:off x="1590206" y="1597572"/>
                <a:ext cx="1923245" cy="1685159"/>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65" name="Group 9"/>
            <p:cNvGrpSpPr/>
            <p:nvPr/>
          </p:nvGrpSpPr>
          <p:grpSpPr>
            <a:xfrm>
              <a:off x="3200400" y="3200399"/>
              <a:ext cx="3886200" cy="3657601"/>
              <a:chOff x="0" y="0"/>
              <a:chExt cx="3886200" cy="3657600"/>
            </a:xfrm>
          </p:grpSpPr>
          <p:sp>
            <p:nvSpPr>
              <p:cNvPr id="5660" name="Oval 10"/>
              <p:cNvSpPr/>
              <p:nvPr/>
            </p:nvSpPr>
            <p:spPr>
              <a:xfrm>
                <a:off x="0" y="-1"/>
                <a:ext cx="3886200" cy="36576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2" name="Oval 12"/>
              <p:cNvSpPr/>
              <p:nvPr/>
            </p:nvSpPr>
            <p:spPr>
              <a:xfrm>
                <a:off x="637081" y="630620"/>
                <a:ext cx="2614691" cy="2398987"/>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4" name="Oval 14"/>
              <p:cNvSpPr/>
              <p:nvPr/>
            </p:nvSpPr>
            <p:spPr>
              <a:xfrm>
                <a:off x="1209128" y="1198179"/>
                <a:ext cx="1466617" cy="1258615"/>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nvGrpSpPr>
            <p:cNvPr id="5671" name="Group 15"/>
            <p:cNvGrpSpPr/>
            <p:nvPr/>
          </p:nvGrpSpPr>
          <p:grpSpPr>
            <a:xfrm>
              <a:off x="4495800" y="152399"/>
              <a:ext cx="4343400" cy="4114801"/>
              <a:chOff x="0" y="0"/>
              <a:chExt cx="4343400" cy="4114800"/>
            </a:xfrm>
          </p:grpSpPr>
          <p:sp>
            <p:nvSpPr>
              <p:cNvPr id="5666" name="Oval 16"/>
              <p:cNvSpPr/>
              <p:nvPr/>
            </p:nvSpPr>
            <p:spPr>
              <a:xfrm>
                <a:off x="0" y="-1"/>
                <a:ext cx="4343400" cy="411480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7" name="Oval 17"/>
              <p:cNvSpPr/>
              <p:nvPr/>
            </p:nvSpPr>
            <p:spPr>
              <a:xfrm>
                <a:off x="356016" y="354724"/>
                <a:ext cx="3637301" cy="340683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69" name="Oval 19"/>
              <p:cNvSpPr/>
              <p:nvPr/>
            </p:nvSpPr>
            <p:spPr>
              <a:xfrm>
                <a:off x="1068049" y="1064172"/>
                <a:ext cx="2207303" cy="1990891"/>
              </a:xfrm>
              <a:prstGeom prst="ellipse">
                <a:avLst/>
              </a:prstGeom>
              <a:noFill/>
              <a:ln w="9525" cap="flat">
                <a:solidFill>
                  <a:srgbClr val="003399"/>
                </a:solidFill>
                <a:prstDash val="solid"/>
                <a:round/>
              </a:ln>
              <a:effectLst/>
            </p:spPr>
            <p:txBody>
              <a:bodyPr wrap="square" lIns="46799" tIns="46799" rIns="46799" bIns="46799" numCol="1" anchor="ctr">
                <a:noAutofit/>
              </a:bodyPr>
              <a:lstStyle/>
              <a:p>
                <a:pPr defTabSz="914400">
                  <a:defRPr sz="2400">
                    <a:solidFill>
                      <a:srgbClr val="EAEAEA"/>
                    </a:solidFill>
                  </a:defRPr>
                </a:pPr>
                <a:endParaRPr/>
              </a:p>
            </p:txBody>
          </p:sp>
          <p:sp>
            <p:nvSpPr>
              <p:cNvPr id="567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6799" tIns="46799" rIns="46799" bIns="46799" numCol="1" anchor="ctr">
                <a:noAutofit/>
              </a:bodyPr>
              <a:lstStyle/>
              <a:p>
                <a:pPr defTabSz="914400">
                  <a:defRPr sz="2400">
                    <a:solidFill>
                      <a:srgbClr val="EAEAEA"/>
                    </a:solidFill>
                  </a:defRPr>
                </a:pPr>
                <a:endParaRPr/>
              </a:p>
            </p:txBody>
          </p:sp>
        </p:grpSp>
      </p:grpSp>
      <p:sp>
        <p:nvSpPr>
          <p:cNvPr id="5673" name="Title Text"/>
          <p:cNvSpPr txBox="1">
            <a:spLocks noGrp="1"/>
          </p:cNvSpPr>
          <p:nvPr>
            <p:ph type="title"/>
          </p:nvPr>
        </p:nvSpPr>
        <p:spPr>
          <a:xfrm>
            <a:off x="685800" y="609600"/>
            <a:ext cx="7772400" cy="1143000"/>
          </a:xfrm>
          <a:prstGeom prst="rect">
            <a:avLst/>
          </a:prstGeom>
        </p:spPr>
        <p:txBody>
          <a:bodyPr>
            <a:normAutofit/>
          </a:bodyPr>
          <a:lstStyle>
            <a:lvl1pPr>
              <a:defRPr sz="4000" b="1" i="0">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5674" name="Slide Number"/>
          <p:cNvSpPr txBox="1">
            <a:spLocks noGrp="1"/>
          </p:cNvSpPr>
          <p:nvPr>
            <p:ph type="sldNum" sz="quarter" idx="2"/>
          </p:nvPr>
        </p:nvSpPr>
        <p:spPr>
          <a:prstGeom prst="rect">
            <a:avLst/>
          </a:prstGeom>
        </p:spPr>
        <p:txBody>
          <a:bodyPr/>
          <a:lstStyle>
            <a:lvl1pPr defTabSz="457200">
              <a:defRPr b="1">
                <a:solidFill>
                  <a:srgbClr val="EAEAEA"/>
                </a:solidFill>
              </a:defRPr>
            </a:lvl1pPr>
          </a:lstStyle>
          <a:p>
            <a:fld id="{86CB4B4D-7CA3-9044-876B-883B54F8677D}" type="slidenum">
              <a:rPr/>
              <a:pPr/>
              <a:t>‹#›</a:t>
            </a:fld>
            <a:endParaRPr/>
          </a:p>
        </p:txBody>
      </p:sp>
    </p:spTree>
    <p:extLst>
      <p:ext uri="{BB962C8B-B14F-4D97-AF65-F5344CB8AC3E}">
        <p14:creationId xmlns:p14="http://schemas.microsoft.com/office/powerpoint/2010/main" val="3530680697"/>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type="tx">
  <p:cSld name="26_Title Slide">
    <p:spTree>
      <p:nvGrpSpPr>
        <p:cNvPr id="1" name=""/>
        <p:cNvGrpSpPr/>
        <p:nvPr/>
      </p:nvGrpSpPr>
      <p:grpSpPr>
        <a:xfrm>
          <a:off x="0" y="0"/>
          <a:ext cx="0" cy="0"/>
          <a:chOff x="0" y="0"/>
          <a:chExt cx="0" cy="0"/>
        </a:xfrm>
      </p:grpSpPr>
      <p:sp>
        <p:nvSpPr>
          <p:cNvPr id="5681"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6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8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898707426"/>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type="tx">
  <p:cSld name="25_Title and Content">
    <p:spTree>
      <p:nvGrpSpPr>
        <p:cNvPr id="1" name=""/>
        <p:cNvGrpSpPr/>
        <p:nvPr/>
      </p:nvGrpSpPr>
      <p:grpSpPr>
        <a:xfrm>
          <a:off x="0" y="0"/>
          <a:ext cx="0" cy="0"/>
          <a:chOff x="0" y="0"/>
          <a:chExt cx="0" cy="0"/>
        </a:xfrm>
      </p:grpSpPr>
      <p:sp>
        <p:nvSpPr>
          <p:cNvPr id="5690"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691" name="Body Level One…"/>
          <p:cNvSpPr txBox="1">
            <a:spLocks noGrp="1"/>
          </p:cNvSpPr>
          <p:nvPr>
            <p:ph type="body" idx="1"/>
          </p:nvPr>
        </p:nvSpPr>
        <p:spPr>
          <a:xfrm>
            <a:off x="685800" y="1981200"/>
            <a:ext cx="77724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9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560041391"/>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type="tx">
  <p:cSld name="25_Section Header">
    <p:spTree>
      <p:nvGrpSpPr>
        <p:cNvPr id="1" name=""/>
        <p:cNvGrpSpPr/>
        <p:nvPr/>
      </p:nvGrpSpPr>
      <p:grpSpPr>
        <a:xfrm>
          <a:off x="0" y="0"/>
          <a:ext cx="0" cy="0"/>
          <a:chOff x="0" y="0"/>
          <a:chExt cx="0" cy="0"/>
        </a:xfrm>
      </p:grpSpPr>
      <p:sp>
        <p:nvSpPr>
          <p:cNvPr id="569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70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0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709670854"/>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name="25_Two Content">
    <p:spTree>
      <p:nvGrpSpPr>
        <p:cNvPr id="1" name=""/>
        <p:cNvGrpSpPr/>
        <p:nvPr/>
      </p:nvGrpSpPr>
      <p:grpSpPr>
        <a:xfrm>
          <a:off x="0" y="0"/>
          <a:ext cx="0" cy="0"/>
          <a:chOff x="0" y="0"/>
          <a:chExt cx="0" cy="0"/>
        </a:xfrm>
      </p:grpSpPr>
      <p:sp>
        <p:nvSpPr>
          <p:cNvPr id="5708"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0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1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245394558"/>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type="tx">
  <p:cSld name="25_Comparison">
    <p:spTree>
      <p:nvGrpSpPr>
        <p:cNvPr id="1" name=""/>
        <p:cNvGrpSpPr/>
        <p:nvPr/>
      </p:nvGrpSpPr>
      <p:grpSpPr>
        <a:xfrm>
          <a:off x="0" y="0"/>
          <a:ext cx="0" cy="0"/>
          <a:chOff x="0" y="0"/>
          <a:chExt cx="0" cy="0"/>
        </a:xfrm>
      </p:grpSpPr>
      <p:sp>
        <p:nvSpPr>
          <p:cNvPr id="5717"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1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720"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612248975"/>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6256909-6180-C14C-A802-BE71F4CEF9AB}" type="slidenum">
              <a:rPr lang="zh-CN" altLang="en-US" smtClean="0"/>
              <a:pPr>
                <a:defRPr/>
              </a:pPr>
              <a:t>‹#›</a:t>
            </a:fld>
            <a:endParaRPr lang="en-US" altLang="zh-CN" dirty="0"/>
          </a:p>
        </p:txBody>
      </p:sp>
    </p:spTree>
    <p:extLst>
      <p:ext uri="{BB962C8B-B14F-4D97-AF65-F5344CB8AC3E}">
        <p14:creationId xmlns:p14="http://schemas.microsoft.com/office/powerpoint/2010/main" val="1604944039"/>
      </p:ext>
    </p:extLst>
  </p:cSld>
  <p:clrMapOvr>
    <a:masterClrMapping/>
  </p:clrMapOvr>
  <p:transition spd="med">
    <p:randomBar dir="vert"/>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tx">
  <p:cSld name="24_Title Only">
    <p:spTree>
      <p:nvGrpSpPr>
        <p:cNvPr id="1" name=""/>
        <p:cNvGrpSpPr/>
        <p:nvPr/>
      </p:nvGrpSpPr>
      <p:grpSpPr>
        <a:xfrm>
          <a:off x="0" y="0"/>
          <a:ext cx="0" cy="0"/>
          <a:chOff x="0" y="0"/>
          <a:chExt cx="0" cy="0"/>
        </a:xfrm>
      </p:grpSpPr>
      <p:sp>
        <p:nvSpPr>
          <p:cNvPr id="5727"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28"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76319380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27_Blank">
    <p:spTree>
      <p:nvGrpSpPr>
        <p:cNvPr id="1" name=""/>
        <p:cNvGrpSpPr/>
        <p:nvPr/>
      </p:nvGrpSpPr>
      <p:grpSpPr>
        <a:xfrm>
          <a:off x="0" y="0"/>
          <a:ext cx="0" cy="0"/>
          <a:chOff x="0" y="0"/>
          <a:chExt cx="0" cy="0"/>
        </a:xfrm>
      </p:grpSpPr>
      <p:sp>
        <p:nvSpPr>
          <p:cNvPr id="573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011750222"/>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25_Content with Caption">
    <p:spTree>
      <p:nvGrpSpPr>
        <p:cNvPr id="1" name=""/>
        <p:cNvGrpSpPr/>
        <p:nvPr/>
      </p:nvGrpSpPr>
      <p:grpSpPr>
        <a:xfrm>
          <a:off x="0" y="0"/>
          <a:ext cx="0" cy="0"/>
          <a:chOff x="0" y="0"/>
          <a:chExt cx="0" cy="0"/>
        </a:xfrm>
      </p:grpSpPr>
      <p:sp>
        <p:nvSpPr>
          <p:cNvPr id="574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743"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4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574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43706134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25_Picture with Caption">
    <p:spTree>
      <p:nvGrpSpPr>
        <p:cNvPr id="1" name=""/>
        <p:cNvGrpSpPr/>
        <p:nvPr/>
      </p:nvGrpSpPr>
      <p:grpSpPr>
        <a:xfrm>
          <a:off x="0" y="0"/>
          <a:ext cx="0" cy="0"/>
          <a:chOff x="0" y="0"/>
          <a:chExt cx="0" cy="0"/>
        </a:xfrm>
      </p:grpSpPr>
      <p:sp>
        <p:nvSpPr>
          <p:cNvPr id="575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753"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75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55"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1108719500"/>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25_Title and Vertical Text">
    <p:spTree>
      <p:nvGrpSpPr>
        <p:cNvPr id="1" name=""/>
        <p:cNvGrpSpPr/>
        <p:nvPr/>
      </p:nvGrpSpPr>
      <p:grpSpPr>
        <a:xfrm>
          <a:off x="0" y="0"/>
          <a:ext cx="0" cy="0"/>
          <a:chOff x="0" y="0"/>
          <a:chExt cx="0" cy="0"/>
        </a:xfrm>
      </p:grpSpPr>
      <p:sp>
        <p:nvSpPr>
          <p:cNvPr id="5762" name="Title Text"/>
          <p:cNvSpPr txBox="1">
            <a:spLocks noGrp="1"/>
          </p:cNvSpPr>
          <p:nvPr>
            <p:ph type="title"/>
          </p:nvPr>
        </p:nvSpPr>
        <p:spPr>
          <a:xfrm>
            <a:off x="38100" y="44450"/>
            <a:ext cx="9070975"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63"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64"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33434284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25_Vertical Title and Text">
    <p:spTree>
      <p:nvGrpSpPr>
        <p:cNvPr id="1" name=""/>
        <p:cNvGrpSpPr/>
        <p:nvPr/>
      </p:nvGrpSpPr>
      <p:grpSpPr>
        <a:xfrm>
          <a:off x="0" y="0"/>
          <a:ext cx="0" cy="0"/>
          <a:chOff x="0" y="0"/>
          <a:chExt cx="0" cy="0"/>
        </a:xfrm>
      </p:grpSpPr>
      <p:sp>
        <p:nvSpPr>
          <p:cNvPr id="5771"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72"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73"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720286105"/>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1_Title and 4 Content">
    <p:spTree>
      <p:nvGrpSpPr>
        <p:cNvPr id="1" name=""/>
        <p:cNvGrpSpPr/>
        <p:nvPr/>
      </p:nvGrpSpPr>
      <p:grpSpPr>
        <a:xfrm>
          <a:off x="0" y="0"/>
          <a:ext cx="0" cy="0"/>
          <a:chOff x="0" y="0"/>
          <a:chExt cx="0" cy="0"/>
        </a:xfrm>
      </p:grpSpPr>
      <p:sp>
        <p:nvSpPr>
          <p:cNvPr id="5780"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82"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3010122502"/>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1_Title, Content, and 2 Content">
    <p:spTree>
      <p:nvGrpSpPr>
        <p:cNvPr id="1" name=""/>
        <p:cNvGrpSpPr/>
        <p:nvPr/>
      </p:nvGrpSpPr>
      <p:grpSpPr>
        <a:xfrm>
          <a:off x="0" y="0"/>
          <a:ext cx="0" cy="0"/>
          <a:chOff x="0" y="0"/>
          <a:chExt cx="0" cy="0"/>
        </a:xfrm>
      </p:grpSpPr>
      <p:sp>
        <p:nvSpPr>
          <p:cNvPr id="5789"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90" name="Body Level One…"/>
          <p:cNvSpPr txBox="1">
            <a:spLocks noGrp="1"/>
          </p:cNvSpPr>
          <p:nvPr>
            <p:ph type="body" sz="half" idx="1"/>
          </p:nvPr>
        </p:nvSpPr>
        <p:spPr>
          <a:xfrm>
            <a:off x="685800" y="1981200"/>
            <a:ext cx="3810000" cy="4114800"/>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791"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2167122909"/>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9_Title and Table">
    <p:spTree>
      <p:nvGrpSpPr>
        <p:cNvPr id="1" name=""/>
        <p:cNvGrpSpPr/>
        <p:nvPr/>
      </p:nvGrpSpPr>
      <p:grpSpPr>
        <a:xfrm>
          <a:off x="0" y="0"/>
          <a:ext cx="0" cy="0"/>
          <a:chOff x="0" y="0"/>
          <a:chExt cx="0" cy="0"/>
        </a:xfrm>
      </p:grpSpPr>
      <p:sp>
        <p:nvSpPr>
          <p:cNvPr id="5798" name="Title Text"/>
          <p:cNvSpPr txBox="1">
            <a:spLocks noGrp="1"/>
          </p:cNvSpPr>
          <p:nvPr>
            <p:ph type="title"/>
          </p:nvPr>
        </p:nvSpPr>
        <p:spPr>
          <a:xfrm>
            <a:off x="685800" y="609600"/>
            <a:ext cx="77724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99" name="Slide Number"/>
          <p:cNvSpPr txBox="1">
            <a:spLocks noGrp="1"/>
          </p:cNvSpPr>
          <p:nvPr>
            <p:ph type="sldNum" sz="quarter" idx="2"/>
          </p:nvPr>
        </p:nvSpPr>
        <p:spPr>
          <a:prstGeom prst="rect">
            <a:avLst/>
          </a:prstGeom>
        </p:spPr>
        <p:txBody>
          <a:bodyPr/>
          <a:lstStyle>
            <a:lvl1pPr defTabSz="457200"/>
          </a:lstStyle>
          <a:p>
            <a:fld id="{86CB4B4D-7CA3-9044-876B-883B54F8677D}" type="slidenum">
              <a:rPr/>
              <a:pPr/>
              <a:t>‹#›</a:t>
            </a:fld>
            <a:endParaRPr/>
          </a:p>
        </p:txBody>
      </p:sp>
    </p:spTree>
    <p:extLst>
      <p:ext uri="{BB962C8B-B14F-4D97-AF65-F5344CB8AC3E}">
        <p14:creationId xmlns:p14="http://schemas.microsoft.com/office/powerpoint/2010/main" val="766003171"/>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26_Title and Content">
    <p:spTree>
      <p:nvGrpSpPr>
        <p:cNvPr id="1" name=""/>
        <p:cNvGrpSpPr/>
        <p:nvPr/>
      </p:nvGrpSpPr>
      <p:grpSpPr>
        <a:xfrm>
          <a:off x="0" y="0"/>
          <a:ext cx="0" cy="0"/>
          <a:chOff x="0" y="0"/>
          <a:chExt cx="0" cy="0"/>
        </a:xfrm>
      </p:grpSpPr>
      <p:sp>
        <p:nvSpPr>
          <p:cNvPr id="5815"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16" name="Body Level One…"/>
          <p:cNvSpPr txBox="1">
            <a:spLocks noGrp="1"/>
          </p:cNvSpPr>
          <p:nvPr>
            <p:ph type="body" idx="1"/>
          </p:nvPr>
        </p:nvSpPr>
        <p:spPr>
          <a:xfrm>
            <a:off x="457200" y="1600206"/>
            <a:ext cx="8229600" cy="4525964"/>
          </a:xfrm>
          <a:prstGeom prst="rect">
            <a:avLst/>
          </a:prstGeom>
        </p:spPr>
        <p:txBody>
          <a:bodyPr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17"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8558676"/>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C7DF3B-9C83-B341-9932-AAC3A526901A}" type="slidenum">
              <a:rPr lang="zh-CN" altLang="en-US" smtClean="0"/>
              <a:pPr>
                <a:defRPr/>
              </a:pPr>
              <a:t>‹#›</a:t>
            </a:fld>
            <a:endParaRPr lang="en-US" altLang="zh-CN" dirty="0"/>
          </a:p>
        </p:txBody>
      </p:sp>
    </p:spTree>
    <p:extLst>
      <p:ext uri="{BB962C8B-B14F-4D97-AF65-F5344CB8AC3E}">
        <p14:creationId xmlns:p14="http://schemas.microsoft.com/office/powerpoint/2010/main" val="341799515"/>
      </p:ext>
    </p:extLst>
  </p:cSld>
  <p:clrMapOvr>
    <a:masterClrMapping/>
  </p:clrMapOvr>
  <p:transition spd="med">
    <p:randomBar dir="vert"/>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26_Section Header">
    <p:spTree>
      <p:nvGrpSpPr>
        <p:cNvPr id="1" name=""/>
        <p:cNvGrpSpPr/>
        <p:nvPr/>
      </p:nvGrpSpPr>
      <p:grpSpPr>
        <a:xfrm>
          <a:off x="0" y="0"/>
          <a:ext cx="0" cy="0"/>
          <a:chOff x="0" y="0"/>
          <a:chExt cx="0" cy="0"/>
        </a:xfrm>
      </p:grpSpPr>
      <p:sp>
        <p:nvSpPr>
          <p:cNvPr id="5824" name="Title Text"/>
          <p:cNvSpPr txBox="1">
            <a:spLocks noGrp="1"/>
          </p:cNvSpPr>
          <p:nvPr>
            <p:ph type="title"/>
          </p:nvPr>
        </p:nvSpPr>
        <p:spPr>
          <a:xfrm>
            <a:off x="722312" y="4406906"/>
            <a:ext cx="7772401" cy="1362076"/>
          </a:xfrm>
          <a:prstGeom prst="rect">
            <a:avLst/>
          </a:prstGeom>
        </p:spPr>
        <p:txBody>
          <a:bodyPr lIns="45667" tIns="45667" rIns="45667" bIns="45667"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825" name="Body Level One…"/>
          <p:cNvSpPr txBox="1">
            <a:spLocks noGrp="1"/>
          </p:cNvSpPr>
          <p:nvPr>
            <p:ph type="body" sz="quarter" idx="1"/>
          </p:nvPr>
        </p:nvSpPr>
        <p:spPr>
          <a:xfrm>
            <a:off x="722312" y="2906714"/>
            <a:ext cx="7772401" cy="1500188"/>
          </a:xfrm>
          <a:prstGeom prst="rect">
            <a:avLst/>
          </a:prstGeom>
        </p:spPr>
        <p:txBody>
          <a:bodyPr lIns="45667" tIns="45667" rIns="45667" bIns="45667"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685">
              <a:spcBef>
                <a:spcPts val="400"/>
              </a:spcBef>
              <a:buSzTx/>
              <a:buNone/>
              <a:defRPr sz="2000" b="1" i="0">
                <a:latin typeface="Arial" panose="020B0604020202020204" pitchFamily="34" charset="0"/>
                <a:cs typeface="Arial" panose="020B0604020202020204" pitchFamily="34" charset="0"/>
              </a:defRPr>
            </a:lvl2pPr>
            <a:lvl3pPr marL="0" indent="913370">
              <a:spcBef>
                <a:spcPts val="400"/>
              </a:spcBef>
              <a:buSzTx/>
              <a:buNone/>
              <a:defRPr sz="2000" b="1" i="0">
                <a:latin typeface="Arial" panose="020B0604020202020204" pitchFamily="34" charset="0"/>
                <a:cs typeface="Arial" panose="020B0604020202020204" pitchFamily="34" charset="0"/>
              </a:defRPr>
            </a:lvl3pPr>
            <a:lvl4pPr marL="0" indent="1370050">
              <a:spcBef>
                <a:spcPts val="400"/>
              </a:spcBef>
              <a:buSzTx/>
              <a:buNone/>
              <a:defRPr sz="2000" b="1" i="0">
                <a:latin typeface="Arial" panose="020B0604020202020204" pitchFamily="34" charset="0"/>
                <a:cs typeface="Arial" panose="020B0604020202020204" pitchFamily="34" charset="0"/>
              </a:defRPr>
            </a:lvl4pPr>
            <a:lvl5pPr marL="0" indent="1826739">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6"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2772201"/>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26_Two Content">
    <p:spTree>
      <p:nvGrpSpPr>
        <p:cNvPr id="1" name=""/>
        <p:cNvGrpSpPr/>
        <p:nvPr/>
      </p:nvGrpSpPr>
      <p:grpSpPr>
        <a:xfrm>
          <a:off x="0" y="0"/>
          <a:ext cx="0" cy="0"/>
          <a:chOff x="0" y="0"/>
          <a:chExt cx="0" cy="0"/>
        </a:xfrm>
      </p:grpSpPr>
      <p:sp>
        <p:nvSpPr>
          <p:cNvPr id="5833"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34" name="Body Level One…"/>
          <p:cNvSpPr txBox="1">
            <a:spLocks noGrp="1"/>
          </p:cNvSpPr>
          <p:nvPr>
            <p:ph type="body" sz="half" idx="1"/>
          </p:nvPr>
        </p:nvSpPr>
        <p:spPr>
          <a:xfrm>
            <a:off x="457200" y="1600206"/>
            <a:ext cx="4038600" cy="4525964"/>
          </a:xfrm>
          <a:prstGeom prst="rect">
            <a:avLst/>
          </a:prstGeom>
        </p:spPr>
        <p:txBody>
          <a:bodyPr lIns="45667" tIns="45667" rIns="45667" bIns="45667">
            <a:normAutofit/>
          </a:bodyPr>
          <a:lstStyle>
            <a:lvl1pPr marL="342511" indent="-342511">
              <a:spcBef>
                <a:spcPts val="600"/>
              </a:spcBef>
              <a:defRPr sz="2800" b="1" i="0">
                <a:latin typeface="Arial" panose="020B0604020202020204" pitchFamily="34" charset="0"/>
                <a:cs typeface="Arial" panose="020B0604020202020204" pitchFamily="34" charset="0"/>
              </a:defRPr>
            </a:lvl1pPr>
            <a:lvl2pPr marL="789679" indent="-332999">
              <a:spcBef>
                <a:spcPts val="600"/>
              </a:spcBef>
              <a:defRPr sz="2800" b="1" i="0">
                <a:latin typeface="Arial" panose="020B0604020202020204" pitchFamily="34" charset="0"/>
                <a:cs typeface="Arial" panose="020B0604020202020204" pitchFamily="34" charset="0"/>
              </a:defRPr>
            </a:lvl2pPr>
            <a:lvl3pPr marL="1233044" indent="-319677">
              <a:spcBef>
                <a:spcPts val="600"/>
              </a:spcBef>
              <a:defRPr sz="2800" b="1" i="0">
                <a:latin typeface="Arial" panose="020B0604020202020204" pitchFamily="34" charset="0"/>
                <a:cs typeface="Arial" panose="020B0604020202020204" pitchFamily="34" charset="0"/>
              </a:defRPr>
            </a:lvl3pPr>
            <a:lvl4pPr marL="1725249" indent="-355197">
              <a:spcBef>
                <a:spcPts val="600"/>
              </a:spcBef>
              <a:defRPr sz="2800" b="1" i="0">
                <a:latin typeface="Arial" panose="020B0604020202020204" pitchFamily="34" charset="0"/>
                <a:cs typeface="Arial" panose="020B0604020202020204" pitchFamily="34" charset="0"/>
              </a:defRPr>
            </a:lvl4pPr>
            <a:lvl5pPr marL="2181931" indent="-355197">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5"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7554023"/>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26_Comparison">
    <p:spTree>
      <p:nvGrpSpPr>
        <p:cNvPr id="1" name=""/>
        <p:cNvGrpSpPr/>
        <p:nvPr/>
      </p:nvGrpSpPr>
      <p:grpSpPr>
        <a:xfrm>
          <a:off x="0" y="0"/>
          <a:ext cx="0" cy="0"/>
          <a:chOff x="0" y="0"/>
          <a:chExt cx="0" cy="0"/>
        </a:xfrm>
      </p:grpSpPr>
      <p:sp>
        <p:nvSpPr>
          <p:cNvPr id="5842"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43" name="Body Level One…"/>
          <p:cNvSpPr txBox="1">
            <a:spLocks noGrp="1"/>
          </p:cNvSpPr>
          <p:nvPr>
            <p:ph type="body" sz="quarter" idx="1"/>
          </p:nvPr>
        </p:nvSpPr>
        <p:spPr>
          <a:xfrm>
            <a:off x="457201" y="1535112"/>
            <a:ext cx="4040188" cy="639763"/>
          </a:xfrm>
          <a:prstGeom prst="rect">
            <a:avLst/>
          </a:prstGeom>
        </p:spPr>
        <p:txBody>
          <a:bodyPr lIns="45667" tIns="45667" rIns="45667" bIns="45667"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685">
              <a:spcBef>
                <a:spcPts val="500"/>
              </a:spcBef>
              <a:buSzTx/>
              <a:buNone/>
              <a:defRPr sz="2400" b="1" i="0">
                <a:latin typeface="Arial" panose="020B0604020202020204" pitchFamily="34" charset="0"/>
                <a:cs typeface="Arial" panose="020B0604020202020204" pitchFamily="34" charset="0"/>
              </a:defRPr>
            </a:lvl2pPr>
            <a:lvl3pPr marL="0" indent="913370">
              <a:spcBef>
                <a:spcPts val="500"/>
              </a:spcBef>
              <a:buSzTx/>
              <a:buNone/>
              <a:defRPr sz="2400" b="1" i="0">
                <a:latin typeface="Arial" panose="020B0604020202020204" pitchFamily="34" charset="0"/>
                <a:cs typeface="Arial" panose="020B0604020202020204" pitchFamily="34" charset="0"/>
              </a:defRPr>
            </a:lvl3pPr>
            <a:lvl4pPr marL="0" indent="1370050">
              <a:spcBef>
                <a:spcPts val="500"/>
              </a:spcBef>
              <a:buSzTx/>
              <a:buNone/>
              <a:defRPr sz="2400" b="1" i="0">
                <a:latin typeface="Arial" panose="020B0604020202020204" pitchFamily="34" charset="0"/>
                <a:cs typeface="Arial" panose="020B0604020202020204" pitchFamily="34" charset="0"/>
              </a:defRPr>
            </a:lvl4pPr>
            <a:lvl5pPr marL="0" indent="1826739">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4" name="Text Placeholder 4"/>
          <p:cNvSpPr>
            <a:spLocks noGrp="1"/>
          </p:cNvSpPr>
          <p:nvPr>
            <p:ph type="body" sz="quarter" idx="21"/>
          </p:nvPr>
        </p:nvSpPr>
        <p:spPr>
          <a:xfrm>
            <a:off x="4645042" y="1535112"/>
            <a:ext cx="4041776" cy="639763"/>
          </a:xfrm>
          <a:prstGeom prst="rect">
            <a:avLst/>
          </a:prstGeom>
        </p:spPr>
        <p:txBody>
          <a:bodyPr lIns="45667" tIns="45667" rIns="45667" bIns="4566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5845"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538988"/>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25_Title Only">
    <p:spTree>
      <p:nvGrpSpPr>
        <p:cNvPr id="1" name=""/>
        <p:cNvGrpSpPr/>
        <p:nvPr/>
      </p:nvGrpSpPr>
      <p:grpSpPr>
        <a:xfrm>
          <a:off x="0" y="0"/>
          <a:ext cx="0" cy="0"/>
          <a:chOff x="0" y="0"/>
          <a:chExt cx="0" cy="0"/>
        </a:xfrm>
      </p:grpSpPr>
      <p:sp>
        <p:nvSpPr>
          <p:cNvPr id="5852"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53"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1046820"/>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28_Blank">
    <p:spTree>
      <p:nvGrpSpPr>
        <p:cNvPr id="1" name=""/>
        <p:cNvGrpSpPr/>
        <p:nvPr/>
      </p:nvGrpSpPr>
      <p:grpSpPr>
        <a:xfrm>
          <a:off x="0" y="0"/>
          <a:ext cx="0" cy="0"/>
          <a:chOff x="0" y="0"/>
          <a:chExt cx="0" cy="0"/>
        </a:xfrm>
      </p:grpSpPr>
      <p:sp>
        <p:nvSpPr>
          <p:cNvPr id="586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146290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26_Content with Caption">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457215" y="273050"/>
            <a:ext cx="3008314" cy="1162050"/>
          </a:xfrm>
          <a:prstGeom prst="rect">
            <a:avLst/>
          </a:prstGeom>
        </p:spPr>
        <p:txBody>
          <a:bodyPr lIns="45667" tIns="45667" rIns="45667" bIns="45667"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868" name="Body Level One…"/>
          <p:cNvSpPr txBox="1">
            <a:spLocks noGrp="1"/>
          </p:cNvSpPr>
          <p:nvPr>
            <p:ph type="body" idx="1"/>
          </p:nvPr>
        </p:nvSpPr>
        <p:spPr>
          <a:xfrm>
            <a:off x="3575050" y="273067"/>
            <a:ext cx="5111750" cy="5853113"/>
          </a:xfrm>
          <a:prstGeom prst="rect">
            <a:avLst/>
          </a:prstGeom>
        </p:spPr>
        <p:txBody>
          <a:bodyPr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69" name="Text Placeholder 3"/>
          <p:cNvSpPr>
            <a:spLocks noGrp="1"/>
          </p:cNvSpPr>
          <p:nvPr>
            <p:ph type="body" sz="half" idx="21"/>
          </p:nvPr>
        </p:nvSpPr>
        <p:spPr>
          <a:xfrm>
            <a:off x="457214" y="1435108"/>
            <a:ext cx="3008315" cy="4691064"/>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587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7235640"/>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tx">
  <p:cSld name="26_Picture with Caption">
    <p:spTree>
      <p:nvGrpSpPr>
        <p:cNvPr id="1" name=""/>
        <p:cNvGrpSpPr/>
        <p:nvPr/>
      </p:nvGrpSpPr>
      <p:grpSpPr>
        <a:xfrm>
          <a:off x="0" y="0"/>
          <a:ext cx="0" cy="0"/>
          <a:chOff x="0" y="0"/>
          <a:chExt cx="0" cy="0"/>
        </a:xfrm>
      </p:grpSpPr>
      <p:sp>
        <p:nvSpPr>
          <p:cNvPr id="5877" name="Title Text"/>
          <p:cNvSpPr txBox="1">
            <a:spLocks noGrp="1"/>
          </p:cNvSpPr>
          <p:nvPr>
            <p:ph type="title"/>
          </p:nvPr>
        </p:nvSpPr>
        <p:spPr>
          <a:xfrm>
            <a:off x="1792288" y="4800600"/>
            <a:ext cx="5486401" cy="566738"/>
          </a:xfrm>
          <a:prstGeom prst="rect">
            <a:avLst/>
          </a:prstGeom>
        </p:spPr>
        <p:txBody>
          <a:bodyPr lIns="45667" tIns="45667" rIns="45667" bIns="45667"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878"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879" name="Body Level One…"/>
          <p:cNvSpPr txBox="1">
            <a:spLocks noGrp="1"/>
          </p:cNvSpPr>
          <p:nvPr>
            <p:ph type="body" sz="quarter" idx="1"/>
          </p:nvPr>
        </p:nvSpPr>
        <p:spPr>
          <a:xfrm>
            <a:off x="1792288" y="5367337"/>
            <a:ext cx="5486401" cy="804863"/>
          </a:xfrm>
          <a:prstGeom prst="rect">
            <a:avLst/>
          </a:prstGeom>
        </p:spPr>
        <p:txBody>
          <a:bodyPr lIns="45667" tIns="45667" rIns="45667" bIns="45667">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685">
              <a:spcBef>
                <a:spcPts val="300"/>
              </a:spcBef>
              <a:buSzTx/>
              <a:buNone/>
              <a:defRPr sz="1400" b="1" i="0">
                <a:latin typeface="Arial" panose="020B0604020202020204" pitchFamily="34" charset="0"/>
                <a:cs typeface="Arial" panose="020B0604020202020204" pitchFamily="34" charset="0"/>
              </a:defRPr>
            </a:lvl2pPr>
            <a:lvl3pPr marL="0" indent="913370">
              <a:spcBef>
                <a:spcPts val="300"/>
              </a:spcBef>
              <a:buSzTx/>
              <a:buNone/>
              <a:defRPr sz="1400" b="1" i="0">
                <a:latin typeface="Arial" panose="020B0604020202020204" pitchFamily="34" charset="0"/>
                <a:cs typeface="Arial" panose="020B0604020202020204" pitchFamily="34" charset="0"/>
              </a:defRPr>
            </a:lvl3pPr>
            <a:lvl4pPr marL="0" indent="1370050">
              <a:spcBef>
                <a:spcPts val="300"/>
              </a:spcBef>
              <a:buSzTx/>
              <a:buNone/>
              <a:defRPr sz="1400" b="1" i="0">
                <a:latin typeface="Arial" panose="020B0604020202020204" pitchFamily="34" charset="0"/>
                <a:cs typeface="Arial" panose="020B0604020202020204" pitchFamily="34" charset="0"/>
              </a:defRPr>
            </a:lvl4pPr>
            <a:lvl5pPr marL="0" indent="1826739">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0"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5348739"/>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26_Title and Vertical Text">
    <p:spTree>
      <p:nvGrpSpPr>
        <p:cNvPr id="1" name=""/>
        <p:cNvGrpSpPr/>
        <p:nvPr/>
      </p:nvGrpSpPr>
      <p:grpSpPr>
        <a:xfrm>
          <a:off x="0" y="0"/>
          <a:ext cx="0" cy="0"/>
          <a:chOff x="0" y="0"/>
          <a:chExt cx="0" cy="0"/>
        </a:xfrm>
      </p:grpSpPr>
      <p:sp>
        <p:nvSpPr>
          <p:cNvPr id="5887" name="Title Text"/>
          <p:cNvSpPr txBox="1">
            <a:spLocks noGrp="1"/>
          </p:cNvSpPr>
          <p:nvPr>
            <p:ph type="title"/>
          </p:nvPr>
        </p:nvSpPr>
        <p:spPr>
          <a:xfrm>
            <a:off x="457200" y="274638"/>
            <a:ext cx="8229600" cy="1143001"/>
          </a:xfrm>
          <a:prstGeom prst="rect">
            <a:avLst/>
          </a:prstGeom>
        </p:spPr>
        <p:txBody>
          <a:bodyPr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88" name="Body Level One…"/>
          <p:cNvSpPr txBox="1">
            <a:spLocks noGrp="1"/>
          </p:cNvSpPr>
          <p:nvPr>
            <p:ph type="body" idx="1"/>
          </p:nvPr>
        </p:nvSpPr>
        <p:spPr>
          <a:xfrm>
            <a:off x="457200" y="1600206"/>
            <a:ext cx="8229600" cy="4525964"/>
          </a:xfrm>
          <a:prstGeom prst="rect">
            <a:avLst/>
          </a:prstGeom>
        </p:spPr>
        <p:txBody>
          <a:bodyPr vert="eaVert"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9"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0900303"/>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26_Vertical Title and Text">
    <p:spTree>
      <p:nvGrpSpPr>
        <p:cNvPr id="1" name=""/>
        <p:cNvGrpSpPr/>
        <p:nvPr/>
      </p:nvGrpSpPr>
      <p:grpSpPr>
        <a:xfrm>
          <a:off x="0" y="0"/>
          <a:ext cx="0" cy="0"/>
          <a:chOff x="0" y="0"/>
          <a:chExt cx="0" cy="0"/>
        </a:xfrm>
      </p:grpSpPr>
      <p:sp>
        <p:nvSpPr>
          <p:cNvPr id="5896" name="Title Text"/>
          <p:cNvSpPr txBox="1">
            <a:spLocks noGrp="1"/>
          </p:cNvSpPr>
          <p:nvPr>
            <p:ph type="title"/>
          </p:nvPr>
        </p:nvSpPr>
        <p:spPr>
          <a:xfrm>
            <a:off x="6629400" y="274650"/>
            <a:ext cx="2057400" cy="5851526"/>
          </a:xfrm>
          <a:prstGeom prst="rect">
            <a:avLst/>
          </a:prstGeom>
        </p:spPr>
        <p:txBody>
          <a:bodyPr vert="eaVert" lIns="45667" tIns="45667" rIns="45667" bIns="45667">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897" name="Body Level One…"/>
          <p:cNvSpPr txBox="1">
            <a:spLocks noGrp="1"/>
          </p:cNvSpPr>
          <p:nvPr>
            <p:ph type="body" idx="1"/>
          </p:nvPr>
        </p:nvSpPr>
        <p:spPr>
          <a:xfrm>
            <a:off x="457200" y="274650"/>
            <a:ext cx="6019800" cy="5851526"/>
          </a:xfrm>
          <a:prstGeom prst="rect">
            <a:avLst/>
          </a:prstGeom>
        </p:spPr>
        <p:txBody>
          <a:bodyPr vert="eaVert" lIns="45667" tIns="45667" rIns="45667" bIns="45667">
            <a:normAutofit/>
          </a:bodyPr>
          <a:lstStyle>
            <a:lvl1pPr marL="342511" indent="-342511">
              <a:defRPr b="1" i="0">
                <a:latin typeface="Arial" panose="020B0604020202020204" pitchFamily="34" charset="0"/>
                <a:cs typeface="Arial" panose="020B0604020202020204" pitchFamily="34" charset="0"/>
              </a:defRPr>
            </a:lvl1pPr>
            <a:lvl2pPr marL="782883" indent="-326203">
              <a:defRPr b="1" i="0">
                <a:latin typeface="Arial" panose="020B0604020202020204" pitchFamily="34" charset="0"/>
                <a:cs typeface="Arial" panose="020B0604020202020204" pitchFamily="34" charset="0"/>
              </a:defRPr>
            </a:lvl2pPr>
            <a:lvl3pPr marL="1217821" indent="-304454">
              <a:defRPr b="1" i="0">
                <a:latin typeface="Arial" panose="020B0604020202020204" pitchFamily="34" charset="0"/>
                <a:cs typeface="Arial" panose="020B0604020202020204" pitchFamily="34" charset="0"/>
              </a:defRPr>
            </a:lvl3pPr>
            <a:lvl4pPr marL="1735397" indent="-365345">
              <a:defRPr b="1" i="0">
                <a:latin typeface="Arial" panose="020B0604020202020204" pitchFamily="34" charset="0"/>
                <a:cs typeface="Arial" panose="020B0604020202020204" pitchFamily="34" charset="0"/>
              </a:defRPr>
            </a:lvl4pPr>
            <a:lvl5pPr marL="2192079" indent="-365345">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8" name="Slide Number"/>
          <p:cNvSpPr txBox="1">
            <a:spLocks noGrp="1"/>
          </p:cNvSpPr>
          <p:nvPr>
            <p:ph type="sldNum" sz="quarter" idx="2"/>
          </p:nvPr>
        </p:nvSpPr>
        <p:spPr>
          <a:xfrm>
            <a:off x="8376567" y="6245226"/>
            <a:ext cx="310234" cy="307670"/>
          </a:xfrm>
          <a:prstGeom prst="rect">
            <a:avLst/>
          </a:prstGeom>
        </p:spPr>
        <p:txBody>
          <a:bodyPr lIns="45667" tIns="45667" rIns="45667" bIns="45667"/>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7903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905" name="Title Text"/>
          <p:cNvSpPr txBox="1">
            <a:spLocks noGrp="1"/>
          </p:cNvSpPr>
          <p:nvPr>
            <p:ph type="title"/>
          </p:nvPr>
        </p:nvSpPr>
        <p:spPr>
          <a:xfrm>
            <a:off x="685800" y="2130425"/>
            <a:ext cx="7772400" cy="1470025"/>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0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7200" algn="ctr">
              <a:buSzTx/>
              <a:buNone/>
              <a:defRPr b="1" i="0">
                <a:solidFill>
                  <a:srgbClr val="000000"/>
                </a:solidFill>
                <a:latin typeface="Arial" panose="020B0604020202020204" pitchFamily="34" charset="0"/>
                <a:cs typeface="Arial" panose="020B0604020202020204" pitchFamily="34" charset="0"/>
              </a:defRPr>
            </a:lvl2pPr>
            <a:lvl3pPr marL="0" indent="914400" algn="ctr">
              <a:buSzTx/>
              <a:buNone/>
              <a:defRPr b="1" i="0">
                <a:solidFill>
                  <a:srgbClr val="000000"/>
                </a:solidFill>
                <a:latin typeface="Arial" panose="020B0604020202020204" pitchFamily="34" charset="0"/>
                <a:cs typeface="Arial" panose="020B0604020202020204" pitchFamily="34" charset="0"/>
              </a:defRPr>
            </a:lvl3pPr>
            <a:lvl4pPr marL="0" indent="1371600" algn="ctr">
              <a:buSzTx/>
              <a:buNone/>
              <a:defRPr b="1" i="0">
                <a:solidFill>
                  <a:srgbClr val="000000"/>
                </a:solidFill>
                <a:latin typeface="Arial" panose="020B0604020202020204" pitchFamily="34" charset="0"/>
                <a:cs typeface="Arial" panose="020B0604020202020204" pitchFamily="34" charset="0"/>
              </a:defRPr>
            </a:lvl4pPr>
            <a:lvl5pPr marL="0" indent="1828800"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0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9046474"/>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71000E3-0003-E24B-8E91-25F2F3E8CA4E}" type="slidenum">
              <a:rPr lang="zh-CN" altLang="en-US" smtClean="0"/>
              <a:pPr>
                <a:defRPr/>
              </a:pPr>
              <a:t>‹#›</a:t>
            </a:fld>
            <a:endParaRPr lang="en-US" altLang="zh-CN" dirty="0"/>
          </a:p>
        </p:txBody>
      </p:sp>
    </p:spTree>
    <p:extLst>
      <p:ext uri="{BB962C8B-B14F-4D97-AF65-F5344CB8AC3E}">
        <p14:creationId xmlns:p14="http://schemas.microsoft.com/office/powerpoint/2010/main" val="4265904334"/>
      </p:ext>
    </p:extLst>
  </p:cSld>
  <p:clrMapOvr>
    <a:masterClrMapping/>
  </p:clrMapOvr>
  <p:transition spd="med">
    <p:randomBar dir="vert"/>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914"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15" name="Body Level One…"/>
          <p:cNvSpPr txBox="1">
            <a:spLocks noGrp="1"/>
          </p:cNvSpPr>
          <p:nvPr>
            <p:ph type="body" idx="1"/>
          </p:nvPr>
        </p:nvSpPr>
        <p:spPr>
          <a:xfrm>
            <a:off x="685800" y="1981200"/>
            <a:ext cx="7772400" cy="41148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16"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6762913"/>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23"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2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25"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8301947"/>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932"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3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3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6960895"/>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941"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5944"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698418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951"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52"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9333148"/>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966"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67" name="Body Level One…"/>
          <p:cNvSpPr txBox="1">
            <a:spLocks noGrp="1"/>
          </p:cNvSpPr>
          <p:nvPr>
            <p:ph type="body" idx="1"/>
          </p:nvPr>
        </p:nvSpPr>
        <p:spPr>
          <a:xfrm>
            <a:off x="3575050" y="273050"/>
            <a:ext cx="5111750" cy="5853113"/>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6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596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288059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976"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77"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597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79"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0545551"/>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27_Title and Vertical Text">
    <p:bg>
      <p:bgPr>
        <a:solidFill>
          <a:schemeClr val="accent3">
            <a:lumOff val="44000"/>
          </a:schemeClr>
        </a:solidFill>
        <a:effectLst/>
      </p:bgPr>
    </p:bg>
    <p:spTree>
      <p:nvGrpSpPr>
        <p:cNvPr id="1" name=""/>
        <p:cNvGrpSpPr/>
        <p:nvPr/>
      </p:nvGrpSpPr>
      <p:grpSpPr>
        <a:xfrm>
          <a:off x="0" y="0"/>
          <a:ext cx="0" cy="0"/>
          <a:chOff x="0" y="0"/>
          <a:chExt cx="0" cy="0"/>
        </a:xfrm>
      </p:grpSpPr>
      <p:sp>
        <p:nvSpPr>
          <p:cNvPr id="5986" name="Title Text"/>
          <p:cNvSpPr txBox="1">
            <a:spLocks noGrp="1"/>
          </p:cNvSpPr>
          <p:nvPr>
            <p:ph type="title"/>
          </p:nvPr>
        </p:nvSpPr>
        <p:spPr>
          <a:xfrm>
            <a:off x="685800" y="609600"/>
            <a:ext cx="7772400" cy="1143000"/>
          </a:xfrm>
          <a:prstGeom prst="rect">
            <a:avLst/>
          </a:prstGeom>
        </p:spPr>
        <p:txBody>
          <a:bodyPr>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87" name="Body Level One…"/>
          <p:cNvSpPr txBox="1">
            <a:spLocks noGrp="1"/>
          </p:cNvSpPr>
          <p:nvPr>
            <p:ph type="body" idx="1"/>
          </p:nvPr>
        </p:nvSpPr>
        <p:spPr>
          <a:xfrm>
            <a:off x="685800" y="1981200"/>
            <a:ext cx="7772400" cy="41148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88"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0159114"/>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27_Vertical Title and Text">
    <p:bg>
      <p:bgPr>
        <a:solidFill>
          <a:schemeClr val="accent3">
            <a:lumOff val="44000"/>
          </a:schemeClr>
        </a:solidFill>
        <a:effectLst/>
      </p:bgPr>
    </p:bg>
    <p:spTree>
      <p:nvGrpSpPr>
        <p:cNvPr id="1" name=""/>
        <p:cNvGrpSpPr/>
        <p:nvPr/>
      </p:nvGrpSpPr>
      <p:grpSpPr>
        <a:xfrm>
          <a:off x="0" y="0"/>
          <a:ext cx="0" cy="0"/>
          <a:chOff x="0" y="0"/>
          <a:chExt cx="0" cy="0"/>
        </a:xfrm>
      </p:grpSpPr>
      <p:sp>
        <p:nvSpPr>
          <p:cNvPr id="5995" name="Title Text"/>
          <p:cNvSpPr txBox="1">
            <a:spLocks noGrp="1"/>
          </p:cNvSpPr>
          <p:nvPr>
            <p:ph type="title"/>
          </p:nvPr>
        </p:nvSpPr>
        <p:spPr>
          <a:xfrm>
            <a:off x="6515100" y="609600"/>
            <a:ext cx="19431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5996" name="Body Level One…"/>
          <p:cNvSpPr txBox="1">
            <a:spLocks noGrp="1"/>
          </p:cNvSpPr>
          <p:nvPr>
            <p:ph type="body" idx="1"/>
          </p:nvPr>
        </p:nvSpPr>
        <p:spPr>
          <a:xfrm>
            <a:off x="685800" y="609600"/>
            <a:ext cx="5676900" cy="5486400"/>
          </a:xfrm>
          <a:prstGeom prst="rect">
            <a:avLst/>
          </a:prstGeom>
        </p:spPr>
        <p:txBody>
          <a:bodyPr vert="eaVert">
            <a:normAutofit/>
          </a:bodyPr>
          <a:lstStyle>
            <a:lvl1pPr>
              <a:defRPr b="1" i="0">
                <a:solidFill>
                  <a:srgbClr val="000000"/>
                </a:solidFill>
                <a:latin typeface="Arial" panose="020B0604020202020204" pitchFamily="34" charset="0"/>
                <a:cs typeface="Arial" panose="020B0604020202020204" pitchFamily="34" charset="0"/>
              </a:defRPr>
            </a:lvl1pPr>
            <a:lvl2pPr>
              <a:defRPr b="1" i="0">
                <a:solidFill>
                  <a:srgbClr val="000000"/>
                </a:solidFill>
                <a:latin typeface="Arial" panose="020B0604020202020204" pitchFamily="34" charset="0"/>
                <a:cs typeface="Arial" panose="020B0604020202020204" pitchFamily="34" charset="0"/>
              </a:defRPr>
            </a:lvl2pPr>
            <a:lvl3pPr>
              <a:defRPr b="1" i="0">
                <a:solidFill>
                  <a:srgbClr val="000000"/>
                </a:solidFill>
                <a:latin typeface="Arial" panose="020B0604020202020204" pitchFamily="34" charset="0"/>
                <a:cs typeface="Arial" panose="020B0604020202020204" pitchFamily="34" charset="0"/>
              </a:defRPr>
            </a:lvl3pPr>
            <a:lvl4pPr>
              <a:defRPr b="1" i="0">
                <a:solidFill>
                  <a:srgbClr val="000000"/>
                </a:solidFill>
                <a:latin typeface="Arial" panose="020B0604020202020204" pitchFamily="34" charset="0"/>
                <a:cs typeface="Arial" panose="020B0604020202020204" pitchFamily="34" charset="0"/>
              </a:defRPr>
            </a:lvl4pPr>
            <a:lvl5pP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997" name="Slide Number"/>
          <p:cNvSpPr txBox="1">
            <a:spLocks noGrp="1"/>
          </p:cNvSpPr>
          <p:nvPr>
            <p:ph type="sldNum" sz="quarter" idx="2"/>
          </p:nvPr>
        </p:nvSpPr>
        <p:spPr>
          <a:xfrm>
            <a:off x="8147862" y="6248400"/>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005404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28_Title Slide">
    <p:spTree>
      <p:nvGrpSpPr>
        <p:cNvPr id="1" name=""/>
        <p:cNvGrpSpPr/>
        <p:nvPr/>
      </p:nvGrpSpPr>
      <p:grpSpPr>
        <a:xfrm>
          <a:off x="0" y="0"/>
          <a:ext cx="0" cy="0"/>
          <a:chOff x="0" y="0"/>
          <a:chExt cx="0" cy="0"/>
        </a:xfrm>
      </p:grpSpPr>
      <p:sp>
        <p:nvSpPr>
          <p:cNvPr id="6004"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888888"/>
                </a:solidFill>
                <a:latin typeface="Arial" panose="020B0604020202020204" pitchFamily="34" charset="0"/>
                <a:cs typeface="Arial" panose="020B0604020202020204" pitchFamily="34" charset="0"/>
              </a:defRPr>
            </a:lvl1pPr>
            <a:lvl2pPr marL="0" indent="457200" algn="ctr">
              <a:buSzTx/>
              <a:buNone/>
              <a:defRPr b="1" i="0">
                <a:solidFill>
                  <a:srgbClr val="888888"/>
                </a:solidFill>
                <a:latin typeface="Arial" panose="020B0604020202020204" pitchFamily="34" charset="0"/>
                <a:cs typeface="Arial" panose="020B0604020202020204" pitchFamily="34" charset="0"/>
              </a:defRPr>
            </a:lvl2pPr>
            <a:lvl3pPr marL="0" indent="914400" algn="ctr">
              <a:buSzTx/>
              <a:buNone/>
              <a:defRPr b="1" i="0">
                <a:solidFill>
                  <a:srgbClr val="888888"/>
                </a:solidFill>
                <a:latin typeface="Arial" panose="020B0604020202020204" pitchFamily="34" charset="0"/>
                <a:cs typeface="Arial" panose="020B0604020202020204" pitchFamily="34" charset="0"/>
              </a:defRPr>
            </a:lvl3pPr>
            <a:lvl4pPr marL="0" indent="1371600" algn="ctr">
              <a:buSzTx/>
              <a:buNone/>
              <a:defRPr b="1" i="0">
                <a:solidFill>
                  <a:srgbClr val="888888"/>
                </a:solidFill>
                <a:latin typeface="Arial" panose="020B0604020202020204" pitchFamily="34" charset="0"/>
                <a:cs typeface="Arial" panose="020B0604020202020204" pitchFamily="34" charset="0"/>
              </a:defRPr>
            </a:lvl4pPr>
            <a:lvl5pPr marL="0" indent="1828800" algn="ctr">
              <a:buSzTx/>
              <a:buNone/>
              <a:defRPr b="1" i="0">
                <a:solidFill>
                  <a:srgbClr val="888888"/>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0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02469275"/>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51089D5-426E-4A42-ABCD-F6930D217057}" type="slidenum">
              <a:rPr lang="zh-CN" altLang="en-US" smtClean="0"/>
              <a:pPr>
                <a:defRPr/>
              </a:pPr>
              <a:t>‹#›</a:t>
            </a:fld>
            <a:endParaRPr lang="en-US" altLang="zh-CN" dirty="0"/>
          </a:p>
        </p:txBody>
      </p:sp>
    </p:spTree>
    <p:extLst>
      <p:ext uri="{BB962C8B-B14F-4D97-AF65-F5344CB8AC3E}">
        <p14:creationId xmlns:p14="http://schemas.microsoft.com/office/powerpoint/2010/main" val="4033855339"/>
      </p:ext>
    </p:extLst>
  </p:cSld>
  <p:clrMapOvr>
    <a:masterClrMapping/>
  </p:clrMapOvr>
  <p:transition spd="med">
    <p:randomBar dir="vert"/>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28_Section Header">
    <p:spTree>
      <p:nvGrpSpPr>
        <p:cNvPr id="1" name=""/>
        <p:cNvGrpSpPr/>
        <p:nvPr/>
      </p:nvGrpSpPr>
      <p:grpSpPr>
        <a:xfrm>
          <a:off x="0" y="0"/>
          <a:ext cx="0" cy="0"/>
          <a:chOff x="0" y="0"/>
          <a:chExt cx="0" cy="0"/>
        </a:xfrm>
      </p:grpSpPr>
      <p:sp>
        <p:nvSpPr>
          <p:cNvPr id="6022"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60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888888"/>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888888"/>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888888"/>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888888"/>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888888"/>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24"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2851433"/>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28_Two Content">
    <p:spTree>
      <p:nvGrpSpPr>
        <p:cNvPr id="1" name=""/>
        <p:cNvGrpSpPr/>
        <p:nvPr/>
      </p:nvGrpSpPr>
      <p:grpSpPr>
        <a:xfrm>
          <a:off x="0" y="0"/>
          <a:ext cx="0" cy="0"/>
          <a:chOff x="0" y="0"/>
          <a:chExt cx="0" cy="0"/>
        </a:xfrm>
      </p:grpSpPr>
      <p:sp>
        <p:nvSpPr>
          <p:cNvPr id="6031"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3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b="1" i="0">
                <a:latin typeface="Arial" panose="020B0604020202020204" pitchFamily="34" charset="0"/>
                <a:cs typeface="Arial" panose="020B0604020202020204" pitchFamily="34" charset="0"/>
              </a:defRPr>
            </a:lvl1pPr>
            <a:lvl2pPr marL="790575" indent="-333375">
              <a:spcBef>
                <a:spcPts val="600"/>
              </a:spcBef>
              <a:buFont typeface="Arial"/>
              <a:defRPr sz="2800" b="1" i="0">
                <a:latin typeface="Arial" panose="020B0604020202020204" pitchFamily="34" charset="0"/>
                <a:cs typeface="Arial" panose="020B0604020202020204" pitchFamily="34" charset="0"/>
              </a:defRPr>
            </a:lvl2pPr>
            <a:lvl3pPr marL="1234439" indent="-320039">
              <a:spcBef>
                <a:spcPts val="600"/>
              </a:spcBef>
              <a:buFont typeface="Arial"/>
              <a:defRPr sz="2800" b="1" i="0">
                <a:latin typeface="Arial" panose="020B0604020202020204" pitchFamily="34" charset="0"/>
                <a:cs typeface="Arial" panose="020B0604020202020204" pitchFamily="34" charset="0"/>
              </a:defRPr>
            </a:lvl3pPr>
            <a:lvl4pPr marL="1727200" indent="-355600">
              <a:spcBef>
                <a:spcPts val="600"/>
              </a:spcBef>
              <a:buFont typeface="Arial"/>
              <a:defRPr sz="2800" b="1" i="0">
                <a:latin typeface="Arial" panose="020B0604020202020204" pitchFamily="34" charset="0"/>
                <a:cs typeface="Arial" panose="020B0604020202020204" pitchFamily="34" charset="0"/>
              </a:defRPr>
            </a:lvl4pPr>
            <a:lvl5pPr marL="2184400" indent="-355600">
              <a:spcBef>
                <a:spcPts val="600"/>
              </a:spcBef>
              <a:buFont typeface="Arial"/>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33"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8723830"/>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28_Comparison">
    <p:spTree>
      <p:nvGrpSpPr>
        <p:cNvPr id="1" name=""/>
        <p:cNvGrpSpPr/>
        <p:nvPr/>
      </p:nvGrpSpPr>
      <p:grpSpPr>
        <a:xfrm>
          <a:off x="0" y="0"/>
          <a:ext cx="0" cy="0"/>
          <a:chOff x="0" y="0"/>
          <a:chExt cx="0" cy="0"/>
        </a:xfrm>
      </p:grpSpPr>
      <p:sp>
        <p:nvSpPr>
          <p:cNvPr id="6040"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6043"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85527941"/>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tx">
  <p:cSld name="27_Title Only">
    <p:spTree>
      <p:nvGrpSpPr>
        <p:cNvPr id="1" name=""/>
        <p:cNvGrpSpPr/>
        <p:nvPr/>
      </p:nvGrpSpPr>
      <p:grpSpPr>
        <a:xfrm>
          <a:off x="0" y="0"/>
          <a:ext cx="0" cy="0"/>
          <a:chOff x="0" y="0"/>
          <a:chExt cx="0" cy="0"/>
        </a:xfrm>
      </p:grpSpPr>
      <p:sp>
        <p:nvSpPr>
          <p:cNvPr id="6050"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51"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41228858"/>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x">
  <p:cSld name="29_Blank">
    <p:spTree>
      <p:nvGrpSpPr>
        <p:cNvPr id="1" name=""/>
        <p:cNvGrpSpPr/>
        <p:nvPr/>
      </p:nvGrpSpPr>
      <p:grpSpPr>
        <a:xfrm>
          <a:off x="0" y="0"/>
          <a:ext cx="0" cy="0"/>
          <a:chOff x="0" y="0"/>
          <a:chExt cx="0" cy="0"/>
        </a:xfrm>
      </p:grpSpPr>
      <p:sp>
        <p:nvSpPr>
          <p:cNvPr id="605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62025606"/>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28_Content with Caption">
    <p:spTree>
      <p:nvGrpSpPr>
        <p:cNvPr id="1" name=""/>
        <p:cNvGrpSpPr/>
        <p:nvPr/>
      </p:nvGrpSpPr>
      <p:grpSpPr>
        <a:xfrm>
          <a:off x="0" y="0"/>
          <a:ext cx="0" cy="0"/>
          <a:chOff x="0" y="0"/>
          <a:chExt cx="0" cy="0"/>
        </a:xfrm>
      </p:grpSpPr>
      <p:sp>
        <p:nvSpPr>
          <p:cNvPr id="6065"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066"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606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2524514"/>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28_Picture with Caption">
    <p:spTree>
      <p:nvGrpSpPr>
        <p:cNvPr id="1" name=""/>
        <p:cNvGrpSpPr/>
        <p:nvPr/>
      </p:nvGrpSpPr>
      <p:grpSpPr>
        <a:xfrm>
          <a:off x="0" y="0"/>
          <a:ext cx="0" cy="0"/>
          <a:chOff x="0" y="0"/>
          <a:chExt cx="0" cy="0"/>
        </a:xfrm>
      </p:grpSpPr>
      <p:sp>
        <p:nvSpPr>
          <p:cNvPr id="6075"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076"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0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78"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5327069"/>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28_Title and Vertical Text">
    <p:spTree>
      <p:nvGrpSpPr>
        <p:cNvPr id="1" name=""/>
        <p:cNvGrpSpPr/>
        <p:nvPr/>
      </p:nvGrpSpPr>
      <p:grpSpPr>
        <a:xfrm>
          <a:off x="0" y="0"/>
          <a:ext cx="0" cy="0"/>
          <a:chOff x="0" y="0"/>
          <a:chExt cx="0" cy="0"/>
        </a:xfrm>
      </p:grpSpPr>
      <p:sp>
        <p:nvSpPr>
          <p:cNvPr id="6085" name="Title Text"/>
          <p:cNvSpPr txBox="1">
            <a:spLocks noGrp="1"/>
          </p:cNvSpPr>
          <p:nvPr>
            <p:ph type="title"/>
          </p:nvPr>
        </p:nvSpPr>
        <p:spPr>
          <a:xfrm>
            <a:off x="0" y="0"/>
            <a:ext cx="9144000" cy="1143000"/>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86" name="Body Level One…"/>
          <p:cNvSpPr txBox="1">
            <a:spLocks noGrp="1"/>
          </p:cNvSpPr>
          <p:nvPr>
            <p:ph type="body" idx="1"/>
          </p:nvPr>
        </p:nvSpPr>
        <p:spPr>
          <a:xfrm>
            <a:off x="457200" y="1600200"/>
            <a:ext cx="8229600" cy="4525963"/>
          </a:xfrm>
          <a:prstGeom prst="rect">
            <a:avLst/>
          </a:prstGeom>
        </p:spPr>
        <p:txBody>
          <a:bodyPr vert="eaVert">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87"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8852208"/>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28_Vertical Title and Text">
    <p:spTree>
      <p:nvGrpSpPr>
        <p:cNvPr id="1" name=""/>
        <p:cNvGrpSpPr/>
        <p:nvPr/>
      </p:nvGrpSpPr>
      <p:grpSpPr>
        <a:xfrm>
          <a:off x="0" y="0"/>
          <a:ext cx="0" cy="0"/>
          <a:chOff x="0" y="0"/>
          <a:chExt cx="0" cy="0"/>
        </a:xfrm>
      </p:grpSpPr>
      <p:sp>
        <p:nvSpPr>
          <p:cNvPr id="6094"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095" name="Body Level One…"/>
          <p:cNvSpPr txBox="1">
            <a:spLocks noGrp="1"/>
          </p:cNvSpPr>
          <p:nvPr>
            <p:ph type="body" idx="1"/>
          </p:nvPr>
        </p:nvSpPr>
        <p:spPr>
          <a:xfrm>
            <a:off x="457200" y="274638"/>
            <a:ext cx="6019800" cy="5851526"/>
          </a:xfrm>
          <a:prstGeom prst="rect">
            <a:avLst/>
          </a:prstGeom>
        </p:spPr>
        <p:txBody>
          <a:bodyPr vert="eaVert">
            <a:normAutofit/>
          </a:bodyPr>
          <a:lstStyle>
            <a:lvl1pPr>
              <a:buFont typeface="Arial"/>
              <a:defRPr b="1" i="0">
                <a:latin typeface="Arial" panose="020B0604020202020204" pitchFamily="34" charset="0"/>
                <a:cs typeface="Arial" panose="020B0604020202020204" pitchFamily="34" charset="0"/>
              </a:defRPr>
            </a:lvl1pPr>
            <a:lvl2pPr>
              <a:buFont typeface="Arial"/>
              <a:defRPr b="1" i="0">
                <a:latin typeface="Arial" panose="020B0604020202020204" pitchFamily="34" charset="0"/>
                <a:cs typeface="Arial" panose="020B0604020202020204" pitchFamily="34" charset="0"/>
              </a:defRPr>
            </a:lvl2pPr>
            <a:lvl3pPr>
              <a:buFont typeface="Arial"/>
              <a:defRPr b="1" i="0">
                <a:latin typeface="Arial" panose="020B0604020202020204" pitchFamily="34" charset="0"/>
                <a:cs typeface="Arial" panose="020B0604020202020204" pitchFamily="34" charset="0"/>
              </a:defRPr>
            </a:lvl3pPr>
            <a:lvl4pPr>
              <a:buFont typeface="Arial"/>
              <a:defRPr b="1" i="0">
                <a:latin typeface="Arial" panose="020B0604020202020204" pitchFamily="34" charset="0"/>
                <a:cs typeface="Arial" panose="020B0604020202020204" pitchFamily="34" charset="0"/>
              </a:defRPr>
            </a:lvl4pPr>
            <a:lvl5pPr>
              <a:buFont typeface="Arial"/>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096" name="Slide Number"/>
          <p:cNvSpPr txBox="1">
            <a:spLocks noGrp="1"/>
          </p:cNvSpPr>
          <p:nvPr>
            <p:ph type="sldNum" sz="quarter" idx="2"/>
          </p:nvPr>
        </p:nvSpPr>
        <p:spPr>
          <a:xfrm>
            <a:off x="6553200" y="6356350"/>
            <a:ext cx="335866" cy="333088"/>
          </a:xfrm>
          <a:prstGeom prst="rect">
            <a:avLst/>
          </a:prstGeom>
        </p:spPr>
        <p:txBody>
          <a:bodyPr/>
          <a:lstStyle>
            <a:lvl1pPr algn="l">
              <a:defRPr sz="1800">
                <a:latin typeface="+mn-lt"/>
                <a:ea typeface="+mn-ea"/>
                <a:cs typeface="+mn-cs"/>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8917692"/>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tx">
  <p:cSld name="29_Title Slide">
    <p:spTree>
      <p:nvGrpSpPr>
        <p:cNvPr id="1" name=""/>
        <p:cNvGrpSpPr/>
        <p:nvPr/>
      </p:nvGrpSpPr>
      <p:grpSpPr>
        <a:xfrm>
          <a:off x="0" y="0"/>
          <a:ext cx="0" cy="0"/>
          <a:chOff x="0" y="0"/>
          <a:chExt cx="0" cy="0"/>
        </a:xfrm>
      </p:grpSpPr>
      <p:sp>
        <p:nvSpPr>
          <p:cNvPr id="6110" name="Title Text"/>
          <p:cNvSpPr txBox="1">
            <a:spLocks noGrp="1"/>
          </p:cNvSpPr>
          <p:nvPr>
            <p:ph type="title"/>
          </p:nvPr>
        </p:nvSpPr>
        <p:spPr>
          <a:xfrm>
            <a:off x="685800" y="2130425"/>
            <a:ext cx="7772400" cy="1470025"/>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cs typeface="Arial" panose="020B0604020202020204" pitchFamily="34" charset="0"/>
              </a:defRPr>
            </a:lvl1pPr>
            <a:lvl2pPr marL="0" indent="457200" algn="ctr">
              <a:buSzTx/>
              <a:buNone/>
              <a:defRPr b="1" i="0">
                <a:latin typeface="Arial" panose="020B0604020202020204" pitchFamily="34" charset="0"/>
                <a:cs typeface="Arial" panose="020B0604020202020204" pitchFamily="34" charset="0"/>
              </a:defRPr>
            </a:lvl2pPr>
            <a:lvl3pPr marL="0" indent="914400" algn="ctr">
              <a:buSzTx/>
              <a:buNone/>
              <a:defRPr b="1" i="0">
                <a:latin typeface="Arial" panose="020B0604020202020204" pitchFamily="34" charset="0"/>
                <a:cs typeface="Arial" panose="020B0604020202020204" pitchFamily="34" charset="0"/>
              </a:defRPr>
            </a:lvl3pPr>
            <a:lvl4pPr marL="0" indent="1371600" algn="ctr">
              <a:buSzTx/>
              <a:buNone/>
              <a:defRPr b="1" i="0">
                <a:latin typeface="Arial" panose="020B0604020202020204" pitchFamily="34" charset="0"/>
                <a:cs typeface="Arial" panose="020B0604020202020204" pitchFamily="34" charset="0"/>
              </a:defRPr>
            </a:lvl4pPr>
            <a:lvl5pPr marL="0" indent="1828800" algn="ctr">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12"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254970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7C25455-1154-354D-9DE6-94714F644E24}" type="slidenum">
              <a:rPr lang="zh-CN" altLang="en-US" smtClean="0"/>
              <a:pPr>
                <a:defRPr/>
              </a:pPr>
              <a:t>‹#›</a:t>
            </a:fld>
            <a:endParaRPr lang="en-US" altLang="zh-CN" dirty="0"/>
          </a:p>
        </p:txBody>
      </p:sp>
    </p:spTree>
    <p:extLst>
      <p:ext uri="{BB962C8B-B14F-4D97-AF65-F5344CB8AC3E}">
        <p14:creationId xmlns:p14="http://schemas.microsoft.com/office/powerpoint/2010/main" val="1248609397"/>
      </p:ext>
    </p:extLst>
  </p:cSld>
  <p:clrMapOvr>
    <a:masterClrMapping/>
  </p:clrMapOvr>
  <p:transition spd="med">
    <p:randomBar dir="vert"/>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type="tx">
  <p:cSld name="29_Section Header">
    <p:spTree>
      <p:nvGrpSpPr>
        <p:cNvPr id="1" name=""/>
        <p:cNvGrpSpPr/>
        <p:nvPr/>
      </p:nvGrpSpPr>
      <p:grpSpPr>
        <a:xfrm>
          <a:off x="0" y="0"/>
          <a:ext cx="0" cy="0"/>
          <a:chOff x="0" y="0"/>
          <a:chExt cx="0" cy="0"/>
        </a:xfrm>
      </p:grpSpPr>
      <p:sp>
        <p:nvSpPr>
          <p:cNvPr id="61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61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30"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287306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29_Two Content">
    <p:spTree>
      <p:nvGrpSpPr>
        <p:cNvPr id="1" name=""/>
        <p:cNvGrpSpPr/>
        <p:nvPr/>
      </p:nvGrpSpPr>
      <p:grpSpPr>
        <a:xfrm>
          <a:off x="0" y="0"/>
          <a:ext cx="0" cy="0"/>
          <a:chOff x="0" y="0"/>
          <a:chExt cx="0" cy="0"/>
        </a:xfrm>
      </p:grpSpPr>
      <p:sp>
        <p:nvSpPr>
          <p:cNvPr id="6137"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3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3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5552548"/>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29_Comparison">
    <p:spTree>
      <p:nvGrpSpPr>
        <p:cNvPr id="1" name=""/>
        <p:cNvGrpSpPr/>
        <p:nvPr/>
      </p:nvGrpSpPr>
      <p:grpSpPr>
        <a:xfrm>
          <a:off x="0" y="0"/>
          <a:ext cx="0" cy="0"/>
          <a:chOff x="0" y="0"/>
          <a:chExt cx="0" cy="0"/>
        </a:xfrm>
      </p:grpSpPr>
      <p:sp>
        <p:nvSpPr>
          <p:cNvPr id="614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6149"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22673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28_Title Only">
    <p:spTree>
      <p:nvGrpSpPr>
        <p:cNvPr id="1" name=""/>
        <p:cNvGrpSpPr/>
        <p:nvPr/>
      </p:nvGrpSpPr>
      <p:grpSpPr>
        <a:xfrm>
          <a:off x="0" y="0"/>
          <a:ext cx="0" cy="0"/>
          <a:chOff x="0" y="0"/>
          <a:chExt cx="0" cy="0"/>
        </a:xfrm>
      </p:grpSpPr>
      <p:sp>
        <p:nvSpPr>
          <p:cNvPr id="6156"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57"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3292192"/>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tx">
  <p:cSld name="30_Blank">
    <p:spTree>
      <p:nvGrpSpPr>
        <p:cNvPr id="1" name=""/>
        <p:cNvGrpSpPr/>
        <p:nvPr/>
      </p:nvGrpSpPr>
      <p:grpSpPr>
        <a:xfrm>
          <a:off x="0" y="0"/>
          <a:ext cx="0" cy="0"/>
          <a:chOff x="0" y="0"/>
          <a:chExt cx="0" cy="0"/>
        </a:xfrm>
      </p:grpSpPr>
      <p:sp>
        <p:nvSpPr>
          <p:cNvPr id="616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7382202"/>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x">
  <p:cSld name="29_Content with Caption">
    <p:spTree>
      <p:nvGrpSpPr>
        <p:cNvPr id="1" name=""/>
        <p:cNvGrpSpPr/>
        <p:nvPr/>
      </p:nvGrpSpPr>
      <p:grpSpPr>
        <a:xfrm>
          <a:off x="0" y="0"/>
          <a:ext cx="0" cy="0"/>
          <a:chOff x="0" y="0"/>
          <a:chExt cx="0" cy="0"/>
        </a:xfrm>
      </p:grpSpPr>
      <p:sp>
        <p:nvSpPr>
          <p:cNvPr id="61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172" name="Body Level One…"/>
          <p:cNvSpPr txBox="1">
            <a:spLocks noGrp="1"/>
          </p:cNvSpPr>
          <p:nvPr>
            <p:ph type="body" idx="1"/>
          </p:nvPr>
        </p:nvSpPr>
        <p:spPr>
          <a:xfrm>
            <a:off x="3575050" y="273050"/>
            <a:ext cx="5111750" cy="5853113"/>
          </a:xfrm>
          <a:prstGeom prst="rect">
            <a:avLst/>
          </a:prstGeom>
        </p:spPr>
        <p:txBody>
          <a:bodyPr>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617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733755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x">
  <p:cSld name="29_Picture with Caption">
    <p:spTree>
      <p:nvGrpSpPr>
        <p:cNvPr id="1" name=""/>
        <p:cNvGrpSpPr/>
        <p:nvPr/>
      </p:nvGrpSpPr>
      <p:grpSpPr>
        <a:xfrm>
          <a:off x="0" y="0"/>
          <a:ext cx="0" cy="0"/>
          <a:chOff x="0" y="0"/>
          <a:chExt cx="0" cy="0"/>
        </a:xfrm>
      </p:grpSpPr>
      <p:sp>
        <p:nvSpPr>
          <p:cNvPr id="61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618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4"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99315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x">
  <p:cSld name="29_Title and Vertical Text">
    <p:spTree>
      <p:nvGrpSpPr>
        <p:cNvPr id="1" name=""/>
        <p:cNvGrpSpPr/>
        <p:nvPr/>
      </p:nvGrpSpPr>
      <p:grpSpPr>
        <a:xfrm>
          <a:off x="0" y="0"/>
          <a:ext cx="0" cy="0"/>
          <a:chOff x="0" y="0"/>
          <a:chExt cx="0" cy="0"/>
        </a:xfrm>
      </p:grpSpPr>
      <p:sp>
        <p:nvSpPr>
          <p:cNvPr id="6191" name="Title Text"/>
          <p:cNvSpPr txBox="1">
            <a:spLocks noGrp="1"/>
          </p:cNvSpPr>
          <p:nvPr>
            <p:ph type="title"/>
          </p:nvPr>
        </p:nvSpPr>
        <p:spPr>
          <a:xfrm>
            <a:off x="457200" y="274638"/>
            <a:ext cx="8229600" cy="1143001"/>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192" name="Body Level One…"/>
          <p:cNvSpPr txBox="1">
            <a:spLocks noGrp="1"/>
          </p:cNvSpPr>
          <p:nvPr>
            <p:ph type="body" idx="1"/>
          </p:nvPr>
        </p:nvSpPr>
        <p:spPr>
          <a:xfrm>
            <a:off x="457200" y="1600200"/>
            <a:ext cx="8229600" cy="4525963"/>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3"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7112014"/>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29_Vertical Title and Text">
    <p:spTree>
      <p:nvGrpSpPr>
        <p:cNvPr id="1" name=""/>
        <p:cNvGrpSpPr/>
        <p:nvPr/>
      </p:nvGrpSpPr>
      <p:grpSpPr>
        <a:xfrm>
          <a:off x="0" y="0"/>
          <a:ext cx="0" cy="0"/>
          <a:chOff x="0" y="0"/>
          <a:chExt cx="0" cy="0"/>
        </a:xfrm>
      </p:grpSpPr>
      <p:sp>
        <p:nvSpPr>
          <p:cNvPr id="6200"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6201" name="Body Level One…"/>
          <p:cNvSpPr txBox="1">
            <a:spLocks noGrp="1"/>
          </p:cNvSpPr>
          <p:nvPr>
            <p:ph type="body" idx="1"/>
          </p:nvPr>
        </p:nvSpPr>
        <p:spPr>
          <a:xfrm>
            <a:off x="457200" y="274638"/>
            <a:ext cx="6019800" cy="5851526"/>
          </a:xfrm>
          <a:prstGeom prst="rect">
            <a:avLst/>
          </a:prstGeom>
        </p:spPr>
        <p:txBody>
          <a:bodyPr vert="eaVert">
            <a:normAutofit/>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02" name="Slide Number"/>
          <p:cNvSpPr txBox="1">
            <a:spLocks noGrp="1"/>
          </p:cNvSpPr>
          <p:nvPr>
            <p:ph type="sldNum" sz="quarter" idx="2"/>
          </p:nvPr>
        </p:nvSpPr>
        <p:spPr>
          <a:xfrm>
            <a:off x="8376462" y="6245225"/>
            <a:ext cx="310339" cy="307777"/>
          </a:xfrm>
          <a:prstGeom prst="rect">
            <a:avLst/>
          </a:prstGeom>
        </p:spPr>
        <p:txBody>
          <a:bodyPr/>
          <a:lstStyle>
            <a:lvl1pPr defTabSz="457200">
              <a:defRPr b="1" i="0">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0493797"/>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51596D"/>
        </a:solidFill>
        <a:effectLst/>
      </p:bgPr>
    </p:bg>
    <p:spTree>
      <p:nvGrpSpPr>
        <p:cNvPr id="1" name=""/>
        <p:cNvGrpSpPr/>
        <p:nvPr/>
      </p:nvGrpSpPr>
      <p:grpSpPr>
        <a:xfrm>
          <a:off x="0" y="0"/>
          <a:ext cx="0" cy="0"/>
          <a:chOff x="0" y="0"/>
          <a:chExt cx="0" cy="0"/>
        </a:xfrm>
      </p:grpSpPr>
      <p:grpSp>
        <p:nvGrpSpPr>
          <p:cNvPr id="6217" name="Group 2"/>
          <p:cNvGrpSpPr/>
          <p:nvPr/>
        </p:nvGrpSpPr>
        <p:grpSpPr>
          <a:xfrm>
            <a:off x="0" y="0"/>
            <a:ext cx="9140826" cy="6850064"/>
            <a:chOff x="0" y="0"/>
            <a:chExt cx="9140825" cy="6850063"/>
          </a:xfrm>
        </p:grpSpPr>
        <p:grpSp>
          <p:nvGrpSpPr>
            <p:cNvPr id="6214" name="Group 3"/>
            <p:cNvGrpSpPr/>
            <p:nvPr/>
          </p:nvGrpSpPr>
          <p:grpSpPr>
            <a:xfrm>
              <a:off x="2743200" y="3540125"/>
              <a:ext cx="6392863" cy="3309939"/>
              <a:chOff x="0" y="0"/>
              <a:chExt cx="6392862" cy="3309937"/>
            </a:xfrm>
          </p:grpSpPr>
          <p:sp>
            <p:nvSpPr>
              <p:cNvPr id="6209" name="Freeform 4"/>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0"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1"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2"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3"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15"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16" name="Freeform 10"/>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18" name="Title Text"/>
          <p:cNvSpPr txBox="1">
            <a:spLocks noGrp="1"/>
          </p:cNvSpPr>
          <p:nvPr>
            <p:ph type="title"/>
          </p:nvPr>
        </p:nvSpPr>
        <p:spPr>
          <a:xfrm>
            <a:off x="685800" y="1736725"/>
            <a:ext cx="7772400" cy="1920875"/>
          </a:xfrm>
          <a:prstGeom prst="rect">
            <a:avLst/>
          </a:prstGeom>
        </p:spPr>
        <p:txBody>
          <a:bodyPr>
            <a:normAutofit/>
          </a:bodyPr>
          <a:lstStyle>
            <a:lvl1pPr>
              <a:defRPr sz="6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lgn="ct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0" name="Slide Number"/>
          <p:cNvSpPr txBox="1">
            <a:spLocks noGrp="1"/>
          </p:cNvSpPr>
          <p:nvPr>
            <p:ph type="sldNum" sz="quarter" idx="2"/>
          </p:nvPr>
        </p:nvSpPr>
        <p:spPr>
          <a:xfrm>
            <a:off x="8439785" y="647446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957599783"/>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73BB97B-A711-FA46-AA2A-A586669B52DF}" type="slidenum">
              <a:rPr lang="zh-CN" altLang="en-US" smtClean="0"/>
              <a:pPr>
                <a:defRPr/>
              </a:pPr>
              <a:t>‹#›</a:t>
            </a:fld>
            <a:endParaRPr lang="en-US" altLang="zh-CN" dirty="0"/>
          </a:p>
        </p:txBody>
      </p:sp>
    </p:spTree>
    <p:extLst>
      <p:ext uri="{BB962C8B-B14F-4D97-AF65-F5344CB8AC3E}">
        <p14:creationId xmlns:p14="http://schemas.microsoft.com/office/powerpoint/2010/main" val="260630316"/>
      </p:ext>
    </p:extLst>
  </p:cSld>
  <p:clrMapOvr>
    <a:masterClrMapping/>
  </p:clrMapOvr>
  <p:transition spd="med">
    <p:randomBar dir="vert"/>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51596D"/>
        </a:solidFill>
        <a:effectLst/>
      </p:bgPr>
    </p:bg>
    <p:spTree>
      <p:nvGrpSpPr>
        <p:cNvPr id="1" name=""/>
        <p:cNvGrpSpPr/>
        <p:nvPr/>
      </p:nvGrpSpPr>
      <p:grpSpPr>
        <a:xfrm>
          <a:off x="0" y="0"/>
          <a:ext cx="0" cy="0"/>
          <a:chOff x="0" y="0"/>
          <a:chExt cx="0" cy="0"/>
        </a:xfrm>
      </p:grpSpPr>
      <p:grpSp>
        <p:nvGrpSpPr>
          <p:cNvPr id="6253" name="Group 4"/>
          <p:cNvGrpSpPr/>
          <p:nvPr/>
        </p:nvGrpSpPr>
        <p:grpSpPr>
          <a:xfrm>
            <a:off x="0" y="0"/>
            <a:ext cx="9140826" cy="6850064"/>
            <a:chOff x="0" y="0"/>
            <a:chExt cx="9140825" cy="6850063"/>
          </a:xfrm>
        </p:grpSpPr>
        <p:grpSp>
          <p:nvGrpSpPr>
            <p:cNvPr id="6250" name="Group 5"/>
            <p:cNvGrpSpPr/>
            <p:nvPr/>
          </p:nvGrpSpPr>
          <p:grpSpPr>
            <a:xfrm>
              <a:off x="2743200" y="3540125"/>
              <a:ext cx="6392863" cy="3309939"/>
              <a:chOff x="0" y="0"/>
              <a:chExt cx="6392862" cy="3309937"/>
            </a:xfrm>
          </p:grpSpPr>
          <p:sp>
            <p:nvSpPr>
              <p:cNvPr id="6245"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4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5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52"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54"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i="0" cap="all">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400"/>
              </a:spcBef>
              <a:buSzTx/>
              <a:buNone/>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56"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84256322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51596D"/>
        </a:solidFill>
        <a:effectLst/>
      </p:bgPr>
    </p:bg>
    <p:spTree>
      <p:nvGrpSpPr>
        <p:cNvPr id="1" name=""/>
        <p:cNvGrpSpPr/>
        <p:nvPr/>
      </p:nvGrpSpPr>
      <p:grpSpPr>
        <a:xfrm>
          <a:off x="0" y="0"/>
          <a:ext cx="0" cy="0"/>
          <a:chOff x="0" y="0"/>
          <a:chExt cx="0" cy="0"/>
        </a:xfrm>
      </p:grpSpPr>
      <p:grpSp>
        <p:nvGrpSpPr>
          <p:cNvPr id="6271" name="Group 4"/>
          <p:cNvGrpSpPr/>
          <p:nvPr/>
        </p:nvGrpSpPr>
        <p:grpSpPr>
          <a:xfrm>
            <a:off x="0" y="0"/>
            <a:ext cx="9140826" cy="6850064"/>
            <a:chOff x="0" y="0"/>
            <a:chExt cx="9140825" cy="6850063"/>
          </a:xfrm>
        </p:grpSpPr>
        <p:grpSp>
          <p:nvGrpSpPr>
            <p:cNvPr id="6268" name="Group 5"/>
            <p:cNvGrpSpPr/>
            <p:nvPr/>
          </p:nvGrpSpPr>
          <p:grpSpPr>
            <a:xfrm>
              <a:off x="2743200" y="3540125"/>
              <a:ext cx="6392863" cy="3309939"/>
              <a:chOff x="0" y="0"/>
              <a:chExt cx="6392862" cy="3309937"/>
            </a:xfrm>
          </p:grpSpPr>
          <p:sp>
            <p:nvSpPr>
              <p:cNvPr id="6263"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4"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5"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6"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67"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69"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70"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72"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575" indent="-333375">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439" indent="-320039">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200" indent="-355600">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400" indent="-355600">
              <a:spcBef>
                <a:spcPts val="600"/>
              </a:spcBef>
              <a:buClr>
                <a:srgbClr val="00FFFF"/>
              </a:buClr>
              <a:buSzPct val="70000"/>
              <a:buChar char="■"/>
              <a:defRPr sz="28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74"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1651376185"/>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51596D"/>
        </a:solidFill>
        <a:effectLst/>
      </p:bgPr>
    </p:bg>
    <p:spTree>
      <p:nvGrpSpPr>
        <p:cNvPr id="1" name=""/>
        <p:cNvGrpSpPr/>
        <p:nvPr/>
      </p:nvGrpSpPr>
      <p:grpSpPr>
        <a:xfrm>
          <a:off x="0" y="0"/>
          <a:ext cx="0" cy="0"/>
          <a:chOff x="0" y="0"/>
          <a:chExt cx="0" cy="0"/>
        </a:xfrm>
      </p:grpSpPr>
      <p:grpSp>
        <p:nvGrpSpPr>
          <p:cNvPr id="6289" name="Group 4"/>
          <p:cNvGrpSpPr/>
          <p:nvPr/>
        </p:nvGrpSpPr>
        <p:grpSpPr>
          <a:xfrm>
            <a:off x="0" y="0"/>
            <a:ext cx="9140826" cy="6850064"/>
            <a:chOff x="0" y="0"/>
            <a:chExt cx="9140825" cy="6850063"/>
          </a:xfrm>
        </p:grpSpPr>
        <p:grpSp>
          <p:nvGrpSpPr>
            <p:cNvPr id="6286" name="Group 5"/>
            <p:cNvGrpSpPr/>
            <p:nvPr/>
          </p:nvGrpSpPr>
          <p:grpSpPr>
            <a:xfrm>
              <a:off x="2743200" y="3540125"/>
              <a:ext cx="6392863" cy="3309939"/>
              <a:chOff x="0" y="0"/>
              <a:chExt cx="6392862" cy="3309937"/>
            </a:xfrm>
          </p:grpSpPr>
          <p:sp>
            <p:nvSpPr>
              <p:cNvPr id="6281"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2"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3"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4"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5"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87"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288"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290"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2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500"/>
              </a:spcBef>
              <a:buSzTx/>
              <a:buNone/>
              <a:defRPr sz="2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9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effectLst>
                  <a:outerShdw blurRad="38100" dist="38100" dir="2700000" rotWithShape="0">
                    <a:srgbClr val="000000"/>
                  </a:outerShdw>
                </a:effectLst>
              </a:defRPr>
            </a:pPr>
            <a:endParaRPr dirty="0"/>
          </a:p>
        </p:txBody>
      </p:sp>
      <p:sp>
        <p:nvSpPr>
          <p:cNvPr id="6293"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12798877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29_Title Only">
    <p:bg>
      <p:bgPr>
        <a:solidFill>
          <a:srgbClr val="51596D"/>
        </a:solidFill>
        <a:effectLst/>
      </p:bgPr>
    </p:bg>
    <p:spTree>
      <p:nvGrpSpPr>
        <p:cNvPr id="1" name=""/>
        <p:cNvGrpSpPr/>
        <p:nvPr/>
      </p:nvGrpSpPr>
      <p:grpSpPr>
        <a:xfrm>
          <a:off x="0" y="0"/>
          <a:ext cx="0" cy="0"/>
          <a:chOff x="0" y="0"/>
          <a:chExt cx="0" cy="0"/>
        </a:xfrm>
      </p:grpSpPr>
      <p:grpSp>
        <p:nvGrpSpPr>
          <p:cNvPr id="6308" name="Group 4"/>
          <p:cNvGrpSpPr/>
          <p:nvPr/>
        </p:nvGrpSpPr>
        <p:grpSpPr>
          <a:xfrm>
            <a:off x="0" y="0"/>
            <a:ext cx="9140826" cy="6850064"/>
            <a:chOff x="0" y="0"/>
            <a:chExt cx="9140825" cy="6850063"/>
          </a:xfrm>
        </p:grpSpPr>
        <p:grpSp>
          <p:nvGrpSpPr>
            <p:cNvPr id="6305" name="Group 5"/>
            <p:cNvGrpSpPr/>
            <p:nvPr/>
          </p:nvGrpSpPr>
          <p:grpSpPr>
            <a:xfrm>
              <a:off x="2743200" y="3540125"/>
              <a:ext cx="6392863" cy="3309939"/>
              <a:chOff x="0" y="0"/>
              <a:chExt cx="6392862" cy="3309937"/>
            </a:xfrm>
          </p:grpSpPr>
          <p:sp>
            <p:nvSpPr>
              <p:cNvPr id="6300"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0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0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09"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10"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414454664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51596D"/>
        </a:solidFill>
        <a:effectLst/>
      </p:bgPr>
    </p:bg>
    <p:spTree>
      <p:nvGrpSpPr>
        <p:cNvPr id="1" name=""/>
        <p:cNvGrpSpPr/>
        <p:nvPr/>
      </p:nvGrpSpPr>
      <p:grpSpPr>
        <a:xfrm>
          <a:off x="0" y="0"/>
          <a:ext cx="0" cy="0"/>
          <a:chOff x="0" y="0"/>
          <a:chExt cx="0" cy="0"/>
        </a:xfrm>
      </p:grpSpPr>
      <p:grpSp>
        <p:nvGrpSpPr>
          <p:cNvPr id="6341" name="Group 4"/>
          <p:cNvGrpSpPr/>
          <p:nvPr/>
        </p:nvGrpSpPr>
        <p:grpSpPr>
          <a:xfrm>
            <a:off x="0" y="0"/>
            <a:ext cx="9140826" cy="6850064"/>
            <a:chOff x="0" y="0"/>
            <a:chExt cx="9140825" cy="6850063"/>
          </a:xfrm>
        </p:grpSpPr>
        <p:grpSp>
          <p:nvGrpSpPr>
            <p:cNvPr id="6338" name="Group 5"/>
            <p:cNvGrpSpPr/>
            <p:nvPr/>
          </p:nvGrpSpPr>
          <p:grpSpPr>
            <a:xfrm>
              <a:off x="2743200" y="3540125"/>
              <a:ext cx="6392863" cy="3309939"/>
              <a:chOff x="0" y="0"/>
              <a:chExt cx="6392862" cy="3309937"/>
            </a:xfrm>
          </p:grpSpPr>
          <p:sp>
            <p:nvSpPr>
              <p:cNvPr id="6333"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4"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5"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6"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37"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39"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40"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4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43"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4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effectLst>
                  <a:outerShdw blurRad="38100" dist="38100" dir="2700000" rotWithShape="0">
                    <a:srgbClr val="000000"/>
                  </a:outerShdw>
                </a:effectLst>
              </a:defRPr>
            </a:pPr>
            <a:endParaRPr dirty="0"/>
          </a:p>
        </p:txBody>
      </p:sp>
      <p:sp>
        <p:nvSpPr>
          <p:cNvPr id="6345"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85842072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51596D"/>
        </a:solidFill>
        <a:effectLst/>
      </p:bgPr>
    </p:bg>
    <p:spTree>
      <p:nvGrpSpPr>
        <p:cNvPr id="1" name=""/>
        <p:cNvGrpSpPr/>
        <p:nvPr/>
      </p:nvGrpSpPr>
      <p:grpSpPr>
        <a:xfrm>
          <a:off x="0" y="0"/>
          <a:ext cx="0" cy="0"/>
          <a:chOff x="0" y="0"/>
          <a:chExt cx="0" cy="0"/>
        </a:xfrm>
      </p:grpSpPr>
      <p:grpSp>
        <p:nvGrpSpPr>
          <p:cNvPr id="6360" name="Group 4"/>
          <p:cNvGrpSpPr/>
          <p:nvPr/>
        </p:nvGrpSpPr>
        <p:grpSpPr>
          <a:xfrm>
            <a:off x="0" y="0"/>
            <a:ext cx="9140826" cy="6850064"/>
            <a:chOff x="0" y="0"/>
            <a:chExt cx="9140825" cy="6850063"/>
          </a:xfrm>
        </p:grpSpPr>
        <p:grpSp>
          <p:nvGrpSpPr>
            <p:cNvPr id="6357" name="Group 5"/>
            <p:cNvGrpSpPr/>
            <p:nvPr/>
          </p:nvGrpSpPr>
          <p:grpSpPr>
            <a:xfrm>
              <a:off x="2743200" y="3540125"/>
              <a:ext cx="6392863" cy="3309939"/>
              <a:chOff x="0" y="0"/>
              <a:chExt cx="6392862" cy="3309937"/>
            </a:xfrm>
          </p:grpSpPr>
          <p:sp>
            <p:nvSpPr>
              <p:cNvPr id="6352"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5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59"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6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62" name="Picture Placeholder 2"/>
          <p:cNvSpPr>
            <a:spLocks noGrp="1"/>
          </p:cNvSpPr>
          <p:nvPr>
            <p:ph type="pic" sz="half" idx="21"/>
          </p:nvPr>
        </p:nvSpPr>
        <p:spPr>
          <a:xfrm>
            <a:off x="1792288" y="612775"/>
            <a:ext cx="5486401" cy="4114800"/>
          </a:xfrm>
          <a:prstGeom prst="rect">
            <a:avLst/>
          </a:prstGeom>
        </p:spPr>
        <p:txBody>
          <a:bodyPr lIns="91439" rIns="91439"/>
          <a:lstStyle>
            <a:lvl1pPr>
              <a:defRPr b="1" i="0">
                <a:latin typeface="Arial" panose="020B0604020202020204" pitchFamily="34" charset="0"/>
                <a:cs typeface="Arial" panose="020B0604020202020204" pitchFamily="34" charset="0"/>
              </a:defRPr>
            </a:lvl1pPr>
          </a:lstStyle>
          <a:p>
            <a:endParaRPr dirty="0"/>
          </a:p>
        </p:txBody>
      </p:sp>
      <p:sp>
        <p:nvSpPr>
          <p:cNvPr id="63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2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4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6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800">
              <a:spcBef>
                <a:spcPts val="300"/>
              </a:spcBef>
              <a:buSzTx/>
              <a:buNone/>
              <a:defRPr sz="1400"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64"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699719732"/>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30_Title and Vertical Text">
    <p:bg>
      <p:bgPr>
        <a:solidFill>
          <a:srgbClr val="51596D"/>
        </a:solidFill>
        <a:effectLst/>
      </p:bgPr>
    </p:bg>
    <p:spTree>
      <p:nvGrpSpPr>
        <p:cNvPr id="1" name=""/>
        <p:cNvGrpSpPr/>
        <p:nvPr/>
      </p:nvGrpSpPr>
      <p:grpSpPr>
        <a:xfrm>
          <a:off x="0" y="0"/>
          <a:ext cx="0" cy="0"/>
          <a:chOff x="0" y="0"/>
          <a:chExt cx="0" cy="0"/>
        </a:xfrm>
      </p:grpSpPr>
      <p:grpSp>
        <p:nvGrpSpPr>
          <p:cNvPr id="6379" name="Group 4"/>
          <p:cNvGrpSpPr/>
          <p:nvPr/>
        </p:nvGrpSpPr>
        <p:grpSpPr>
          <a:xfrm>
            <a:off x="0" y="0"/>
            <a:ext cx="9140826" cy="6850064"/>
            <a:chOff x="0" y="0"/>
            <a:chExt cx="9140825" cy="6850063"/>
          </a:xfrm>
        </p:grpSpPr>
        <p:grpSp>
          <p:nvGrpSpPr>
            <p:cNvPr id="6376" name="Group 5"/>
            <p:cNvGrpSpPr/>
            <p:nvPr/>
          </p:nvGrpSpPr>
          <p:grpSpPr>
            <a:xfrm>
              <a:off x="2743200" y="3540125"/>
              <a:ext cx="6392863" cy="3309939"/>
              <a:chOff x="0" y="0"/>
              <a:chExt cx="6392862" cy="3309937"/>
            </a:xfrm>
          </p:grpSpPr>
          <p:sp>
            <p:nvSpPr>
              <p:cNvPr id="6371"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2"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3"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4"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5"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77"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78"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80" name="Title Text"/>
          <p:cNvSpPr txBox="1">
            <a:spLocks noGrp="1"/>
          </p:cNvSpPr>
          <p:nvPr>
            <p:ph type="title"/>
          </p:nvPr>
        </p:nvSpPr>
        <p:spPr>
          <a:xfrm>
            <a:off x="457200" y="274638"/>
            <a:ext cx="8229600" cy="1143001"/>
          </a:xfrm>
          <a:prstGeom prst="rect">
            <a:avLst/>
          </a:prstGeom>
        </p:spPr>
        <p:txBody>
          <a:bodyPr>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81" name="Body Level One…"/>
          <p:cNvSpPr txBox="1">
            <a:spLocks noGrp="1"/>
          </p:cNvSpPr>
          <p:nvPr>
            <p:ph type="body" idx="1"/>
          </p:nvPr>
        </p:nvSpPr>
        <p:spPr>
          <a:xfrm>
            <a:off x="457200" y="1600200"/>
            <a:ext cx="8229600" cy="4525963"/>
          </a:xfrm>
          <a:prstGeom prst="rect">
            <a:avLst/>
          </a:prstGeom>
        </p:spPr>
        <p:txBody>
          <a:bodyPr vert="eaVert">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382"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3230598911"/>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30_Vertical Title and Text">
    <p:bg>
      <p:bgPr>
        <a:solidFill>
          <a:srgbClr val="51596D"/>
        </a:solidFill>
        <a:effectLst/>
      </p:bgPr>
    </p:bg>
    <p:spTree>
      <p:nvGrpSpPr>
        <p:cNvPr id="1" name=""/>
        <p:cNvGrpSpPr/>
        <p:nvPr/>
      </p:nvGrpSpPr>
      <p:grpSpPr>
        <a:xfrm>
          <a:off x="0" y="0"/>
          <a:ext cx="0" cy="0"/>
          <a:chOff x="0" y="0"/>
          <a:chExt cx="0" cy="0"/>
        </a:xfrm>
      </p:grpSpPr>
      <p:grpSp>
        <p:nvGrpSpPr>
          <p:cNvPr id="6397" name="Group 4"/>
          <p:cNvGrpSpPr/>
          <p:nvPr/>
        </p:nvGrpSpPr>
        <p:grpSpPr>
          <a:xfrm>
            <a:off x="0" y="0"/>
            <a:ext cx="9140826" cy="6850064"/>
            <a:chOff x="0" y="0"/>
            <a:chExt cx="9140825" cy="6850063"/>
          </a:xfrm>
        </p:grpSpPr>
        <p:grpSp>
          <p:nvGrpSpPr>
            <p:cNvPr id="6394" name="Group 5"/>
            <p:cNvGrpSpPr/>
            <p:nvPr/>
          </p:nvGrpSpPr>
          <p:grpSpPr>
            <a:xfrm>
              <a:off x="2743200" y="3540125"/>
              <a:ext cx="6392863" cy="3309939"/>
              <a:chOff x="0" y="0"/>
              <a:chExt cx="6392862" cy="3309937"/>
            </a:xfrm>
          </p:grpSpPr>
          <p:sp>
            <p:nvSpPr>
              <p:cNvPr id="638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9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sp>
          <p:nvSpPr>
            <p:cNvPr id="6396"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a:defRPr>
                  <a:solidFill>
                    <a:schemeClr val="accent3">
                      <a:lumOff val="44000"/>
                    </a:schemeClr>
                  </a:solidFill>
                  <a:latin typeface="Garamond"/>
                  <a:ea typeface="Garamond"/>
                  <a:cs typeface="Garamond"/>
                  <a:sym typeface="Garamond"/>
                </a:defRPr>
              </a:pPr>
              <a:endParaRPr/>
            </a:p>
          </p:txBody>
        </p:sp>
      </p:grpSp>
      <p:sp>
        <p:nvSpPr>
          <p:cNvPr id="6398" name="Title Text"/>
          <p:cNvSpPr txBox="1">
            <a:spLocks noGrp="1"/>
          </p:cNvSpPr>
          <p:nvPr>
            <p:ph type="title"/>
          </p:nvPr>
        </p:nvSpPr>
        <p:spPr>
          <a:xfrm>
            <a:off x="6629400" y="274638"/>
            <a:ext cx="2057400" cy="5851526"/>
          </a:xfrm>
          <a:prstGeom prst="rect">
            <a:avLst/>
          </a:prstGeom>
        </p:spPr>
        <p:txBody>
          <a:bodyPr vert="eaVert">
            <a:normAutofit/>
          </a:bodyPr>
          <a:lstStyle>
            <a:lvl1pPr>
              <a:defRPr b="1" i="0">
                <a:solidFill>
                  <a:srgbClr val="DDDDDD"/>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6399" name="Body Level One…"/>
          <p:cNvSpPr txBox="1">
            <a:spLocks noGrp="1"/>
          </p:cNvSpPr>
          <p:nvPr>
            <p:ph type="body" idx="1"/>
          </p:nvPr>
        </p:nvSpPr>
        <p:spPr>
          <a:xfrm>
            <a:off x="457200" y="274638"/>
            <a:ext cx="6019800" cy="5851526"/>
          </a:xfrm>
          <a:prstGeom prst="rect">
            <a:avLst/>
          </a:prstGeom>
        </p:spPr>
        <p:txBody>
          <a:bodyPr vert="eaVert">
            <a:normAutofit/>
          </a:bodyPr>
          <a:lstStyle>
            <a:lvl1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1pPr>
            <a:lvl2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2pPr>
            <a:lvl3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3pPr>
            <a:lvl4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4pPr>
            <a:lvl5pPr>
              <a:buClr>
                <a:srgbClr val="00FFFF"/>
              </a:buClr>
              <a:buSzPct val="70000"/>
              <a:buChar char="■"/>
              <a:defRPr b="1" i="0">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400" name="Slide Number"/>
          <p:cNvSpPr txBox="1">
            <a:spLocks noGrp="1"/>
          </p:cNvSpPr>
          <p:nvPr>
            <p:ph type="sldNum" sz="quarter" idx="2"/>
          </p:nvPr>
        </p:nvSpPr>
        <p:spPr>
          <a:xfrm>
            <a:off x="8439785" y="6468110"/>
            <a:ext cx="247015" cy="256541"/>
          </a:xfrm>
          <a:prstGeom prst="rect">
            <a:avLst/>
          </a:prstGeom>
        </p:spPr>
        <p:txBody>
          <a:bodyPr anchor="b"/>
          <a:lstStyle>
            <a:lvl1pPr defTabSz="457200">
              <a:defRPr sz="1200">
                <a:solidFill>
                  <a:schemeClr val="accent3">
                    <a:lumOff val="44000"/>
                  </a:schemeClr>
                </a:solidFill>
                <a:latin typeface="Garamond"/>
                <a:ea typeface="Garamond"/>
                <a:cs typeface="Garamond"/>
                <a:sym typeface="Garamond"/>
              </a:defRPr>
            </a:lvl1pPr>
          </a:lstStyle>
          <a:p>
            <a:fld id="{86CB4B4D-7CA3-9044-876B-883B54F8677D}" type="slidenum">
              <a:rPr/>
              <a:pPr/>
              <a:t>‹#›</a:t>
            </a:fld>
            <a:endParaRPr/>
          </a:p>
        </p:txBody>
      </p:sp>
    </p:spTree>
    <p:extLst>
      <p:ext uri="{BB962C8B-B14F-4D97-AF65-F5344CB8AC3E}">
        <p14:creationId xmlns:p14="http://schemas.microsoft.com/office/powerpoint/2010/main" val="2775350170"/>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71564682"/>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643640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3BD2E87-E032-F543-9BED-63AF2F14954E}" type="slidenum">
              <a:rPr lang="zh-CN" altLang="en-US" smtClean="0"/>
              <a:pPr>
                <a:defRPr/>
              </a:pPr>
              <a:t>‹#›</a:t>
            </a:fld>
            <a:endParaRPr lang="en-US" altLang="zh-CN" dirty="0"/>
          </a:p>
        </p:txBody>
      </p:sp>
    </p:spTree>
    <p:extLst>
      <p:ext uri="{BB962C8B-B14F-4D97-AF65-F5344CB8AC3E}">
        <p14:creationId xmlns:p14="http://schemas.microsoft.com/office/powerpoint/2010/main" val="2365026731"/>
      </p:ext>
    </p:extLst>
  </p:cSld>
  <p:clrMapOvr>
    <a:masterClrMapping/>
  </p:clrMapOvr>
  <p:transition spd="med">
    <p:randomBar dir="vert"/>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8903361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12264714"/>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3032490"/>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85405923"/>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33641594"/>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684466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5935292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89185083"/>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72083636"/>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25547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3D18D3-1177-6C4C-9961-E9A1B0F87A3A}" type="slidenum">
              <a:rPr lang="zh-CN" altLang="en-US" smtClean="0"/>
              <a:pPr>
                <a:defRPr/>
              </a:pPr>
              <a:t>‹#›</a:t>
            </a:fld>
            <a:endParaRPr lang="en-US" altLang="zh-CN" dirty="0"/>
          </a:p>
        </p:txBody>
      </p:sp>
    </p:spTree>
    <p:extLst>
      <p:ext uri="{BB962C8B-B14F-4D97-AF65-F5344CB8AC3E}">
        <p14:creationId xmlns:p14="http://schemas.microsoft.com/office/powerpoint/2010/main" val="2913210078"/>
      </p:ext>
    </p:extLst>
  </p:cSld>
  <p:clrMapOvr>
    <a:masterClrMapping/>
  </p:clrMapOvr>
  <p:transition spd="med">
    <p:randomBar dir="vert"/>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2364387"/>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8821837"/>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393189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4252633"/>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6512661"/>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7368029"/>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7743571"/>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1895561"/>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3576119"/>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248239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C26FDB-7864-C84F-B027-4781C92F57A9}" type="slidenum">
              <a:rPr lang="zh-CN" altLang="en-US" smtClean="0"/>
              <a:pPr>
                <a:defRPr/>
              </a:pPr>
              <a:t>‹#›</a:t>
            </a:fld>
            <a:endParaRPr lang="en-US" altLang="zh-CN" dirty="0"/>
          </a:p>
        </p:txBody>
      </p:sp>
    </p:spTree>
    <p:extLst>
      <p:ext uri="{BB962C8B-B14F-4D97-AF65-F5344CB8AC3E}">
        <p14:creationId xmlns:p14="http://schemas.microsoft.com/office/powerpoint/2010/main" val="3052784476"/>
      </p:ext>
    </p:extLst>
  </p:cSld>
  <p:clrMapOvr>
    <a:masterClrMapping/>
  </p:clrMapOvr>
  <p:transition spd="med">
    <p:randomBar dir="vert"/>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5545854"/>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435501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pPr>
                <a:defRPr/>
              </a:pPr>
              <a:t>‹#›</a:t>
            </a:fld>
            <a:endParaRPr lang="en-US"/>
          </a:p>
        </p:txBody>
      </p:sp>
    </p:spTree>
    <p:extLst>
      <p:ext uri="{BB962C8B-B14F-4D97-AF65-F5344CB8AC3E}">
        <p14:creationId xmlns:p14="http://schemas.microsoft.com/office/powerpoint/2010/main" val="182846841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B646595-7735-2F48-8964-0666D486084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867881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688301D-9D64-6548-A3C7-13D54975044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9359124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9FE6585-C4B6-7B48-A4E1-287489D2022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0880993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C05EBA6-E05A-B646-9E59-A14B04A746E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63574082"/>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B810119-8BB0-0344-9333-007F6F139F4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3274743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DECB0DF-02CA-FA47-9F7D-85E358EEBC0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00344045"/>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11A112-8982-654D-9300-5413839F348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1954286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B72DB97-91BA-F446-BF28-EA6ED37035D1}" type="slidenum">
              <a:rPr lang="zh-CN" altLang="en-US" smtClean="0"/>
              <a:pPr>
                <a:defRPr/>
              </a:pPr>
              <a:t>‹#›</a:t>
            </a:fld>
            <a:endParaRPr lang="en-US" altLang="zh-CN" dirty="0"/>
          </a:p>
        </p:txBody>
      </p:sp>
    </p:spTree>
    <p:extLst>
      <p:ext uri="{BB962C8B-B14F-4D97-AF65-F5344CB8AC3E}">
        <p14:creationId xmlns:p14="http://schemas.microsoft.com/office/powerpoint/2010/main" val="3619281837"/>
      </p:ext>
    </p:extLst>
  </p:cSld>
  <p:clrMapOvr>
    <a:masterClrMapping/>
  </p:clrMapOvr>
  <p:transition spd="med">
    <p:randomBar dir="vert"/>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74DFA78-1F19-134D-AE8B-2DF7B8A2811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8322132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94EE0DE-0141-A047-B225-DE2CB3B96A7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14431871"/>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62D0E9A-3BE8-3D43-BAC6-4D4B34716B4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0900969"/>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D0FA83E-BCE5-C842-BE5A-FB6964D9E8B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50757140"/>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1479145378"/>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67303185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991845625"/>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44633665"/>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51693778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04340059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C6F5E2B8-B8BC-0243-8067-01645E38D046}"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437708185"/>
      </p:ext>
    </p:extLst>
  </p:cSld>
  <p:clrMapOvr>
    <a:masterClrMapping/>
  </p:clrMapOvr>
  <p:transition spd="med">
    <p:randomBar dir="vert"/>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488316690"/>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29828029"/>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401343048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661226671"/>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97972513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16/02/24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22367"/>
      </p:ext>
    </p:extLst>
  </p:cSld>
  <p:clrMapOvr>
    <a:overrideClrMapping bg1="dk1" tx1="lt1" bg2="dk2" tx2="lt2" accent1="accent1" accent2="accent2" accent3="accent3" accent4="accent4" accent5="accent5" accent6="accent6" hlink="hlink" folHlink="folHlink"/>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14661574"/>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16/02/24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fld id="{86CB4B4D-7CA3-9044-876B-883B54F8677D}" type="slidenum">
              <a:rPr lang="en-US" smtClean="0"/>
              <a:pPr/>
              <a:t>‹#›</a:t>
            </a:fld>
            <a:endParaRPr lang="en-US"/>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9946901"/>
      </p:ext>
    </p:extLst>
  </p:cSld>
  <p:clrMapOvr>
    <a:overrideClrMapping bg1="lt1" tx1="dk1" bg2="lt2" tx2="dk2" accent1="accent1" accent2="accent2" accent3="accent3" accent4="accent4" accent5="accent5" accent6="accent6" hlink="hlink" folHlink="folHlink"/>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16/02/24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fld id="{86CB4B4D-7CA3-9044-876B-883B54F8677D}" type="slidenum">
              <a:rPr lang="en-US" smtClean="0"/>
              <a:pPr/>
              <a:t>‹#›</a:t>
            </a:fld>
            <a:endParaRPr lang="en-US"/>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490874315"/>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16/02/24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fld id="{86CB4B4D-7CA3-9044-876B-883B54F8677D}" type="slidenum">
              <a:rPr lang="en-US" smtClean="0"/>
              <a:pPr/>
              <a:t>‹#›</a:t>
            </a:fld>
            <a:endParaRPr lang="en-US"/>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0655467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C6AA38C6-1895-4C48-8D4F-CFD1C77DC5D7}"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3178834263"/>
      </p:ext>
    </p:extLst>
  </p:cSld>
  <p:clrMapOvr>
    <a:masterClrMapping/>
  </p:clrMapOvr>
  <p:transition spd="med">
    <p:randomBar dir="vert"/>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16/02/24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6686949"/>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16/02/24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3464746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16/02/24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65356393"/>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16/02/24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fld id="{86CB4B4D-7CA3-9044-876B-883B54F8677D}" type="slidenum">
              <a:rPr lang="en-US" smtClean="0"/>
              <a:pPr/>
              <a:t>‹#›</a:t>
            </a:fld>
            <a:endParaRPr lang="en-US"/>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739156643"/>
      </p:ext>
    </p:extLst>
  </p:cSld>
  <p:clrMapOvr>
    <a:overrideClrMapping bg1="lt1" tx1="dk1" bg2="lt2" tx2="dk2" accent1="accent1" accent2="accent2" accent3="accent3" accent4="accent4" accent5="accent5" accent6="accent6" hlink="hlink" folHlink="folHlink"/>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16/02/24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156959"/>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16/02/24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97103190"/>
      </p:ext>
    </p:extLst>
  </p:cSld>
  <p:clrMapOvr>
    <a:overrideClrMapping bg1="lt1" tx1="dk1" bg2="lt2" tx2="dk2" accent1="accent1" accent2="accent2" accent3="accent3" accent4="accent4" accent5="accent5" accent6="accent6" hlink="hlink" folHlink="folHlink"/>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dirty="0"/>
          </a:p>
        </p:txBody>
      </p:sp>
    </p:spTree>
    <p:extLst>
      <p:ext uri="{BB962C8B-B14F-4D97-AF65-F5344CB8AC3E}">
        <p14:creationId xmlns:p14="http://schemas.microsoft.com/office/powerpoint/2010/main" val="66077998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4181324772"/>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44000" cy="6858000"/>
            <a:chOff x="0" y="0"/>
            <a:chExt cx="5760" cy="4320"/>
          </a:xfrm>
        </p:grpSpPr>
        <p:grpSp>
          <p:nvGrpSpPr>
            <p:cNvPr id="3" name="Group 3"/>
            <p:cNvGrpSpPr>
              <a:grpSpLocks/>
            </p:cNvGrpSpPr>
            <p:nvPr userDrawn="1"/>
          </p:nvGrpSpPr>
          <p:grpSpPr bwMode="auto">
            <a:xfrm>
              <a:off x="0" y="0"/>
              <a:ext cx="5568" cy="4320"/>
              <a:chOff x="0" y="0"/>
              <a:chExt cx="5568" cy="4320"/>
            </a:xfrm>
          </p:grpSpPr>
          <p:grpSp>
            <p:nvGrpSpPr>
              <p:cNvPr id="4"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nvGrpSpPr>
              <p:cNvPr id="5"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nvGrpSpPr>
              <p:cNvPr id="9"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9A14E27E-6235-7A4B-A1A8-1D574106C1E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22499954"/>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60AC5BC-5E63-E54E-BBD7-3C20DE55FFB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0149388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cs typeface="ＭＳ Ｐゴシック" charset="0"/>
              </a:defRPr>
            </a:lvl1pPr>
          </a:lstStyle>
          <a:p>
            <a:pPr>
              <a:defRPr/>
            </a:pPr>
            <a:fld id="{9988857C-72D3-5B4D-B5C8-C23E06F567CC}"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2882189607"/>
      </p:ext>
    </p:extLst>
  </p:cSld>
  <p:clrMapOvr>
    <a:masterClrMapping/>
  </p:clrMapOvr>
  <p:transition spd="med">
    <p:randomBar dir="vert"/>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D1F172B7-6EC2-B148-8972-E5EBFEB0A3D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34806055"/>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ACBF059-2637-1241-B23C-24E3BF10F79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65208871"/>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150CF311-AE43-9B43-86F5-8A7EC4BD956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9248494"/>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53472329-0A71-5D47-96EB-030773F72C8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15540759"/>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5CDE3E5A-0A54-4C44-8DE6-51FE32BBE00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97482627"/>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B01E7997-A382-944E-B2AB-E0FF8DDF1D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96623996"/>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5193BEA-5F57-AF46-96FA-A12BEEFCCF5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77831766"/>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5E37FA4B-C7DE-A84C-8FB7-4D8FE976755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316719596"/>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48BED93A-0FA7-9949-844E-CDCFADDD378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256357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2F741D8-2FD5-E345-9D67-88D6A6329D0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4976991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cs typeface="ＭＳ Ｐゴシック" charset="0"/>
              </a:defRPr>
            </a:lvl1pPr>
          </a:lstStyle>
          <a:p>
            <a:pPr>
              <a:defRPr/>
            </a:pPr>
            <a:fld id="{8C2814D2-D9B4-344E-81A0-2A2988404FE4}"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2602063141"/>
      </p:ext>
    </p:extLst>
  </p:cSld>
  <p:clrMapOvr>
    <a:masterClrMapping/>
  </p:clrMapOvr>
  <p:transition spd="med">
    <p:randomBar dir="vert"/>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8139"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pPr lvl="0"/>
            <a:r>
              <a:rPr lang="en-US" noProof="0" dirty="0"/>
              <a:t>Click to edit Master title style</a:t>
            </a:r>
          </a:p>
        </p:txBody>
      </p:sp>
      <p:sp>
        <p:nvSpPr>
          <p:cNvPr id="48140"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7BEF7914-94D9-3849-9027-BBC32EC1B92E}" type="slidenum">
              <a:rPr lang="en-US" smtClean="0"/>
              <a:pPr>
                <a:defRPr/>
              </a:pPr>
              <a:t>‹#›</a:t>
            </a:fld>
            <a:endParaRPr lang="en-US" dirty="0"/>
          </a:p>
        </p:txBody>
      </p:sp>
    </p:spTree>
    <p:extLst>
      <p:ext uri="{BB962C8B-B14F-4D97-AF65-F5344CB8AC3E}">
        <p14:creationId xmlns:p14="http://schemas.microsoft.com/office/powerpoint/2010/main" val="410614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3804DB51-4B82-534F-A67B-E7133EF9CD92}" type="slidenum">
              <a:rPr lang="en-US" smtClean="0"/>
              <a:pPr>
                <a:defRPr/>
              </a:pPr>
              <a:t>‹#›</a:t>
            </a:fld>
            <a:endParaRPr lang="en-US" dirty="0"/>
          </a:p>
        </p:txBody>
      </p:sp>
    </p:spTree>
    <p:extLst>
      <p:ext uri="{BB962C8B-B14F-4D97-AF65-F5344CB8AC3E}">
        <p14:creationId xmlns:p14="http://schemas.microsoft.com/office/powerpoint/2010/main" val="220213900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04D9F510-A46C-764F-B335-049CF57B7631}" type="slidenum">
              <a:rPr lang="en-US" smtClean="0"/>
              <a:pPr>
                <a:defRPr/>
              </a:pPr>
              <a:t>‹#›</a:t>
            </a:fld>
            <a:endParaRPr lang="en-US" dirty="0"/>
          </a:p>
        </p:txBody>
      </p:sp>
    </p:spTree>
    <p:extLst>
      <p:ext uri="{BB962C8B-B14F-4D97-AF65-F5344CB8AC3E}">
        <p14:creationId xmlns:p14="http://schemas.microsoft.com/office/powerpoint/2010/main" val="452730607"/>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7"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32A6F797-04B9-C04E-A25F-3EDF5FBF257A}" type="slidenum">
              <a:rPr lang="en-US" smtClean="0"/>
              <a:pPr>
                <a:defRPr/>
              </a:pPr>
              <a:t>‹#›</a:t>
            </a:fld>
            <a:endParaRPr lang="en-US" dirty="0"/>
          </a:p>
        </p:txBody>
      </p:sp>
    </p:spTree>
    <p:extLst>
      <p:ext uri="{BB962C8B-B14F-4D97-AF65-F5344CB8AC3E}">
        <p14:creationId xmlns:p14="http://schemas.microsoft.com/office/powerpoint/2010/main" val="3840486120"/>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8"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9"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8782595F-B9CC-2144-A105-F332D58C76D6}" type="slidenum">
              <a:rPr lang="en-US" smtClean="0"/>
              <a:pPr>
                <a:defRPr/>
              </a:pPr>
              <a:t>‹#›</a:t>
            </a:fld>
            <a:endParaRPr lang="en-US" dirty="0"/>
          </a:p>
        </p:txBody>
      </p:sp>
    </p:spTree>
    <p:extLst>
      <p:ext uri="{BB962C8B-B14F-4D97-AF65-F5344CB8AC3E}">
        <p14:creationId xmlns:p14="http://schemas.microsoft.com/office/powerpoint/2010/main" val="838112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5"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706C1A5A-AC9F-4348-B918-C234BE919DC6}" type="slidenum">
              <a:rPr lang="en-US" smtClean="0"/>
              <a:pPr>
                <a:defRPr/>
              </a:pPr>
              <a:t>‹#›</a:t>
            </a:fld>
            <a:endParaRPr lang="en-US" dirty="0"/>
          </a:p>
        </p:txBody>
      </p:sp>
    </p:spTree>
    <p:extLst>
      <p:ext uri="{BB962C8B-B14F-4D97-AF65-F5344CB8AC3E}">
        <p14:creationId xmlns:p14="http://schemas.microsoft.com/office/powerpoint/2010/main" val="3315238274"/>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3"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4"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40C6B0AA-953C-FB47-9636-F5B86A5DD34E}" type="slidenum">
              <a:rPr lang="en-US" smtClean="0"/>
              <a:pPr>
                <a:defRPr/>
              </a:pPr>
              <a:t>‹#›</a:t>
            </a:fld>
            <a:endParaRPr lang="en-US" dirty="0"/>
          </a:p>
        </p:txBody>
      </p:sp>
    </p:spTree>
    <p:extLst>
      <p:ext uri="{BB962C8B-B14F-4D97-AF65-F5344CB8AC3E}">
        <p14:creationId xmlns:p14="http://schemas.microsoft.com/office/powerpoint/2010/main" val="2802164017"/>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7"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7CA386B5-32A7-3044-99FE-E0041DB2F7A8}" type="slidenum">
              <a:rPr lang="en-US" smtClean="0"/>
              <a:pPr>
                <a:defRPr/>
              </a:pPr>
              <a:t>‹#›</a:t>
            </a:fld>
            <a:endParaRPr lang="en-US" dirty="0"/>
          </a:p>
        </p:txBody>
      </p:sp>
    </p:spTree>
    <p:extLst>
      <p:ext uri="{BB962C8B-B14F-4D97-AF65-F5344CB8AC3E}">
        <p14:creationId xmlns:p14="http://schemas.microsoft.com/office/powerpoint/2010/main" val="873759328"/>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7"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5EBA9EED-2DC6-CA46-8639-E81747E7C503}" type="slidenum">
              <a:rPr lang="en-US" smtClean="0"/>
              <a:pPr>
                <a:defRPr/>
              </a:pPr>
              <a:t>‹#›</a:t>
            </a:fld>
            <a:endParaRPr lang="en-US" dirty="0"/>
          </a:p>
        </p:txBody>
      </p:sp>
    </p:spTree>
    <p:extLst>
      <p:ext uri="{BB962C8B-B14F-4D97-AF65-F5344CB8AC3E}">
        <p14:creationId xmlns:p14="http://schemas.microsoft.com/office/powerpoint/2010/main" val="2749547096"/>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F7E48911-EA44-484A-9A91-A29103386FC8}" type="slidenum">
              <a:rPr lang="en-US" smtClean="0"/>
              <a:pPr>
                <a:defRPr/>
              </a:pPr>
              <a:t>‹#›</a:t>
            </a:fld>
            <a:endParaRPr lang="en-US" dirty="0"/>
          </a:p>
        </p:txBody>
      </p:sp>
    </p:spTree>
    <p:extLst>
      <p:ext uri="{BB962C8B-B14F-4D97-AF65-F5344CB8AC3E}">
        <p14:creationId xmlns:p14="http://schemas.microsoft.com/office/powerpoint/2010/main" val="235667516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cs typeface="ＭＳ Ｐゴシック" charset="0"/>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cs typeface="ＭＳ Ｐゴシック" charset="0"/>
              </a:defRPr>
            </a:lvl1pPr>
          </a:lstStyle>
          <a:p>
            <a:pPr>
              <a:defRPr/>
            </a:pPr>
            <a:fld id="{4A884728-E70C-D540-874A-789E2F1D45BB}" type="slidenum">
              <a:rPr lang="en-US">
                <a:latin typeface="Times New Roman"/>
                <a:ea typeface="ＭＳ Ｐゴシック"/>
              </a:rPr>
              <a:pPr>
                <a:defRPr/>
              </a:pPr>
              <a:t>‹#›</a:t>
            </a:fld>
            <a:endParaRPr lang="en-US">
              <a:latin typeface="Times New Roman"/>
              <a:ea typeface="ＭＳ Ｐゴシック"/>
            </a:endParaRPr>
          </a:p>
        </p:txBody>
      </p:sp>
    </p:spTree>
    <p:extLst>
      <p:ext uri="{BB962C8B-B14F-4D97-AF65-F5344CB8AC3E}">
        <p14:creationId xmlns:p14="http://schemas.microsoft.com/office/powerpoint/2010/main" val="2569709221"/>
      </p:ext>
    </p:extLst>
  </p:cSld>
  <p:clrMapOvr>
    <a:masterClrMapping/>
  </p:clrMapOvr>
  <p:transition spd="med">
    <p:randomBar dir="vert"/>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3"/>
          <p:cNvSpPr>
            <a:spLocks noGrp="1" noChangeArrowheads="1"/>
          </p:cNvSpPr>
          <p:nvPr>
            <p:ph type="dt" sz="half" idx="10"/>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ftr" sz="quarter" idx="11"/>
          </p:nvPr>
        </p:nvSpPr>
        <p:spPr/>
        <p:txBody>
          <a:bodyPr/>
          <a:lstStyle>
            <a:lvl1pPr defTabSz="449263" eaLnBrk="1" hangingPunct="1">
              <a:defRPr b="1" i="0">
                <a:latin typeface="Arial" panose="020B0604020202020204" pitchFamily="34" charset="0"/>
              </a:defRPr>
            </a:lvl1pPr>
          </a:lstStyle>
          <a:p>
            <a:pPr>
              <a:defRPr/>
            </a:pPr>
            <a:endParaRPr lang="en-US" dirty="0"/>
          </a:p>
        </p:txBody>
      </p:sp>
      <p:sp>
        <p:nvSpPr>
          <p:cNvPr id="6" name="Rectangle 15"/>
          <p:cNvSpPr>
            <a:spLocks noGrp="1" noChangeArrowheads="1"/>
          </p:cNvSpPr>
          <p:nvPr>
            <p:ph type="sldNum" sz="quarter" idx="12"/>
          </p:nvPr>
        </p:nvSpPr>
        <p:spPr/>
        <p:txBody>
          <a:bodyPr/>
          <a:lstStyle>
            <a:lvl1pPr defTabSz="449263" eaLnBrk="1" hangingPunct="1">
              <a:defRPr b="1" i="0">
                <a:latin typeface="Arial" panose="020B0604020202020204" pitchFamily="34" charset="0"/>
              </a:defRPr>
            </a:lvl1pPr>
          </a:lstStyle>
          <a:p>
            <a:pPr>
              <a:defRPr/>
            </a:pPr>
            <a:fld id="{F8FDBDDC-7195-9044-A060-ADB452145640}" type="slidenum">
              <a:rPr lang="en-US" smtClean="0"/>
              <a:pPr>
                <a:defRPr/>
              </a:pPr>
              <a:t>‹#›</a:t>
            </a:fld>
            <a:endParaRPr lang="en-US" dirty="0"/>
          </a:p>
        </p:txBody>
      </p:sp>
    </p:spTree>
    <p:extLst>
      <p:ext uri="{BB962C8B-B14F-4D97-AF65-F5344CB8AC3E}">
        <p14:creationId xmlns:p14="http://schemas.microsoft.com/office/powerpoint/2010/main" val="3178933656"/>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grpSp>
      <p:sp>
        <p:nvSpPr>
          <p:cNvPr id="1332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2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latin typeface="Times New Roman"/>
            </a:endParaRPr>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latin typeface="Times New Roman"/>
            </a:endParaRPr>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F2539509-E741-934B-83FD-1141D67C2E2D}" type="slidenum">
              <a:rPr lang="en-US"/>
              <a:pPr>
                <a:defRPr/>
              </a:pPr>
              <a:t>‹#›</a:t>
            </a:fld>
            <a:endParaRPr lang="en-US"/>
          </a:p>
        </p:txBody>
      </p:sp>
    </p:spTree>
    <p:extLst>
      <p:ext uri="{BB962C8B-B14F-4D97-AF65-F5344CB8AC3E}">
        <p14:creationId xmlns:p14="http://schemas.microsoft.com/office/powerpoint/2010/main" val="190525750"/>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94623C7-449B-C74A-B7D1-AF2591D0D18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323700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C1F52673-C268-4A47-960C-46AE87AA8CFB}"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765872316"/>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BC7177AF-3760-3C4F-B8E5-5FF7E4BFB98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107537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9" name="Rectangle 12"/>
          <p:cNvSpPr>
            <a:spLocks noGrp="1" noChangeArrowheads="1"/>
          </p:cNvSpPr>
          <p:nvPr>
            <p:ph type="sldNum" sz="quarter" idx="12"/>
          </p:nvPr>
        </p:nvSpPr>
        <p:spPr>
          <a:ln/>
        </p:spPr>
        <p:txBody>
          <a:bodyPr/>
          <a:lstStyle>
            <a:lvl1pPr>
              <a:defRPr/>
            </a:lvl1pPr>
          </a:lstStyle>
          <a:p>
            <a:pPr>
              <a:defRPr/>
            </a:pPr>
            <a:fld id="{1EB7B8AA-1EF4-E54F-8874-4752351B3632}"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59940202"/>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5" name="Rectangle 12"/>
          <p:cNvSpPr>
            <a:spLocks noGrp="1" noChangeArrowheads="1"/>
          </p:cNvSpPr>
          <p:nvPr>
            <p:ph type="sldNum" sz="quarter" idx="12"/>
          </p:nvPr>
        </p:nvSpPr>
        <p:spPr>
          <a:ln/>
        </p:spPr>
        <p:txBody>
          <a:bodyPr/>
          <a:lstStyle>
            <a:lvl1pPr>
              <a:defRPr/>
            </a:lvl1pPr>
          </a:lstStyle>
          <a:p>
            <a:pPr>
              <a:defRPr/>
            </a:pPr>
            <a:fld id="{C0D3D177-A175-E34C-A274-DC42245B42AC}"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161791812"/>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4" name="Rectangle 12"/>
          <p:cNvSpPr>
            <a:spLocks noGrp="1" noChangeArrowheads="1"/>
          </p:cNvSpPr>
          <p:nvPr>
            <p:ph type="sldNum" sz="quarter" idx="12"/>
          </p:nvPr>
        </p:nvSpPr>
        <p:spPr>
          <a:ln/>
        </p:spPr>
        <p:txBody>
          <a:bodyPr/>
          <a:lstStyle>
            <a:lvl1pPr>
              <a:defRPr/>
            </a:lvl1pPr>
          </a:lstStyle>
          <a:p>
            <a:pPr>
              <a:defRPr/>
            </a:pPr>
            <a:fld id="{AF6E1FC1-CBCC-544F-B6FD-1D8E9E3DADA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4053830"/>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57D1F755-7AAE-264B-90C1-CE30038B4EFE}"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9958268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C976EE1-BB2D-9245-BE6B-8E4A641F2C2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7233810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2.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theme" Target="../theme/theme10.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13" Type="http://schemas.openxmlformats.org/officeDocument/2006/relationships/theme" Target="../theme/theme14.xml"/><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slideLayout" Target="../slideLayouts/slideLayout150.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theme" Target="../theme/theme15.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2" Type="http://schemas.openxmlformats.org/officeDocument/2006/relationships/slideLayout" Target="../slideLayouts/slideLayout152.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0" Type="http://schemas.openxmlformats.org/officeDocument/2006/relationships/slideLayout" Target="../slideLayouts/slideLayout160.xml"/><Relationship Id="rId4" Type="http://schemas.openxmlformats.org/officeDocument/2006/relationships/slideLayout" Target="../slideLayouts/slideLayout154.xml"/><Relationship Id="rId9" Type="http://schemas.openxmlformats.org/officeDocument/2006/relationships/slideLayout" Target="../slideLayouts/slideLayout15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theme" Target="../theme/theme16.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7.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8.xml.rels><?xml version="1.0" encoding="UTF-8" standalone="yes"?>
<Relationships xmlns="http://schemas.openxmlformats.org/package/2006/relationships"><Relationship Id="rId117" Type="http://schemas.openxmlformats.org/officeDocument/2006/relationships/slideLayout" Target="../slideLayouts/slideLayout303.xml"/><Relationship Id="rId299" Type="http://schemas.openxmlformats.org/officeDocument/2006/relationships/slideLayout" Target="../slideLayouts/slideLayout485.xml"/><Relationship Id="rId21" Type="http://schemas.openxmlformats.org/officeDocument/2006/relationships/slideLayout" Target="../slideLayouts/slideLayout207.xml"/><Relationship Id="rId63" Type="http://schemas.openxmlformats.org/officeDocument/2006/relationships/slideLayout" Target="../slideLayouts/slideLayout249.xml"/><Relationship Id="rId159" Type="http://schemas.openxmlformats.org/officeDocument/2006/relationships/slideLayout" Target="../slideLayouts/slideLayout345.xml"/><Relationship Id="rId324" Type="http://schemas.openxmlformats.org/officeDocument/2006/relationships/slideLayout" Target="../slideLayouts/slideLayout510.xml"/><Relationship Id="rId170" Type="http://schemas.openxmlformats.org/officeDocument/2006/relationships/slideLayout" Target="../slideLayouts/slideLayout356.xml"/><Relationship Id="rId226" Type="http://schemas.openxmlformats.org/officeDocument/2006/relationships/slideLayout" Target="../slideLayouts/slideLayout412.xml"/><Relationship Id="rId268" Type="http://schemas.openxmlformats.org/officeDocument/2006/relationships/slideLayout" Target="../slideLayouts/slideLayout454.xml"/><Relationship Id="rId32" Type="http://schemas.openxmlformats.org/officeDocument/2006/relationships/slideLayout" Target="../slideLayouts/slideLayout218.xml"/><Relationship Id="rId74" Type="http://schemas.openxmlformats.org/officeDocument/2006/relationships/slideLayout" Target="../slideLayouts/slideLayout260.xml"/><Relationship Id="rId128" Type="http://schemas.openxmlformats.org/officeDocument/2006/relationships/slideLayout" Target="../slideLayouts/slideLayout314.xml"/><Relationship Id="rId335" Type="http://schemas.openxmlformats.org/officeDocument/2006/relationships/slideLayout" Target="../slideLayouts/slideLayout521.xml"/><Relationship Id="rId5" Type="http://schemas.openxmlformats.org/officeDocument/2006/relationships/slideLayout" Target="../slideLayouts/slideLayout191.xml"/><Relationship Id="rId181" Type="http://schemas.openxmlformats.org/officeDocument/2006/relationships/slideLayout" Target="../slideLayouts/slideLayout367.xml"/><Relationship Id="rId237" Type="http://schemas.openxmlformats.org/officeDocument/2006/relationships/slideLayout" Target="../slideLayouts/slideLayout423.xml"/><Relationship Id="rId279" Type="http://schemas.openxmlformats.org/officeDocument/2006/relationships/slideLayout" Target="../slideLayouts/slideLayout465.xml"/><Relationship Id="rId43" Type="http://schemas.openxmlformats.org/officeDocument/2006/relationships/slideLayout" Target="../slideLayouts/slideLayout229.xml"/><Relationship Id="rId139" Type="http://schemas.openxmlformats.org/officeDocument/2006/relationships/slideLayout" Target="../slideLayouts/slideLayout325.xml"/><Relationship Id="rId290" Type="http://schemas.openxmlformats.org/officeDocument/2006/relationships/slideLayout" Target="../slideLayouts/slideLayout476.xml"/><Relationship Id="rId304" Type="http://schemas.openxmlformats.org/officeDocument/2006/relationships/slideLayout" Target="../slideLayouts/slideLayout490.xml"/><Relationship Id="rId346" Type="http://schemas.openxmlformats.org/officeDocument/2006/relationships/slideLayout" Target="../slideLayouts/slideLayout532.xml"/><Relationship Id="rId85" Type="http://schemas.openxmlformats.org/officeDocument/2006/relationships/slideLayout" Target="../slideLayouts/slideLayout271.xml"/><Relationship Id="rId150" Type="http://schemas.openxmlformats.org/officeDocument/2006/relationships/slideLayout" Target="../slideLayouts/slideLayout336.xml"/><Relationship Id="rId192" Type="http://schemas.openxmlformats.org/officeDocument/2006/relationships/slideLayout" Target="../slideLayouts/slideLayout378.xml"/><Relationship Id="rId206" Type="http://schemas.openxmlformats.org/officeDocument/2006/relationships/slideLayout" Target="../slideLayouts/slideLayout392.xml"/><Relationship Id="rId248" Type="http://schemas.openxmlformats.org/officeDocument/2006/relationships/slideLayout" Target="../slideLayouts/slideLayout434.xml"/><Relationship Id="rId12" Type="http://schemas.openxmlformats.org/officeDocument/2006/relationships/slideLayout" Target="../slideLayouts/slideLayout198.xml"/><Relationship Id="rId108" Type="http://schemas.openxmlformats.org/officeDocument/2006/relationships/slideLayout" Target="../slideLayouts/slideLayout294.xml"/><Relationship Id="rId315" Type="http://schemas.openxmlformats.org/officeDocument/2006/relationships/slideLayout" Target="../slideLayouts/slideLayout501.xml"/><Relationship Id="rId54" Type="http://schemas.openxmlformats.org/officeDocument/2006/relationships/slideLayout" Target="../slideLayouts/slideLayout240.xml"/><Relationship Id="rId96" Type="http://schemas.openxmlformats.org/officeDocument/2006/relationships/slideLayout" Target="../slideLayouts/slideLayout282.xml"/><Relationship Id="rId161" Type="http://schemas.openxmlformats.org/officeDocument/2006/relationships/slideLayout" Target="../slideLayouts/slideLayout347.xml"/><Relationship Id="rId217" Type="http://schemas.openxmlformats.org/officeDocument/2006/relationships/slideLayout" Target="../slideLayouts/slideLayout403.xml"/><Relationship Id="rId259" Type="http://schemas.openxmlformats.org/officeDocument/2006/relationships/slideLayout" Target="../slideLayouts/slideLayout445.xml"/><Relationship Id="rId23" Type="http://schemas.openxmlformats.org/officeDocument/2006/relationships/slideLayout" Target="../slideLayouts/slideLayout209.xml"/><Relationship Id="rId119" Type="http://schemas.openxmlformats.org/officeDocument/2006/relationships/slideLayout" Target="../slideLayouts/slideLayout305.xml"/><Relationship Id="rId270" Type="http://schemas.openxmlformats.org/officeDocument/2006/relationships/slideLayout" Target="../slideLayouts/slideLayout456.xml"/><Relationship Id="rId326" Type="http://schemas.openxmlformats.org/officeDocument/2006/relationships/slideLayout" Target="../slideLayouts/slideLayout512.xml"/><Relationship Id="rId65" Type="http://schemas.openxmlformats.org/officeDocument/2006/relationships/slideLayout" Target="../slideLayouts/slideLayout251.xml"/><Relationship Id="rId130" Type="http://schemas.openxmlformats.org/officeDocument/2006/relationships/slideLayout" Target="../slideLayouts/slideLayout316.xml"/><Relationship Id="rId172" Type="http://schemas.openxmlformats.org/officeDocument/2006/relationships/slideLayout" Target="../slideLayouts/slideLayout358.xml"/><Relationship Id="rId228" Type="http://schemas.openxmlformats.org/officeDocument/2006/relationships/slideLayout" Target="../slideLayouts/slideLayout414.xml"/><Relationship Id="rId281" Type="http://schemas.openxmlformats.org/officeDocument/2006/relationships/slideLayout" Target="../slideLayouts/slideLayout467.xml"/><Relationship Id="rId337" Type="http://schemas.openxmlformats.org/officeDocument/2006/relationships/slideLayout" Target="../slideLayouts/slideLayout523.xml"/><Relationship Id="rId34" Type="http://schemas.openxmlformats.org/officeDocument/2006/relationships/slideLayout" Target="../slideLayouts/slideLayout220.xml"/><Relationship Id="rId76" Type="http://schemas.openxmlformats.org/officeDocument/2006/relationships/slideLayout" Target="../slideLayouts/slideLayout262.xml"/><Relationship Id="rId141" Type="http://schemas.openxmlformats.org/officeDocument/2006/relationships/slideLayout" Target="../slideLayouts/slideLayout327.xml"/><Relationship Id="rId7" Type="http://schemas.openxmlformats.org/officeDocument/2006/relationships/slideLayout" Target="../slideLayouts/slideLayout193.xml"/><Relationship Id="rId183" Type="http://schemas.openxmlformats.org/officeDocument/2006/relationships/slideLayout" Target="../slideLayouts/slideLayout369.xml"/><Relationship Id="rId239" Type="http://schemas.openxmlformats.org/officeDocument/2006/relationships/slideLayout" Target="../slideLayouts/slideLayout425.xml"/><Relationship Id="rId250" Type="http://schemas.openxmlformats.org/officeDocument/2006/relationships/slideLayout" Target="../slideLayouts/slideLayout436.xml"/><Relationship Id="rId292" Type="http://schemas.openxmlformats.org/officeDocument/2006/relationships/slideLayout" Target="../slideLayouts/slideLayout478.xml"/><Relationship Id="rId306" Type="http://schemas.openxmlformats.org/officeDocument/2006/relationships/slideLayout" Target="../slideLayouts/slideLayout492.xml"/><Relationship Id="rId45" Type="http://schemas.openxmlformats.org/officeDocument/2006/relationships/slideLayout" Target="../slideLayouts/slideLayout231.xml"/><Relationship Id="rId87" Type="http://schemas.openxmlformats.org/officeDocument/2006/relationships/slideLayout" Target="../slideLayouts/slideLayout273.xml"/><Relationship Id="rId110" Type="http://schemas.openxmlformats.org/officeDocument/2006/relationships/slideLayout" Target="../slideLayouts/slideLayout296.xml"/><Relationship Id="rId348" Type="http://schemas.openxmlformats.org/officeDocument/2006/relationships/slideLayout" Target="../slideLayouts/slideLayout534.xml"/><Relationship Id="rId152" Type="http://schemas.openxmlformats.org/officeDocument/2006/relationships/slideLayout" Target="../slideLayouts/slideLayout338.xml"/><Relationship Id="rId194" Type="http://schemas.openxmlformats.org/officeDocument/2006/relationships/slideLayout" Target="../slideLayouts/slideLayout380.xml"/><Relationship Id="rId208" Type="http://schemas.openxmlformats.org/officeDocument/2006/relationships/slideLayout" Target="../slideLayouts/slideLayout394.xml"/><Relationship Id="rId261" Type="http://schemas.openxmlformats.org/officeDocument/2006/relationships/slideLayout" Target="../slideLayouts/slideLayout447.xml"/><Relationship Id="rId14" Type="http://schemas.openxmlformats.org/officeDocument/2006/relationships/slideLayout" Target="../slideLayouts/slideLayout200.xml"/><Relationship Id="rId56" Type="http://schemas.openxmlformats.org/officeDocument/2006/relationships/slideLayout" Target="../slideLayouts/slideLayout242.xml"/><Relationship Id="rId317" Type="http://schemas.openxmlformats.org/officeDocument/2006/relationships/slideLayout" Target="../slideLayouts/slideLayout503.xml"/><Relationship Id="rId98" Type="http://schemas.openxmlformats.org/officeDocument/2006/relationships/slideLayout" Target="../slideLayouts/slideLayout284.xml"/><Relationship Id="rId121" Type="http://schemas.openxmlformats.org/officeDocument/2006/relationships/slideLayout" Target="../slideLayouts/slideLayout307.xml"/><Relationship Id="rId163" Type="http://schemas.openxmlformats.org/officeDocument/2006/relationships/slideLayout" Target="../slideLayouts/slideLayout349.xml"/><Relationship Id="rId219" Type="http://schemas.openxmlformats.org/officeDocument/2006/relationships/slideLayout" Target="../slideLayouts/slideLayout405.xml"/><Relationship Id="rId230" Type="http://schemas.openxmlformats.org/officeDocument/2006/relationships/slideLayout" Target="../slideLayouts/slideLayout416.xml"/><Relationship Id="rId251" Type="http://schemas.openxmlformats.org/officeDocument/2006/relationships/slideLayout" Target="../slideLayouts/slideLayout437.xml"/><Relationship Id="rId25" Type="http://schemas.openxmlformats.org/officeDocument/2006/relationships/slideLayout" Target="../slideLayouts/slideLayout211.xml"/><Relationship Id="rId46" Type="http://schemas.openxmlformats.org/officeDocument/2006/relationships/slideLayout" Target="../slideLayouts/slideLayout232.xml"/><Relationship Id="rId67" Type="http://schemas.openxmlformats.org/officeDocument/2006/relationships/slideLayout" Target="../slideLayouts/slideLayout253.xml"/><Relationship Id="rId272" Type="http://schemas.openxmlformats.org/officeDocument/2006/relationships/slideLayout" Target="../slideLayouts/slideLayout458.xml"/><Relationship Id="rId293" Type="http://schemas.openxmlformats.org/officeDocument/2006/relationships/slideLayout" Target="../slideLayouts/slideLayout479.xml"/><Relationship Id="rId307" Type="http://schemas.openxmlformats.org/officeDocument/2006/relationships/slideLayout" Target="../slideLayouts/slideLayout493.xml"/><Relationship Id="rId328" Type="http://schemas.openxmlformats.org/officeDocument/2006/relationships/slideLayout" Target="../slideLayouts/slideLayout514.xml"/><Relationship Id="rId349" Type="http://schemas.openxmlformats.org/officeDocument/2006/relationships/slideLayout" Target="../slideLayouts/slideLayout535.xml"/><Relationship Id="rId88" Type="http://schemas.openxmlformats.org/officeDocument/2006/relationships/slideLayout" Target="../slideLayouts/slideLayout274.xml"/><Relationship Id="rId111" Type="http://schemas.openxmlformats.org/officeDocument/2006/relationships/slideLayout" Target="../slideLayouts/slideLayout297.xml"/><Relationship Id="rId132" Type="http://schemas.openxmlformats.org/officeDocument/2006/relationships/slideLayout" Target="../slideLayouts/slideLayout318.xml"/><Relationship Id="rId153" Type="http://schemas.openxmlformats.org/officeDocument/2006/relationships/slideLayout" Target="../slideLayouts/slideLayout339.xml"/><Relationship Id="rId174" Type="http://schemas.openxmlformats.org/officeDocument/2006/relationships/slideLayout" Target="../slideLayouts/slideLayout360.xml"/><Relationship Id="rId195" Type="http://schemas.openxmlformats.org/officeDocument/2006/relationships/slideLayout" Target="../slideLayouts/slideLayout381.xml"/><Relationship Id="rId209" Type="http://schemas.openxmlformats.org/officeDocument/2006/relationships/slideLayout" Target="../slideLayouts/slideLayout395.xml"/><Relationship Id="rId220" Type="http://schemas.openxmlformats.org/officeDocument/2006/relationships/slideLayout" Target="../slideLayouts/slideLayout406.xml"/><Relationship Id="rId241" Type="http://schemas.openxmlformats.org/officeDocument/2006/relationships/slideLayout" Target="../slideLayouts/slideLayout427.xml"/><Relationship Id="rId15" Type="http://schemas.openxmlformats.org/officeDocument/2006/relationships/slideLayout" Target="../slideLayouts/slideLayout201.xml"/><Relationship Id="rId36" Type="http://schemas.openxmlformats.org/officeDocument/2006/relationships/slideLayout" Target="../slideLayouts/slideLayout222.xml"/><Relationship Id="rId57" Type="http://schemas.openxmlformats.org/officeDocument/2006/relationships/slideLayout" Target="../slideLayouts/slideLayout243.xml"/><Relationship Id="rId262" Type="http://schemas.openxmlformats.org/officeDocument/2006/relationships/slideLayout" Target="../slideLayouts/slideLayout448.xml"/><Relationship Id="rId283" Type="http://schemas.openxmlformats.org/officeDocument/2006/relationships/slideLayout" Target="../slideLayouts/slideLayout469.xml"/><Relationship Id="rId318" Type="http://schemas.openxmlformats.org/officeDocument/2006/relationships/slideLayout" Target="../slideLayouts/slideLayout504.xml"/><Relationship Id="rId339" Type="http://schemas.openxmlformats.org/officeDocument/2006/relationships/slideLayout" Target="../slideLayouts/slideLayout525.xml"/><Relationship Id="rId78" Type="http://schemas.openxmlformats.org/officeDocument/2006/relationships/slideLayout" Target="../slideLayouts/slideLayout264.xml"/><Relationship Id="rId99" Type="http://schemas.openxmlformats.org/officeDocument/2006/relationships/slideLayout" Target="../slideLayouts/slideLayout285.xml"/><Relationship Id="rId101" Type="http://schemas.openxmlformats.org/officeDocument/2006/relationships/slideLayout" Target="../slideLayouts/slideLayout287.xml"/><Relationship Id="rId122" Type="http://schemas.openxmlformats.org/officeDocument/2006/relationships/slideLayout" Target="../slideLayouts/slideLayout308.xml"/><Relationship Id="rId143" Type="http://schemas.openxmlformats.org/officeDocument/2006/relationships/slideLayout" Target="../slideLayouts/slideLayout329.xml"/><Relationship Id="rId164" Type="http://schemas.openxmlformats.org/officeDocument/2006/relationships/slideLayout" Target="../slideLayouts/slideLayout350.xml"/><Relationship Id="rId185" Type="http://schemas.openxmlformats.org/officeDocument/2006/relationships/slideLayout" Target="../slideLayouts/slideLayout371.xml"/><Relationship Id="rId350" Type="http://schemas.openxmlformats.org/officeDocument/2006/relationships/slideLayout" Target="../slideLayouts/slideLayout536.xml"/><Relationship Id="rId9" Type="http://schemas.openxmlformats.org/officeDocument/2006/relationships/slideLayout" Target="../slideLayouts/slideLayout195.xml"/><Relationship Id="rId210" Type="http://schemas.openxmlformats.org/officeDocument/2006/relationships/slideLayout" Target="../slideLayouts/slideLayout396.xml"/><Relationship Id="rId26" Type="http://schemas.openxmlformats.org/officeDocument/2006/relationships/slideLayout" Target="../slideLayouts/slideLayout212.xml"/><Relationship Id="rId231" Type="http://schemas.openxmlformats.org/officeDocument/2006/relationships/slideLayout" Target="../slideLayouts/slideLayout417.xml"/><Relationship Id="rId252" Type="http://schemas.openxmlformats.org/officeDocument/2006/relationships/slideLayout" Target="../slideLayouts/slideLayout438.xml"/><Relationship Id="rId273" Type="http://schemas.openxmlformats.org/officeDocument/2006/relationships/slideLayout" Target="../slideLayouts/slideLayout459.xml"/><Relationship Id="rId294" Type="http://schemas.openxmlformats.org/officeDocument/2006/relationships/slideLayout" Target="../slideLayouts/slideLayout480.xml"/><Relationship Id="rId308" Type="http://schemas.openxmlformats.org/officeDocument/2006/relationships/slideLayout" Target="../slideLayouts/slideLayout494.xml"/><Relationship Id="rId329" Type="http://schemas.openxmlformats.org/officeDocument/2006/relationships/slideLayout" Target="../slideLayouts/slideLayout515.xml"/><Relationship Id="rId47" Type="http://schemas.openxmlformats.org/officeDocument/2006/relationships/slideLayout" Target="../slideLayouts/slideLayout233.xml"/><Relationship Id="rId68" Type="http://schemas.openxmlformats.org/officeDocument/2006/relationships/slideLayout" Target="../slideLayouts/slideLayout254.xml"/><Relationship Id="rId89" Type="http://schemas.openxmlformats.org/officeDocument/2006/relationships/slideLayout" Target="../slideLayouts/slideLayout275.xml"/><Relationship Id="rId112" Type="http://schemas.openxmlformats.org/officeDocument/2006/relationships/slideLayout" Target="../slideLayouts/slideLayout298.xml"/><Relationship Id="rId133" Type="http://schemas.openxmlformats.org/officeDocument/2006/relationships/slideLayout" Target="../slideLayouts/slideLayout319.xml"/><Relationship Id="rId154" Type="http://schemas.openxmlformats.org/officeDocument/2006/relationships/slideLayout" Target="../slideLayouts/slideLayout340.xml"/><Relationship Id="rId175" Type="http://schemas.openxmlformats.org/officeDocument/2006/relationships/slideLayout" Target="../slideLayouts/slideLayout361.xml"/><Relationship Id="rId340" Type="http://schemas.openxmlformats.org/officeDocument/2006/relationships/slideLayout" Target="../slideLayouts/slideLayout526.xml"/><Relationship Id="rId196" Type="http://schemas.openxmlformats.org/officeDocument/2006/relationships/slideLayout" Target="../slideLayouts/slideLayout382.xml"/><Relationship Id="rId200" Type="http://schemas.openxmlformats.org/officeDocument/2006/relationships/slideLayout" Target="../slideLayouts/slideLayout386.xml"/><Relationship Id="rId16" Type="http://schemas.openxmlformats.org/officeDocument/2006/relationships/slideLayout" Target="../slideLayouts/slideLayout202.xml"/><Relationship Id="rId221" Type="http://schemas.openxmlformats.org/officeDocument/2006/relationships/slideLayout" Target="../slideLayouts/slideLayout407.xml"/><Relationship Id="rId242" Type="http://schemas.openxmlformats.org/officeDocument/2006/relationships/slideLayout" Target="../slideLayouts/slideLayout428.xml"/><Relationship Id="rId263" Type="http://schemas.openxmlformats.org/officeDocument/2006/relationships/slideLayout" Target="../slideLayouts/slideLayout449.xml"/><Relationship Id="rId284" Type="http://schemas.openxmlformats.org/officeDocument/2006/relationships/slideLayout" Target="../slideLayouts/slideLayout470.xml"/><Relationship Id="rId319" Type="http://schemas.openxmlformats.org/officeDocument/2006/relationships/slideLayout" Target="../slideLayouts/slideLayout505.xml"/><Relationship Id="rId37" Type="http://schemas.openxmlformats.org/officeDocument/2006/relationships/slideLayout" Target="../slideLayouts/slideLayout223.xml"/><Relationship Id="rId58" Type="http://schemas.openxmlformats.org/officeDocument/2006/relationships/slideLayout" Target="../slideLayouts/slideLayout244.xml"/><Relationship Id="rId79" Type="http://schemas.openxmlformats.org/officeDocument/2006/relationships/slideLayout" Target="../slideLayouts/slideLayout265.xml"/><Relationship Id="rId102" Type="http://schemas.openxmlformats.org/officeDocument/2006/relationships/slideLayout" Target="../slideLayouts/slideLayout288.xml"/><Relationship Id="rId123" Type="http://schemas.openxmlformats.org/officeDocument/2006/relationships/slideLayout" Target="../slideLayouts/slideLayout309.xml"/><Relationship Id="rId144" Type="http://schemas.openxmlformats.org/officeDocument/2006/relationships/slideLayout" Target="../slideLayouts/slideLayout330.xml"/><Relationship Id="rId330" Type="http://schemas.openxmlformats.org/officeDocument/2006/relationships/slideLayout" Target="../slideLayouts/slideLayout516.xml"/><Relationship Id="rId90" Type="http://schemas.openxmlformats.org/officeDocument/2006/relationships/slideLayout" Target="../slideLayouts/slideLayout276.xml"/><Relationship Id="rId165" Type="http://schemas.openxmlformats.org/officeDocument/2006/relationships/slideLayout" Target="../slideLayouts/slideLayout351.xml"/><Relationship Id="rId186" Type="http://schemas.openxmlformats.org/officeDocument/2006/relationships/slideLayout" Target="../slideLayouts/slideLayout372.xml"/><Relationship Id="rId351" Type="http://schemas.openxmlformats.org/officeDocument/2006/relationships/slideLayout" Target="../slideLayouts/slideLayout537.xml"/><Relationship Id="rId211" Type="http://schemas.openxmlformats.org/officeDocument/2006/relationships/slideLayout" Target="../slideLayouts/slideLayout397.xml"/><Relationship Id="rId232" Type="http://schemas.openxmlformats.org/officeDocument/2006/relationships/slideLayout" Target="../slideLayouts/slideLayout418.xml"/><Relationship Id="rId253" Type="http://schemas.openxmlformats.org/officeDocument/2006/relationships/slideLayout" Target="../slideLayouts/slideLayout439.xml"/><Relationship Id="rId274" Type="http://schemas.openxmlformats.org/officeDocument/2006/relationships/slideLayout" Target="../slideLayouts/slideLayout460.xml"/><Relationship Id="rId295" Type="http://schemas.openxmlformats.org/officeDocument/2006/relationships/slideLayout" Target="../slideLayouts/slideLayout481.xml"/><Relationship Id="rId309" Type="http://schemas.openxmlformats.org/officeDocument/2006/relationships/slideLayout" Target="../slideLayouts/slideLayout495.xml"/><Relationship Id="rId27" Type="http://schemas.openxmlformats.org/officeDocument/2006/relationships/slideLayout" Target="../slideLayouts/slideLayout213.xml"/><Relationship Id="rId48" Type="http://schemas.openxmlformats.org/officeDocument/2006/relationships/slideLayout" Target="../slideLayouts/slideLayout234.xml"/><Relationship Id="rId69" Type="http://schemas.openxmlformats.org/officeDocument/2006/relationships/slideLayout" Target="../slideLayouts/slideLayout255.xml"/><Relationship Id="rId113" Type="http://schemas.openxmlformats.org/officeDocument/2006/relationships/slideLayout" Target="../slideLayouts/slideLayout299.xml"/><Relationship Id="rId134" Type="http://schemas.openxmlformats.org/officeDocument/2006/relationships/slideLayout" Target="../slideLayouts/slideLayout320.xml"/><Relationship Id="rId320" Type="http://schemas.openxmlformats.org/officeDocument/2006/relationships/slideLayout" Target="../slideLayouts/slideLayout506.xml"/><Relationship Id="rId80" Type="http://schemas.openxmlformats.org/officeDocument/2006/relationships/slideLayout" Target="../slideLayouts/slideLayout266.xml"/><Relationship Id="rId155" Type="http://schemas.openxmlformats.org/officeDocument/2006/relationships/slideLayout" Target="../slideLayouts/slideLayout341.xml"/><Relationship Id="rId176" Type="http://schemas.openxmlformats.org/officeDocument/2006/relationships/slideLayout" Target="../slideLayouts/slideLayout362.xml"/><Relationship Id="rId197" Type="http://schemas.openxmlformats.org/officeDocument/2006/relationships/slideLayout" Target="../slideLayouts/slideLayout383.xml"/><Relationship Id="rId341" Type="http://schemas.openxmlformats.org/officeDocument/2006/relationships/slideLayout" Target="../slideLayouts/slideLayout527.xml"/><Relationship Id="rId201" Type="http://schemas.openxmlformats.org/officeDocument/2006/relationships/slideLayout" Target="../slideLayouts/slideLayout387.xml"/><Relationship Id="rId222" Type="http://schemas.openxmlformats.org/officeDocument/2006/relationships/slideLayout" Target="../slideLayouts/slideLayout408.xml"/><Relationship Id="rId243" Type="http://schemas.openxmlformats.org/officeDocument/2006/relationships/slideLayout" Target="../slideLayouts/slideLayout429.xml"/><Relationship Id="rId264" Type="http://schemas.openxmlformats.org/officeDocument/2006/relationships/slideLayout" Target="../slideLayouts/slideLayout450.xml"/><Relationship Id="rId285" Type="http://schemas.openxmlformats.org/officeDocument/2006/relationships/slideLayout" Target="../slideLayouts/slideLayout471.xml"/><Relationship Id="rId17" Type="http://schemas.openxmlformats.org/officeDocument/2006/relationships/slideLayout" Target="../slideLayouts/slideLayout203.xml"/><Relationship Id="rId38" Type="http://schemas.openxmlformats.org/officeDocument/2006/relationships/slideLayout" Target="../slideLayouts/slideLayout224.xml"/><Relationship Id="rId59" Type="http://schemas.openxmlformats.org/officeDocument/2006/relationships/slideLayout" Target="../slideLayouts/slideLayout245.xml"/><Relationship Id="rId103" Type="http://schemas.openxmlformats.org/officeDocument/2006/relationships/slideLayout" Target="../slideLayouts/slideLayout289.xml"/><Relationship Id="rId124" Type="http://schemas.openxmlformats.org/officeDocument/2006/relationships/slideLayout" Target="../slideLayouts/slideLayout310.xml"/><Relationship Id="rId310" Type="http://schemas.openxmlformats.org/officeDocument/2006/relationships/slideLayout" Target="../slideLayouts/slideLayout496.xml"/><Relationship Id="rId70" Type="http://schemas.openxmlformats.org/officeDocument/2006/relationships/slideLayout" Target="../slideLayouts/slideLayout256.xml"/><Relationship Id="rId91" Type="http://schemas.openxmlformats.org/officeDocument/2006/relationships/slideLayout" Target="../slideLayouts/slideLayout277.xml"/><Relationship Id="rId145" Type="http://schemas.openxmlformats.org/officeDocument/2006/relationships/slideLayout" Target="../slideLayouts/slideLayout331.xml"/><Relationship Id="rId166" Type="http://schemas.openxmlformats.org/officeDocument/2006/relationships/slideLayout" Target="../slideLayouts/slideLayout352.xml"/><Relationship Id="rId187" Type="http://schemas.openxmlformats.org/officeDocument/2006/relationships/slideLayout" Target="../slideLayouts/slideLayout373.xml"/><Relationship Id="rId331" Type="http://schemas.openxmlformats.org/officeDocument/2006/relationships/slideLayout" Target="../slideLayouts/slideLayout517.xml"/><Relationship Id="rId352" Type="http://schemas.openxmlformats.org/officeDocument/2006/relationships/slideLayout" Target="../slideLayouts/slideLayout538.xml"/><Relationship Id="rId1" Type="http://schemas.openxmlformats.org/officeDocument/2006/relationships/slideLayout" Target="../slideLayouts/slideLayout187.xml"/><Relationship Id="rId212" Type="http://schemas.openxmlformats.org/officeDocument/2006/relationships/slideLayout" Target="../slideLayouts/slideLayout398.xml"/><Relationship Id="rId233" Type="http://schemas.openxmlformats.org/officeDocument/2006/relationships/slideLayout" Target="../slideLayouts/slideLayout419.xml"/><Relationship Id="rId254" Type="http://schemas.openxmlformats.org/officeDocument/2006/relationships/slideLayout" Target="../slideLayouts/slideLayout440.xml"/><Relationship Id="rId28" Type="http://schemas.openxmlformats.org/officeDocument/2006/relationships/slideLayout" Target="../slideLayouts/slideLayout214.xml"/><Relationship Id="rId49" Type="http://schemas.openxmlformats.org/officeDocument/2006/relationships/slideLayout" Target="../slideLayouts/slideLayout235.xml"/><Relationship Id="rId114" Type="http://schemas.openxmlformats.org/officeDocument/2006/relationships/slideLayout" Target="../slideLayouts/slideLayout300.xml"/><Relationship Id="rId275" Type="http://schemas.openxmlformats.org/officeDocument/2006/relationships/slideLayout" Target="../slideLayouts/slideLayout461.xml"/><Relationship Id="rId296" Type="http://schemas.openxmlformats.org/officeDocument/2006/relationships/slideLayout" Target="../slideLayouts/slideLayout482.xml"/><Relationship Id="rId300" Type="http://schemas.openxmlformats.org/officeDocument/2006/relationships/slideLayout" Target="../slideLayouts/slideLayout486.xml"/><Relationship Id="rId60" Type="http://schemas.openxmlformats.org/officeDocument/2006/relationships/slideLayout" Target="../slideLayouts/slideLayout246.xml"/><Relationship Id="rId81" Type="http://schemas.openxmlformats.org/officeDocument/2006/relationships/slideLayout" Target="../slideLayouts/slideLayout267.xml"/><Relationship Id="rId135" Type="http://schemas.openxmlformats.org/officeDocument/2006/relationships/slideLayout" Target="../slideLayouts/slideLayout321.xml"/><Relationship Id="rId156" Type="http://schemas.openxmlformats.org/officeDocument/2006/relationships/slideLayout" Target="../slideLayouts/slideLayout342.xml"/><Relationship Id="rId177" Type="http://schemas.openxmlformats.org/officeDocument/2006/relationships/slideLayout" Target="../slideLayouts/slideLayout363.xml"/><Relationship Id="rId198" Type="http://schemas.openxmlformats.org/officeDocument/2006/relationships/slideLayout" Target="../slideLayouts/slideLayout384.xml"/><Relationship Id="rId321" Type="http://schemas.openxmlformats.org/officeDocument/2006/relationships/slideLayout" Target="../slideLayouts/slideLayout507.xml"/><Relationship Id="rId342" Type="http://schemas.openxmlformats.org/officeDocument/2006/relationships/slideLayout" Target="../slideLayouts/slideLayout528.xml"/><Relationship Id="rId202" Type="http://schemas.openxmlformats.org/officeDocument/2006/relationships/slideLayout" Target="../slideLayouts/slideLayout388.xml"/><Relationship Id="rId223" Type="http://schemas.openxmlformats.org/officeDocument/2006/relationships/slideLayout" Target="../slideLayouts/slideLayout409.xml"/><Relationship Id="rId244" Type="http://schemas.openxmlformats.org/officeDocument/2006/relationships/slideLayout" Target="../slideLayouts/slideLayout430.xml"/><Relationship Id="rId18" Type="http://schemas.openxmlformats.org/officeDocument/2006/relationships/slideLayout" Target="../slideLayouts/slideLayout204.xml"/><Relationship Id="rId39" Type="http://schemas.openxmlformats.org/officeDocument/2006/relationships/slideLayout" Target="../slideLayouts/slideLayout225.xml"/><Relationship Id="rId265" Type="http://schemas.openxmlformats.org/officeDocument/2006/relationships/slideLayout" Target="../slideLayouts/slideLayout451.xml"/><Relationship Id="rId286" Type="http://schemas.openxmlformats.org/officeDocument/2006/relationships/slideLayout" Target="../slideLayouts/slideLayout472.xml"/><Relationship Id="rId50" Type="http://schemas.openxmlformats.org/officeDocument/2006/relationships/slideLayout" Target="../slideLayouts/slideLayout236.xml"/><Relationship Id="rId104" Type="http://schemas.openxmlformats.org/officeDocument/2006/relationships/slideLayout" Target="../slideLayouts/slideLayout290.xml"/><Relationship Id="rId125" Type="http://schemas.openxmlformats.org/officeDocument/2006/relationships/slideLayout" Target="../slideLayouts/slideLayout311.xml"/><Relationship Id="rId146" Type="http://schemas.openxmlformats.org/officeDocument/2006/relationships/slideLayout" Target="../slideLayouts/slideLayout332.xml"/><Relationship Id="rId167" Type="http://schemas.openxmlformats.org/officeDocument/2006/relationships/slideLayout" Target="../slideLayouts/slideLayout353.xml"/><Relationship Id="rId188" Type="http://schemas.openxmlformats.org/officeDocument/2006/relationships/slideLayout" Target="../slideLayouts/slideLayout374.xml"/><Relationship Id="rId311" Type="http://schemas.openxmlformats.org/officeDocument/2006/relationships/slideLayout" Target="../slideLayouts/slideLayout497.xml"/><Relationship Id="rId332" Type="http://schemas.openxmlformats.org/officeDocument/2006/relationships/slideLayout" Target="../slideLayouts/slideLayout518.xml"/><Relationship Id="rId353" Type="http://schemas.openxmlformats.org/officeDocument/2006/relationships/slideLayout" Target="../slideLayouts/slideLayout539.xml"/><Relationship Id="rId71" Type="http://schemas.openxmlformats.org/officeDocument/2006/relationships/slideLayout" Target="../slideLayouts/slideLayout257.xml"/><Relationship Id="rId92" Type="http://schemas.openxmlformats.org/officeDocument/2006/relationships/slideLayout" Target="../slideLayouts/slideLayout278.xml"/><Relationship Id="rId213" Type="http://schemas.openxmlformats.org/officeDocument/2006/relationships/slideLayout" Target="../slideLayouts/slideLayout399.xml"/><Relationship Id="rId234" Type="http://schemas.openxmlformats.org/officeDocument/2006/relationships/slideLayout" Target="../slideLayouts/slideLayout420.xml"/><Relationship Id="rId2" Type="http://schemas.openxmlformats.org/officeDocument/2006/relationships/slideLayout" Target="../slideLayouts/slideLayout188.xml"/><Relationship Id="rId29" Type="http://schemas.openxmlformats.org/officeDocument/2006/relationships/slideLayout" Target="../slideLayouts/slideLayout215.xml"/><Relationship Id="rId255" Type="http://schemas.openxmlformats.org/officeDocument/2006/relationships/slideLayout" Target="../slideLayouts/slideLayout441.xml"/><Relationship Id="rId276" Type="http://schemas.openxmlformats.org/officeDocument/2006/relationships/slideLayout" Target="../slideLayouts/slideLayout462.xml"/><Relationship Id="rId297" Type="http://schemas.openxmlformats.org/officeDocument/2006/relationships/slideLayout" Target="../slideLayouts/slideLayout483.xml"/><Relationship Id="rId40" Type="http://schemas.openxmlformats.org/officeDocument/2006/relationships/slideLayout" Target="../slideLayouts/slideLayout226.xml"/><Relationship Id="rId115" Type="http://schemas.openxmlformats.org/officeDocument/2006/relationships/slideLayout" Target="../slideLayouts/slideLayout301.xml"/><Relationship Id="rId136" Type="http://schemas.openxmlformats.org/officeDocument/2006/relationships/slideLayout" Target="../slideLayouts/slideLayout322.xml"/><Relationship Id="rId157" Type="http://schemas.openxmlformats.org/officeDocument/2006/relationships/slideLayout" Target="../slideLayouts/slideLayout343.xml"/><Relationship Id="rId178" Type="http://schemas.openxmlformats.org/officeDocument/2006/relationships/slideLayout" Target="../slideLayouts/slideLayout364.xml"/><Relationship Id="rId301" Type="http://schemas.openxmlformats.org/officeDocument/2006/relationships/slideLayout" Target="../slideLayouts/slideLayout487.xml"/><Relationship Id="rId322" Type="http://schemas.openxmlformats.org/officeDocument/2006/relationships/slideLayout" Target="../slideLayouts/slideLayout508.xml"/><Relationship Id="rId343" Type="http://schemas.openxmlformats.org/officeDocument/2006/relationships/slideLayout" Target="../slideLayouts/slideLayout529.xml"/><Relationship Id="rId61" Type="http://schemas.openxmlformats.org/officeDocument/2006/relationships/slideLayout" Target="../slideLayouts/slideLayout247.xml"/><Relationship Id="rId82" Type="http://schemas.openxmlformats.org/officeDocument/2006/relationships/slideLayout" Target="../slideLayouts/slideLayout268.xml"/><Relationship Id="rId199" Type="http://schemas.openxmlformats.org/officeDocument/2006/relationships/slideLayout" Target="../slideLayouts/slideLayout385.xml"/><Relationship Id="rId203" Type="http://schemas.openxmlformats.org/officeDocument/2006/relationships/slideLayout" Target="../slideLayouts/slideLayout389.xml"/><Relationship Id="rId19" Type="http://schemas.openxmlformats.org/officeDocument/2006/relationships/slideLayout" Target="../slideLayouts/slideLayout205.xml"/><Relationship Id="rId224" Type="http://schemas.openxmlformats.org/officeDocument/2006/relationships/slideLayout" Target="../slideLayouts/slideLayout410.xml"/><Relationship Id="rId245" Type="http://schemas.openxmlformats.org/officeDocument/2006/relationships/slideLayout" Target="../slideLayouts/slideLayout431.xml"/><Relationship Id="rId266" Type="http://schemas.openxmlformats.org/officeDocument/2006/relationships/slideLayout" Target="../slideLayouts/slideLayout452.xml"/><Relationship Id="rId287" Type="http://schemas.openxmlformats.org/officeDocument/2006/relationships/slideLayout" Target="../slideLayouts/slideLayout473.xml"/><Relationship Id="rId30" Type="http://schemas.openxmlformats.org/officeDocument/2006/relationships/slideLayout" Target="../slideLayouts/slideLayout216.xml"/><Relationship Id="rId105" Type="http://schemas.openxmlformats.org/officeDocument/2006/relationships/slideLayout" Target="../slideLayouts/slideLayout291.xml"/><Relationship Id="rId126" Type="http://schemas.openxmlformats.org/officeDocument/2006/relationships/slideLayout" Target="../slideLayouts/slideLayout312.xml"/><Relationship Id="rId147" Type="http://schemas.openxmlformats.org/officeDocument/2006/relationships/slideLayout" Target="../slideLayouts/slideLayout333.xml"/><Relationship Id="rId168" Type="http://schemas.openxmlformats.org/officeDocument/2006/relationships/slideLayout" Target="../slideLayouts/slideLayout354.xml"/><Relationship Id="rId312" Type="http://schemas.openxmlformats.org/officeDocument/2006/relationships/slideLayout" Target="../slideLayouts/slideLayout498.xml"/><Relationship Id="rId333" Type="http://schemas.openxmlformats.org/officeDocument/2006/relationships/slideLayout" Target="../slideLayouts/slideLayout519.xml"/><Relationship Id="rId354" Type="http://schemas.openxmlformats.org/officeDocument/2006/relationships/slideLayout" Target="../slideLayouts/slideLayout540.xml"/><Relationship Id="rId51" Type="http://schemas.openxmlformats.org/officeDocument/2006/relationships/slideLayout" Target="../slideLayouts/slideLayout237.xml"/><Relationship Id="rId72" Type="http://schemas.openxmlformats.org/officeDocument/2006/relationships/slideLayout" Target="../slideLayouts/slideLayout258.xml"/><Relationship Id="rId93" Type="http://schemas.openxmlformats.org/officeDocument/2006/relationships/slideLayout" Target="../slideLayouts/slideLayout279.xml"/><Relationship Id="rId189" Type="http://schemas.openxmlformats.org/officeDocument/2006/relationships/slideLayout" Target="../slideLayouts/slideLayout375.xml"/><Relationship Id="rId3" Type="http://schemas.openxmlformats.org/officeDocument/2006/relationships/slideLayout" Target="../slideLayouts/slideLayout189.xml"/><Relationship Id="rId214" Type="http://schemas.openxmlformats.org/officeDocument/2006/relationships/slideLayout" Target="../slideLayouts/slideLayout400.xml"/><Relationship Id="rId235" Type="http://schemas.openxmlformats.org/officeDocument/2006/relationships/slideLayout" Target="../slideLayouts/slideLayout421.xml"/><Relationship Id="rId256" Type="http://schemas.openxmlformats.org/officeDocument/2006/relationships/slideLayout" Target="../slideLayouts/slideLayout442.xml"/><Relationship Id="rId277" Type="http://schemas.openxmlformats.org/officeDocument/2006/relationships/slideLayout" Target="../slideLayouts/slideLayout463.xml"/><Relationship Id="rId298" Type="http://schemas.openxmlformats.org/officeDocument/2006/relationships/slideLayout" Target="../slideLayouts/slideLayout484.xml"/><Relationship Id="rId116" Type="http://schemas.openxmlformats.org/officeDocument/2006/relationships/slideLayout" Target="../slideLayouts/slideLayout302.xml"/><Relationship Id="rId137" Type="http://schemas.openxmlformats.org/officeDocument/2006/relationships/slideLayout" Target="../slideLayouts/slideLayout323.xml"/><Relationship Id="rId158" Type="http://schemas.openxmlformats.org/officeDocument/2006/relationships/slideLayout" Target="../slideLayouts/slideLayout344.xml"/><Relationship Id="rId302" Type="http://schemas.openxmlformats.org/officeDocument/2006/relationships/slideLayout" Target="../slideLayouts/slideLayout488.xml"/><Relationship Id="rId323" Type="http://schemas.openxmlformats.org/officeDocument/2006/relationships/slideLayout" Target="../slideLayouts/slideLayout509.xml"/><Relationship Id="rId344" Type="http://schemas.openxmlformats.org/officeDocument/2006/relationships/slideLayout" Target="../slideLayouts/slideLayout530.xml"/><Relationship Id="rId20" Type="http://schemas.openxmlformats.org/officeDocument/2006/relationships/slideLayout" Target="../slideLayouts/slideLayout206.xml"/><Relationship Id="rId41" Type="http://schemas.openxmlformats.org/officeDocument/2006/relationships/slideLayout" Target="../slideLayouts/slideLayout227.xml"/><Relationship Id="rId62" Type="http://schemas.openxmlformats.org/officeDocument/2006/relationships/slideLayout" Target="../slideLayouts/slideLayout248.xml"/><Relationship Id="rId83" Type="http://schemas.openxmlformats.org/officeDocument/2006/relationships/slideLayout" Target="../slideLayouts/slideLayout269.xml"/><Relationship Id="rId179" Type="http://schemas.openxmlformats.org/officeDocument/2006/relationships/slideLayout" Target="../slideLayouts/slideLayout365.xml"/><Relationship Id="rId190" Type="http://schemas.openxmlformats.org/officeDocument/2006/relationships/slideLayout" Target="../slideLayouts/slideLayout376.xml"/><Relationship Id="rId204" Type="http://schemas.openxmlformats.org/officeDocument/2006/relationships/slideLayout" Target="../slideLayouts/slideLayout390.xml"/><Relationship Id="rId225" Type="http://schemas.openxmlformats.org/officeDocument/2006/relationships/slideLayout" Target="../slideLayouts/slideLayout411.xml"/><Relationship Id="rId246" Type="http://schemas.openxmlformats.org/officeDocument/2006/relationships/slideLayout" Target="../slideLayouts/slideLayout432.xml"/><Relationship Id="rId267" Type="http://schemas.openxmlformats.org/officeDocument/2006/relationships/slideLayout" Target="../slideLayouts/slideLayout453.xml"/><Relationship Id="rId288" Type="http://schemas.openxmlformats.org/officeDocument/2006/relationships/slideLayout" Target="../slideLayouts/slideLayout474.xml"/><Relationship Id="rId106" Type="http://schemas.openxmlformats.org/officeDocument/2006/relationships/slideLayout" Target="../slideLayouts/slideLayout292.xml"/><Relationship Id="rId127" Type="http://schemas.openxmlformats.org/officeDocument/2006/relationships/slideLayout" Target="../slideLayouts/slideLayout313.xml"/><Relationship Id="rId313" Type="http://schemas.openxmlformats.org/officeDocument/2006/relationships/slideLayout" Target="../slideLayouts/slideLayout499.xml"/><Relationship Id="rId10" Type="http://schemas.openxmlformats.org/officeDocument/2006/relationships/slideLayout" Target="../slideLayouts/slideLayout196.xml"/><Relationship Id="rId31" Type="http://schemas.openxmlformats.org/officeDocument/2006/relationships/slideLayout" Target="../slideLayouts/slideLayout217.xml"/><Relationship Id="rId52" Type="http://schemas.openxmlformats.org/officeDocument/2006/relationships/slideLayout" Target="../slideLayouts/slideLayout238.xml"/><Relationship Id="rId73" Type="http://schemas.openxmlformats.org/officeDocument/2006/relationships/slideLayout" Target="../slideLayouts/slideLayout259.xml"/><Relationship Id="rId94" Type="http://schemas.openxmlformats.org/officeDocument/2006/relationships/slideLayout" Target="../slideLayouts/slideLayout280.xml"/><Relationship Id="rId148" Type="http://schemas.openxmlformats.org/officeDocument/2006/relationships/slideLayout" Target="../slideLayouts/slideLayout334.xml"/><Relationship Id="rId169" Type="http://schemas.openxmlformats.org/officeDocument/2006/relationships/slideLayout" Target="../slideLayouts/slideLayout355.xml"/><Relationship Id="rId334" Type="http://schemas.openxmlformats.org/officeDocument/2006/relationships/slideLayout" Target="../slideLayouts/slideLayout520.xml"/><Relationship Id="rId355" Type="http://schemas.openxmlformats.org/officeDocument/2006/relationships/slideLayout" Target="../slideLayouts/slideLayout541.xml"/><Relationship Id="rId4" Type="http://schemas.openxmlformats.org/officeDocument/2006/relationships/slideLayout" Target="../slideLayouts/slideLayout190.xml"/><Relationship Id="rId180" Type="http://schemas.openxmlformats.org/officeDocument/2006/relationships/slideLayout" Target="../slideLayouts/slideLayout366.xml"/><Relationship Id="rId215" Type="http://schemas.openxmlformats.org/officeDocument/2006/relationships/slideLayout" Target="../slideLayouts/slideLayout401.xml"/><Relationship Id="rId236" Type="http://schemas.openxmlformats.org/officeDocument/2006/relationships/slideLayout" Target="../slideLayouts/slideLayout422.xml"/><Relationship Id="rId257" Type="http://schemas.openxmlformats.org/officeDocument/2006/relationships/slideLayout" Target="../slideLayouts/slideLayout443.xml"/><Relationship Id="rId278" Type="http://schemas.openxmlformats.org/officeDocument/2006/relationships/slideLayout" Target="../slideLayouts/slideLayout464.xml"/><Relationship Id="rId303" Type="http://schemas.openxmlformats.org/officeDocument/2006/relationships/slideLayout" Target="../slideLayouts/slideLayout489.xml"/><Relationship Id="rId42" Type="http://schemas.openxmlformats.org/officeDocument/2006/relationships/slideLayout" Target="../slideLayouts/slideLayout228.xml"/><Relationship Id="rId84" Type="http://schemas.openxmlformats.org/officeDocument/2006/relationships/slideLayout" Target="../slideLayouts/slideLayout270.xml"/><Relationship Id="rId138" Type="http://schemas.openxmlformats.org/officeDocument/2006/relationships/slideLayout" Target="../slideLayouts/slideLayout324.xml"/><Relationship Id="rId345" Type="http://schemas.openxmlformats.org/officeDocument/2006/relationships/slideLayout" Target="../slideLayouts/slideLayout531.xml"/><Relationship Id="rId191" Type="http://schemas.openxmlformats.org/officeDocument/2006/relationships/slideLayout" Target="../slideLayouts/slideLayout377.xml"/><Relationship Id="rId205" Type="http://schemas.openxmlformats.org/officeDocument/2006/relationships/slideLayout" Target="../slideLayouts/slideLayout391.xml"/><Relationship Id="rId247" Type="http://schemas.openxmlformats.org/officeDocument/2006/relationships/slideLayout" Target="../slideLayouts/slideLayout433.xml"/><Relationship Id="rId107" Type="http://schemas.openxmlformats.org/officeDocument/2006/relationships/slideLayout" Target="../slideLayouts/slideLayout293.xml"/><Relationship Id="rId289" Type="http://schemas.openxmlformats.org/officeDocument/2006/relationships/slideLayout" Target="../slideLayouts/slideLayout475.xml"/><Relationship Id="rId11" Type="http://schemas.openxmlformats.org/officeDocument/2006/relationships/slideLayout" Target="../slideLayouts/slideLayout197.xml"/><Relationship Id="rId53" Type="http://schemas.openxmlformats.org/officeDocument/2006/relationships/slideLayout" Target="../slideLayouts/slideLayout239.xml"/><Relationship Id="rId149" Type="http://schemas.openxmlformats.org/officeDocument/2006/relationships/slideLayout" Target="../slideLayouts/slideLayout335.xml"/><Relationship Id="rId314" Type="http://schemas.openxmlformats.org/officeDocument/2006/relationships/slideLayout" Target="../slideLayouts/slideLayout500.xml"/><Relationship Id="rId356" Type="http://schemas.openxmlformats.org/officeDocument/2006/relationships/theme" Target="../theme/theme18.xml"/><Relationship Id="rId95" Type="http://schemas.openxmlformats.org/officeDocument/2006/relationships/slideLayout" Target="../slideLayouts/slideLayout281.xml"/><Relationship Id="rId160" Type="http://schemas.openxmlformats.org/officeDocument/2006/relationships/slideLayout" Target="../slideLayouts/slideLayout346.xml"/><Relationship Id="rId216" Type="http://schemas.openxmlformats.org/officeDocument/2006/relationships/slideLayout" Target="../slideLayouts/slideLayout402.xml"/><Relationship Id="rId258" Type="http://schemas.openxmlformats.org/officeDocument/2006/relationships/slideLayout" Target="../slideLayouts/slideLayout444.xml"/><Relationship Id="rId22" Type="http://schemas.openxmlformats.org/officeDocument/2006/relationships/slideLayout" Target="../slideLayouts/slideLayout208.xml"/><Relationship Id="rId64" Type="http://schemas.openxmlformats.org/officeDocument/2006/relationships/slideLayout" Target="../slideLayouts/slideLayout250.xml"/><Relationship Id="rId118" Type="http://schemas.openxmlformats.org/officeDocument/2006/relationships/slideLayout" Target="../slideLayouts/slideLayout304.xml"/><Relationship Id="rId325" Type="http://schemas.openxmlformats.org/officeDocument/2006/relationships/slideLayout" Target="../slideLayouts/slideLayout511.xml"/><Relationship Id="rId171" Type="http://schemas.openxmlformats.org/officeDocument/2006/relationships/slideLayout" Target="../slideLayouts/slideLayout357.xml"/><Relationship Id="rId227" Type="http://schemas.openxmlformats.org/officeDocument/2006/relationships/slideLayout" Target="../slideLayouts/slideLayout413.xml"/><Relationship Id="rId269" Type="http://schemas.openxmlformats.org/officeDocument/2006/relationships/slideLayout" Target="../slideLayouts/slideLayout455.xml"/><Relationship Id="rId33" Type="http://schemas.openxmlformats.org/officeDocument/2006/relationships/slideLayout" Target="../slideLayouts/slideLayout219.xml"/><Relationship Id="rId129" Type="http://schemas.openxmlformats.org/officeDocument/2006/relationships/slideLayout" Target="../slideLayouts/slideLayout315.xml"/><Relationship Id="rId280" Type="http://schemas.openxmlformats.org/officeDocument/2006/relationships/slideLayout" Target="../slideLayouts/slideLayout466.xml"/><Relationship Id="rId336" Type="http://schemas.openxmlformats.org/officeDocument/2006/relationships/slideLayout" Target="../slideLayouts/slideLayout522.xml"/><Relationship Id="rId75" Type="http://schemas.openxmlformats.org/officeDocument/2006/relationships/slideLayout" Target="../slideLayouts/slideLayout261.xml"/><Relationship Id="rId140" Type="http://schemas.openxmlformats.org/officeDocument/2006/relationships/slideLayout" Target="../slideLayouts/slideLayout326.xml"/><Relationship Id="rId182" Type="http://schemas.openxmlformats.org/officeDocument/2006/relationships/slideLayout" Target="../slideLayouts/slideLayout368.xml"/><Relationship Id="rId6" Type="http://schemas.openxmlformats.org/officeDocument/2006/relationships/slideLayout" Target="../slideLayouts/slideLayout192.xml"/><Relationship Id="rId238" Type="http://schemas.openxmlformats.org/officeDocument/2006/relationships/slideLayout" Target="../slideLayouts/slideLayout424.xml"/><Relationship Id="rId291" Type="http://schemas.openxmlformats.org/officeDocument/2006/relationships/slideLayout" Target="../slideLayouts/slideLayout477.xml"/><Relationship Id="rId305" Type="http://schemas.openxmlformats.org/officeDocument/2006/relationships/slideLayout" Target="../slideLayouts/slideLayout491.xml"/><Relationship Id="rId347" Type="http://schemas.openxmlformats.org/officeDocument/2006/relationships/slideLayout" Target="../slideLayouts/slideLayout533.xml"/><Relationship Id="rId44" Type="http://schemas.openxmlformats.org/officeDocument/2006/relationships/slideLayout" Target="../slideLayouts/slideLayout230.xml"/><Relationship Id="rId86" Type="http://schemas.openxmlformats.org/officeDocument/2006/relationships/slideLayout" Target="../slideLayouts/slideLayout272.xml"/><Relationship Id="rId151" Type="http://schemas.openxmlformats.org/officeDocument/2006/relationships/slideLayout" Target="../slideLayouts/slideLayout337.xml"/><Relationship Id="rId193" Type="http://schemas.openxmlformats.org/officeDocument/2006/relationships/slideLayout" Target="../slideLayouts/slideLayout379.xml"/><Relationship Id="rId207" Type="http://schemas.openxmlformats.org/officeDocument/2006/relationships/slideLayout" Target="../slideLayouts/slideLayout393.xml"/><Relationship Id="rId249" Type="http://schemas.openxmlformats.org/officeDocument/2006/relationships/slideLayout" Target="../slideLayouts/slideLayout435.xml"/><Relationship Id="rId13" Type="http://schemas.openxmlformats.org/officeDocument/2006/relationships/slideLayout" Target="../slideLayouts/slideLayout199.xml"/><Relationship Id="rId109" Type="http://schemas.openxmlformats.org/officeDocument/2006/relationships/slideLayout" Target="../slideLayouts/slideLayout295.xml"/><Relationship Id="rId260" Type="http://schemas.openxmlformats.org/officeDocument/2006/relationships/slideLayout" Target="../slideLayouts/slideLayout446.xml"/><Relationship Id="rId316" Type="http://schemas.openxmlformats.org/officeDocument/2006/relationships/slideLayout" Target="../slideLayouts/slideLayout502.xml"/><Relationship Id="rId55" Type="http://schemas.openxmlformats.org/officeDocument/2006/relationships/slideLayout" Target="../slideLayouts/slideLayout241.xml"/><Relationship Id="rId97" Type="http://schemas.openxmlformats.org/officeDocument/2006/relationships/slideLayout" Target="../slideLayouts/slideLayout283.xml"/><Relationship Id="rId120" Type="http://schemas.openxmlformats.org/officeDocument/2006/relationships/slideLayout" Target="../slideLayouts/slideLayout306.xml"/><Relationship Id="rId162" Type="http://schemas.openxmlformats.org/officeDocument/2006/relationships/slideLayout" Target="../slideLayouts/slideLayout348.xml"/><Relationship Id="rId218" Type="http://schemas.openxmlformats.org/officeDocument/2006/relationships/slideLayout" Target="../slideLayouts/slideLayout404.xml"/><Relationship Id="rId271" Type="http://schemas.openxmlformats.org/officeDocument/2006/relationships/slideLayout" Target="../slideLayouts/slideLayout457.xml"/><Relationship Id="rId24" Type="http://schemas.openxmlformats.org/officeDocument/2006/relationships/slideLayout" Target="../slideLayouts/slideLayout210.xml"/><Relationship Id="rId66" Type="http://schemas.openxmlformats.org/officeDocument/2006/relationships/slideLayout" Target="../slideLayouts/slideLayout252.xml"/><Relationship Id="rId131" Type="http://schemas.openxmlformats.org/officeDocument/2006/relationships/slideLayout" Target="../slideLayouts/slideLayout317.xml"/><Relationship Id="rId327" Type="http://schemas.openxmlformats.org/officeDocument/2006/relationships/slideLayout" Target="../slideLayouts/slideLayout513.xml"/><Relationship Id="rId173" Type="http://schemas.openxmlformats.org/officeDocument/2006/relationships/slideLayout" Target="../slideLayouts/slideLayout359.xml"/><Relationship Id="rId229" Type="http://schemas.openxmlformats.org/officeDocument/2006/relationships/slideLayout" Target="../slideLayouts/slideLayout415.xml"/><Relationship Id="rId240" Type="http://schemas.openxmlformats.org/officeDocument/2006/relationships/slideLayout" Target="../slideLayouts/slideLayout426.xml"/><Relationship Id="rId35" Type="http://schemas.openxmlformats.org/officeDocument/2006/relationships/slideLayout" Target="../slideLayouts/slideLayout221.xml"/><Relationship Id="rId77" Type="http://schemas.openxmlformats.org/officeDocument/2006/relationships/slideLayout" Target="../slideLayouts/slideLayout263.xml"/><Relationship Id="rId100" Type="http://schemas.openxmlformats.org/officeDocument/2006/relationships/slideLayout" Target="../slideLayouts/slideLayout286.xml"/><Relationship Id="rId282" Type="http://schemas.openxmlformats.org/officeDocument/2006/relationships/slideLayout" Target="../slideLayouts/slideLayout468.xml"/><Relationship Id="rId338" Type="http://schemas.openxmlformats.org/officeDocument/2006/relationships/slideLayout" Target="../slideLayouts/slideLayout524.xml"/><Relationship Id="rId8" Type="http://schemas.openxmlformats.org/officeDocument/2006/relationships/slideLayout" Target="../slideLayouts/slideLayout194.xml"/><Relationship Id="rId142" Type="http://schemas.openxmlformats.org/officeDocument/2006/relationships/slideLayout" Target="../slideLayouts/slideLayout328.xml"/><Relationship Id="rId184" Type="http://schemas.openxmlformats.org/officeDocument/2006/relationships/slideLayout" Target="../slideLayouts/slideLayout37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549.xml"/><Relationship Id="rId3" Type="http://schemas.openxmlformats.org/officeDocument/2006/relationships/slideLayout" Target="../slideLayouts/slideLayout544.xml"/><Relationship Id="rId7" Type="http://schemas.openxmlformats.org/officeDocument/2006/relationships/slideLayout" Target="../slideLayouts/slideLayout548.xml"/><Relationship Id="rId12" Type="http://schemas.openxmlformats.org/officeDocument/2006/relationships/theme" Target="../theme/theme19.xml"/><Relationship Id="rId2" Type="http://schemas.openxmlformats.org/officeDocument/2006/relationships/slideLayout" Target="../slideLayouts/slideLayout543.xml"/><Relationship Id="rId1" Type="http://schemas.openxmlformats.org/officeDocument/2006/relationships/slideLayout" Target="../slideLayouts/slideLayout542.xml"/><Relationship Id="rId6" Type="http://schemas.openxmlformats.org/officeDocument/2006/relationships/slideLayout" Target="../slideLayouts/slideLayout547.xml"/><Relationship Id="rId11" Type="http://schemas.openxmlformats.org/officeDocument/2006/relationships/slideLayout" Target="../slideLayouts/slideLayout552.xml"/><Relationship Id="rId5" Type="http://schemas.openxmlformats.org/officeDocument/2006/relationships/slideLayout" Target="../slideLayouts/slideLayout546.xml"/><Relationship Id="rId10" Type="http://schemas.openxmlformats.org/officeDocument/2006/relationships/slideLayout" Target="../slideLayouts/slideLayout551.xml"/><Relationship Id="rId4" Type="http://schemas.openxmlformats.org/officeDocument/2006/relationships/slideLayout" Target="../slideLayouts/slideLayout545.xml"/><Relationship Id="rId9" Type="http://schemas.openxmlformats.org/officeDocument/2006/relationships/slideLayout" Target="../slideLayouts/slideLayout55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669.xml"/><Relationship Id="rId299" Type="http://schemas.openxmlformats.org/officeDocument/2006/relationships/slideLayout" Target="../slideLayouts/slideLayout851.xml"/><Relationship Id="rId21" Type="http://schemas.openxmlformats.org/officeDocument/2006/relationships/slideLayout" Target="../slideLayouts/slideLayout573.xml"/><Relationship Id="rId63" Type="http://schemas.openxmlformats.org/officeDocument/2006/relationships/slideLayout" Target="../slideLayouts/slideLayout615.xml"/><Relationship Id="rId159" Type="http://schemas.openxmlformats.org/officeDocument/2006/relationships/slideLayout" Target="../slideLayouts/slideLayout711.xml"/><Relationship Id="rId324" Type="http://schemas.openxmlformats.org/officeDocument/2006/relationships/slideLayout" Target="../slideLayouts/slideLayout876.xml"/><Relationship Id="rId170" Type="http://schemas.openxmlformats.org/officeDocument/2006/relationships/slideLayout" Target="../slideLayouts/slideLayout722.xml"/><Relationship Id="rId226" Type="http://schemas.openxmlformats.org/officeDocument/2006/relationships/slideLayout" Target="../slideLayouts/slideLayout778.xml"/><Relationship Id="rId268" Type="http://schemas.openxmlformats.org/officeDocument/2006/relationships/slideLayout" Target="../slideLayouts/slideLayout820.xml"/><Relationship Id="rId32" Type="http://schemas.openxmlformats.org/officeDocument/2006/relationships/slideLayout" Target="../slideLayouts/slideLayout584.xml"/><Relationship Id="rId74" Type="http://schemas.openxmlformats.org/officeDocument/2006/relationships/slideLayout" Target="../slideLayouts/slideLayout626.xml"/><Relationship Id="rId128" Type="http://schemas.openxmlformats.org/officeDocument/2006/relationships/slideLayout" Target="../slideLayouts/slideLayout680.xml"/><Relationship Id="rId335" Type="http://schemas.openxmlformats.org/officeDocument/2006/relationships/slideLayout" Target="../slideLayouts/slideLayout887.xml"/><Relationship Id="rId5" Type="http://schemas.openxmlformats.org/officeDocument/2006/relationships/slideLayout" Target="../slideLayouts/slideLayout557.xml"/><Relationship Id="rId181" Type="http://schemas.openxmlformats.org/officeDocument/2006/relationships/slideLayout" Target="../slideLayouts/slideLayout733.xml"/><Relationship Id="rId237" Type="http://schemas.openxmlformats.org/officeDocument/2006/relationships/slideLayout" Target="../slideLayouts/slideLayout789.xml"/><Relationship Id="rId279" Type="http://schemas.openxmlformats.org/officeDocument/2006/relationships/slideLayout" Target="../slideLayouts/slideLayout831.xml"/><Relationship Id="rId43" Type="http://schemas.openxmlformats.org/officeDocument/2006/relationships/slideLayout" Target="../slideLayouts/slideLayout595.xml"/><Relationship Id="rId139" Type="http://schemas.openxmlformats.org/officeDocument/2006/relationships/slideLayout" Target="../slideLayouts/slideLayout691.xml"/><Relationship Id="rId290" Type="http://schemas.openxmlformats.org/officeDocument/2006/relationships/slideLayout" Target="../slideLayouts/slideLayout842.xml"/><Relationship Id="rId304" Type="http://schemas.openxmlformats.org/officeDocument/2006/relationships/slideLayout" Target="../slideLayouts/slideLayout856.xml"/><Relationship Id="rId346" Type="http://schemas.openxmlformats.org/officeDocument/2006/relationships/slideLayout" Target="../slideLayouts/slideLayout898.xml"/><Relationship Id="rId85" Type="http://schemas.openxmlformats.org/officeDocument/2006/relationships/slideLayout" Target="../slideLayouts/slideLayout637.xml"/><Relationship Id="rId150" Type="http://schemas.openxmlformats.org/officeDocument/2006/relationships/slideLayout" Target="../slideLayouts/slideLayout702.xml"/><Relationship Id="rId192" Type="http://schemas.openxmlformats.org/officeDocument/2006/relationships/slideLayout" Target="../slideLayouts/slideLayout744.xml"/><Relationship Id="rId206" Type="http://schemas.openxmlformats.org/officeDocument/2006/relationships/slideLayout" Target="../slideLayouts/slideLayout758.xml"/><Relationship Id="rId248" Type="http://schemas.openxmlformats.org/officeDocument/2006/relationships/slideLayout" Target="../slideLayouts/slideLayout800.xml"/><Relationship Id="rId12" Type="http://schemas.openxmlformats.org/officeDocument/2006/relationships/slideLayout" Target="../slideLayouts/slideLayout564.xml"/><Relationship Id="rId108" Type="http://schemas.openxmlformats.org/officeDocument/2006/relationships/slideLayout" Target="../slideLayouts/slideLayout660.xml"/><Relationship Id="rId315" Type="http://schemas.openxmlformats.org/officeDocument/2006/relationships/slideLayout" Target="../slideLayouts/slideLayout867.xml"/><Relationship Id="rId54" Type="http://schemas.openxmlformats.org/officeDocument/2006/relationships/slideLayout" Target="../slideLayouts/slideLayout606.xml"/><Relationship Id="rId96" Type="http://schemas.openxmlformats.org/officeDocument/2006/relationships/slideLayout" Target="../slideLayouts/slideLayout648.xml"/><Relationship Id="rId161" Type="http://schemas.openxmlformats.org/officeDocument/2006/relationships/slideLayout" Target="../slideLayouts/slideLayout713.xml"/><Relationship Id="rId217" Type="http://schemas.openxmlformats.org/officeDocument/2006/relationships/slideLayout" Target="../slideLayouts/slideLayout769.xml"/><Relationship Id="rId259" Type="http://schemas.openxmlformats.org/officeDocument/2006/relationships/slideLayout" Target="../slideLayouts/slideLayout811.xml"/><Relationship Id="rId23" Type="http://schemas.openxmlformats.org/officeDocument/2006/relationships/slideLayout" Target="../slideLayouts/slideLayout575.xml"/><Relationship Id="rId119" Type="http://schemas.openxmlformats.org/officeDocument/2006/relationships/slideLayout" Target="../slideLayouts/slideLayout671.xml"/><Relationship Id="rId270" Type="http://schemas.openxmlformats.org/officeDocument/2006/relationships/slideLayout" Target="../slideLayouts/slideLayout822.xml"/><Relationship Id="rId326" Type="http://schemas.openxmlformats.org/officeDocument/2006/relationships/slideLayout" Target="../slideLayouts/slideLayout878.xml"/><Relationship Id="rId65" Type="http://schemas.openxmlformats.org/officeDocument/2006/relationships/slideLayout" Target="../slideLayouts/slideLayout617.xml"/><Relationship Id="rId130" Type="http://schemas.openxmlformats.org/officeDocument/2006/relationships/slideLayout" Target="../slideLayouts/slideLayout682.xml"/><Relationship Id="rId172" Type="http://schemas.openxmlformats.org/officeDocument/2006/relationships/slideLayout" Target="../slideLayouts/slideLayout724.xml"/><Relationship Id="rId228" Type="http://schemas.openxmlformats.org/officeDocument/2006/relationships/slideLayout" Target="../slideLayouts/slideLayout780.xml"/><Relationship Id="rId281" Type="http://schemas.openxmlformats.org/officeDocument/2006/relationships/slideLayout" Target="../slideLayouts/slideLayout833.xml"/><Relationship Id="rId337" Type="http://schemas.openxmlformats.org/officeDocument/2006/relationships/slideLayout" Target="../slideLayouts/slideLayout889.xml"/><Relationship Id="rId34" Type="http://schemas.openxmlformats.org/officeDocument/2006/relationships/slideLayout" Target="../slideLayouts/slideLayout586.xml"/><Relationship Id="rId76" Type="http://schemas.openxmlformats.org/officeDocument/2006/relationships/slideLayout" Target="../slideLayouts/slideLayout628.xml"/><Relationship Id="rId141" Type="http://schemas.openxmlformats.org/officeDocument/2006/relationships/slideLayout" Target="../slideLayouts/slideLayout693.xml"/><Relationship Id="rId7" Type="http://schemas.openxmlformats.org/officeDocument/2006/relationships/slideLayout" Target="../slideLayouts/slideLayout559.xml"/><Relationship Id="rId183" Type="http://schemas.openxmlformats.org/officeDocument/2006/relationships/slideLayout" Target="../slideLayouts/slideLayout735.xml"/><Relationship Id="rId239" Type="http://schemas.openxmlformats.org/officeDocument/2006/relationships/slideLayout" Target="../slideLayouts/slideLayout791.xml"/><Relationship Id="rId250" Type="http://schemas.openxmlformats.org/officeDocument/2006/relationships/slideLayout" Target="../slideLayouts/slideLayout802.xml"/><Relationship Id="rId292" Type="http://schemas.openxmlformats.org/officeDocument/2006/relationships/slideLayout" Target="../slideLayouts/slideLayout844.xml"/><Relationship Id="rId306" Type="http://schemas.openxmlformats.org/officeDocument/2006/relationships/slideLayout" Target="../slideLayouts/slideLayout858.xml"/><Relationship Id="rId45" Type="http://schemas.openxmlformats.org/officeDocument/2006/relationships/slideLayout" Target="../slideLayouts/slideLayout597.xml"/><Relationship Id="rId87" Type="http://schemas.openxmlformats.org/officeDocument/2006/relationships/slideLayout" Target="../slideLayouts/slideLayout639.xml"/><Relationship Id="rId110" Type="http://schemas.openxmlformats.org/officeDocument/2006/relationships/slideLayout" Target="../slideLayouts/slideLayout662.xml"/><Relationship Id="rId348" Type="http://schemas.openxmlformats.org/officeDocument/2006/relationships/slideLayout" Target="../slideLayouts/slideLayout900.xml"/><Relationship Id="rId152" Type="http://schemas.openxmlformats.org/officeDocument/2006/relationships/slideLayout" Target="../slideLayouts/slideLayout704.xml"/><Relationship Id="rId194" Type="http://schemas.openxmlformats.org/officeDocument/2006/relationships/slideLayout" Target="../slideLayouts/slideLayout746.xml"/><Relationship Id="rId208" Type="http://schemas.openxmlformats.org/officeDocument/2006/relationships/slideLayout" Target="../slideLayouts/slideLayout760.xml"/><Relationship Id="rId261" Type="http://schemas.openxmlformats.org/officeDocument/2006/relationships/slideLayout" Target="../slideLayouts/slideLayout813.xml"/><Relationship Id="rId14" Type="http://schemas.openxmlformats.org/officeDocument/2006/relationships/slideLayout" Target="../slideLayouts/slideLayout566.xml"/><Relationship Id="rId56" Type="http://schemas.openxmlformats.org/officeDocument/2006/relationships/slideLayout" Target="../slideLayouts/slideLayout608.xml"/><Relationship Id="rId317" Type="http://schemas.openxmlformats.org/officeDocument/2006/relationships/slideLayout" Target="../slideLayouts/slideLayout869.xml"/><Relationship Id="rId98" Type="http://schemas.openxmlformats.org/officeDocument/2006/relationships/slideLayout" Target="../slideLayouts/slideLayout650.xml"/><Relationship Id="rId121" Type="http://schemas.openxmlformats.org/officeDocument/2006/relationships/slideLayout" Target="../slideLayouts/slideLayout673.xml"/><Relationship Id="rId163" Type="http://schemas.openxmlformats.org/officeDocument/2006/relationships/slideLayout" Target="../slideLayouts/slideLayout715.xml"/><Relationship Id="rId219" Type="http://schemas.openxmlformats.org/officeDocument/2006/relationships/slideLayout" Target="../slideLayouts/slideLayout771.xml"/><Relationship Id="rId230" Type="http://schemas.openxmlformats.org/officeDocument/2006/relationships/slideLayout" Target="../slideLayouts/slideLayout782.xml"/><Relationship Id="rId251" Type="http://schemas.openxmlformats.org/officeDocument/2006/relationships/slideLayout" Target="../slideLayouts/slideLayout803.xml"/><Relationship Id="rId25" Type="http://schemas.openxmlformats.org/officeDocument/2006/relationships/slideLayout" Target="../slideLayouts/slideLayout577.xml"/><Relationship Id="rId46" Type="http://schemas.openxmlformats.org/officeDocument/2006/relationships/slideLayout" Target="../slideLayouts/slideLayout598.xml"/><Relationship Id="rId67" Type="http://schemas.openxmlformats.org/officeDocument/2006/relationships/slideLayout" Target="../slideLayouts/slideLayout619.xml"/><Relationship Id="rId272" Type="http://schemas.openxmlformats.org/officeDocument/2006/relationships/slideLayout" Target="../slideLayouts/slideLayout824.xml"/><Relationship Id="rId293" Type="http://schemas.openxmlformats.org/officeDocument/2006/relationships/slideLayout" Target="../slideLayouts/slideLayout845.xml"/><Relationship Id="rId307" Type="http://schemas.openxmlformats.org/officeDocument/2006/relationships/slideLayout" Target="../slideLayouts/slideLayout859.xml"/><Relationship Id="rId328" Type="http://schemas.openxmlformats.org/officeDocument/2006/relationships/slideLayout" Target="../slideLayouts/slideLayout880.xml"/><Relationship Id="rId349" Type="http://schemas.openxmlformats.org/officeDocument/2006/relationships/slideLayout" Target="../slideLayouts/slideLayout901.xml"/><Relationship Id="rId88" Type="http://schemas.openxmlformats.org/officeDocument/2006/relationships/slideLayout" Target="../slideLayouts/slideLayout640.xml"/><Relationship Id="rId111" Type="http://schemas.openxmlformats.org/officeDocument/2006/relationships/slideLayout" Target="../slideLayouts/slideLayout663.xml"/><Relationship Id="rId132" Type="http://schemas.openxmlformats.org/officeDocument/2006/relationships/slideLayout" Target="../slideLayouts/slideLayout684.xml"/><Relationship Id="rId153" Type="http://schemas.openxmlformats.org/officeDocument/2006/relationships/slideLayout" Target="../slideLayouts/slideLayout705.xml"/><Relationship Id="rId174" Type="http://schemas.openxmlformats.org/officeDocument/2006/relationships/slideLayout" Target="../slideLayouts/slideLayout726.xml"/><Relationship Id="rId195" Type="http://schemas.openxmlformats.org/officeDocument/2006/relationships/slideLayout" Target="../slideLayouts/slideLayout747.xml"/><Relationship Id="rId209" Type="http://schemas.openxmlformats.org/officeDocument/2006/relationships/slideLayout" Target="../slideLayouts/slideLayout761.xml"/><Relationship Id="rId220" Type="http://schemas.openxmlformats.org/officeDocument/2006/relationships/slideLayout" Target="../slideLayouts/slideLayout772.xml"/><Relationship Id="rId241" Type="http://schemas.openxmlformats.org/officeDocument/2006/relationships/slideLayout" Target="../slideLayouts/slideLayout793.xml"/><Relationship Id="rId15" Type="http://schemas.openxmlformats.org/officeDocument/2006/relationships/slideLayout" Target="../slideLayouts/slideLayout567.xml"/><Relationship Id="rId36" Type="http://schemas.openxmlformats.org/officeDocument/2006/relationships/slideLayout" Target="../slideLayouts/slideLayout588.xml"/><Relationship Id="rId57" Type="http://schemas.openxmlformats.org/officeDocument/2006/relationships/slideLayout" Target="../slideLayouts/slideLayout609.xml"/><Relationship Id="rId262" Type="http://schemas.openxmlformats.org/officeDocument/2006/relationships/slideLayout" Target="../slideLayouts/slideLayout814.xml"/><Relationship Id="rId283" Type="http://schemas.openxmlformats.org/officeDocument/2006/relationships/slideLayout" Target="../slideLayouts/slideLayout835.xml"/><Relationship Id="rId318" Type="http://schemas.openxmlformats.org/officeDocument/2006/relationships/slideLayout" Target="../slideLayouts/slideLayout870.xml"/><Relationship Id="rId339" Type="http://schemas.openxmlformats.org/officeDocument/2006/relationships/slideLayout" Target="../slideLayouts/slideLayout891.xml"/><Relationship Id="rId78" Type="http://schemas.openxmlformats.org/officeDocument/2006/relationships/slideLayout" Target="../slideLayouts/slideLayout630.xml"/><Relationship Id="rId99" Type="http://schemas.openxmlformats.org/officeDocument/2006/relationships/slideLayout" Target="../slideLayouts/slideLayout651.xml"/><Relationship Id="rId101" Type="http://schemas.openxmlformats.org/officeDocument/2006/relationships/slideLayout" Target="../slideLayouts/slideLayout653.xml"/><Relationship Id="rId122" Type="http://schemas.openxmlformats.org/officeDocument/2006/relationships/slideLayout" Target="../slideLayouts/slideLayout674.xml"/><Relationship Id="rId143" Type="http://schemas.openxmlformats.org/officeDocument/2006/relationships/slideLayout" Target="../slideLayouts/slideLayout695.xml"/><Relationship Id="rId164" Type="http://schemas.openxmlformats.org/officeDocument/2006/relationships/slideLayout" Target="../slideLayouts/slideLayout716.xml"/><Relationship Id="rId185" Type="http://schemas.openxmlformats.org/officeDocument/2006/relationships/slideLayout" Target="../slideLayouts/slideLayout737.xml"/><Relationship Id="rId350" Type="http://schemas.openxmlformats.org/officeDocument/2006/relationships/slideLayout" Target="../slideLayouts/slideLayout902.xml"/><Relationship Id="rId9" Type="http://schemas.openxmlformats.org/officeDocument/2006/relationships/slideLayout" Target="../slideLayouts/slideLayout561.xml"/><Relationship Id="rId210" Type="http://schemas.openxmlformats.org/officeDocument/2006/relationships/slideLayout" Target="../slideLayouts/slideLayout762.xml"/><Relationship Id="rId26" Type="http://schemas.openxmlformats.org/officeDocument/2006/relationships/slideLayout" Target="../slideLayouts/slideLayout578.xml"/><Relationship Id="rId231" Type="http://schemas.openxmlformats.org/officeDocument/2006/relationships/slideLayout" Target="../slideLayouts/slideLayout783.xml"/><Relationship Id="rId252" Type="http://schemas.openxmlformats.org/officeDocument/2006/relationships/slideLayout" Target="../slideLayouts/slideLayout804.xml"/><Relationship Id="rId273" Type="http://schemas.openxmlformats.org/officeDocument/2006/relationships/slideLayout" Target="../slideLayouts/slideLayout825.xml"/><Relationship Id="rId294" Type="http://schemas.openxmlformats.org/officeDocument/2006/relationships/slideLayout" Target="../slideLayouts/slideLayout846.xml"/><Relationship Id="rId308" Type="http://schemas.openxmlformats.org/officeDocument/2006/relationships/slideLayout" Target="../slideLayouts/slideLayout860.xml"/><Relationship Id="rId329" Type="http://schemas.openxmlformats.org/officeDocument/2006/relationships/slideLayout" Target="../slideLayouts/slideLayout881.xml"/><Relationship Id="rId47" Type="http://schemas.openxmlformats.org/officeDocument/2006/relationships/slideLayout" Target="../slideLayouts/slideLayout599.xml"/><Relationship Id="rId68" Type="http://schemas.openxmlformats.org/officeDocument/2006/relationships/slideLayout" Target="../slideLayouts/slideLayout620.xml"/><Relationship Id="rId89" Type="http://schemas.openxmlformats.org/officeDocument/2006/relationships/slideLayout" Target="../slideLayouts/slideLayout641.xml"/><Relationship Id="rId112" Type="http://schemas.openxmlformats.org/officeDocument/2006/relationships/slideLayout" Target="../slideLayouts/slideLayout664.xml"/><Relationship Id="rId133" Type="http://schemas.openxmlformats.org/officeDocument/2006/relationships/slideLayout" Target="../slideLayouts/slideLayout685.xml"/><Relationship Id="rId154" Type="http://schemas.openxmlformats.org/officeDocument/2006/relationships/slideLayout" Target="../slideLayouts/slideLayout706.xml"/><Relationship Id="rId175" Type="http://schemas.openxmlformats.org/officeDocument/2006/relationships/slideLayout" Target="../slideLayouts/slideLayout727.xml"/><Relationship Id="rId340" Type="http://schemas.openxmlformats.org/officeDocument/2006/relationships/slideLayout" Target="../slideLayouts/slideLayout892.xml"/><Relationship Id="rId196" Type="http://schemas.openxmlformats.org/officeDocument/2006/relationships/slideLayout" Target="../slideLayouts/slideLayout748.xml"/><Relationship Id="rId200" Type="http://schemas.openxmlformats.org/officeDocument/2006/relationships/slideLayout" Target="../slideLayouts/slideLayout752.xml"/><Relationship Id="rId16" Type="http://schemas.openxmlformats.org/officeDocument/2006/relationships/slideLayout" Target="../slideLayouts/slideLayout568.xml"/><Relationship Id="rId221" Type="http://schemas.openxmlformats.org/officeDocument/2006/relationships/slideLayout" Target="../slideLayouts/slideLayout773.xml"/><Relationship Id="rId242" Type="http://schemas.openxmlformats.org/officeDocument/2006/relationships/slideLayout" Target="../slideLayouts/slideLayout794.xml"/><Relationship Id="rId263" Type="http://schemas.openxmlformats.org/officeDocument/2006/relationships/slideLayout" Target="../slideLayouts/slideLayout815.xml"/><Relationship Id="rId284" Type="http://schemas.openxmlformats.org/officeDocument/2006/relationships/slideLayout" Target="../slideLayouts/slideLayout836.xml"/><Relationship Id="rId319" Type="http://schemas.openxmlformats.org/officeDocument/2006/relationships/slideLayout" Target="../slideLayouts/slideLayout871.xml"/><Relationship Id="rId37" Type="http://schemas.openxmlformats.org/officeDocument/2006/relationships/slideLayout" Target="../slideLayouts/slideLayout589.xml"/><Relationship Id="rId58" Type="http://schemas.openxmlformats.org/officeDocument/2006/relationships/slideLayout" Target="../slideLayouts/slideLayout610.xml"/><Relationship Id="rId79" Type="http://schemas.openxmlformats.org/officeDocument/2006/relationships/slideLayout" Target="../slideLayouts/slideLayout631.xml"/><Relationship Id="rId102" Type="http://schemas.openxmlformats.org/officeDocument/2006/relationships/slideLayout" Target="../slideLayouts/slideLayout654.xml"/><Relationship Id="rId123" Type="http://schemas.openxmlformats.org/officeDocument/2006/relationships/slideLayout" Target="../slideLayouts/slideLayout675.xml"/><Relationship Id="rId144" Type="http://schemas.openxmlformats.org/officeDocument/2006/relationships/slideLayout" Target="../slideLayouts/slideLayout696.xml"/><Relationship Id="rId330" Type="http://schemas.openxmlformats.org/officeDocument/2006/relationships/slideLayout" Target="../slideLayouts/slideLayout882.xml"/><Relationship Id="rId90" Type="http://schemas.openxmlformats.org/officeDocument/2006/relationships/slideLayout" Target="../slideLayouts/slideLayout642.xml"/><Relationship Id="rId165" Type="http://schemas.openxmlformats.org/officeDocument/2006/relationships/slideLayout" Target="../slideLayouts/slideLayout717.xml"/><Relationship Id="rId186" Type="http://schemas.openxmlformats.org/officeDocument/2006/relationships/slideLayout" Target="../slideLayouts/slideLayout738.xml"/><Relationship Id="rId351" Type="http://schemas.openxmlformats.org/officeDocument/2006/relationships/slideLayout" Target="../slideLayouts/slideLayout903.xml"/><Relationship Id="rId211" Type="http://schemas.openxmlformats.org/officeDocument/2006/relationships/slideLayout" Target="../slideLayouts/slideLayout763.xml"/><Relationship Id="rId232" Type="http://schemas.openxmlformats.org/officeDocument/2006/relationships/slideLayout" Target="../slideLayouts/slideLayout784.xml"/><Relationship Id="rId253" Type="http://schemas.openxmlformats.org/officeDocument/2006/relationships/slideLayout" Target="../slideLayouts/slideLayout805.xml"/><Relationship Id="rId274" Type="http://schemas.openxmlformats.org/officeDocument/2006/relationships/slideLayout" Target="../slideLayouts/slideLayout826.xml"/><Relationship Id="rId295" Type="http://schemas.openxmlformats.org/officeDocument/2006/relationships/slideLayout" Target="../slideLayouts/slideLayout847.xml"/><Relationship Id="rId309" Type="http://schemas.openxmlformats.org/officeDocument/2006/relationships/slideLayout" Target="../slideLayouts/slideLayout861.xml"/><Relationship Id="rId27" Type="http://schemas.openxmlformats.org/officeDocument/2006/relationships/slideLayout" Target="../slideLayouts/slideLayout579.xml"/><Relationship Id="rId48" Type="http://schemas.openxmlformats.org/officeDocument/2006/relationships/slideLayout" Target="../slideLayouts/slideLayout600.xml"/><Relationship Id="rId69" Type="http://schemas.openxmlformats.org/officeDocument/2006/relationships/slideLayout" Target="../slideLayouts/slideLayout621.xml"/><Relationship Id="rId113" Type="http://schemas.openxmlformats.org/officeDocument/2006/relationships/slideLayout" Target="../slideLayouts/slideLayout665.xml"/><Relationship Id="rId134" Type="http://schemas.openxmlformats.org/officeDocument/2006/relationships/slideLayout" Target="../slideLayouts/slideLayout686.xml"/><Relationship Id="rId320" Type="http://schemas.openxmlformats.org/officeDocument/2006/relationships/slideLayout" Target="../slideLayouts/slideLayout872.xml"/><Relationship Id="rId80" Type="http://schemas.openxmlformats.org/officeDocument/2006/relationships/slideLayout" Target="../slideLayouts/slideLayout632.xml"/><Relationship Id="rId155" Type="http://schemas.openxmlformats.org/officeDocument/2006/relationships/slideLayout" Target="../slideLayouts/slideLayout707.xml"/><Relationship Id="rId176" Type="http://schemas.openxmlformats.org/officeDocument/2006/relationships/slideLayout" Target="../slideLayouts/slideLayout728.xml"/><Relationship Id="rId197" Type="http://schemas.openxmlformats.org/officeDocument/2006/relationships/slideLayout" Target="../slideLayouts/slideLayout749.xml"/><Relationship Id="rId341" Type="http://schemas.openxmlformats.org/officeDocument/2006/relationships/slideLayout" Target="../slideLayouts/slideLayout893.xml"/><Relationship Id="rId201" Type="http://schemas.openxmlformats.org/officeDocument/2006/relationships/slideLayout" Target="../slideLayouts/slideLayout753.xml"/><Relationship Id="rId222" Type="http://schemas.openxmlformats.org/officeDocument/2006/relationships/slideLayout" Target="../slideLayouts/slideLayout774.xml"/><Relationship Id="rId243" Type="http://schemas.openxmlformats.org/officeDocument/2006/relationships/slideLayout" Target="../slideLayouts/slideLayout795.xml"/><Relationship Id="rId264" Type="http://schemas.openxmlformats.org/officeDocument/2006/relationships/slideLayout" Target="../slideLayouts/slideLayout816.xml"/><Relationship Id="rId285" Type="http://schemas.openxmlformats.org/officeDocument/2006/relationships/slideLayout" Target="../slideLayouts/slideLayout837.xml"/><Relationship Id="rId17" Type="http://schemas.openxmlformats.org/officeDocument/2006/relationships/slideLayout" Target="../slideLayouts/slideLayout569.xml"/><Relationship Id="rId38" Type="http://schemas.openxmlformats.org/officeDocument/2006/relationships/slideLayout" Target="../slideLayouts/slideLayout590.xml"/><Relationship Id="rId59" Type="http://schemas.openxmlformats.org/officeDocument/2006/relationships/slideLayout" Target="../slideLayouts/slideLayout611.xml"/><Relationship Id="rId103" Type="http://schemas.openxmlformats.org/officeDocument/2006/relationships/slideLayout" Target="../slideLayouts/slideLayout655.xml"/><Relationship Id="rId124" Type="http://schemas.openxmlformats.org/officeDocument/2006/relationships/slideLayout" Target="../slideLayouts/slideLayout676.xml"/><Relationship Id="rId310" Type="http://schemas.openxmlformats.org/officeDocument/2006/relationships/slideLayout" Target="../slideLayouts/slideLayout862.xml"/><Relationship Id="rId70" Type="http://schemas.openxmlformats.org/officeDocument/2006/relationships/slideLayout" Target="../slideLayouts/slideLayout622.xml"/><Relationship Id="rId91" Type="http://schemas.openxmlformats.org/officeDocument/2006/relationships/slideLayout" Target="../slideLayouts/slideLayout643.xml"/><Relationship Id="rId145" Type="http://schemas.openxmlformats.org/officeDocument/2006/relationships/slideLayout" Target="../slideLayouts/slideLayout697.xml"/><Relationship Id="rId166" Type="http://schemas.openxmlformats.org/officeDocument/2006/relationships/slideLayout" Target="../slideLayouts/slideLayout718.xml"/><Relationship Id="rId187" Type="http://schemas.openxmlformats.org/officeDocument/2006/relationships/slideLayout" Target="../slideLayouts/slideLayout739.xml"/><Relationship Id="rId331" Type="http://schemas.openxmlformats.org/officeDocument/2006/relationships/slideLayout" Target="../slideLayouts/slideLayout883.xml"/><Relationship Id="rId352" Type="http://schemas.openxmlformats.org/officeDocument/2006/relationships/slideLayout" Target="../slideLayouts/slideLayout904.xml"/><Relationship Id="rId1" Type="http://schemas.openxmlformats.org/officeDocument/2006/relationships/slideLayout" Target="../slideLayouts/slideLayout553.xml"/><Relationship Id="rId212" Type="http://schemas.openxmlformats.org/officeDocument/2006/relationships/slideLayout" Target="../slideLayouts/slideLayout764.xml"/><Relationship Id="rId233" Type="http://schemas.openxmlformats.org/officeDocument/2006/relationships/slideLayout" Target="../slideLayouts/slideLayout785.xml"/><Relationship Id="rId254" Type="http://schemas.openxmlformats.org/officeDocument/2006/relationships/slideLayout" Target="../slideLayouts/slideLayout806.xml"/><Relationship Id="rId28" Type="http://schemas.openxmlformats.org/officeDocument/2006/relationships/slideLayout" Target="../slideLayouts/slideLayout580.xml"/><Relationship Id="rId49" Type="http://schemas.openxmlformats.org/officeDocument/2006/relationships/slideLayout" Target="../slideLayouts/slideLayout601.xml"/><Relationship Id="rId114" Type="http://schemas.openxmlformats.org/officeDocument/2006/relationships/slideLayout" Target="../slideLayouts/slideLayout666.xml"/><Relationship Id="rId275" Type="http://schemas.openxmlformats.org/officeDocument/2006/relationships/slideLayout" Target="../slideLayouts/slideLayout827.xml"/><Relationship Id="rId296" Type="http://schemas.openxmlformats.org/officeDocument/2006/relationships/slideLayout" Target="../slideLayouts/slideLayout848.xml"/><Relationship Id="rId300" Type="http://schemas.openxmlformats.org/officeDocument/2006/relationships/slideLayout" Target="../slideLayouts/slideLayout852.xml"/><Relationship Id="rId60" Type="http://schemas.openxmlformats.org/officeDocument/2006/relationships/slideLayout" Target="../slideLayouts/slideLayout612.xml"/><Relationship Id="rId81" Type="http://schemas.openxmlformats.org/officeDocument/2006/relationships/slideLayout" Target="../slideLayouts/slideLayout633.xml"/><Relationship Id="rId135" Type="http://schemas.openxmlformats.org/officeDocument/2006/relationships/slideLayout" Target="../slideLayouts/slideLayout687.xml"/><Relationship Id="rId156" Type="http://schemas.openxmlformats.org/officeDocument/2006/relationships/slideLayout" Target="../slideLayouts/slideLayout708.xml"/><Relationship Id="rId177" Type="http://schemas.openxmlformats.org/officeDocument/2006/relationships/slideLayout" Target="../slideLayouts/slideLayout729.xml"/><Relationship Id="rId198" Type="http://schemas.openxmlformats.org/officeDocument/2006/relationships/slideLayout" Target="../slideLayouts/slideLayout750.xml"/><Relationship Id="rId321" Type="http://schemas.openxmlformats.org/officeDocument/2006/relationships/slideLayout" Target="../slideLayouts/slideLayout873.xml"/><Relationship Id="rId342" Type="http://schemas.openxmlformats.org/officeDocument/2006/relationships/slideLayout" Target="../slideLayouts/slideLayout894.xml"/><Relationship Id="rId202" Type="http://schemas.openxmlformats.org/officeDocument/2006/relationships/slideLayout" Target="../slideLayouts/slideLayout754.xml"/><Relationship Id="rId223" Type="http://schemas.openxmlformats.org/officeDocument/2006/relationships/slideLayout" Target="../slideLayouts/slideLayout775.xml"/><Relationship Id="rId244" Type="http://schemas.openxmlformats.org/officeDocument/2006/relationships/slideLayout" Target="../slideLayouts/slideLayout796.xml"/><Relationship Id="rId18" Type="http://schemas.openxmlformats.org/officeDocument/2006/relationships/slideLayout" Target="../slideLayouts/slideLayout570.xml"/><Relationship Id="rId39" Type="http://schemas.openxmlformats.org/officeDocument/2006/relationships/slideLayout" Target="../slideLayouts/slideLayout591.xml"/><Relationship Id="rId265" Type="http://schemas.openxmlformats.org/officeDocument/2006/relationships/slideLayout" Target="../slideLayouts/slideLayout817.xml"/><Relationship Id="rId286" Type="http://schemas.openxmlformats.org/officeDocument/2006/relationships/slideLayout" Target="../slideLayouts/slideLayout838.xml"/><Relationship Id="rId50" Type="http://schemas.openxmlformats.org/officeDocument/2006/relationships/slideLayout" Target="../slideLayouts/slideLayout602.xml"/><Relationship Id="rId104" Type="http://schemas.openxmlformats.org/officeDocument/2006/relationships/slideLayout" Target="../slideLayouts/slideLayout656.xml"/><Relationship Id="rId125" Type="http://schemas.openxmlformats.org/officeDocument/2006/relationships/slideLayout" Target="../slideLayouts/slideLayout677.xml"/><Relationship Id="rId146" Type="http://schemas.openxmlformats.org/officeDocument/2006/relationships/slideLayout" Target="../slideLayouts/slideLayout698.xml"/><Relationship Id="rId167" Type="http://schemas.openxmlformats.org/officeDocument/2006/relationships/slideLayout" Target="../slideLayouts/slideLayout719.xml"/><Relationship Id="rId188" Type="http://schemas.openxmlformats.org/officeDocument/2006/relationships/slideLayout" Target="../slideLayouts/slideLayout740.xml"/><Relationship Id="rId311" Type="http://schemas.openxmlformats.org/officeDocument/2006/relationships/slideLayout" Target="../slideLayouts/slideLayout863.xml"/><Relationship Id="rId332" Type="http://schemas.openxmlformats.org/officeDocument/2006/relationships/slideLayout" Target="../slideLayouts/slideLayout884.xml"/><Relationship Id="rId353" Type="http://schemas.openxmlformats.org/officeDocument/2006/relationships/slideLayout" Target="../slideLayouts/slideLayout905.xml"/><Relationship Id="rId71" Type="http://schemas.openxmlformats.org/officeDocument/2006/relationships/slideLayout" Target="../slideLayouts/slideLayout623.xml"/><Relationship Id="rId92" Type="http://schemas.openxmlformats.org/officeDocument/2006/relationships/slideLayout" Target="../slideLayouts/slideLayout644.xml"/><Relationship Id="rId213" Type="http://schemas.openxmlformats.org/officeDocument/2006/relationships/slideLayout" Target="../slideLayouts/slideLayout765.xml"/><Relationship Id="rId234" Type="http://schemas.openxmlformats.org/officeDocument/2006/relationships/slideLayout" Target="../slideLayouts/slideLayout786.xml"/><Relationship Id="rId2" Type="http://schemas.openxmlformats.org/officeDocument/2006/relationships/slideLayout" Target="../slideLayouts/slideLayout554.xml"/><Relationship Id="rId29" Type="http://schemas.openxmlformats.org/officeDocument/2006/relationships/slideLayout" Target="../slideLayouts/slideLayout581.xml"/><Relationship Id="rId255" Type="http://schemas.openxmlformats.org/officeDocument/2006/relationships/slideLayout" Target="../slideLayouts/slideLayout807.xml"/><Relationship Id="rId276" Type="http://schemas.openxmlformats.org/officeDocument/2006/relationships/slideLayout" Target="../slideLayouts/slideLayout828.xml"/><Relationship Id="rId297" Type="http://schemas.openxmlformats.org/officeDocument/2006/relationships/slideLayout" Target="../slideLayouts/slideLayout849.xml"/><Relationship Id="rId40" Type="http://schemas.openxmlformats.org/officeDocument/2006/relationships/slideLayout" Target="../slideLayouts/slideLayout592.xml"/><Relationship Id="rId115" Type="http://schemas.openxmlformats.org/officeDocument/2006/relationships/slideLayout" Target="../slideLayouts/slideLayout667.xml"/><Relationship Id="rId136" Type="http://schemas.openxmlformats.org/officeDocument/2006/relationships/slideLayout" Target="../slideLayouts/slideLayout688.xml"/><Relationship Id="rId157" Type="http://schemas.openxmlformats.org/officeDocument/2006/relationships/slideLayout" Target="../slideLayouts/slideLayout709.xml"/><Relationship Id="rId178" Type="http://schemas.openxmlformats.org/officeDocument/2006/relationships/slideLayout" Target="../slideLayouts/slideLayout730.xml"/><Relationship Id="rId301" Type="http://schemas.openxmlformats.org/officeDocument/2006/relationships/slideLayout" Target="../slideLayouts/slideLayout853.xml"/><Relationship Id="rId322" Type="http://schemas.openxmlformats.org/officeDocument/2006/relationships/slideLayout" Target="../slideLayouts/slideLayout874.xml"/><Relationship Id="rId343" Type="http://schemas.openxmlformats.org/officeDocument/2006/relationships/slideLayout" Target="../slideLayouts/slideLayout895.xml"/><Relationship Id="rId61" Type="http://schemas.openxmlformats.org/officeDocument/2006/relationships/slideLayout" Target="../slideLayouts/slideLayout613.xml"/><Relationship Id="rId82" Type="http://schemas.openxmlformats.org/officeDocument/2006/relationships/slideLayout" Target="../slideLayouts/slideLayout634.xml"/><Relationship Id="rId199" Type="http://schemas.openxmlformats.org/officeDocument/2006/relationships/slideLayout" Target="../slideLayouts/slideLayout751.xml"/><Relationship Id="rId203" Type="http://schemas.openxmlformats.org/officeDocument/2006/relationships/slideLayout" Target="../slideLayouts/slideLayout755.xml"/><Relationship Id="rId19" Type="http://schemas.openxmlformats.org/officeDocument/2006/relationships/slideLayout" Target="../slideLayouts/slideLayout571.xml"/><Relationship Id="rId224" Type="http://schemas.openxmlformats.org/officeDocument/2006/relationships/slideLayout" Target="../slideLayouts/slideLayout776.xml"/><Relationship Id="rId245" Type="http://schemas.openxmlformats.org/officeDocument/2006/relationships/slideLayout" Target="../slideLayouts/slideLayout797.xml"/><Relationship Id="rId266" Type="http://schemas.openxmlformats.org/officeDocument/2006/relationships/slideLayout" Target="../slideLayouts/slideLayout818.xml"/><Relationship Id="rId287" Type="http://schemas.openxmlformats.org/officeDocument/2006/relationships/slideLayout" Target="../slideLayouts/slideLayout839.xml"/><Relationship Id="rId30" Type="http://schemas.openxmlformats.org/officeDocument/2006/relationships/slideLayout" Target="../slideLayouts/slideLayout582.xml"/><Relationship Id="rId105" Type="http://schemas.openxmlformats.org/officeDocument/2006/relationships/slideLayout" Target="../slideLayouts/slideLayout657.xml"/><Relationship Id="rId126" Type="http://schemas.openxmlformats.org/officeDocument/2006/relationships/slideLayout" Target="../slideLayouts/slideLayout678.xml"/><Relationship Id="rId147" Type="http://schemas.openxmlformats.org/officeDocument/2006/relationships/slideLayout" Target="../slideLayouts/slideLayout699.xml"/><Relationship Id="rId168" Type="http://schemas.openxmlformats.org/officeDocument/2006/relationships/slideLayout" Target="../slideLayouts/slideLayout720.xml"/><Relationship Id="rId312" Type="http://schemas.openxmlformats.org/officeDocument/2006/relationships/slideLayout" Target="../slideLayouts/slideLayout864.xml"/><Relationship Id="rId333" Type="http://schemas.openxmlformats.org/officeDocument/2006/relationships/slideLayout" Target="../slideLayouts/slideLayout885.xml"/><Relationship Id="rId354" Type="http://schemas.openxmlformats.org/officeDocument/2006/relationships/slideLayout" Target="../slideLayouts/slideLayout906.xml"/><Relationship Id="rId51" Type="http://schemas.openxmlformats.org/officeDocument/2006/relationships/slideLayout" Target="../slideLayouts/slideLayout603.xml"/><Relationship Id="rId72" Type="http://schemas.openxmlformats.org/officeDocument/2006/relationships/slideLayout" Target="../slideLayouts/slideLayout624.xml"/><Relationship Id="rId93" Type="http://schemas.openxmlformats.org/officeDocument/2006/relationships/slideLayout" Target="../slideLayouts/slideLayout645.xml"/><Relationship Id="rId189" Type="http://schemas.openxmlformats.org/officeDocument/2006/relationships/slideLayout" Target="../slideLayouts/slideLayout741.xml"/><Relationship Id="rId3" Type="http://schemas.openxmlformats.org/officeDocument/2006/relationships/slideLayout" Target="../slideLayouts/slideLayout555.xml"/><Relationship Id="rId214" Type="http://schemas.openxmlformats.org/officeDocument/2006/relationships/slideLayout" Target="../slideLayouts/slideLayout766.xml"/><Relationship Id="rId235" Type="http://schemas.openxmlformats.org/officeDocument/2006/relationships/slideLayout" Target="../slideLayouts/slideLayout787.xml"/><Relationship Id="rId256" Type="http://schemas.openxmlformats.org/officeDocument/2006/relationships/slideLayout" Target="../slideLayouts/slideLayout808.xml"/><Relationship Id="rId277" Type="http://schemas.openxmlformats.org/officeDocument/2006/relationships/slideLayout" Target="../slideLayouts/slideLayout829.xml"/><Relationship Id="rId298" Type="http://schemas.openxmlformats.org/officeDocument/2006/relationships/slideLayout" Target="../slideLayouts/slideLayout850.xml"/><Relationship Id="rId116" Type="http://schemas.openxmlformats.org/officeDocument/2006/relationships/slideLayout" Target="../slideLayouts/slideLayout668.xml"/><Relationship Id="rId137" Type="http://schemas.openxmlformats.org/officeDocument/2006/relationships/slideLayout" Target="../slideLayouts/slideLayout689.xml"/><Relationship Id="rId158" Type="http://schemas.openxmlformats.org/officeDocument/2006/relationships/slideLayout" Target="../slideLayouts/slideLayout710.xml"/><Relationship Id="rId302" Type="http://schemas.openxmlformats.org/officeDocument/2006/relationships/slideLayout" Target="../slideLayouts/slideLayout854.xml"/><Relationship Id="rId323" Type="http://schemas.openxmlformats.org/officeDocument/2006/relationships/slideLayout" Target="../slideLayouts/slideLayout875.xml"/><Relationship Id="rId344" Type="http://schemas.openxmlformats.org/officeDocument/2006/relationships/slideLayout" Target="../slideLayouts/slideLayout896.xml"/><Relationship Id="rId20" Type="http://schemas.openxmlformats.org/officeDocument/2006/relationships/slideLayout" Target="../slideLayouts/slideLayout572.xml"/><Relationship Id="rId41" Type="http://schemas.openxmlformats.org/officeDocument/2006/relationships/slideLayout" Target="../slideLayouts/slideLayout593.xml"/><Relationship Id="rId62" Type="http://schemas.openxmlformats.org/officeDocument/2006/relationships/slideLayout" Target="../slideLayouts/slideLayout614.xml"/><Relationship Id="rId83" Type="http://schemas.openxmlformats.org/officeDocument/2006/relationships/slideLayout" Target="../slideLayouts/slideLayout635.xml"/><Relationship Id="rId179" Type="http://schemas.openxmlformats.org/officeDocument/2006/relationships/slideLayout" Target="../slideLayouts/slideLayout731.xml"/><Relationship Id="rId190" Type="http://schemas.openxmlformats.org/officeDocument/2006/relationships/slideLayout" Target="../slideLayouts/slideLayout742.xml"/><Relationship Id="rId204" Type="http://schemas.openxmlformats.org/officeDocument/2006/relationships/slideLayout" Target="../slideLayouts/slideLayout756.xml"/><Relationship Id="rId225" Type="http://schemas.openxmlformats.org/officeDocument/2006/relationships/slideLayout" Target="../slideLayouts/slideLayout777.xml"/><Relationship Id="rId246" Type="http://schemas.openxmlformats.org/officeDocument/2006/relationships/slideLayout" Target="../slideLayouts/slideLayout798.xml"/><Relationship Id="rId267" Type="http://schemas.openxmlformats.org/officeDocument/2006/relationships/slideLayout" Target="../slideLayouts/slideLayout819.xml"/><Relationship Id="rId288" Type="http://schemas.openxmlformats.org/officeDocument/2006/relationships/slideLayout" Target="../slideLayouts/slideLayout840.xml"/><Relationship Id="rId106" Type="http://schemas.openxmlformats.org/officeDocument/2006/relationships/slideLayout" Target="../slideLayouts/slideLayout658.xml"/><Relationship Id="rId127" Type="http://schemas.openxmlformats.org/officeDocument/2006/relationships/slideLayout" Target="../slideLayouts/slideLayout679.xml"/><Relationship Id="rId313" Type="http://schemas.openxmlformats.org/officeDocument/2006/relationships/slideLayout" Target="../slideLayouts/slideLayout865.xml"/><Relationship Id="rId10" Type="http://schemas.openxmlformats.org/officeDocument/2006/relationships/slideLayout" Target="../slideLayouts/slideLayout562.xml"/><Relationship Id="rId31" Type="http://schemas.openxmlformats.org/officeDocument/2006/relationships/slideLayout" Target="../slideLayouts/slideLayout583.xml"/><Relationship Id="rId52" Type="http://schemas.openxmlformats.org/officeDocument/2006/relationships/slideLayout" Target="../slideLayouts/slideLayout604.xml"/><Relationship Id="rId73" Type="http://schemas.openxmlformats.org/officeDocument/2006/relationships/slideLayout" Target="../slideLayouts/slideLayout625.xml"/><Relationship Id="rId94" Type="http://schemas.openxmlformats.org/officeDocument/2006/relationships/slideLayout" Target="../slideLayouts/slideLayout646.xml"/><Relationship Id="rId148" Type="http://schemas.openxmlformats.org/officeDocument/2006/relationships/slideLayout" Target="../slideLayouts/slideLayout700.xml"/><Relationship Id="rId169" Type="http://schemas.openxmlformats.org/officeDocument/2006/relationships/slideLayout" Target="../slideLayouts/slideLayout721.xml"/><Relationship Id="rId334" Type="http://schemas.openxmlformats.org/officeDocument/2006/relationships/slideLayout" Target="../slideLayouts/slideLayout886.xml"/><Relationship Id="rId355" Type="http://schemas.openxmlformats.org/officeDocument/2006/relationships/slideLayout" Target="../slideLayouts/slideLayout907.xml"/><Relationship Id="rId4" Type="http://schemas.openxmlformats.org/officeDocument/2006/relationships/slideLayout" Target="../slideLayouts/slideLayout556.xml"/><Relationship Id="rId180" Type="http://schemas.openxmlformats.org/officeDocument/2006/relationships/slideLayout" Target="../slideLayouts/slideLayout732.xml"/><Relationship Id="rId215" Type="http://schemas.openxmlformats.org/officeDocument/2006/relationships/slideLayout" Target="../slideLayouts/slideLayout767.xml"/><Relationship Id="rId236" Type="http://schemas.openxmlformats.org/officeDocument/2006/relationships/slideLayout" Target="../slideLayouts/slideLayout788.xml"/><Relationship Id="rId257" Type="http://schemas.openxmlformats.org/officeDocument/2006/relationships/slideLayout" Target="../slideLayouts/slideLayout809.xml"/><Relationship Id="rId278" Type="http://schemas.openxmlformats.org/officeDocument/2006/relationships/slideLayout" Target="../slideLayouts/slideLayout830.xml"/><Relationship Id="rId303" Type="http://schemas.openxmlformats.org/officeDocument/2006/relationships/slideLayout" Target="../slideLayouts/slideLayout855.xml"/><Relationship Id="rId42" Type="http://schemas.openxmlformats.org/officeDocument/2006/relationships/slideLayout" Target="../slideLayouts/slideLayout594.xml"/><Relationship Id="rId84" Type="http://schemas.openxmlformats.org/officeDocument/2006/relationships/slideLayout" Target="../slideLayouts/slideLayout636.xml"/><Relationship Id="rId138" Type="http://schemas.openxmlformats.org/officeDocument/2006/relationships/slideLayout" Target="../slideLayouts/slideLayout690.xml"/><Relationship Id="rId345" Type="http://schemas.openxmlformats.org/officeDocument/2006/relationships/slideLayout" Target="../slideLayouts/slideLayout897.xml"/><Relationship Id="rId191" Type="http://schemas.openxmlformats.org/officeDocument/2006/relationships/slideLayout" Target="../slideLayouts/slideLayout743.xml"/><Relationship Id="rId205" Type="http://schemas.openxmlformats.org/officeDocument/2006/relationships/slideLayout" Target="../slideLayouts/slideLayout757.xml"/><Relationship Id="rId247" Type="http://schemas.openxmlformats.org/officeDocument/2006/relationships/slideLayout" Target="../slideLayouts/slideLayout799.xml"/><Relationship Id="rId107" Type="http://schemas.openxmlformats.org/officeDocument/2006/relationships/slideLayout" Target="../slideLayouts/slideLayout659.xml"/><Relationship Id="rId289" Type="http://schemas.openxmlformats.org/officeDocument/2006/relationships/slideLayout" Target="../slideLayouts/slideLayout841.xml"/><Relationship Id="rId11" Type="http://schemas.openxmlformats.org/officeDocument/2006/relationships/slideLayout" Target="../slideLayouts/slideLayout563.xml"/><Relationship Id="rId53" Type="http://schemas.openxmlformats.org/officeDocument/2006/relationships/slideLayout" Target="../slideLayouts/slideLayout605.xml"/><Relationship Id="rId149" Type="http://schemas.openxmlformats.org/officeDocument/2006/relationships/slideLayout" Target="../slideLayouts/slideLayout701.xml"/><Relationship Id="rId314" Type="http://schemas.openxmlformats.org/officeDocument/2006/relationships/slideLayout" Target="../slideLayouts/slideLayout866.xml"/><Relationship Id="rId356" Type="http://schemas.openxmlformats.org/officeDocument/2006/relationships/theme" Target="../theme/theme20.xml"/><Relationship Id="rId95" Type="http://schemas.openxmlformats.org/officeDocument/2006/relationships/slideLayout" Target="../slideLayouts/slideLayout647.xml"/><Relationship Id="rId160" Type="http://schemas.openxmlformats.org/officeDocument/2006/relationships/slideLayout" Target="../slideLayouts/slideLayout712.xml"/><Relationship Id="rId216" Type="http://schemas.openxmlformats.org/officeDocument/2006/relationships/slideLayout" Target="../slideLayouts/slideLayout768.xml"/><Relationship Id="rId258" Type="http://schemas.openxmlformats.org/officeDocument/2006/relationships/slideLayout" Target="../slideLayouts/slideLayout810.xml"/><Relationship Id="rId22" Type="http://schemas.openxmlformats.org/officeDocument/2006/relationships/slideLayout" Target="../slideLayouts/slideLayout574.xml"/><Relationship Id="rId64" Type="http://schemas.openxmlformats.org/officeDocument/2006/relationships/slideLayout" Target="../slideLayouts/slideLayout616.xml"/><Relationship Id="rId118" Type="http://schemas.openxmlformats.org/officeDocument/2006/relationships/slideLayout" Target="../slideLayouts/slideLayout670.xml"/><Relationship Id="rId325" Type="http://schemas.openxmlformats.org/officeDocument/2006/relationships/slideLayout" Target="../slideLayouts/slideLayout877.xml"/><Relationship Id="rId171" Type="http://schemas.openxmlformats.org/officeDocument/2006/relationships/slideLayout" Target="../slideLayouts/slideLayout723.xml"/><Relationship Id="rId227" Type="http://schemas.openxmlformats.org/officeDocument/2006/relationships/slideLayout" Target="../slideLayouts/slideLayout779.xml"/><Relationship Id="rId269" Type="http://schemas.openxmlformats.org/officeDocument/2006/relationships/slideLayout" Target="../slideLayouts/slideLayout821.xml"/><Relationship Id="rId33" Type="http://schemas.openxmlformats.org/officeDocument/2006/relationships/slideLayout" Target="../slideLayouts/slideLayout585.xml"/><Relationship Id="rId129" Type="http://schemas.openxmlformats.org/officeDocument/2006/relationships/slideLayout" Target="../slideLayouts/slideLayout681.xml"/><Relationship Id="rId280" Type="http://schemas.openxmlformats.org/officeDocument/2006/relationships/slideLayout" Target="../slideLayouts/slideLayout832.xml"/><Relationship Id="rId336" Type="http://schemas.openxmlformats.org/officeDocument/2006/relationships/slideLayout" Target="../slideLayouts/slideLayout888.xml"/><Relationship Id="rId75" Type="http://schemas.openxmlformats.org/officeDocument/2006/relationships/slideLayout" Target="../slideLayouts/slideLayout627.xml"/><Relationship Id="rId140" Type="http://schemas.openxmlformats.org/officeDocument/2006/relationships/slideLayout" Target="../slideLayouts/slideLayout692.xml"/><Relationship Id="rId182" Type="http://schemas.openxmlformats.org/officeDocument/2006/relationships/slideLayout" Target="../slideLayouts/slideLayout734.xml"/><Relationship Id="rId6" Type="http://schemas.openxmlformats.org/officeDocument/2006/relationships/slideLayout" Target="../slideLayouts/slideLayout558.xml"/><Relationship Id="rId238" Type="http://schemas.openxmlformats.org/officeDocument/2006/relationships/slideLayout" Target="../slideLayouts/slideLayout790.xml"/><Relationship Id="rId291" Type="http://schemas.openxmlformats.org/officeDocument/2006/relationships/slideLayout" Target="../slideLayouts/slideLayout843.xml"/><Relationship Id="rId305" Type="http://schemas.openxmlformats.org/officeDocument/2006/relationships/slideLayout" Target="../slideLayouts/slideLayout857.xml"/><Relationship Id="rId347" Type="http://schemas.openxmlformats.org/officeDocument/2006/relationships/slideLayout" Target="../slideLayouts/slideLayout899.xml"/><Relationship Id="rId44" Type="http://schemas.openxmlformats.org/officeDocument/2006/relationships/slideLayout" Target="../slideLayouts/slideLayout596.xml"/><Relationship Id="rId86" Type="http://schemas.openxmlformats.org/officeDocument/2006/relationships/slideLayout" Target="../slideLayouts/slideLayout638.xml"/><Relationship Id="rId151" Type="http://schemas.openxmlformats.org/officeDocument/2006/relationships/slideLayout" Target="../slideLayouts/slideLayout703.xml"/><Relationship Id="rId193" Type="http://schemas.openxmlformats.org/officeDocument/2006/relationships/slideLayout" Target="../slideLayouts/slideLayout745.xml"/><Relationship Id="rId207" Type="http://schemas.openxmlformats.org/officeDocument/2006/relationships/slideLayout" Target="../slideLayouts/slideLayout759.xml"/><Relationship Id="rId249" Type="http://schemas.openxmlformats.org/officeDocument/2006/relationships/slideLayout" Target="../slideLayouts/slideLayout801.xml"/><Relationship Id="rId13" Type="http://schemas.openxmlformats.org/officeDocument/2006/relationships/slideLayout" Target="../slideLayouts/slideLayout565.xml"/><Relationship Id="rId109" Type="http://schemas.openxmlformats.org/officeDocument/2006/relationships/slideLayout" Target="../slideLayouts/slideLayout661.xml"/><Relationship Id="rId260" Type="http://schemas.openxmlformats.org/officeDocument/2006/relationships/slideLayout" Target="../slideLayouts/slideLayout812.xml"/><Relationship Id="rId316" Type="http://schemas.openxmlformats.org/officeDocument/2006/relationships/slideLayout" Target="../slideLayouts/slideLayout868.xml"/><Relationship Id="rId55" Type="http://schemas.openxmlformats.org/officeDocument/2006/relationships/slideLayout" Target="../slideLayouts/slideLayout607.xml"/><Relationship Id="rId97" Type="http://schemas.openxmlformats.org/officeDocument/2006/relationships/slideLayout" Target="../slideLayouts/slideLayout649.xml"/><Relationship Id="rId120" Type="http://schemas.openxmlformats.org/officeDocument/2006/relationships/slideLayout" Target="../slideLayouts/slideLayout672.xml"/><Relationship Id="rId162" Type="http://schemas.openxmlformats.org/officeDocument/2006/relationships/slideLayout" Target="../slideLayouts/slideLayout714.xml"/><Relationship Id="rId218" Type="http://schemas.openxmlformats.org/officeDocument/2006/relationships/slideLayout" Target="../slideLayouts/slideLayout770.xml"/><Relationship Id="rId271" Type="http://schemas.openxmlformats.org/officeDocument/2006/relationships/slideLayout" Target="../slideLayouts/slideLayout823.xml"/><Relationship Id="rId24" Type="http://schemas.openxmlformats.org/officeDocument/2006/relationships/slideLayout" Target="../slideLayouts/slideLayout576.xml"/><Relationship Id="rId66" Type="http://schemas.openxmlformats.org/officeDocument/2006/relationships/slideLayout" Target="../slideLayouts/slideLayout618.xml"/><Relationship Id="rId131" Type="http://schemas.openxmlformats.org/officeDocument/2006/relationships/slideLayout" Target="../slideLayouts/slideLayout683.xml"/><Relationship Id="rId327" Type="http://schemas.openxmlformats.org/officeDocument/2006/relationships/slideLayout" Target="../slideLayouts/slideLayout879.xml"/><Relationship Id="rId173" Type="http://schemas.openxmlformats.org/officeDocument/2006/relationships/slideLayout" Target="../slideLayouts/slideLayout725.xml"/><Relationship Id="rId229" Type="http://schemas.openxmlformats.org/officeDocument/2006/relationships/slideLayout" Target="../slideLayouts/slideLayout781.xml"/><Relationship Id="rId240" Type="http://schemas.openxmlformats.org/officeDocument/2006/relationships/slideLayout" Target="../slideLayouts/slideLayout792.xml"/><Relationship Id="rId35" Type="http://schemas.openxmlformats.org/officeDocument/2006/relationships/slideLayout" Target="../slideLayouts/slideLayout587.xml"/><Relationship Id="rId77" Type="http://schemas.openxmlformats.org/officeDocument/2006/relationships/slideLayout" Target="../slideLayouts/slideLayout629.xml"/><Relationship Id="rId100" Type="http://schemas.openxmlformats.org/officeDocument/2006/relationships/slideLayout" Target="../slideLayouts/slideLayout652.xml"/><Relationship Id="rId282" Type="http://schemas.openxmlformats.org/officeDocument/2006/relationships/slideLayout" Target="../slideLayouts/slideLayout834.xml"/><Relationship Id="rId338" Type="http://schemas.openxmlformats.org/officeDocument/2006/relationships/slideLayout" Target="../slideLayouts/slideLayout890.xml"/><Relationship Id="rId8" Type="http://schemas.openxmlformats.org/officeDocument/2006/relationships/slideLayout" Target="../slideLayouts/slideLayout560.xml"/><Relationship Id="rId142" Type="http://schemas.openxmlformats.org/officeDocument/2006/relationships/slideLayout" Target="../slideLayouts/slideLayout694.xml"/><Relationship Id="rId184" Type="http://schemas.openxmlformats.org/officeDocument/2006/relationships/slideLayout" Target="../slideLayouts/slideLayout73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915.xml"/><Relationship Id="rId3" Type="http://schemas.openxmlformats.org/officeDocument/2006/relationships/slideLayout" Target="../slideLayouts/slideLayout910.xml"/><Relationship Id="rId7" Type="http://schemas.openxmlformats.org/officeDocument/2006/relationships/slideLayout" Target="../slideLayouts/slideLayout914.xml"/><Relationship Id="rId12" Type="http://schemas.openxmlformats.org/officeDocument/2006/relationships/theme" Target="../theme/theme21.xml"/><Relationship Id="rId2" Type="http://schemas.openxmlformats.org/officeDocument/2006/relationships/slideLayout" Target="../slideLayouts/slideLayout909.xml"/><Relationship Id="rId1" Type="http://schemas.openxmlformats.org/officeDocument/2006/relationships/slideLayout" Target="../slideLayouts/slideLayout908.xml"/><Relationship Id="rId6" Type="http://schemas.openxmlformats.org/officeDocument/2006/relationships/slideLayout" Target="../slideLayouts/slideLayout913.xml"/><Relationship Id="rId11" Type="http://schemas.openxmlformats.org/officeDocument/2006/relationships/slideLayout" Target="../slideLayouts/slideLayout918.xml"/><Relationship Id="rId5" Type="http://schemas.openxmlformats.org/officeDocument/2006/relationships/slideLayout" Target="../slideLayouts/slideLayout912.xml"/><Relationship Id="rId10" Type="http://schemas.openxmlformats.org/officeDocument/2006/relationships/slideLayout" Target="../slideLayouts/slideLayout917.xml"/><Relationship Id="rId4" Type="http://schemas.openxmlformats.org/officeDocument/2006/relationships/slideLayout" Target="../slideLayouts/slideLayout911.xml"/><Relationship Id="rId9" Type="http://schemas.openxmlformats.org/officeDocument/2006/relationships/slideLayout" Target="../slideLayouts/slideLayout916.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926.xml"/><Relationship Id="rId13" Type="http://schemas.openxmlformats.org/officeDocument/2006/relationships/slideLayout" Target="../slideLayouts/slideLayout931.xml"/><Relationship Id="rId3" Type="http://schemas.openxmlformats.org/officeDocument/2006/relationships/slideLayout" Target="../slideLayouts/slideLayout921.xml"/><Relationship Id="rId7" Type="http://schemas.openxmlformats.org/officeDocument/2006/relationships/slideLayout" Target="../slideLayouts/slideLayout925.xml"/><Relationship Id="rId12" Type="http://schemas.openxmlformats.org/officeDocument/2006/relationships/slideLayout" Target="../slideLayouts/slideLayout930.xml"/><Relationship Id="rId2" Type="http://schemas.openxmlformats.org/officeDocument/2006/relationships/slideLayout" Target="../slideLayouts/slideLayout920.xml"/><Relationship Id="rId1" Type="http://schemas.openxmlformats.org/officeDocument/2006/relationships/slideLayout" Target="../slideLayouts/slideLayout919.xml"/><Relationship Id="rId6" Type="http://schemas.openxmlformats.org/officeDocument/2006/relationships/slideLayout" Target="../slideLayouts/slideLayout924.xml"/><Relationship Id="rId11" Type="http://schemas.openxmlformats.org/officeDocument/2006/relationships/slideLayout" Target="../slideLayouts/slideLayout929.xml"/><Relationship Id="rId5" Type="http://schemas.openxmlformats.org/officeDocument/2006/relationships/slideLayout" Target="../slideLayouts/slideLayout923.xml"/><Relationship Id="rId10" Type="http://schemas.openxmlformats.org/officeDocument/2006/relationships/slideLayout" Target="../slideLayouts/slideLayout928.xml"/><Relationship Id="rId4" Type="http://schemas.openxmlformats.org/officeDocument/2006/relationships/slideLayout" Target="../slideLayouts/slideLayout922.xml"/><Relationship Id="rId9" Type="http://schemas.openxmlformats.org/officeDocument/2006/relationships/slideLayout" Target="../slideLayouts/slideLayout927.xml"/><Relationship Id="rId1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93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40.xml"/><Relationship Id="rId3" Type="http://schemas.openxmlformats.org/officeDocument/2006/relationships/slideLayout" Target="../slideLayouts/slideLayout935.xml"/><Relationship Id="rId7" Type="http://schemas.openxmlformats.org/officeDocument/2006/relationships/slideLayout" Target="../slideLayouts/slideLayout939.xml"/><Relationship Id="rId12" Type="http://schemas.openxmlformats.org/officeDocument/2006/relationships/theme" Target="../theme/theme24.xml"/><Relationship Id="rId2" Type="http://schemas.openxmlformats.org/officeDocument/2006/relationships/slideLayout" Target="../slideLayouts/slideLayout934.xml"/><Relationship Id="rId1" Type="http://schemas.openxmlformats.org/officeDocument/2006/relationships/slideLayout" Target="../slideLayouts/slideLayout933.xml"/><Relationship Id="rId6" Type="http://schemas.openxmlformats.org/officeDocument/2006/relationships/slideLayout" Target="../slideLayouts/slideLayout938.xml"/><Relationship Id="rId11" Type="http://schemas.openxmlformats.org/officeDocument/2006/relationships/slideLayout" Target="../slideLayouts/slideLayout943.xml"/><Relationship Id="rId5" Type="http://schemas.openxmlformats.org/officeDocument/2006/relationships/slideLayout" Target="../slideLayouts/slideLayout937.xml"/><Relationship Id="rId10" Type="http://schemas.openxmlformats.org/officeDocument/2006/relationships/slideLayout" Target="../slideLayouts/slideLayout942.xml"/><Relationship Id="rId4" Type="http://schemas.openxmlformats.org/officeDocument/2006/relationships/slideLayout" Target="../slideLayouts/slideLayout936.xml"/><Relationship Id="rId9" Type="http://schemas.openxmlformats.org/officeDocument/2006/relationships/slideLayout" Target="../slideLayouts/slideLayout941.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51.xml"/><Relationship Id="rId3" Type="http://schemas.openxmlformats.org/officeDocument/2006/relationships/slideLayout" Target="../slideLayouts/slideLayout946.xml"/><Relationship Id="rId7" Type="http://schemas.openxmlformats.org/officeDocument/2006/relationships/slideLayout" Target="../slideLayouts/slideLayout950.xml"/><Relationship Id="rId12" Type="http://schemas.openxmlformats.org/officeDocument/2006/relationships/theme" Target="../theme/theme25.xml"/><Relationship Id="rId2" Type="http://schemas.openxmlformats.org/officeDocument/2006/relationships/slideLayout" Target="../slideLayouts/slideLayout945.xml"/><Relationship Id="rId1" Type="http://schemas.openxmlformats.org/officeDocument/2006/relationships/slideLayout" Target="../slideLayouts/slideLayout944.xml"/><Relationship Id="rId6" Type="http://schemas.openxmlformats.org/officeDocument/2006/relationships/slideLayout" Target="../slideLayouts/slideLayout949.xml"/><Relationship Id="rId11" Type="http://schemas.openxmlformats.org/officeDocument/2006/relationships/slideLayout" Target="../slideLayouts/slideLayout954.xml"/><Relationship Id="rId5" Type="http://schemas.openxmlformats.org/officeDocument/2006/relationships/slideLayout" Target="../slideLayouts/slideLayout948.xml"/><Relationship Id="rId10" Type="http://schemas.openxmlformats.org/officeDocument/2006/relationships/slideLayout" Target="../slideLayouts/slideLayout953.xml"/><Relationship Id="rId4" Type="http://schemas.openxmlformats.org/officeDocument/2006/relationships/slideLayout" Target="../slideLayouts/slideLayout947.xml"/><Relationship Id="rId9" Type="http://schemas.openxmlformats.org/officeDocument/2006/relationships/slideLayout" Target="../slideLayouts/slideLayout952.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62.xml"/><Relationship Id="rId3" Type="http://schemas.openxmlformats.org/officeDocument/2006/relationships/slideLayout" Target="../slideLayouts/slideLayout957.xml"/><Relationship Id="rId7" Type="http://schemas.openxmlformats.org/officeDocument/2006/relationships/slideLayout" Target="../slideLayouts/slideLayout961.xml"/><Relationship Id="rId12" Type="http://schemas.openxmlformats.org/officeDocument/2006/relationships/theme" Target="../theme/theme26.xml"/><Relationship Id="rId2" Type="http://schemas.openxmlformats.org/officeDocument/2006/relationships/slideLayout" Target="../slideLayouts/slideLayout956.xml"/><Relationship Id="rId1" Type="http://schemas.openxmlformats.org/officeDocument/2006/relationships/slideLayout" Target="../slideLayouts/slideLayout955.xml"/><Relationship Id="rId6" Type="http://schemas.openxmlformats.org/officeDocument/2006/relationships/slideLayout" Target="../slideLayouts/slideLayout960.xml"/><Relationship Id="rId11" Type="http://schemas.openxmlformats.org/officeDocument/2006/relationships/slideLayout" Target="../slideLayouts/slideLayout965.xml"/><Relationship Id="rId5" Type="http://schemas.openxmlformats.org/officeDocument/2006/relationships/slideLayout" Target="../slideLayouts/slideLayout959.xml"/><Relationship Id="rId10" Type="http://schemas.openxmlformats.org/officeDocument/2006/relationships/slideLayout" Target="../slideLayouts/slideLayout964.xml"/><Relationship Id="rId4" Type="http://schemas.openxmlformats.org/officeDocument/2006/relationships/slideLayout" Target="../slideLayouts/slideLayout958.xml"/><Relationship Id="rId9" Type="http://schemas.openxmlformats.org/officeDocument/2006/relationships/slideLayout" Target="../slideLayouts/slideLayout963.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966.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9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75.xml"/><Relationship Id="rId13" Type="http://schemas.openxmlformats.org/officeDocument/2006/relationships/theme" Target="../theme/theme29.xml"/><Relationship Id="rId3" Type="http://schemas.openxmlformats.org/officeDocument/2006/relationships/slideLayout" Target="../slideLayouts/slideLayout970.xml"/><Relationship Id="rId7" Type="http://schemas.openxmlformats.org/officeDocument/2006/relationships/slideLayout" Target="../slideLayouts/slideLayout974.xml"/><Relationship Id="rId12" Type="http://schemas.openxmlformats.org/officeDocument/2006/relationships/slideLayout" Target="../slideLayouts/slideLayout979.xml"/><Relationship Id="rId2" Type="http://schemas.openxmlformats.org/officeDocument/2006/relationships/slideLayout" Target="../slideLayouts/slideLayout969.xml"/><Relationship Id="rId1" Type="http://schemas.openxmlformats.org/officeDocument/2006/relationships/slideLayout" Target="../slideLayouts/slideLayout968.xml"/><Relationship Id="rId6" Type="http://schemas.openxmlformats.org/officeDocument/2006/relationships/slideLayout" Target="../slideLayouts/slideLayout973.xml"/><Relationship Id="rId11" Type="http://schemas.openxmlformats.org/officeDocument/2006/relationships/slideLayout" Target="../slideLayouts/slideLayout978.xml"/><Relationship Id="rId5" Type="http://schemas.openxmlformats.org/officeDocument/2006/relationships/slideLayout" Target="../slideLayouts/slideLayout972.xml"/><Relationship Id="rId10" Type="http://schemas.openxmlformats.org/officeDocument/2006/relationships/slideLayout" Target="../slideLayouts/slideLayout977.xml"/><Relationship Id="rId4" Type="http://schemas.openxmlformats.org/officeDocument/2006/relationships/slideLayout" Target="../slideLayouts/slideLayout971.xml"/><Relationship Id="rId9" Type="http://schemas.openxmlformats.org/officeDocument/2006/relationships/slideLayout" Target="../slideLayouts/slideLayout97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987.xml"/><Relationship Id="rId3" Type="http://schemas.openxmlformats.org/officeDocument/2006/relationships/slideLayout" Target="../slideLayouts/slideLayout982.xml"/><Relationship Id="rId7" Type="http://schemas.openxmlformats.org/officeDocument/2006/relationships/slideLayout" Target="../slideLayouts/slideLayout986.xml"/><Relationship Id="rId12" Type="http://schemas.openxmlformats.org/officeDocument/2006/relationships/theme" Target="../theme/theme30.xml"/><Relationship Id="rId2" Type="http://schemas.openxmlformats.org/officeDocument/2006/relationships/slideLayout" Target="../slideLayouts/slideLayout981.xml"/><Relationship Id="rId1" Type="http://schemas.openxmlformats.org/officeDocument/2006/relationships/slideLayout" Target="../slideLayouts/slideLayout980.xml"/><Relationship Id="rId6" Type="http://schemas.openxmlformats.org/officeDocument/2006/relationships/slideLayout" Target="../slideLayouts/slideLayout985.xml"/><Relationship Id="rId11" Type="http://schemas.openxmlformats.org/officeDocument/2006/relationships/slideLayout" Target="../slideLayouts/slideLayout990.xml"/><Relationship Id="rId5" Type="http://schemas.openxmlformats.org/officeDocument/2006/relationships/slideLayout" Target="../slideLayouts/slideLayout984.xml"/><Relationship Id="rId10" Type="http://schemas.openxmlformats.org/officeDocument/2006/relationships/slideLayout" Target="../slideLayouts/slideLayout989.xml"/><Relationship Id="rId4" Type="http://schemas.openxmlformats.org/officeDocument/2006/relationships/slideLayout" Target="../slideLayouts/slideLayout983.xml"/><Relationship Id="rId9" Type="http://schemas.openxmlformats.org/officeDocument/2006/relationships/slideLayout" Target="../slideLayouts/slideLayout98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98.xml"/><Relationship Id="rId13" Type="http://schemas.openxmlformats.org/officeDocument/2006/relationships/image" Target="../media/image1.png"/><Relationship Id="rId3" Type="http://schemas.openxmlformats.org/officeDocument/2006/relationships/slideLayout" Target="../slideLayouts/slideLayout993.xml"/><Relationship Id="rId7" Type="http://schemas.openxmlformats.org/officeDocument/2006/relationships/slideLayout" Target="../slideLayouts/slideLayout997.xml"/><Relationship Id="rId12" Type="http://schemas.openxmlformats.org/officeDocument/2006/relationships/theme" Target="../theme/theme31.xml"/><Relationship Id="rId2" Type="http://schemas.openxmlformats.org/officeDocument/2006/relationships/slideLayout" Target="../slideLayouts/slideLayout992.xml"/><Relationship Id="rId1" Type="http://schemas.openxmlformats.org/officeDocument/2006/relationships/slideLayout" Target="../slideLayouts/slideLayout991.xml"/><Relationship Id="rId6" Type="http://schemas.openxmlformats.org/officeDocument/2006/relationships/slideLayout" Target="../slideLayouts/slideLayout996.xml"/><Relationship Id="rId11" Type="http://schemas.openxmlformats.org/officeDocument/2006/relationships/slideLayout" Target="../slideLayouts/slideLayout1001.xml"/><Relationship Id="rId5" Type="http://schemas.openxmlformats.org/officeDocument/2006/relationships/slideLayout" Target="../slideLayouts/slideLayout995.xml"/><Relationship Id="rId10" Type="http://schemas.openxmlformats.org/officeDocument/2006/relationships/slideLayout" Target="../slideLayouts/slideLayout1000.xml"/><Relationship Id="rId4" Type="http://schemas.openxmlformats.org/officeDocument/2006/relationships/slideLayout" Target="../slideLayouts/slideLayout994.xml"/><Relationship Id="rId9" Type="http://schemas.openxmlformats.org/officeDocument/2006/relationships/slideLayout" Target="../slideLayouts/slideLayout99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09.xml"/><Relationship Id="rId3" Type="http://schemas.openxmlformats.org/officeDocument/2006/relationships/slideLayout" Target="../slideLayouts/slideLayout1004.xml"/><Relationship Id="rId7" Type="http://schemas.openxmlformats.org/officeDocument/2006/relationships/slideLayout" Target="../slideLayouts/slideLayout1008.xml"/><Relationship Id="rId12" Type="http://schemas.openxmlformats.org/officeDocument/2006/relationships/theme" Target="../theme/theme32.xml"/><Relationship Id="rId2" Type="http://schemas.openxmlformats.org/officeDocument/2006/relationships/slideLayout" Target="../slideLayouts/slideLayout1003.xml"/><Relationship Id="rId1" Type="http://schemas.openxmlformats.org/officeDocument/2006/relationships/slideLayout" Target="../slideLayouts/slideLayout1002.xml"/><Relationship Id="rId6" Type="http://schemas.openxmlformats.org/officeDocument/2006/relationships/slideLayout" Target="../slideLayouts/slideLayout1007.xml"/><Relationship Id="rId11" Type="http://schemas.openxmlformats.org/officeDocument/2006/relationships/slideLayout" Target="../slideLayouts/slideLayout1012.xml"/><Relationship Id="rId5" Type="http://schemas.openxmlformats.org/officeDocument/2006/relationships/slideLayout" Target="../slideLayouts/slideLayout1006.xml"/><Relationship Id="rId10" Type="http://schemas.openxmlformats.org/officeDocument/2006/relationships/slideLayout" Target="../slideLayouts/slideLayout1011.xml"/><Relationship Id="rId4" Type="http://schemas.openxmlformats.org/officeDocument/2006/relationships/slideLayout" Target="../slideLayouts/slideLayout1005.xml"/><Relationship Id="rId9" Type="http://schemas.openxmlformats.org/officeDocument/2006/relationships/slideLayout" Target="../slideLayouts/slideLayout1010.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20.xml"/><Relationship Id="rId3" Type="http://schemas.openxmlformats.org/officeDocument/2006/relationships/slideLayout" Target="../slideLayouts/slideLayout1015.xml"/><Relationship Id="rId7" Type="http://schemas.openxmlformats.org/officeDocument/2006/relationships/slideLayout" Target="../slideLayouts/slideLayout1019.xml"/><Relationship Id="rId12" Type="http://schemas.openxmlformats.org/officeDocument/2006/relationships/theme" Target="../theme/theme33.xml"/><Relationship Id="rId2" Type="http://schemas.openxmlformats.org/officeDocument/2006/relationships/slideLayout" Target="../slideLayouts/slideLayout1014.xml"/><Relationship Id="rId1" Type="http://schemas.openxmlformats.org/officeDocument/2006/relationships/slideLayout" Target="../slideLayouts/slideLayout1013.xml"/><Relationship Id="rId6" Type="http://schemas.openxmlformats.org/officeDocument/2006/relationships/slideLayout" Target="../slideLayouts/slideLayout1018.xml"/><Relationship Id="rId11" Type="http://schemas.openxmlformats.org/officeDocument/2006/relationships/slideLayout" Target="../slideLayouts/slideLayout1023.xml"/><Relationship Id="rId5" Type="http://schemas.openxmlformats.org/officeDocument/2006/relationships/slideLayout" Target="../slideLayouts/slideLayout1017.xml"/><Relationship Id="rId10" Type="http://schemas.openxmlformats.org/officeDocument/2006/relationships/slideLayout" Target="../slideLayouts/slideLayout1022.xml"/><Relationship Id="rId4" Type="http://schemas.openxmlformats.org/officeDocument/2006/relationships/slideLayout" Target="../slideLayouts/slideLayout1016.xml"/><Relationship Id="rId9" Type="http://schemas.openxmlformats.org/officeDocument/2006/relationships/slideLayout" Target="../slideLayouts/slideLayout102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31.xml"/><Relationship Id="rId3" Type="http://schemas.openxmlformats.org/officeDocument/2006/relationships/slideLayout" Target="../slideLayouts/slideLayout1026.xml"/><Relationship Id="rId7" Type="http://schemas.openxmlformats.org/officeDocument/2006/relationships/slideLayout" Target="../slideLayouts/slideLayout1030.xml"/><Relationship Id="rId12" Type="http://schemas.openxmlformats.org/officeDocument/2006/relationships/theme" Target="../theme/theme34.xml"/><Relationship Id="rId2" Type="http://schemas.openxmlformats.org/officeDocument/2006/relationships/slideLayout" Target="../slideLayouts/slideLayout1025.xml"/><Relationship Id="rId1" Type="http://schemas.openxmlformats.org/officeDocument/2006/relationships/slideLayout" Target="../slideLayouts/slideLayout1024.xml"/><Relationship Id="rId6" Type="http://schemas.openxmlformats.org/officeDocument/2006/relationships/slideLayout" Target="../slideLayouts/slideLayout1029.xml"/><Relationship Id="rId11" Type="http://schemas.openxmlformats.org/officeDocument/2006/relationships/slideLayout" Target="../slideLayouts/slideLayout1034.xml"/><Relationship Id="rId5" Type="http://schemas.openxmlformats.org/officeDocument/2006/relationships/slideLayout" Target="../slideLayouts/slideLayout1028.xml"/><Relationship Id="rId10" Type="http://schemas.openxmlformats.org/officeDocument/2006/relationships/slideLayout" Target="../slideLayouts/slideLayout1033.xml"/><Relationship Id="rId4" Type="http://schemas.openxmlformats.org/officeDocument/2006/relationships/slideLayout" Target="../slideLayouts/slideLayout1027.xml"/><Relationship Id="rId9" Type="http://schemas.openxmlformats.org/officeDocument/2006/relationships/slideLayout" Target="../slideLayouts/slideLayout1032.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10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043.xml"/><Relationship Id="rId3" Type="http://schemas.openxmlformats.org/officeDocument/2006/relationships/slideLayout" Target="../slideLayouts/slideLayout1038.xml"/><Relationship Id="rId7" Type="http://schemas.openxmlformats.org/officeDocument/2006/relationships/slideLayout" Target="../slideLayouts/slideLayout1042.xml"/><Relationship Id="rId12" Type="http://schemas.openxmlformats.org/officeDocument/2006/relationships/theme" Target="../theme/theme36.xml"/><Relationship Id="rId2" Type="http://schemas.openxmlformats.org/officeDocument/2006/relationships/slideLayout" Target="../slideLayouts/slideLayout1037.xml"/><Relationship Id="rId1" Type="http://schemas.openxmlformats.org/officeDocument/2006/relationships/slideLayout" Target="../slideLayouts/slideLayout1036.xml"/><Relationship Id="rId6" Type="http://schemas.openxmlformats.org/officeDocument/2006/relationships/slideLayout" Target="../slideLayouts/slideLayout1041.xml"/><Relationship Id="rId11" Type="http://schemas.openxmlformats.org/officeDocument/2006/relationships/slideLayout" Target="../slideLayouts/slideLayout1046.xml"/><Relationship Id="rId5" Type="http://schemas.openxmlformats.org/officeDocument/2006/relationships/slideLayout" Target="../slideLayouts/slideLayout1040.xml"/><Relationship Id="rId10" Type="http://schemas.openxmlformats.org/officeDocument/2006/relationships/slideLayout" Target="../slideLayouts/slideLayout1045.xml"/><Relationship Id="rId4" Type="http://schemas.openxmlformats.org/officeDocument/2006/relationships/slideLayout" Target="../slideLayouts/slideLayout1039.xml"/><Relationship Id="rId9" Type="http://schemas.openxmlformats.org/officeDocument/2006/relationships/slideLayout" Target="../slideLayouts/slideLayout1044.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054.xml"/><Relationship Id="rId13" Type="http://schemas.openxmlformats.org/officeDocument/2006/relationships/theme" Target="../theme/theme37.xml"/><Relationship Id="rId3" Type="http://schemas.openxmlformats.org/officeDocument/2006/relationships/slideLayout" Target="../slideLayouts/slideLayout1049.xml"/><Relationship Id="rId7" Type="http://schemas.openxmlformats.org/officeDocument/2006/relationships/slideLayout" Target="../slideLayouts/slideLayout1053.xml"/><Relationship Id="rId12" Type="http://schemas.openxmlformats.org/officeDocument/2006/relationships/slideLayout" Target="../slideLayouts/slideLayout1058.xml"/><Relationship Id="rId2" Type="http://schemas.openxmlformats.org/officeDocument/2006/relationships/slideLayout" Target="../slideLayouts/slideLayout1048.xml"/><Relationship Id="rId1" Type="http://schemas.openxmlformats.org/officeDocument/2006/relationships/slideLayout" Target="../slideLayouts/slideLayout1047.xml"/><Relationship Id="rId6" Type="http://schemas.openxmlformats.org/officeDocument/2006/relationships/slideLayout" Target="../slideLayouts/slideLayout1052.xml"/><Relationship Id="rId11" Type="http://schemas.openxmlformats.org/officeDocument/2006/relationships/slideLayout" Target="../slideLayouts/slideLayout1057.xml"/><Relationship Id="rId5" Type="http://schemas.openxmlformats.org/officeDocument/2006/relationships/slideLayout" Target="../slideLayouts/slideLayout1051.xml"/><Relationship Id="rId10" Type="http://schemas.openxmlformats.org/officeDocument/2006/relationships/slideLayout" Target="../slideLayouts/slideLayout1056.xml"/><Relationship Id="rId4" Type="http://schemas.openxmlformats.org/officeDocument/2006/relationships/slideLayout" Target="../slideLayouts/slideLayout1050.xml"/><Relationship Id="rId9" Type="http://schemas.openxmlformats.org/officeDocument/2006/relationships/slideLayout" Target="../slideLayouts/slideLayout105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66.xml"/><Relationship Id="rId13" Type="http://schemas.openxmlformats.org/officeDocument/2006/relationships/slideLayout" Target="../slideLayouts/slideLayout1071.xml"/><Relationship Id="rId3" Type="http://schemas.openxmlformats.org/officeDocument/2006/relationships/slideLayout" Target="../slideLayouts/slideLayout1061.xml"/><Relationship Id="rId7" Type="http://schemas.openxmlformats.org/officeDocument/2006/relationships/slideLayout" Target="../slideLayouts/slideLayout1065.xml"/><Relationship Id="rId12" Type="http://schemas.openxmlformats.org/officeDocument/2006/relationships/slideLayout" Target="../slideLayouts/slideLayout1070.xml"/><Relationship Id="rId2" Type="http://schemas.openxmlformats.org/officeDocument/2006/relationships/slideLayout" Target="../slideLayouts/slideLayout1060.xml"/><Relationship Id="rId1" Type="http://schemas.openxmlformats.org/officeDocument/2006/relationships/slideLayout" Target="../slideLayouts/slideLayout1059.xml"/><Relationship Id="rId6" Type="http://schemas.openxmlformats.org/officeDocument/2006/relationships/slideLayout" Target="../slideLayouts/slideLayout1064.xml"/><Relationship Id="rId11" Type="http://schemas.openxmlformats.org/officeDocument/2006/relationships/slideLayout" Target="../slideLayouts/slideLayout1069.xml"/><Relationship Id="rId5" Type="http://schemas.openxmlformats.org/officeDocument/2006/relationships/slideLayout" Target="../slideLayouts/slideLayout1063.xml"/><Relationship Id="rId15" Type="http://schemas.openxmlformats.org/officeDocument/2006/relationships/theme" Target="../theme/theme38.xml"/><Relationship Id="rId10" Type="http://schemas.openxmlformats.org/officeDocument/2006/relationships/slideLayout" Target="../slideLayouts/slideLayout1068.xml"/><Relationship Id="rId4" Type="http://schemas.openxmlformats.org/officeDocument/2006/relationships/slideLayout" Target="../slideLayouts/slideLayout1062.xml"/><Relationship Id="rId9" Type="http://schemas.openxmlformats.org/officeDocument/2006/relationships/slideLayout" Target="../slideLayouts/slideLayout1067.xml"/><Relationship Id="rId14" Type="http://schemas.openxmlformats.org/officeDocument/2006/relationships/slideLayout" Target="../slideLayouts/slideLayout1072.xml"/></Relationships>
</file>

<file path=ppt/slideMasters/_rels/slideMaster39.xml.rels><?xml version="1.0" encoding="UTF-8" standalone="yes"?>
<Relationships xmlns="http://schemas.openxmlformats.org/package/2006/relationships"><Relationship Id="rId3" Type="http://schemas.openxmlformats.org/officeDocument/2006/relationships/theme" Target="../theme/theme39.xml"/><Relationship Id="rId2" Type="http://schemas.openxmlformats.org/officeDocument/2006/relationships/slideLayout" Target="../slideLayouts/slideLayout1074.xml"/><Relationship Id="rId1" Type="http://schemas.openxmlformats.org/officeDocument/2006/relationships/slideLayout" Target="../slideLayouts/slideLayout1073.xml"/><Relationship Id="rId4" Type="http://schemas.openxmlformats.org/officeDocument/2006/relationships/image" Target="../media/image6.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4.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theme" Target="../theme/theme5.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8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9.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0"/>
              </a:spcBef>
              <a:buFontTx/>
              <a:buNone/>
              <a:defRPr sz="1400">
                <a:solidFill>
                  <a:srgbClr val="000000"/>
                </a:solidFill>
                <a:cs typeface="+mn-cs"/>
              </a:defRPr>
            </a:lvl1pPr>
          </a:lstStyle>
          <a:p>
            <a:pPr defTabSz="914400" fontAlgn="base">
              <a:spcAft>
                <a:spcPct val="0"/>
              </a:spcAft>
              <a:defRPr/>
            </a:pPr>
            <a:endParaRPr lang="en-US">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0"/>
              </a:spcBef>
              <a:buFontTx/>
              <a:buNone/>
              <a:defRPr sz="1400">
                <a:solidFill>
                  <a:srgbClr val="000000"/>
                </a:solidFill>
                <a:cs typeface="+mn-cs"/>
              </a:defRPr>
            </a:lvl1pPr>
          </a:lstStyle>
          <a:p>
            <a:pPr defTabSz="914400" fontAlgn="base">
              <a:spcAft>
                <a:spcPct val="0"/>
              </a:spcAft>
              <a:defRPr/>
            </a:pPr>
            <a:endParaRPr lang="en-US">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0"/>
              </a:spcBef>
              <a:buFontTx/>
              <a:buNone/>
              <a:defRPr sz="1400">
                <a:solidFill>
                  <a:srgbClr val="000000"/>
                </a:solidFill>
                <a:cs typeface="+mn-cs"/>
              </a:defRPr>
            </a:lvl1pPr>
          </a:lstStyle>
          <a:p>
            <a:pPr defTabSz="914400" fontAlgn="base">
              <a:spcAft>
                <a:spcPct val="0"/>
              </a:spcAft>
              <a:defRPr/>
            </a:pPr>
            <a:fld id="{EC48A481-3FFB-3D4B-80B0-4317E9042A47}" type="slidenum">
              <a:rPr lang="en-US">
                <a:latin typeface="Times New Roman" charset="0"/>
                <a:ea typeface="ＭＳ Ｐゴシック" charset="0"/>
              </a:rPr>
              <a:pPr defTabSz="914400"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53680076"/>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77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pitchFamily="24" charset="-128"/>
                <a:cs typeface="ＭＳ Ｐゴシック" pitchFamily="24"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3277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pitchFamily="24" charset="-128"/>
                <a:cs typeface="ＭＳ Ｐゴシック" pitchFamily="24"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3277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DFA1989C-F57D-554A-83B4-2E679066501A}"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599304844"/>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24"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24"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24"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24"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24" charset="0"/>
        </a:defRPr>
      </a:lvl6pPr>
      <a:lvl7pPr marL="914400" algn="ctr" rtl="0" fontAlgn="base">
        <a:spcBef>
          <a:spcPct val="0"/>
        </a:spcBef>
        <a:spcAft>
          <a:spcPct val="0"/>
        </a:spcAft>
        <a:defRPr sz="4400">
          <a:solidFill>
            <a:schemeClr val="tx2"/>
          </a:solidFill>
          <a:latin typeface="Times New Roman" pitchFamily="24" charset="0"/>
        </a:defRPr>
      </a:lvl7pPr>
      <a:lvl8pPr marL="1371600" algn="ctr" rtl="0" fontAlgn="base">
        <a:spcBef>
          <a:spcPct val="0"/>
        </a:spcBef>
        <a:spcAft>
          <a:spcPct val="0"/>
        </a:spcAft>
        <a:defRPr sz="4400">
          <a:solidFill>
            <a:schemeClr val="tx2"/>
          </a:solidFill>
          <a:latin typeface="Times New Roman" pitchFamily="24" charset="0"/>
        </a:defRPr>
      </a:lvl8pPr>
      <a:lvl9pPr marL="1828800" algn="ctr" rtl="0" fontAlgn="base">
        <a:spcBef>
          <a:spcPct val="0"/>
        </a:spcBef>
        <a:spcAft>
          <a:spcPct val="0"/>
        </a:spcAft>
        <a:defRPr sz="4400">
          <a:solidFill>
            <a:schemeClr val="tx2"/>
          </a:solidFill>
          <a:latin typeface="Times New Roman" pitchFamily="24"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2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2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2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2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4"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4"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4"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114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9114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9114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defTabSz="914400" fontAlgn="base">
              <a:spcBef>
                <a:spcPct val="0"/>
              </a:spcBef>
              <a:spcAft>
                <a:spcPct val="0"/>
              </a:spcAft>
              <a:defRPr/>
            </a:pPr>
            <a:fld id="{B49251C9-393D-C741-9645-923D685D31AE}" type="slidenum">
              <a:rPr lang="en-US" smtClean="0">
                <a:ea typeface="ＭＳ Ｐゴシック" charset="0"/>
                <a:cs typeface="ＭＳ Ｐゴシック" charset="0"/>
              </a:rPr>
              <a:pPr defTabSz="914400" fontAlgn="base">
                <a:spcBef>
                  <a:spcPct val="0"/>
                </a:spcBef>
                <a:spcAft>
                  <a:spcPct val="0"/>
                </a:spcAft>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532847331"/>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0"/>
              </a:spcBef>
              <a:buFontTx/>
              <a:buNone/>
              <a:defRPr sz="1400">
                <a:solidFill>
                  <a:srgbClr val="000000"/>
                </a:solidFill>
                <a:cs typeface="+mn-cs"/>
              </a:defRPr>
            </a:lvl1pPr>
          </a:lstStyle>
          <a:p>
            <a:pPr defTabSz="914400" fontAlgn="base">
              <a:spcAft>
                <a:spcPct val="0"/>
              </a:spcAft>
              <a:defRPr/>
            </a:pPr>
            <a:endParaRPr lang="en-US">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0"/>
              </a:spcBef>
              <a:buFontTx/>
              <a:buNone/>
              <a:defRPr sz="1400">
                <a:solidFill>
                  <a:srgbClr val="000000"/>
                </a:solidFill>
                <a:cs typeface="+mn-cs"/>
              </a:defRPr>
            </a:lvl1pPr>
          </a:lstStyle>
          <a:p>
            <a:pPr defTabSz="914400" fontAlgn="base">
              <a:spcAft>
                <a:spcPct val="0"/>
              </a:spcAft>
              <a:defRPr/>
            </a:pPr>
            <a:endParaRPr lang="en-US">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0"/>
              </a:spcBef>
              <a:buFontTx/>
              <a:buNone/>
              <a:defRPr sz="1400">
                <a:solidFill>
                  <a:srgbClr val="000000"/>
                </a:solidFill>
                <a:cs typeface="+mn-cs"/>
              </a:defRPr>
            </a:lvl1pPr>
          </a:lstStyle>
          <a:p>
            <a:pPr defTabSz="914400" fontAlgn="base">
              <a:spcAft>
                <a:spcPct val="0"/>
              </a:spcAft>
              <a:defRPr/>
            </a:pPr>
            <a:fld id="{61753743-0175-634D-BC53-AB678C052E8D}" type="slidenum">
              <a:rPr lang="en-US">
                <a:latin typeface="Times New Roman" charset="0"/>
                <a:ea typeface="ＭＳ Ｐゴシック" charset="0"/>
              </a:rPr>
              <a:pPr defTabSz="914400"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26039866"/>
      </p:ext>
    </p:extLst>
  </p:cSld>
  <p:clrMap bg1="lt1" tx1="dk1" bg2="lt2" tx2="dk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95335644"/>
      </p:ext>
    </p:extLst>
  </p:cSld>
  <p:clrMap bg1="dk2" tx1="lt1" bg2="dk1" tx2="lt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 id="2147484310"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44681683"/>
      </p:ext>
    </p:extLst>
  </p:cSld>
  <p:clrMap bg1="dk2" tx1="lt1" bg2="dk1" tx2="lt2" accent1="accent1" accent2="accent2" accent3="accent3" accent4="accent4" accent5="accent5" accent6="accent6" hlink="hlink" folHlink="folHlink"/>
  <p:sldLayoutIdLst>
    <p:sldLayoutId id="2147484314" r:id="rId1"/>
    <p:sldLayoutId id="2147484315" r:id="rId2"/>
    <p:sldLayoutId id="2147484316" r:id="rId3"/>
    <p:sldLayoutId id="2147484317" r:id="rId4"/>
    <p:sldLayoutId id="2147484318" r:id="rId5"/>
    <p:sldLayoutId id="2147484319" r:id="rId6"/>
    <p:sldLayoutId id="2147484320" r:id="rId7"/>
    <p:sldLayoutId id="2147484321" r:id="rId8"/>
    <p:sldLayoutId id="2147484322" r:id="rId9"/>
    <p:sldLayoutId id="2147484323" r:id="rId10"/>
    <p:sldLayoutId id="2147484324" r:id="rId11"/>
    <p:sldLayoutId id="2147484325"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11784131"/>
      </p:ext>
    </p:extLst>
  </p:cSld>
  <p:clrMap bg1="dk2" tx1="lt1" bg2="dk1" tx2="lt2" accent1="accent1" accent2="accent2" accent3="accent3" accent4="accent4" accent5="accent5" accent6="accent6" hlink="hlink" folHlink="folHlink"/>
  <p:sldLayoutIdLst>
    <p:sldLayoutId id="2147484327" r:id="rId1"/>
    <p:sldLayoutId id="2147484328" r:id="rId2"/>
    <p:sldLayoutId id="2147484329" r:id="rId3"/>
    <p:sldLayoutId id="2147484330" r:id="rId4"/>
    <p:sldLayoutId id="2147484331" r:id="rId5"/>
    <p:sldLayoutId id="2147484332" r:id="rId6"/>
    <p:sldLayoutId id="2147484333" r:id="rId7"/>
    <p:sldLayoutId id="2147484334" r:id="rId8"/>
    <p:sldLayoutId id="2147484335" r:id="rId9"/>
    <p:sldLayoutId id="2147484336" r:id="rId10"/>
    <p:sldLayoutId id="2147484337" r:id="rId11"/>
    <p:sldLayoutId id="2147484338"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sz="2400">
                  <a:solidFill>
                    <a:srgbClr val="EAEAEA"/>
                  </a:solidFill>
                  <a:latin typeface="Times New Roman"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eaLnBrk="1" hangingPunct="1">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eaLnBrk="1" hangingPunct="1">
              <a:defRPr/>
            </a:pPr>
            <a:fld id="{938CEE94-DBD3-484C-AEAC-BC368BDC4034}" type="slidenum">
              <a:rPr lang="en-US">
                <a:solidFill>
                  <a:srgbClr val="EAEAEA"/>
                </a:solidFill>
                <a:latin typeface="Times New Roman" charset="0"/>
              </a:rPr>
              <a:pPr eaLnBrk="1" hangingPunct="1">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34832245"/>
      </p:ext>
    </p:extLst>
  </p:cSld>
  <p:clrMap bg1="dk2" tx1="lt1" bg2="dk1" tx2="lt2" accent1="accent1" accent2="accent2" accent3="accent3" accent4="accent4" accent5="accent5" accent6="accent6" hlink="hlink" folHlink="folHlink"/>
  <p:sldLayoutIdLst>
    <p:sldLayoutId id="2147484442" r:id="rId1"/>
    <p:sldLayoutId id="2147484443" r:id="rId2"/>
    <p:sldLayoutId id="2147484444" r:id="rId3"/>
    <p:sldLayoutId id="2147484445" r:id="rId4"/>
    <p:sldLayoutId id="2147484446" r:id="rId5"/>
    <p:sldLayoutId id="2147484447" r:id="rId6"/>
    <p:sldLayoutId id="2147484448" r:id="rId7"/>
    <p:sldLayoutId id="2147484449" r:id="rId8"/>
    <p:sldLayoutId id="2147484450" r:id="rId9"/>
    <p:sldLayoutId id="2147484451" r:id="rId10"/>
    <p:sldLayoutId id="2147484452" r:id="rId11"/>
    <p:sldLayoutId id="2147484453"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457200" y="92074"/>
            <a:ext cx="8229600" cy="15081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lstStyle>
            <a:lvl1pPr rtl="1">
              <a:defRPr/>
            </a:lvl1pPr>
          </a:lstStyle>
          <a:p>
            <a:r>
              <a:rPr dirty="0"/>
              <a:t>Title Text</a:t>
            </a:r>
          </a:p>
        </p:txBody>
      </p:sp>
      <p:sp>
        <p:nvSpPr>
          <p:cNvPr id="3"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rtl="1">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 name="Slide Number"/>
          <p:cNvSpPr txBox="1">
            <a:spLocks noGrp="1"/>
          </p:cNvSpPr>
          <p:nvPr>
            <p:ph type="sldNum" sz="quarter" idx="2"/>
          </p:nvPr>
        </p:nvSpPr>
        <p:spPr>
          <a:xfrm>
            <a:off x="8176259" y="6248400"/>
            <a:ext cx="281941" cy="287087"/>
          </a:xfrm>
          <a:prstGeom prst="rect">
            <a:avLst/>
          </a:prstGeom>
          <a:ln w="12700">
            <a:miter lim="400000"/>
          </a:ln>
        </p:spPr>
        <p:txBody>
          <a:bodyPr wrap="none" lIns="45719" rIns="45719">
            <a:spAutoFit/>
          </a:bodyPr>
          <a:lstStyle>
            <a:lvl1pPr algn="r" defTabSz="914400">
              <a:defRPr sz="1400"/>
            </a:lvl1pPr>
          </a:lstStyle>
          <a:p>
            <a:fld id="{86CB4B4D-7CA3-9044-876B-883B54F8677D}" type="slidenum">
              <a:rPr/>
              <a:pPr/>
              <a:t>‹#›</a:t>
            </a:fld>
            <a:endParaRPr/>
          </a:p>
        </p:txBody>
      </p:sp>
    </p:spTree>
    <p:extLst>
      <p:ext uri="{BB962C8B-B14F-4D97-AF65-F5344CB8AC3E}">
        <p14:creationId xmlns:p14="http://schemas.microsoft.com/office/powerpoint/2010/main" val="1913161122"/>
      </p:ext>
    </p:extLst>
  </p:cSld>
  <p:clrMap bg1="lt1" tx1="dk1" bg2="lt2" tx2="dk2" accent1="accent1" accent2="accent2" accent3="accent3" accent4="accent4" accent5="accent5" accent6="accent6" hlink="hlink" folHlink="folHlink"/>
  <p:sldLayoutIdLst>
    <p:sldLayoutId id="2147484455" r:id="rId1"/>
    <p:sldLayoutId id="2147484456" r:id="rId2"/>
    <p:sldLayoutId id="2147484457" r:id="rId3"/>
    <p:sldLayoutId id="2147484458" r:id="rId4"/>
    <p:sldLayoutId id="2147484459" r:id="rId5"/>
    <p:sldLayoutId id="2147484460" r:id="rId6"/>
    <p:sldLayoutId id="2147484461" r:id="rId7"/>
    <p:sldLayoutId id="2147484462" r:id="rId8"/>
    <p:sldLayoutId id="2147484463" r:id="rId9"/>
    <p:sldLayoutId id="2147484464" r:id="rId10"/>
    <p:sldLayoutId id="2147484465" r:id="rId11"/>
    <p:sldLayoutId id="2147484466" r:id="rId12"/>
    <p:sldLayoutId id="2147484467" r:id="rId13"/>
    <p:sldLayoutId id="2147484468" r:id="rId14"/>
    <p:sldLayoutId id="2147484469" r:id="rId15"/>
    <p:sldLayoutId id="2147484470" r:id="rId16"/>
    <p:sldLayoutId id="2147484471" r:id="rId17"/>
    <p:sldLayoutId id="2147484472" r:id="rId18"/>
    <p:sldLayoutId id="2147484473" r:id="rId19"/>
    <p:sldLayoutId id="2147484474" r:id="rId20"/>
    <p:sldLayoutId id="2147484475" r:id="rId21"/>
    <p:sldLayoutId id="2147484476" r:id="rId22"/>
    <p:sldLayoutId id="2147484477" r:id="rId23"/>
    <p:sldLayoutId id="2147484478" r:id="rId24"/>
    <p:sldLayoutId id="2147484479" r:id="rId25"/>
    <p:sldLayoutId id="2147484480" r:id="rId26"/>
    <p:sldLayoutId id="2147484481" r:id="rId27"/>
    <p:sldLayoutId id="2147484482" r:id="rId28"/>
    <p:sldLayoutId id="2147484483" r:id="rId29"/>
    <p:sldLayoutId id="2147484484" r:id="rId30"/>
    <p:sldLayoutId id="2147484485" r:id="rId31"/>
    <p:sldLayoutId id="2147484486" r:id="rId32"/>
    <p:sldLayoutId id="2147484487" r:id="rId33"/>
    <p:sldLayoutId id="2147484488" r:id="rId34"/>
    <p:sldLayoutId id="2147484489" r:id="rId35"/>
    <p:sldLayoutId id="2147484490" r:id="rId36"/>
    <p:sldLayoutId id="2147484491" r:id="rId37"/>
    <p:sldLayoutId id="2147484492" r:id="rId38"/>
    <p:sldLayoutId id="2147484493" r:id="rId39"/>
    <p:sldLayoutId id="2147484494" r:id="rId40"/>
    <p:sldLayoutId id="2147484495" r:id="rId41"/>
    <p:sldLayoutId id="2147484496" r:id="rId42"/>
    <p:sldLayoutId id="2147484497" r:id="rId43"/>
    <p:sldLayoutId id="2147484498" r:id="rId44"/>
    <p:sldLayoutId id="2147484499" r:id="rId45"/>
    <p:sldLayoutId id="2147484500" r:id="rId46"/>
    <p:sldLayoutId id="2147484501" r:id="rId47"/>
    <p:sldLayoutId id="2147484502" r:id="rId48"/>
    <p:sldLayoutId id="2147484503" r:id="rId49"/>
    <p:sldLayoutId id="2147484504" r:id="rId50"/>
    <p:sldLayoutId id="2147484505" r:id="rId51"/>
    <p:sldLayoutId id="2147484506" r:id="rId52"/>
    <p:sldLayoutId id="2147484507" r:id="rId53"/>
    <p:sldLayoutId id="2147484508" r:id="rId54"/>
    <p:sldLayoutId id="2147484509" r:id="rId55"/>
    <p:sldLayoutId id="2147484510" r:id="rId56"/>
    <p:sldLayoutId id="2147484511" r:id="rId57"/>
    <p:sldLayoutId id="2147484512" r:id="rId58"/>
    <p:sldLayoutId id="2147484513" r:id="rId59"/>
    <p:sldLayoutId id="2147484514" r:id="rId60"/>
    <p:sldLayoutId id="2147484515" r:id="rId61"/>
    <p:sldLayoutId id="2147484516" r:id="rId62"/>
    <p:sldLayoutId id="2147484517" r:id="rId63"/>
    <p:sldLayoutId id="2147484518" r:id="rId64"/>
    <p:sldLayoutId id="2147484519" r:id="rId65"/>
    <p:sldLayoutId id="2147484520" r:id="rId66"/>
    <p:sldLayoutId id="2147484521" r:id="rId67"/>
    <p:sldLayoutId id="2147484522" r:id="rId68"/>
    <p:sldLayoutId id="2147484523" r:id="rId69"/>
    <p:sldLayoutId id="2147484524" r:id="rId70"/>
    <p:sldLayoutId id="2147484525" r:id="rId71"/>
    <p:sldLayoutId id="2147484526" r:id="rId72"/>
    <p:sldLayoutId id="2147484527" r:id="rId73"/>
    <p:sldLayoutId id="2147484528" r:id="rId74"/>
    <p:sldLayoutId id="2147484529" r:id="rId75"/>
    <p:sldLayoutId id="2147484530" r:id="rId76"/>
    <p:sldLayoutId id="2147484531" r:id="rId77"/>
    <p:sldLayoutId id="2147484532" r:id="rId78"/>
    <p:sldLayoutId id="2147484533" r:id="rId79"/>
    <p:sldLayoutId id="2147484534" r:id="rId80"/>
    <p:sldLayoutId id="2147484535" r:id="rId81"/>
    <p:sldLayoutId id="2147484536" r:id="rId82"/>
    <p:sldLayoutId id="2147484537" r:id="rId83"/>
    <p:sldLayoutId id="2147484538" r:id="rId84"/>
    <p:sldLayoutId id="2147484539" r:id="rId85"/>
    <p:sldLayoutId id="2147484540" r:id="rId86"/>
    <p:sldLayoutId id="2147484541" r:id="rId87"/>
    <p:sldLayoutId id="2147484542" r:id="rId88"/>
    <p:sldLayoutId id="2147484543" r:id="rId89"/>
    <p:sldLayoutId id="2147484544" r:id="rId90"/>
    <p:sldLayoutId id="2147484545" r:id="rId91"/>
    <p:sldLayoutId id="2147484546" r:id="rId92"/>
    <p:sldLayoutId id="2147484547" r:id="rId93"/>
    <p:sldLayoutId id="2147484548" r:id="rId94"/>
    <p:sldLayoutId id="2147484549" r:id="rId95"/>
    <p:sldLayoutId id="2147484550" r:id="rId96"/>
    <p:sldLayoutId id="2147484551" r:id="rId97"/>
    <p:sldLayoutId id="2147484552" r:id="rId98"/>
    <p:sldLayoutId id="2147484553" r:id="rId99"/>
    <p:sldLayoutId id="2147484554" r:id="rId100"/>
    <p:sldLayoutId id="2147484555" r:id="rId101"/>
    <p:sldLayoutId id="2147484556" r:id="rId102"/>
    <p:sldLayoutId id="2147484557" r:id="rId103"/>
    <p:sldLayoutId id="2147484558" r:id="rId104"/>
    <p:sldLayoutId id="2147484559" r:id="rId105"/>
    <p:sldLayoutId id="2147484560" r:id="rId106"/>
    <p:sldLayoutId id="2147484561" r:id="rId107"/>
    <p:sldLayoutId id="2147484562" r:id="rId108"/>
    <p:sldLayoutId id="2147484563" r:id="rId109"/>
    <p:sldLayoutId id="2147484564" r:id="rId110"/>
    <p:sldLayoutId id="2147484565" r:id="rId111"/>
    <p:sldLayoutId id="2147484566" r:id="rId112"/>
    <p:sldLayoutId id="2147484567" r:id="rId113"/>
    <p:sldLayoutId id="2147484568" r:id="rId114"/>
    <p:sldLayoutId id="2147484569" r:id="rId115"/>
    <p:sldLayoutId id="2147484570" r:id="rId116"/>
    <p:sldLayoutId id="2147484571" r:id="rId117"/>
    <p:sldLayoutId id="2147484572" r:id="rId118"/>
    <p:sldLayoutId id="2147484573" r:id="rId119"/>
    <p:sldLayoutId id="2147484574" r:id="rId120"/>
    <p:sldLayoutId id="2147484575" r:id="rId121"/>
    <p:sldLayoutId id="2147484576" r:id="rId122"/>
    <p:sldLayoutId id="2147484577" r:id="rId123"/>
    <p:sldLayoutId id="2147484578" r:id="rId124"/>
    <p:sldLayoutId id="2147484579" r:id="rId125"/>
    <p:sldLayoutId id="2147484580" r:id="rId126"/>
    <p:sldLayoutId id="2147484581" r:id="rId127"/>
    <p:sldLayoutId id="2147484582" r:id="rId128"/>
    <p:sldLayoutId id="2147484583" r:id="rId129"/>
    <p:sldLayoutId id="2147484584" r:id="rId130"/>
    <p:sldLayoutId id="2147484585" r:id="rId131"/>
    <p:sldLayoutId id="2147484586" r:id="rId132"/>
    <p:sldLayoutId id="2147484587" r:id="rId133"/>
    <p:sldLayoutId id="2147484588" r:id="rId134"/>
    <p:sldLayoutId id="2147484589" r:id="rId135"/>
    <p:sldLayoutId id="2147484590" r:id="rId136"/>
    <p:sldLayoutId id="2147484591" r:id="rId137"/>
    <p:sldLayoutId id="2147484592" r:id="rId138"/>
    <p:sldLayoutId id="2147484593" r:id="rId139"/>
    <p:sldLayoutId id="2147484594" r:id="rId140"/>
    <p:sldLayoutId id="2147484595" r:id="rId141"/>
    <p:sldLayoutId id="2147484596" r:id="rId142"/>
    <p:sldLayoutId id="2147484597" r:id="rId143"/>
    <p:sldLayoutId id="2147484598" r:id="rId144"/>
    <p:sldLayoutId id="2147484599" r:id="rId145"/>
    <p:sldLayoutId id="2147484600" r:id="rId146"/>
    <p:sldLayoutId id="2147484601" r:id="rId147"/>
    <p:sldLayoutId id="2147484602" r:id="rId148"/>
    <p:sldLayoutId id="2147484603" r:id="rId149"/>
    <p:sldLayoutId id="2147484604" r:id="rId150"/>
    <p:sldLayoutId id="2147484605" r:id="rId151"/>
    <p:sldLayoutId id="2147484606" r:id="rId152"/>
    <p:sldLayoutId id="2147484607" r:id="rId153"/>
    <p:sldLayoutId id="2147484608" r:id="rId154"/>
    <p:sldLayoutId id="2147484609" r:id="rId155"/>
    <p:sldLayoutId id="2147484610" r:id="rId156"/>
    <p:sldLayoutId id="2147484611" r:id="rId157"/>
    <p:sldLayoutId id="2147484612" r:id="rId158"/>
    <p:sldLayoutId id="2147484613" r:id="rId159"/>
    <p:sldLayoutId id="2147484614" r:id="rId160"/>
    <p:sldLayoutId id="2147484615" r:id="rId161"/>
    <p:sldLayoutId id="2147484616" r:id="rId162"/>
    <p:sldLayoutId id="2147484617" r:id="rId163"/>
    <p:sldLayoutId id="2147484618" r:id="rId164"/>
    <p:sldLayoutId id="2147484619" r:id="rId165"/>
    <p:sldLayoutId id="2147484620" r:id="rId166"/>
    <p:sldLayoutId id="2147484621" r:id="rId167"/>
    <p:sldLayoutId id="2147484622" r:id="rId168"/>
    <p:sldLayoutId id="2147484623" r:id="rId169"/>
    <p:sldLayoutId id="2147484624" r:id="rId170"/>
    <p:sldLayoutId id="2147484625" r:id="rId171"/>
    <p:sldLayoutId id="2147484626" r:id="rId172"/>
    <p:sldLayoutId id="2147484627" r:id="rId173"/>
    <p:sldLayoutId id="2147484628" r:id="rId174"/>
    <p:sldLayoutId id="2147484629" r:id="rId175"/>
    <p:sldLayoutId id="2147484630" r:id="rId176"/>
    <p:sldLayoutId id="2147484631" r:id="rId177"/>
    <p:sldLayoutId id="2147484632" r:id="rId178"/>
    <p:sldLayoutId id="2147484633" r:id="rId179"/>
    <p:sldLayoutId id="2147484634" r:id="rId180"/>
    <p:sldLayoutId id="2147484635" r:id="rId181"/>
    <p:sldLayoutId id="2147484636" r:id="rId182"/>
    <p:sldLayoutId id="2147484637" r:id="rId183"/>
    <p:sldLayoutId id="2147484638" r:id="rId184"/>
    <p:sldLayoutId id="2147484639" r:id="rId185"/>
    <p:sldLayoutId id="2147484640" r:id="rId186"/>
    <p:sldLayoutId id="2147484641" r:id="rId187"/>
    <p:sldLayoutId id="2147484642" r:id="rId188"/>
    <p:sldLayoutId id="2147484643" r:id="rId189"/>
    <p:sldLayoutId id="2147484644" r:id="rId190"/>
    <p:sldLayoutId id="2147484645" r:id="rId191"/>
    <p:sldLayoutId id="2147484646" r:id="rId192"/>
    <p:sldLayoutId id="2147484647" r:id="rId193"/>
    <p:sldLayoutId id="2147484648" r:id="rId194"/>
    <p:sldLayoutId id="2147484649" r:id="rId195"/>
    <p:sldLayoutId id="2147484650" r:id="rId196"/>
    <p:sldLayoutId id="2147484651" r:id="rId197"/>
    <p:sldLayoutId id="2147484652" r:id="rId198"/>
    <p:sldLayoutId id="2147484653" r:id="rId199"/>
    <p:sldLayoutId id="2147484654" r:id="rId200"/>
    <p:sldLayoutId id="2147484655" r:id="rId201"/>
    <p:sldLayoutId id="2147484656" r:id="rId202"/>
    <p:sldLayoutId id="2147484657" r:id="rId203"/>
    <p:sldLayoutId id="2147484658" r:id="rId204"/>
    <p:sldLayoutId id="2147484659" r:id="rId205"/>
    <p:sldLayoutId id="2147484660" r:id="rId206"/>
    <p:sldLayoutId id="2147484661" r:id="rId207"/>
    <p:sldLayoutId id="2147484662" r:id="rId208"/>
    <p:sldLayoutId id="2147484663" r:id="rId209"/>
    <p:sldLayoutId id="2147484664" r:id="rId210"/>
    <p:sldLayoutId id="2147484665" r:id="rId211"/>
    <p:sldLayoutId id="2147484666" r:id="rId212"/>
    <p:sldLayoutId id="2147484667" r:id="rId213"/>
    <p:sldLayoutId id="2147484668" r:id="rId214"/>
    <p:sldLayoutId id="2147484669" r:id="rId215"/>
    <p:sldLayoutId id="2147484670" r:id="rId216"/>
    <p:sldLayoutId id="2147484671" r:id="rId217"/>
    <p:sldLayoutId id="2147484672" r:id="rId218"/>
    <p:sldLayoutId id="2147484673" r:id="rId219"/>
    <p:sldLayoutId id="2147484674" r:id="rId220"/>
    <p:sldLayoutId id="2147484675" r:id="rId221"/>
    <p:sldLayoutId id="2147484676" r:id="rId222"/>
    <p:sldLayoutId id="2147484677" r:id="rId223"/>
    <p:sldLayoutId id="2147484678" r:id="rId224"/>
    <p:sldLayoutId id="2147484679" r:id="rId225"/>
    <p:sldLayoutId id="2147484680" r:id="rId226"/>
    <p:sldLayoutId id="2147484681" r:id="rId227"/>
    <p:sldLayoutId id="2147484682" r:id="rId228"/>
    <p:sldLayoutId id="2147484683" r:id="rId229"/>
    <p:sldLayoutId id="2147484684" r:id="rId230"/>
    <p:sldLayoutId id="2147484685" r:id="rId231"/>
    <p:sldLayoutId id="2147484686" r:id="rId232"/>
    <p:sldLayoutId id="2147484687" r:id="rId233"/>
    <p:sldLayoutId id="2147484688" r:id="rId234"/>
    <p:sldLayoutId id="2147484689" r:id="rId235"/>
    <p:sldLayoutId id="2147484690" r:id="rId236"/>
    <p:sldLayoutId id="2147484691" r:id="rId237"/>
    <p:sldLayoutId id="2147484692" r:id="rId238"/>
    <p:sldLayoutId id="2147484693" r:id="rId239"/>
    <p:sldLayoutId id="2147484694" r:id="rId240"/>
    <p:sldLayoutId id="2147484695" r:id="rId241"/>
    <p:sldLayoutId id="2147484696" r:id="rId242"/>
    <p:sldLayoutId id="2147484697" r:id="rId243"/>
    <p:sldLayoutId id="2147484698" r:id="rId244"/>
    <p:sldLayoutId id="2147484699" r:id="rId245"/>
    <p:sldLayoutId id="2147484700" r:id="rId246"/>
    <p:sldLayoutId id="2147484701" r:id="rId247"/>
    <p:sldLayoutId id="2147484702" r:id="rId248"/>
    <p:sldLayoutId id="2147484703" r:id="rId249"/>
    <p:sldLayoutId id="2147484704" r:id="rId250"/>
    <p:sldLayoutId id="2147484705" r:id="rId251"/>
    <p:sldLayoutId id="2147484706" r:id="rId252"/>
    <p:sldLayoutId id="2147484707" r:id="rId253"/>
    <p:sldLayoutId id="2147484708" r:id="rId254"/>
    <p:sldLayoutId id="2147484709" r:id="rId255"/>
    <p:sldLayoutId id="2147484710" r:id="rId256"/>
    <p:sldLayoutId id="2147484711" r:id="rId257"/>
    <p:sldLayoutId id="2147484712" r:id="rId258"/>
    <p:sldLayoutId id="2147484713" r:id="rId259"/>
    <p:sldLayoutId id="2147484714" r:id="rId260"/>
    <p:sldLayoutId id="2147484715" r:id="rId261"/>
    <p:sldLayoutId id="2147484716" r:id="rId262"/>
    <p:sldLayoutId id="2147484717" r:id="rId263"/>
    <p:sldLayoutId id="2147484718" r:id="rId264"/>
    <p:sldLayoutId id="2147484719" r:id="rId265"/>
    <p:sldLayoutId id="2147484720" r:id="rId266"/>
    <p:sldLayoutId id="2147484721" r:id="rId267"/>
    <p:sldLayoutId id="2147484722" r:id="rId268"/>
    <p:sldLayoutId id="2147484723" r:id="rId269"/>
    <p:sldLayoutId id="2147484724" r:id="rId270"/>
    <p:sldLayoutId id="2147484725" r:id="rId271"/>
    <p:sldLayoutId id="2147484726" r:id="rId272"/>
    <p:sldLayoutId id="2147484727" r:id="rId273"/>
    <p:sldLayoutId id="2147484728" r:id="rId274"/>
    <p:sldLayoutId id="2147484729" r:id="rId275"/>
    <p:sldLayoutId id="2147484730" r:id="rId276"/>
    <p:sldLayoutId id="2147484731" r:id="rId277"/>
    <p:sldLayoutId id="2147484732" r:id="rId278"/>
    <p:sldLayoutId id="2147484733" r:id="rId279"/>
    <p:sldLayoutId id="2147484734" r:id="rId280"/>
    <p:sldLayoutId id="2147484735" r:id="rId281"/>
    <p:sldLayoutId id="2147484736" r:id="rId282"/>
    <p:sldLayoutId id="2147484737" r:id="rId283"/>
    <p:sldLayoutId id="2147484738" r:id="rId284"/>
    <p:sldLayoutId id="2147484739" r:id="rId285"/>
    <p:sldLayoutId id="2147484740" r:id="rId286"/>
    <p:sldLayoutId id="2147484741" r:id="rId287"/>
    <p:sldLayoutId id="2147484742" r:id="rId288"/>
    <p:sldLayoutId id="2147484743" r:id="rId289"/>
    <p:sldLayoutId id="2147484744" r:id="rId290"/>
    <p:sldLayoutId id="2147484745" r:id="rId291"/>
    <p:sldLayoutId id="2147484746" r:id="rId292"/>
    <p:sldLayoutId id="2147484747" r:id="rId293"/>
    <p:sldLayoutId id="2147484748" r:id="rId294"/>
    <p:sldLayoutId id="2147484749" r:id="rId295"/>
    <p:sldLayoutId id="2147484750" r:id="rId296"/>
    <p:sldLayoutId id="2147484751" r:id="rId297"/>
    <p:sldLayoutId id="2147484752" r:id="rId298"/>
    <p:sldLayoutId id="2147484753" r:id="rId299"/>
    <p:sldLayoutId id="2147484754" r:id="rId300"/>
    <p:sldLayoutId id="2147484755" r:id="rId301"/>
    <p:sldLayoutId id="2147484756" r:id="rId302"/>
    <p:sldLayoutId id="2147484757" r:id="rId303"/>
    <p:sldLayoutId id="2147484758" r:id="rId304"/>
    <p:sldLayoutId id="2147484759" r:id="rId305"/>
    <p:sldLayoutId id="2147484760" r:id="rId306"/>
    <p:sldLayoutId id="2147484761" r:id="rId307"/>
    <p:sldLayoutId id="2147484762" r:id="rId308"/>
    <p:sldLayoutId id="2147484763" r:id="rId309"/>
    <p:sldLayoutId id="2147484764" r:id="rId310"/>
    <p:sldLayoutId id="2147484765" r:id="rId311"/>
    <p:sldLayoutId id="2147484766" r:id="rId312"/>
    <p:sldLayoutId id="2147484767" r:id="rId313"/>
    <p:sldLayoutId id="2147484768" r:id="rId314"/>
    <p:sldLayoutId id="2147484769" r:id="rId315"/>
    <p:sldLayoutId id="2147484770" r:id="rId316"/>
    <p:sldLayoutId id="2147484771" r:id="rId317"/>
    <p:sldLayoutId id="2147484772" r:id="rId318"/>
    <p:sldLayoutId id="2147484773" r:id="rId319"/>
    <p:sldLayoutId id="2147484774" r:id="rId320"/>
    <p:sldLayoutId id="2147484775" r:id="rId321"/>
    <p:sldLayoutId id="2147484776" r:id="rId322"/>
    <p:sldLayoutId id="2147484777" r:id="rId323"/>
    <p:sldLayoutId id="2147484778" r:id="rId324"/>
    <p:sldLayoutId id="2147484779" r:id="rId325"/>
    <p:sldLayoutId id="2147484780" r:id="rId326"/>
    <p:sldLayoutId id="2147484781" r:id="rId327"/>
    <p:sldLayoutId id="2147484782" r:id="rId328"/>
    <p:sldLayoutId id="2147484783" r:id="rId329"/>
    <p:sldLayoutId id="2147484784" r:id="rId330"/>
    <p:sldLayoutId id="2147484785" r:id="rId331"/>
    <p:sldLayoutId id="2147484786" r:id="rId332"/>
    <p:sldLayoutId id="2147484787" r:id="rId333"/>
    <p:sldLayoutId id="2147484788" r:id="rId334"/>
    <p:sldLayoutId id="2147484789" r:id="rId335"/>
    <p:sldLayoutId id="2147484790" r:id="rId336"/>
    <p:sldLayoutId id="2147484791" r:id="rId337"/>
    <p:sldLayoutId id="2147484792" r:id="rId338"/>
    <p:sldLayoutId id="2147484793" r:id="rId339"/>
    <p:sldLayoutId id="2147484794" r:id="rId340"/>
    <p:sldLayoutId id="2147484795" r:id="rId341"/>
    <p:sldLayoutId id="2147484796" r:id="rId342"/>
    <p:sldLayoutId id="2147484797" r:id="rId343"/>
    <p:sldLayoutId id="2147484798" r:id="rId344"/>
    <p:sldLayoutId id="2147484799" r:id="rId345"/>
    <p:sldLayoutId id="2147484800" r:id="rId346"/>
    <p:sldLayoutId id="2147484801" r:id="rId347"/>
    <p:sldLayoutId id="2147484802" r:id="rId348"/>
    <p:sldLayoutId id="2147484803" r:id="rId349"/>
    <p:sldLayoutId id="2147484804" r:id="rId350"/>
    <p:sldLayoutId id="2147484805" r:id="rId351"/>
    <p:sldLayoutId id="2147484806" r:id="rId352"/>
    <p:sldLayoutId id="2147484807" r:id="rId353"/>
    <p:sldLayoutId id="2147484808" r:id="rId354"/>
    <p:sldLayoutId id="2147484809" r:id="rId355"/>
  </p:sldLayoutIdLst>
  <p:transition spd="med"/>
  <p:txStyles>
    <p:titleStyle>
      <a:lvl1pPr marL="0" marR="0" indent="0" algn="ctr" defTabSz="914400" rtl="0" latinLnBrk="0">
        <a:lnSpc>
          <a:spcPct val="100000"/>
        </a:lnSpc>
        <a:spcBef>
          <a:spcPts val="0"/>
        </a:spcBef>
        <a:spcAft>
          <a:spcPts val="0"/>
        </a:spcAft>
        <a:buClrTx/>
        <a:buSzTx/>
        <a:buFontTx/>
        <a:buNone/>
        <a:tabLst/>
        <a:defRPr sz="44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1186609181"/>
      </p:ext>
    </p:extLst>
  </p:cSld>
  <p:clrMap bg1="dk2" tx1="lt1" bg2="dk1" tx2="lt2" accent1="accent1" accent2="accent2" accent3="accent3" accent4="accent4" accent5="accent5" accent6="accent6" hlink="hlink" folHlink="folHlink"/>
  <p:sldLayoutIdLst>
    <p:sldLayoutId id="2147484811" r:id="rId1"/>
    <p:sldLayoutId id="2147484812" r:id="rId2"/>
    <p:sldLayoutId id="2147484813" r:id="rId3"/>
    <p:sldLayoutId id="2147484814" r:id="rId4"/>
    <p:sldLayoutId id="2147484815" r:id="rId5"/>
    <p:sldLayoutId id="2147484816" r:id="rId6"/>
    <p:sldLayoutId id="2147484817" r:id="rId7"/>
    <p:sldLayoutId id="2147484818" r:id="rId8"/>
    <p:sldLayoutId id="2147484819" r:id="rId9"/>
    <p:sldLayoutId id="2147484820" r:id="rId10"/>
    <p:sldLayoutId id="21474848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18720593"/>
      </p:ext>
    </p:extLst>
  </p:cSld>
  <p:clrMap bg1="dk2" tx1="lt1" bg2="dk1" tx2="lt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457200" y="92074"/>
            <a:ext cx="8229600" cy="15081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lstStyle>
            <a:lvl1pPr rtl="1">
              <a:defRPr/>
            </a:lvl1pPr>
          </a:lstStyle>
          <a:p>
            <a:r>
              <a:rPr dirty="0"/>
              <a:t>Title Text</a:t>
            </a:r>
          </a:p>
        </p:txBody>
      </p:sp>
      <p:sp>
        <p:nvSpPr>
          <p:cNvPr id="3"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rtl="1">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 name="Slide Number"/>
          <p:cNvSpPr txBox="1">
            <a:spLocks noGrp="1"/>
          </p:cNvSpPr>
          <p:nvPr>
            <p:ph type="sldNum" sz="quarter" idx="2"/>
          </p:nvPr>
        </p:nvSpPr>
        <p:spPr>
          <a:xfrm>
            <a:off x="8176259" y="6248400"/>
            <a:ext cx="281941" cy="287087"/>
          </a:xfrm>
          <a:prstGeom prst="rect">
            <a:avLst/>
          </a:prstGeom>
          <a:ln w="12700">
            <a:miter lim="400000"/>
          </a:ln>
        </p:spPr>
        <p:txBody>
          <a:bodyPr wrap="none" lIns="45719" rIns="45719">
            <a:spAutoFit/>
          </a:bodyPr>
          <a:lstStyle>
            <a:lvl1pPr algn="r" defTabSz="914400">
              <a:defRPr sz="1400"/>
            </a:lvl1pPr>
          </a:lstStyle>
          <a:p>
            <a:fld id="{86CB4B4D-7CA3-9044-876B-883B54F8677D}" type="slidenum">
              <a:rPr/>
              <a:pPr/>
              <a:t>‹#›</a:t>
            </a:fld>
            <a:endParaRPr/>
          </a:p>
        </p:txBody>
      </p:sp>
    </p:spTree>
    <p:extLst>
      <p:ext uri="{BB962C8B-B14F-4D97-AF65-F5344CB8AC3E}">
        <p14:creationId xmlns:p14="http://schemas.microsoft.com/office/powerpoint/2010/main" val="4131742165"/>
      </p:ext>
    </p:extLst>
  </p:cSld>
  <p:clrMap bg1="lt1" tx1="dk1" bg2="lt2" tx2="dk2" accent1="accent1" accent2="accent2" accent3="accent3" accent4="accent4" accent5="accent5" accent6="accent6" hlink="hlink" folHlink="folHlink"/>
  <p:sldLayoutIdLst>
    <p:sldLayoutId id="2147484823" r:id="rId1"/>
    <p:sldLayoutId id="2147484824" r:id="rId2"/>
    <p:sldLayoutId id="2147484825" r:id="rId3"/>
    <p:sldLayoutId id="2147484826" r:id="rId4"/>
    <p:sldLayoutId id="2147484827" r:id="rId5"/>
    <p:sldLayoutId id="2147484828" r:id="rId6"/>
    <p:sldLayoutId id="2147484829" r:id="rId7"/>
    <p:sldLayoutId id="2147484830" r:id="rId8"/>
    <p:sldLayoutId id="2147484831" r:id="rId9"/>
    <p:sldLayoutId id="2147484832" r:id="rId10"/>
    <p:sldLayoutId id="2147484833" r:id="rId11"/>
    <p:sldLayoutId id="2147484834" r:id="rId12"/>
    <p:sldLayoutId id="2147484835" r:id="rId13"/>
    <p:sldLayoutId id="2147484836" r:id="rId14"/>
    <p:sldLayoutId id="2147484837" r:id="rId15"/>
    <p:sldLayoutId id="2147484838" r:id="rId16"/>
    <p:sldLayoutId id="2147484839" r:id="rId17"/>
    <p:sldLayoutId id="2147484840" r:id="rId18"/>
    <p:sldLayoutId id="2147484841" r:id="rId19"/>
    <p:sldLayoutId id="2147484842" r:id="rId20"/>
    <p:sldLayoutId id="2147484843" r:id="rId21"/>
    <p:sldLayoutId id="2147484844" r:id="rId22"/>
    <p:sldLayoutId id="2147484845" r:id="rId23"/>
    <p:sldLayoutId id="2147484846" r:id="rId24"/>
    <p:sldLayoutId id="2147484847" r:id="rId25"/>
    <p:sldLayoutId id="2147484848" r:id="rId26"/>
    <p:sldLayoutId id="2147484849" r:id="rId27"/>
    <p:sldLayoutId id="2147484850" r:id="rId28"/>
    <p:sldLayoutId id="2147484851" r:id="rId29"/>
    <p:sldLayoutId id="2147484852" r:id="rId30"/>
    <p:sldLayoutId id="2147484853" r:id="rId31"/>
    <p:sldLayoutId id="2147484854" r:id="rId32"/>
    <p:sldLayoutId id="2147484855" r:id="rId33"/>
    <p:sldLayoutId id="2147484856" r:id="rId34"/>
    <p:sldLayoutId id="2147484857" r:id="rId35"/>
    <p:sldLayoutId id="2147484858" r:id="rId36"/>
    <p:sldLayoutId id="2147484859" r:id="rId37"/>
    <p:sldLayoutId id="2147484860" r:id="rId38"/>
    <p:sldLayoutId id="2147484861" r:id="rId39"/>
    <p:sldLayoutId id="2147484862" r:id="rId40"/>
    <p:sldLayoutId id="2147484863" r:id="rId41"/>
    <p:sldLayoutId id="2147484864" r:id="rId42"/>
    <p:sldLayoutId id="2147484865" r:id="rId43"/>
    <p:sldLayoutId id="2147484866" r:id="rId44"/>
    <p:sldLayoutId id="2147484867" r:id="rId45"/>
    <p:sldLayoutId id="2147484868" r:id="rId46"/>
    <p:sldLayoutId id="2147484869" r:id="rId47"/>
    <p:sldLayoutId id="2147484870" r:id="rId48"/>
    <p:sldLayoutId id="2147484871" r:id="rId49"/>
    <p:sldLayoutId id="2147484872" r:id="rId50"/>
    <p:sldLayoutId id="2147484873" r:id="rId51"/>
    <p:sldLayoutId id="2147484874" r:id="rId52"/>
    <p:sldLayoutId id="2147484875" r:id="rId53"/>
    <p:sldLayoutId id="2147484876" r:id="rId54"/>
    <p:sldLayoutId id="2147484877" r:id="rId55"/>
    <p:sldLayoutId id="2147484878" r:id="rId56"/>
    <p:sldLayoutId id="2147484879" r:id="rId57"/>
    <p:sldLayoutId id="2147484880" r:id="rId58"/>
    <p:sldLayoutId id="2147484881" r:id="rId59"/>
    <p:sldLayoutId id="2147484882" r:id="rId60"/>
    <p:sldLayoutId id="2147484883" r:id="rId61"/>
    <p:sldLayoutId id="2147484884" r:id="rId62"/>
    <p:sldLayoutId id="2147484885" r:id="rId63"/>
    <p:sldLayoutId id="2147484886" r:id="rId64"/>
    <p:sldLayoutId id="2147484887" r:id="rId65"/>
    <p:sldLayoutId id="2147484888" r:id="rId66"/>
    <p:sldLayoutId id="2147484889" r:id="rId67"/>
    <p:sldLayoutId id="2147484890" r:id="rId68"/>
    <p:sldLayoutId id="2147484891" r:id="rId69"/>
    <p:sldLayoutId id="2147484892" r:id="rId70"/>
    <p:sldLayoutId id="2147484893" r:id="rId71"/>
    <p:sldLayoutId id="2147484894" r:id="rId72"/>
    <p:sldLayoutId id="2147484895" r:id="rId73"/>
    <p:sldLayoutId id="2147484896" r:id="rId74"/>
    <p:sldLayoutId id="2147484897" r:id="rId75"/>
    <p:sldLayoutId id="2147484898" r:id="rId76"/>
    <p:sldLayoutId id="2147484899" r:id="rId77"/>
    <p:sldLayoutId id="2147484900" r:id="rId78"/>
    <p:sldLayoutId id="2147484901" r:id="rId79"/>
    <p:sldLayoutId id="2147484902" r:id="rId80"/>
    <p:sldLayoutId id="2147484903" r:id="rId81"/>
    <p:sldLayoutId id="2147484904" r:id="rId82"/>
    <p:sldLayoutId id="2147484905" r:id="rId83"/>
    <p:sldLayoutId id="2147484906" r:id="rId84"/>
    <p:sldLayoutId id="2147484907" r:id="rId85"/>
    <p:sldLayoutId id="2147484908" r:id="rId86"/>
    <p:sldLayoutId id="2147484909" r:id="rId87"/>
    <p:sldLayoutId id="2147484910" r:id="rId88"/>
    <p:sldLayoutId id="2147484911" r:id="rId89"/>
    <p:sldLayoutId id="2147484912" r:id="rId90"/>
    <p:sldLayoutId id="2147484913" r:id="rId91"/>
    <p:sldLayoutId id="2147484914" r:id="rId92"/>
    <p:sldLayoutId id="2147484915" r:id="rId93"/>
    <p:sldLayoutId id="2147484916" r:id="rId94"/>
    <p:sldLayoutId id="2147484917" r:id="rId95"/>
    <p:sldLayoutId id="2147484918" r:id="rId96"/>
    <p:sldLayoutId id="2147484919" r:id="rId97"/>
    <p:sldLayoutId id="2147484920" r:id="rId98"/>
    <p:sldLayoutId id="2147484921" r:id="rId99"/>
    <p:sldLayoutId id="2147484922" r:id="rId100"/>
    <p:sldLayoutId id="2147484923" r:id="rId101"/>
    <p:sldLayoutId id="2147484924" r:id="rId102"/>
    <p:sldLayoutId id="2147484925" r:id="rId103"/>
    <p:sldLayoutId id="2147484926" r:id="rId104"/>
    <p:sldLayoutId id="2147484927" r:id="rId105"/>
    <p:sldLayoutId id="2147484928" r:id="rId106"/>
    <p:sldLayoutId id="2147484929" r:id="rId107"/>
    <p:sldLayoutId id="2147484930" r:id="rId108"/>
    <p:sldLayoutId id="2147484931" r:id="rId109"/>
    <p:sldLayoutId id="2147484932" r:id="rId110"/>
    <p:sldLayoutId id="2147484933" r:id="rId111"/>
    <p:sldLayoutId id="2147484934" r:id="rId112"/>
    <p:sldLayoutId id="2147484935" r:id="rId113"/>
    <p:sldLayoutId id="2147484936" r:id="rId114"/>
    <p:sldLayoutId id="2147484937" r:id="rId115"/>
    <p:sldLayoutId id="2147484938" r:id="rId116"/>
    <p:sldLayoutId id="2147484939" r:id="rId117"/>
    <p:sldLayoutId id="2147484940" r:id="rId118"/>
    <p:sldLayoutId id="2147484941" r:id="rId119"/>
    <p:sldLayoutId id="2147484942" r:id="rId120"/>
    <p:sldLayoutId id="2147484943" r:id="rId121"/>
    <p:sldLayoutId id="2147484944" r:id="rId122"/>
    <p:sldLayoutId id="2147484945" r:id="rId123"/>
    <p:sldLayoutId id="2147484946" r:id="rId124"/>
    <p:sldLayoutId id="2147484947" r:id="rId125"/>
    <p:sldLayoutId id="2147484948" r:id="rId126"/>
    <p:sldLayoutId id="2147484949" r:id="rId127"/>
    <p:sldLayoutId id="2147484950" r:id="rId128"/>
    <p:sldLayoutId id="2147484951" r:id="rId129"/>
    <p:sldLayoutId id="2147484952" r:id="rId130"/>
    <p:sldLayoutId id="2147484953" r:id="rId131"/>
    <p:sldLayoutId id="2147484954" r:id="rId132"/>
    <p:sldLayoutId id="2147484955" r:id="rId133"/>
    <p:sldLayoutId id="2147484956" r:id="rId134"/>
    <p:sldLayoutId id="2147484957" r:id="rId135"/>
    <p:sldLayoutId id="2147484958" r:id="rId136"/>
    <p:sldLayoutId id="2147484959" r:id="rId137"/>
    <p:sldLayoutId id="2147484960" r:id="rId138"/>
    <p:sldLayoutId id="2147484961" r:id="rId139"/>
    <p:sldLayoutId id="2147484962" r:id="rId140"/>
    <p:sldLayoutId id="2147484963" r:id="rId141"/>
    <p:sldLayoutId id="2147484964" r:id="rId142"/>
    <p:sldLayoutId id="2147484965" r:id="rId143"/>
    <p:sldLayoutId id="2147484966" r:id="rId144"/>
    <p:sldLayoutId id="2147484967" r:id="rId145"/>
    <p:sldLayoutId id="2147484968" r:id="rId146"/>
    <p:sldLayoutId id="2147484969" r:id="rId147"/>
    <p:sldLayoutId id="2147484970" r:id="rId148"/>
    <p:sldLayoutId id="2147484971" r:id="rId149"/>
    <p:sldLayoutId id="2147484972" r:id="rId150"/>
    <p:sldLayoutId id="2147484973" r:id="rId151"/>
    <p:sldLayoutId id="2147484974" r:id="rId152"/>
    <p:sldLayoutId id="2147484975" r:id="rId153"/>
    <p:sldLayoutId id="2147484976" r:id="rId154"/>
    <p:sldLayoutId id="2147484977" r:id="rId155"/>
    <p:sldLayoutId id="2147484978" r:id="rId156"/>
    <p:sldLayoutId id="2147484979" r:id="rId157"/>
    <p:sldLayoutId id="2147484980" r:id="rId158"/>
    <p:sldLayoutId id="2147484981" r:id="rId159"/>
    <p:sldLayoutId id="2147484982" r:id="rId160"/>
    <p:sldLayoutId id="2147484983" r:id="rId161"/>
    <p:sldLayoutId id="2147484984" r:id="rId162"/>
    <p:sldLayoutId id="2147484985" r:id="rId163"/>
    <p:sldLayoutId id="2147484986" r:id="rId164"/>
    <p:sldLayoutId id="2147484987" r:id="rId165"/>
    <p:sldLayoutId id="2147484988" r:id="rId166"/>
    <p:sldLayoutId id="2147484989" r:id="rId167"/>
    <p:sldLayoutId id="2147484990" r:id="rId168"/>
    <p:sldLayoutId id="2147484991" r:id="rId169"/>
    <p:sldLayoutId id="2147484992" r:id="rId170"/>
    <p:sldLayoutId id="2147484993" r:id="rId171"/>
    <p:sldLayoutId id="2147484994" r:id="rId172"/>
    <p:sldLayoutId id="2147484995" r:id="rId173"/>
    <p:sldLayoutId id="2147484996" r:id="rId174"/>
    <p:sldLayoutId id="2147484997" r:id="rId175"/>
    <p:sldLayoutId id="2147484998" r:id="rId176"/>
    <p:sldLayoutId id="2147484999" r:id="rId177"/>
    <p:sldLayoutId id="2147485000" r:id="rId178"/>
    <p:sldLayoutId id="2147485001" r:id="rId179"/>
    <p:sldLayoutId id="2147485002" r:id="rId180"/>
    <p:sldLayoutId id="2147485003" r:id="rId181"/>
    <p:sldLayoutId id="2147485004" r:id="rId182"/>
    <p:sldLayoutId id="2147485005" r:id="rId183"/>
    <p:sldLayoutId id="2147485006" r:id="rId184"/>
    <p:sldLayoutId id="2147485007" r:id="rId185"/>
    <p:sldLayoutId id="2147485008" r:id="rId186"/>
    <p:sldLayoutId id="2147485009" r:id="rId187"/>
    <p:sldLayoutId id="2147485010" r:id="rId188"/>
    <p:sldLayoutId id="2147485011" r:id="rId189"/>
    <p:sldLayoutId id="2147485012" r:id="rId190"/>
    <p:sldLayoutId id="2147485013" r:id="rId191"/>
    <p:sldLayoutId id="2147485014" r:id="rId192"/>
    <p:sldLayoutId id="2147485015" r:id="rId193"/>
    <p:sldLayoutId id="2147485016" r:id="rId194"/>
    <p:sldLayoutId id="2147485017" r:id="rId195"/>
    <p:sldLayoutId id="2147485018" r:id="rId196"/>
    <p:sldLayoutId id="2147485019" r:id="rId197"/>
    <p:sldLayoutId id="2147485020" r:id="rId198"/>
    <p:sldLayoutId id="2147485021" r:id="rId199"/>
    <p:sldLayoutId id="2147485022" r:id="rId200"/>
    <p:sldLayoutId id="2147485023" r:id="rId201"/>
    <p:sldLayoutId id="2147485024" r:id="rId202"/>
    <p:sldLayoutId id="2147485025" r:id="rId203"/>
    <p:sldLayoutId id="2147485026" r:id="rId204"/>
    <p:sldLayoutId id="2147485027" r:id="rId205"/>
    <p:sldLayoutId id="2147485028" r:id="rId206"/>
    <p:sldLayoutId id="2147485029" r:id="rId207"/>
    <p:sldLayoutId id="2147485030" r:id="rId208"/>
    <p:sldLayoutId id="2147485031" r:id="rId209"/>
    <p:sldLayoutId id="2147485032" r:id="rId210"/>
    <p:sldLayoutId id="2147485033" r:id="rId211"/>
    <p:sldLayoutId id="2147485034" r:id="rId212"/>
    <p:sldLayoutId id="2147485035" r:id="rId213"/>
    <p:sldLayoutId id="2147485036" r:id="rId214"/>
    <p:sldLayoutId id="2147485037" r:id="rId215"/>
    <p:sldLayoutId id="2147485038" r:id="rId216"/>
    <p:sldLayoutId id="2147485039" r:id="rId217"/>
    <p:sldLayoutId id="2147485040" r:id="rId218"/>
    <p:sldLayoutId id="2147485041" r:id="rId219"/>
    <p:sldLayoutId id="2147485042" r:id="rId220"/>
    <p:sldLayoutId id="2147485043" r:id="rId221"/>
    <p:sldLayoutId id="2147485044" r:id="rId222"/>
    <p:sldLayoutId id="2147485045" r:id="rId223"/>
    <p:sldLayoutId id="2147485046" r:id="rId224"/>
    <p:sldLayoutId id="2147485047" r:id="rId225"/>
    <p:sldLayoutId id="2147485048" r:id="rId226"/>
    <p:sldLayoutId id="2147485049" r:id="rId227"/>
    <p:sldLayoutId id="2147485050" r:id="rId228"/>
    <p:sldLayoutId id="2147485051" r:id="rId229"/>
    <p:sldLayoutId id="2147485052" r:id="rId230"/>
    <p:sldLayoutId id="2147485053" r:id="rId231"/>
    <p:sldLayoutId id="2147485054" r:id="rId232"/>
    <p:sldLayoutId id="2147485055" r:id="rId233"/>
    <p:sldLayoutId id="2147485056" r:id="rId234"/>
    <p:sldLayoutId id="2147485057" r:id="rId235"/>
    <p:sldLayoutId id="2147485058" r:id="rId236"/>
    <p:sldLayoutId id="2147485059" r:id="rId237"/>
    <p:sldLayoutId id="2147485060" r:id="rId238"/>
    <p:sldLayoutId id="2147485061" r:id="rId239"/>
    <p:sldLayoutId id="2147485062" r:id="rId240"/>
    <p:sldLayoutId id="2147485063" r:id="rId241"/>
    <p:sldLayoutId id="2147485064" r:id="rId242"/>
    <p:sldLayoutId id="2147485065" r:id="rId243"/>
    <p:sldLayoutId id="2147485066" r:id="rId244"/>
    <p:sldLayoutId id="2147485067" r:id="rId245"/>
    <p:sldLayoutId id="2147485068" r:id="rId246"/>
    <p:sldLayoutId id="2147485069" r:id="rId247"/>
    <p:sldLayoutId id="2147485070" r:id="rId248"/>
    <p:sldLayoutId id="2147485071" r:id="rId249"/>
    <p:sldLayoutId id="2147485072" r:id="rId250"/>
    <p:sldLayoutId id="2147485073" r:id="rId251"/>
    <p:sldLayoutId id="2147485074" r:id="rId252"/>
    <p:sldLayoutId id="2147485075" r:id="rId253"/>
    <p:sldLayoutId id="2147485076" r:id="rId254"/>
    <p:sldLayoutId id="2147485077" r:id="rId255"/>
    <p:sldLayoutId id="2147485078" r:id="rId256"/>
    <p:sldLayoutId id="2147485079" r:id="rId257"/>
    <p:sldLayoutId id="2147485080" r:id="rId258"/>
    <p:sldLayoutId id="2147485081" r:id="rId259"/>
    <p:sldLayoutId id="2147485082" r:id="rId260"/>
    <p:sldLayoutId id="2147485083" r:id="rId261"/>
    <p:sldLayoutId id="2147485084" r:id="rId262"/>
    <p:sldLayoutId id="2147485085" r:id="rId263"/>
    <p:sldLayoutId id="2147485086" r:id="rId264"/>
    <p:sldLayoutId id="2147485087" r:id="rId265"/>
    <p:sldLayoutId id="2147485088" r:id="rId266"/>
    <p:sldLayoutId id="2147485089" r:id="rId267"/>
    <p:sldLayoutId id="2147485090" r:id="rId268"/>
    <p:sldLayoutId id="2147485091" r:id="rId269"/>
    <p:sldLayoutId id="2147485092" r:id="rId270"/>
    <p:sldLayoutId id="2147485093" r:id="rId271"/>
    <p:sldLayoutId id="2147485094" r:id="rId272"/>
    <p:sldLayoutId id="2147485095" r:id="rId273"/>
    <p:sldLayoutId id="2147485096" r:id="rId274"/>
    <p:sldLayoutId id="2147485097" r:id="rId275"/>
    <p:sldLayoutId id="2147485098" r:id="rId276"/>
    <p:sldLayoutId id="2147485099" r:id="rId277"/>
    <p:sldLayoutId id="2147485100" r:id="rId278"/>
    <p:sldLayoutId id="2147485101" r:id="rId279"/>
    <p:sldLayoutId id="2147485102" r:id="rId280"/>
    <p:sldLayoutId id="2147485103" r:id="rId281"/>
    <p:sldLayoutId id="2147485104" r:id="rId282"/>
    <p:sldLayoutId id="2147485105" r:id="rId283"/>
    <p:sldLayoutId id="2147485106" r:id="rId284"/>
    <p:sldLayoutId id="2147485107" r:id="rId285"/>
    <p:sldLayoutId id="2147485108" r:id="rId286"/>
    <p:sldLayoutId id="2147485109" r:id="rId287"/>
    <p:sldLayoutId id="2147485110" r:id="rId288"/>
    <p:sldLayoutId id="2147485111" r:id="rId289"/>
    <p:sldLayoutId id="2147485112" r:id="rId290"/>
    <p:sldLayoutId id="2147485113" r:id="rId291"/>
    <p:sldLayoutId id="2147485114" r:id="rId292"/>
    <p:sldLayoutId id="2147485115" r:id="rId293"/>
    <p:sldLayoutId id="2147485116" r:id="rId294"/>
    <p:sldLayoutId id="2147485117" r:id="rId295"/>
    <p:sldLayoutId id="2147485118" r:id="rId296"/>
    <p:sldLayoutId id="2147485119" r:id="rId297"/>
    <p:sldLayoutId id="2147485120" r:id="rId298"/>
    <p:sldLayoutId id="2147485121" r:id="rId299"/>
    <p:sldLayoutId id="2147485122" r:id="rId300"/>
    <p:sldLayoutId id="2147485123" r:id="rId301"/>
    <p:sldLayoutId id="2147485124" r:id="rId302"/>
    <p:sldLayoutId id="2147485125" r:id="rId303"/>
    <p:sldLayoutId id="2147485126" r:id="rId304"/>
    <p:sldLayoutId id="2147485127" r:id="rId305"/>
    <p:sldLayoutId id="2147485128" r:id="rId306"/>
    <p:sldLayoutId id="2147485129" r:id="rId307"/>
    <p:sldLayoutId id="2147485130" r:id="rId308"/>
    <p:sldLayoutId id="2147485131" r:id="rId309"/>
    <p:sldLayoutId id="2147485132" r:id="rId310"/>
    <p:sldLayoutId id="2147485133" r:id="rId311"/>
    <p:sldLayoutId id="2147485134" r:id="rId312"/>
    <p:sldLayoutId id="2147485135" r:id="rId313"/>
    <p:sldLayoutId id="2147485136" r:id="rId314"/>
    <p:sldLayoutId id="2147485137" r:id="rId315"/>
    <p:sldLayoutId id="2147485138" r:id="rId316"/>
    <p:sldLayoutId id="2147485139" r:id="rId317"/>
    <p:sldLayoutId id="2147485140" r:id="rId318"/>
    <p:sldLayoutId id="2147485141" r:id="rId319"/>
    <p:sldLayoutId id="2147485142" r:id="rId320"/>
    <p:sldLayoutId id="2147485143" r:id="rId321"/>
    <p:sldLayoutId id="2147485144" r:id="rId322"/>
    <p:sldLayoutId id="2147485145" r:id="rId323"/>
    <p:sldLayoutId id="2147485146" r:id="rId324"/>
    <p:sldLayoutId id="2147485147" r:id="rId325"/>
    <p:sldLayoutId id="2147485148" r:id="rId326"/>
    <p:sldLayoutId id="2147485149" r:id="rId327"/>
    <p:sldLayoutId id="2147485150" r:id="rId328"/>
    <p:sldLayoutId id="2147485151" r:id="rId329"/>
    <p:sldLayoutId id="2147485152" r:id="rId330"/>
    <p:sldLayoutId id="2147485153" r:id="rId331"/>
    <p:sldLayoutId id="2147485154" r:id="rId332"/>
    <p:sldLayoutId id="2147485155" r:id="rId333"/>
    <p:sldLayoutId id="2147485156" r:id="rId334"/>
    <p:sldLayoutId id="2147485157" r:id="rId335"/>
    <p:sldLayoutId id="2147485158" r:id="rId336"/>
    <p:sldLayoutId id="2147485159" r:id="rId337"/>
    <p:sldLayoutId id="2147485160" r:id="rId338"/>
    <p:sldLayoutId id="2147485161" r:id="rId339"/>
    <p:sldLayoutId id="2147485162" r:id="rId340"/>
    <p:sldLayoutId id="2147485163" r:id="rId341"/>
    <p:sldLayoutId id="2147485164" r:id="rId342"/>
    <p:sldLayoutId id="2147485165" r:id="rId343"/>
    <p:sldLayoutId id="2147485166" r:id="rId344"/>
    <p:sldLayoutId id="2147485167" r:id="rId345"/>
    <p:sldLayoutId id="2147485168" r:id="rId346"/>
    <p:sldLayoutId id="2147485169" r:id="rId347"/>
    <p:sldLayoutId id="2147485170" r:id="rId348"/>
    <p:sldLayoutId id="2147485171" r:id="rId349"/>
    <p:sldLayoutId id="2147485172" r:id="rId350"/>
    <p:sldLayoutId id="2147485173" r:id="rId351"/>
    <p:sldLayoutId id="2147485174" r:id="rId352"/>
    <p:sldLayoutId id="2147485175" r:id="rId353"/>
    <p:sldLayoutId id="2147485176" r:id="rId354"/>
    <p:sldLayoutId id="2147485177" r:id="rId355"/>
  </p:sldLayoutIdLst>
  <p:transition spd="med"/>
  <p:txStyles>
    <p:titleStyle>
      <a:lvl1pPr marL="0" marR="0" indent="0" algn="ctr" defTabSz="914400" rtl="0" latinLnBrk="0">
        <a:lnSpc>
          <a:spcPct val="100000"/>
        </a:lnSpc>
        <a:spcBef>
          <a:spcPts val="0"/>
        </a:spcBef>
        <a:spcAft>
          <a:spcPts val="0"/>
        </a:spcAft>
        <a:buClrTx/>
        <a:buSzTx/>
        <a:buFontTx/>
        <a:buNone/>
        <a:tabLst/>
        <a:defRPr sz="44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1" i="0" u="none" strike="noStrike" cap="none" spc="0" baseline="0">
          <a:solidFill>
            <a:schemeClr val="accent3">
              <a:lumOff val="44000"/>
            </a:schemeClr>
          </a:solidFill>
          <a:uFillTx/>
          <a:latin typeface="Arial" panose="020B0604020202020204" pitchFamily="34" charset="0"/>
          <a:ea typeface="Arial" panose="020B0604020202020204" pitchFamily="34" charset="0"/>
          <a:cs typeface="Arial" panose="020B0604020202020204" pitchFamily="34" charset="0"/>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Arial"/>
          <a:ea typeface="Arial"/>
          <a:cs typeface="Arial"/>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Times New Roman"/>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defTabSz="914400" fontAlgn="base">
              <a:spcBef>
                <a:spcPct val="0"/>
              </a:spcBef>
              <a:spcAft>
                <a:spcPct val="0"/>
              </a:spcAft>
              <a:defRPr/>
            </a:pPr>
            <a:endParaRPr lang="en-US" dirty="0">
              <a:solidFill>
                <a:srgbClr val="000000"/>
              </a:solidFill>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E96FFD9D-FB4A-5F4E-86CA-E1E188EF93FA}" type="slidenum">
              <a:rPr lang="en-US" smtClean="0">
                <a:solidFill>
                  <a:srgbClr val="000000"/>
                </a:solidFill>
                <a:ea typeface="ＭＳ Ｐゴシック" charset="0"/>
                <a:cs typeface="ＭＳ Ｐゴシック" charset="0"/>
              </a:rPr>
              <a:pPr defTabSz="914400" fontAlgn="base">
                <a:spcBef>
                  <a:spcPct val="0"/>
                </a:spcBef>
                <a:spcAft>
                  <a:spcPct val="0"/>
                </a:spcAft>
                <a:defRPr/>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42450141"/>
      </p:ext>
    </p:extLst>
  </p:cSld>
  <p:clrMap bg1="lt1" tx1="dk1" bg2="lt2" tx2="dk2" accent1="accent1" accent2="accent2" accent3="accent3" accent4="accent4" accent5="accent5" accent6="accent6" hlink="hlink" folHlink="folHlink"/>
  <p:sldLayoutIdLst>
    <p:sldLayoutId id="2147485179" r:id="rId1"/>
    <p:sldLayoutId id="2147485180" r:id="rId2"/>
    <p:sldLayoutId id="2147485181" r:id="rId3"/>
    <p:sldLayoutId id="2147485182" r:id="rId4"/>
    <p:sldLayoutId id="2147485183" r:id="rId5"/>
    <p:sldLayoutId id="2147485184" r:id="rId6"/>
    <p:sldLayoutId id="2147485185" r:id="rId7"/>
    <p:sldLayoutId id="2147485186" r:id="rId8"/>
    <p:sldLayoutId id="2147485187" r:id="rId9"/>
    <p:sldLayoutId id="2147485188" r:id="rId10"/>
    <p:sldLayoutId id="2147485189"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97D7A15C-BA3C-4C47-93D9-7EC7623FA35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83999524"/>
      </p:ext>
    </p:extLst>
  </p:cSld>
  <p:clrMap bg1="lt1" tx1="dk1" bg2="lt2" tx2="dk2" accent1="accent1" accent2="accent2" accent3="accent3" accent4="accent4" accent5="accent5" accent6="accent6" hlink="hlink" folHlink="folHlink"/>
  <p:sldLayoutIdLst>
    <p:sldLayoutId id="2147485191" r:id="rId1"/>
    <p:sldLayoutId id="2147485192" r:id="rId2"/>
    <p:sldLayoutId id="2147485193" r:id="rId3"/>
    <p:sldLayoutId id="2147485194" r:id="rId4"/>
    <p:sldLayoutId id="2147485195" r:id="rId5"/>
    <p:sldLayoutId id="2147485196" r:id="rId6"/>
    <p:sldLayoutId id="2147485197" r:id="rId7"/>
    <p:sldLayoutId id="2147485198" r:id="rId8"/>
    <p:sldLayoutId id="2147485199" r:id="rId9"/>
    <p:sldLayoutId id="2147485200" r:id="rId10"/>
    <p:sldLayoutId id="2147485201" r:id="rId11"/>
    <p:sldLayoutId id="2147485202" r:id="rId12"/>
    <p:sldLayoutId id="214748520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39048136"/>
      </p:ext>
    </p:extLst>
  </p:cSld>
  <p:clrMap bg1="lt1" tx1="dk1" bg2="lt2" tx2="dk2" accent1="accent1" accent2="accent2" accent3="accent3" accent4="accent4" accent5="accent5" accent6="accent6" hlink="hlink" folHlink="folHlink"/>
  <p:sldLayoutIdLst>
    <p:sldLayoutId id="214748520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01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endParaRPr lang="en-US" dirty="0">
              <a:solidFill>
                <a:srgbClr val="000000"/>
              </a:solidFill>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endParaRPr lang="en-US" dirty="0">
              <a:solidFill>
                <a:srgbClr val="000000"/>
              </a:solidFill>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pPr>
            <a:fld id="{24013CB3-BC7C-DF43-8C05-DD0C0462FBDA}"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68151243"/>
      </p:ext>
    </p:extLst>
  </p:cSld>
  <p:clrMap bg1="lt1" tx1="dk1" bg2="lt2" tx2="dk2" accent1="accent1" accent2="accent2" accent3="accent3" accent4="accent4" accent5="accent5" accent6="accent6" hlink="hlink" folHlink="folHlink"/>
  <p:sldLayoutIdLst>
    <p:sldLayoutId id="2147485207" r:id="rId1"/>
    <p:sldLayoutId id="2147485208" r:id="rId2"/>
    <p:sldLayoutId id="2147485209" r:id="rId3"/>
    <p:sldLayoutId id="2147485210" r:id="rId4"/>
    <p:sldLayoutId id="2147485211" r:id="rId5"/>
    <p:sldLayoutId id="2147485212" r:id="rId6"/>
    <p:sldLayoutId id="2147485213" r:id="rId7"/>
    <p:sldLayoutId id="2147485214" r:id="rId8"/>
    <p:sldLayoutId id="2147485215" r:id="rId9"/>
    <p:sldLayoutId id="2147485216" r:id="rId10"/>
    <p:sldLayoutId id="2147485217"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endParaRPr lang="en-US" dirty="0">
              <a:solidFill>
                <a:srgbClr val="FFFFFF"/>
              </a:solidFill>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pPr defTabSz="914400" fontAlgn="base">
              <a:spcBef>
                <a:spcPct val="0"/>
              </a:spcBef>
              <a:spcAft>
                <a:spcPct val="0"/>
              </a:spcAft>
            </a:pPr>
            <a:fld id="{E298D5E9-7021-BD46-94F8-8A53CA04E4B1}" type="slidenum">
              <a:rPr lang="en-US" smtClean="0">
                <a:solidFill>
                  <a:srgbClr val="FFFFFF"/>
                </a:solidFill>
                <a:ea typeface="ＭＳ Ｐゴシック" charset="0"/>
                <a:cs typeface="ＭＳ Ｐゴシック" charset="0"/>
              </a:rPr>
              <a:pPr defTabSz="914400" fontAlgn="base">
                <a:spcBef>
                  <a:spcPct val="0"/>
                </a:spcBef>
                <a:spcAft>
                  <a:spcPct val="0"/>
                </a:spcAft>
              </a:pPr>
              <a:t>‹#›</a:t>
            </a:fld>
            <a:endParaRPr lang="en-US" dirty="0">
              <a:solidFill>
                <a:srgbClr val="FFFFFF"/>
              </a:solidFill>
              <a:ea typeface="ＭＳ Ｐゴシック" charset="0"/>
              <a:cs typeface="ＭＳ Ｐゴシック" charset="0"/>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endParaRPr lang="en-US" dirty="0">
              <a:solidFill>
                <a:srgbClr val="FFFFFF"/>
              </a:solidFill>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44498863"/>
      </p:ext>
    </p:extLst>
  </p:cSld>
  <p:clrMap bg1="dk2" tx1="lt1" bg2="dk1" tx2="lt2" accent1="accent1" accent2="accent2" accent3="accent3" accent4="accent4" accent5="accent5" accent6="accent6" hlink="hlink" folHlink="folHlink"/>
  <p:sldLayoutIdLst>
    <p:sldLayoutId id="2147485219" r:id="rId1"/>
    <p:sldLayoutId id="2147485220" r:id="rId2"/>
    <p:sldLayoutId id="2147485221" r:id="rId3"/>
    <p:sldLayoutId id="2147485222" r:id="rId4"/>
    <p:sldLayoutId id="2147485223" r:id="rId5"/>
    <p:sldLayoutId id="2147485224" r:id="rId6"/>
    <p:sldLayoutId id="2147485225" r:id="rId7"/>
    <p:sldLayoutId id="2147485226" r:id="rId8"/>
    <p:sldLayoutId id="2147485227" r:id="rId9"/>
    <p:sldLayoutId id="2147485228" r:id="rId10"/>
    <p:sldLayoutId id="214748522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eaLnBrk="0" fontAlgn="base" hangingPunct="0">
              <a:spcBef>
                <a:spcPct val="0"/>
              </a:spcBef>
              <a:spcAft>
                <a:spcPct val="0"/>
              </a:spcAft>
              <a:defRPr/>
            </a:pPr>
            <a:endParaRPr lang="en-US"/>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eaLnBrk="0" fontAlgn="base" hangingPunct="0">
              <a:spcBef>
                <a:spcPct val="0"/>
              </a:spcBef>
              <a:spcAft>
                <a:spcPct val="0"/>
              </a:spcAft>
              <a:defRPr/>
            </a:pPr>
            <a:endParaRPr lang="en-US"/>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38750453"/>
      </p:ext>
    </p:extLst>
  </p:cSld>
  <p:clrMap bg1="lt1" tx1="dk1" bg2="lt2" tx2="dk2" accent1="accent1" accent2="accent2" accent3="accent3" accent4="accent4" accent5="accent5" accent6="accent6" hlink="hlink" folHlink="folHlink"/>
  <p:sldLayoutIdLst>
    <p:sldLayoutId id="2147485231" r:id="rId1"/>
    <p:sldLayoutId id="2147485232" r:id="rId2"/>
    <p:sldLayoutId id="2147485233" r:id="rId3"/>
    <p:sldLayoutId id="2147485234" r:id="rId4"/>
    <p:sldLayoutId id="2147485235" r:id="rId5"/>
    <p:sldLayoutId id="2147485236" r:id="rId6"/>
    <p:sldLayoutId id="2147485237" r:id="rId7"/>
    <p:sldLayoutId id="2147485238" r:id="rId8"/>
    <p:sldLayoutId id="2147485239" r:id="rId9"/>
    <p:sldLayoutId id="2147485240" r:id="rId10"/>
    <p:sldLayoutId id="2147485241" r:id="rId11"/>
  </p:sldLayoutIdLst>
  <p:hf sldNum="0" hdr="0" ftr="0" dt="0"/>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87833630"/>
      </p:ext>
    </p:extLst>
  </p:cSld>
  <p:clrMap bg1="lt1" tx1="dk1" bg2="lt2" tx2="dk2" accent1="accent1" accent2="accent2" accent3="accent3" accent4="accent4" accent5="accent5" accent6="accent6" hlink="hlink" folHlink="folHlink"/>
  <p:sldLayoutIdLst>
    <p:sldLayoutId id="2147485260"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b="1" i="0" dirty="0">
                <a:solidFill>
                  <a:srgbClr val="000080"/>
                </a:solidFill>
                <a:latin typeface="Arial" panose="020B0604020202020204" pitchFamily="34"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dirty="0"/>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47675916"/>
      </p:ext>
    </p:extLst>
  </p:cSld>
  <p:clrMap bg1="dk2" tx1="lt1" bg2="dk1" tx2="lt2" accent1="accent1" accent2="accent2" accent3="accent3" accent4="accent4" accent5="accent5" accent6="accent6" hlink="hlink" folHlink="folHlink"/>
  <p:sldLayoutIdLst>
    <p:sldLayoutId id="214748526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b="1" i="0">
          <a:solidFill>
            <a:schemeClr val="tx1"/>
          </a:solidFill>
          <a:latin typeface="Arial" panose="020B0604020202020204" pitchFamily="34" charset="0"/>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839200" cy="6858000"/>
            <a:chOff x="0" y="0"/>
            <a:chExt cx="5568" cy="4320"/>
          </a:xfrm>
        </p:grpSpPr>
        <p:grpSp>
          <p:nvGrpSpPr>
            <p:cNvPr id="3"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nvGrpSpPr>
            <p:cNvPr id="4"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nvGrpSpPr>
            <p:cNvPr id="5"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122070333"/>
      </p:ext>
    </p:extLst>
  </p:cSld>
  <p:clrMap bg1="dk2" tx1="lt1" bg2="dk1" tx2="lt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 id="2147485275"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1662360684"/>
      </p:ext>
    </p:extLst>
  </p:cSld>
  <p:clrMap bg1="dk2" tx1="lt1" bg2="dk1" tx2="lt2" accent1="accent1" accent2="accent2" accent3="accent3" accent4="accent4" accent5="accent5" accent6="accent6" hlink="hlink" folHlink="folHlink"/>
  <p:sldLayoutIdLst>
    <p:sldLayoutId id="2147483886" r:id="rId1"/>
    <p:sldLayoutId id="2147483887" r:id="rId2"/>
    <p:sldLayoutId id="2147483888" r:id="rId3"/>
    <p:sldLayoutId id="2147483889" r:id="rId4"/>
    <p:sldLayoutId id="2147483890" r:id="rId5"/>
    <p:sldLayoutId id="2147483891" r:id="rId6"/>
    <p:sldLayoutId id="2147483892" r:id="rId7"/>
    <p:sldLayoutId id="2147483893" r:id="rId8"/>
    <p:sldLayoutId id="2147483894" r:id="rId9"/>
    <p:sldLayoutId id="2147483895" r:id="rId10"/>
    <p:sldLayoutId id="2147483896" r:id="rId11"/>
    <p:sldLayoutId id="214748389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4710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0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cap="flat" cmpd="sng">
                <a:solidFill>
                  <a:schemeClr val="tx1"/>
                </a:solidFill>
                <a:prstDash val="solid"/>
                <a:miter lim="800000"/>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wrap="none" anchor="ct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0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0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sm" len="sm"/>
                <a:tailEnd type="none" w="sm" len="sm"/>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 xmlns:a14="http://schemas.microsoft.com/office/drawing/2010/main" w="9525">
                <a:solidFill>
                  <a:schemeClr val="tx1"/>
                </a:solidFill>
                <a:round/>
                <a:headEnd type="none" w="sm" len="sm"/>
                <a:tailEnd type="none" w="sm" len="sm"/>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charset="0"/>
              <a:cs typeface="ＭＳ Ｐゴシック" charset="0"/>
            </a:endParaRPr>
          </a:p>
        </p:txBody>
      </p:sp>
      <p:sp>
        <p:nvSpPr>
          <p:cNvPr id="4711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711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11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defTabSz="914400" eaLnBrk="0" hangingPunct="0">
              <a:defRPr sz="1400">
                <a:solidFill>
                  <a:srgbClr val="FFFFFF"/>
                </a:solidFill>
                <a:latin typeface="Times New Roman" charset="0"/>
                <a:cs typeface="+mn-cs"/>
              </a:defRPr>
            </a:lvl1pPr>
          </a:lstStyle>
          <a:p>
            <a:pPr fontAlgn="base">
              <a:spcBef>
                <a:spcPct val="0"/>
              </a:spcBef>
              <a:spcAft>
                <a:spcPct val="0"/>
              </a:spcAft>
              <a:defRPr/>
            </a:pPr>
            <a:endParaRPr lang="en-US">
              <a:ea typeface="ＭＳ Ｐゴシック" charset="0"/>
            </a:endParaRPr>
          </a:p>
        </p:txBody>
      </p:sp>
      <p:sp>
        <p:nvSpPr>
          <p:cNvPr id="4711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FFFFFF"/>
                </a:solidFill>
                <a:latin typeface="Times New Roman" charset="0"/>
                <a:cs typeface="+mn-cs"/>
              </a:defRPr>
            </a:lvl1pPr>
          </a:lstStyle>
          <a:p>
            <a:pPr fontAlgn="base">
              <a:spcBef>
                <a:spcPct val="0"/>
              </a:spcBef>
              <a:spcAft>
                <a:spcPct val="0"/>
              </a:spcAft>
              <a:defRPr/>
            </a:pPr>
            <a:endParaRPr lang="en-US">
              <a:ea typeface="ＭＳ Ｐゴシック" charset="0"/>
            </a:endParaRPr>
          </a:p>
        </p:txBody>
      </p:sp>
      <p:sp>
        <p:nvSpPr>
          <p:cNvPr id="4711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FFFF"/>
                </a:solidFill>
                <a:latin typeface="Times New Roman" charset="0"/>
                <a:cs typeface="+mn-cs"/>
              </a:defRPr>
            </a:lvl1pPr>
          </a:lstStyle>
          <a:p>
            <a:pPr fontAlgn="base">
              <a:spcBef>
                <a:spcPct val="0"/>
              </a:spcBef>
              <a:spcAft>
                <a:spcPct val="0"/>
              </a:spcAft>
              <a:defRPr/>
            </a:pPr>
            <a:fld id="{E52DC43F-DABC-4B40-AB0A-1DC51B83F9FB}"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532285769"/>
      </p:ext>
    </p:extLst>
  </p:cSld>
  <p:clrMap bg1="dk2" tx1="lt1" bg2="dk1" tx2="lt2" accent1="accent1" accent2="accent2" accent3="accent3" accent4="accent4" accent5="accent5" accent6="accent6" hlink="hlink" folHlink="folHlink"/>
  <p:sldLayoutIdLst>
    <p:sldLayoutId id="2147485277" r:id="rId1"/>
    <p:sldLayoutId id="2147485278" r:id="rId2"/>
    <p:sldLayoutId id="2147485279" r:id="rId3"/>
    <p:sldLayoutId id="2147485280" r:id="rId4"/>
    <p:sldLayoutId id="2147485281" r:id="rId5"/>
    <p:sldLayoutId id="2147485282" r:id="rId6"/>
    <p:sldLayoutId id="2147485283" r:id="rId7"/>
    <p:sldLayoutId id="2147485284" r:id="rId8"/>
    <p:sldLayoutId id="2147485285" r:id="rId9"/>
    <p:sldLayoutId id="2147485286" r:id="rId10"/>
    <p:sldLayoutId id="214748528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7106"/>
                                        </p:tgtEl>
                                        <p:attrNameLst>
                                          <p:attrName>style.visibility</p:attrName>
                                        </p:attrNameLst>
                                      </p:cBhvr>
                                      <p:to>
                                        <p:strVal val="visible"/>
                                      </p:to>
                                    </p:set>
                                    <p:anim calcmode="lin" valueType="num">
                                      <p:cBhvr additive="base">
                                        <p:cTn id="7" dur="500" fill="hold"/>
                                        <p:tgtEl>
                                          <p:spTgt spid="47106"/>
                                        </p:tgtEl>
                                        <p:attrNameLst>
                                          <p:attrName>ppt_x</p:attrName>
                                        </p:attrNameLst>
                                      </p:cBhvr>
                                      <p:tavLst>
                                        <p:tav tm="0">
                                          <p:val>
                                            <p:strVal val="0-#ppt_w/2"/>
                                          </p:val>
                                        </p:tav>
                                        <p:tav tm="100000">
                                          <p:val>
                                            <p:strVal val="#ppt_x"/>
                                          </p:val>
                                        </p:tav>
                                      </p:tavLst>
                                    </p:anim>
                                    <p:anim calcmode="lin" valueType="num">
                                      <p:cBhvr additive="base">
                                        <p:cTn id="8" dur="500" fill="hold"/>
                                        <p:tgtEl>
                                          <p:spTgt spid="4710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710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6" grpId="0" animBg="1"/>
    </p:bldLst>
  </p:timing>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0178"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50179"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50180"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50181"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50182"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50183"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003300"/>
              </a:solidFill>
              <a:latin typeface="Arial" panose="020B0604020202020204" pitchFamily="34" charset="0"/>
              <a:ea typeface="ＭＳ Ｐゴシック" charset="0"/>
              <a:cs typeface="ＭＳ Ｐゴシック" charset="0"/>
            </a:endParaRPr>
          </a:p>
        </p:txBody>
      </p:sp>
      <p:sp>
        <p:nvSpPr>
          <p:cNvPr id="12296"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5"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mn-lt"/>
                <a:ea typeface="ＭＳ Ｐゴシック" pitchFamily="24" charset="-128"/>
                <a:cs typeface="ＭＳ Ｐゴシック" pitchFamily="24" charset="-128"/>
              </a:defRPr>
            </a:lvl1pPr>
          </a:lstStyle>
          <a:p>
            <a:pPr defTabSz="914400" eaLnBrk="0" fontAlgn="base" hangingPunct="0">
              <a:spcAft>
                <a:spcPct val="0"/>
              </a:spcAft>
              <a:defRPr/>
            </a:pPr>
            <a:endParaRPr lang="en-US">
              <a:solidFill>
                <a:srgbClr val="003300"/>
              </a:solidFill>
              <a:latin typeface="Times New Roman"/>
            </a:endParaRPr>
          </a:p>
        </p:txBody>
      </p:sp>
      <p:sp>
        <p:nvSpPr>
          <p:cNvPr id="1229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mn-lt"/>
                <a:ea typeface="ＭＳ Ｐゴシック" pitchFamily="24" charset="-128"/>
                <a:cs typeface="ＭＳ Ｐゴシック" pitchFamily="24" charset="-128"/>
              </a:defRPr>
            </a:lvl1pPr>
          </a:lstStyle>
          <a:p>
            <a:pPr defTabSz="914400" eaLnBrk="0" fontAlgn="base" hangingPunct="0">
              <a:spcAft>
                <a:spcPct val="0"/>
              </a:spcAft>
              <a:defRPr/>
            </a:pPr>
            <a:endParaRPr lang="en-US">
              <a:solidFill>
                <a:srgbClr val="003300"/>
              </a:solidFill>
              <a:latin typeface="Times New Roman"/>
            </a:endParaRPr>
          </a:p>
        </p:txBody>
      </p:sp>
      <p:sp>
        <p:nvSpPr>
          <p:cNvPr id="1230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atin typeface="Times New Roman" charset="0"/>
              </a:defRPr>
            </a:lvl1pPr>
          </a:lstStyle>
          <a:p>
            <a:pPr defTabSz="914400" eaLnBrk="0" fontAlgn="base" hangingPunct="0">
              <a:spcAft>
                <a:spcPct val="0"/>
              </a:spcAft>
              <a:defRPr/>
            </a:pPr>
            <a:fld id="{7865248F-0810-8C40-8997-E4577F09E724}" type="slidenum">
              <a:rPr lang="en-US">
                <a:solidFill>
                  <a:srgbClr val="003300"/>
                </a:solidFill>
                <a:ea typeface="ＭＳ Ｐゴシック" charset="0"/>
                <a:cs typeface="ＭＳ Ｐゴシック" charset="0"/>
              </a:rPr>
              <a:pPr defTabSz="914400" eaLnBrk="0" fontAlgn="base" hangingPunct="0">
                <a:spcAft>
                  <a:spcPct val="0"/>
                </a:spcAft>
                <a:defRPr/>
              </a:pPr>
              <a:t>‹#›</a:t>
            </a:fld>
            <a:endParaRPr lang="en-US">
              <a:solidFill>
                <a:srgbClr val="003300"/>
              </a:solidFill>
              <a:ea typeface="ＭＳ Ｐゴシック" charset="0"/>
              <a:cs typeface="ＭＳ Ｐゴシック" charset="0"/>
            </a:endParaRPr>
          </a:p>
        </p:txBody>
      </p:sp>
    </p:spTree>
    <p:extLst>
      <p:ext uri="{BB962C8B-B14F-4D97-AF65-F5344CB8AC3E}">
        <p14:creationId xmlns:p14="http://schemas.microsoft.com/office/powerpoint/2010/main" val="543276971"/>
      </p:ext>
    </p:extLst>
  </p:cSld>
  <p:clrMap bg1="lt1" tx1="dk1" bg2="lt2" tx2="dk2" accent1="accent1" accent2="accent2" accent3="accent3" accent4="accent4" accent5="accent5" accent6="accent6" hlink="hlink" folHlink="folHlink"/>
  <p:sldLayoutIdLst>
    <p:sldLayoutId id="2147485289" r:id="rId1"/>
    <p:sldLayoutId id="2147485290" r:id="rId2"/>
    <p:sldLayoutId id="2147485291" r:id="rId3"/>
    <p:sldLayoutId id="2147485292" r:id="rId4"/>
    <p:sldLayoutId id="2147485293" r:id="rId5"/>
    <p:sldLayoutId id="2147485294" r:id="rId6"/>
    <p:sldLayoutId id="2147485295" r:id="rId7"/>
    <p:sldLayoutId id="2147485296" r:id="rId8"/>
    <p:sldLayoutId id="2147485297" r:id="rId9"/>
    <p:sldLayoutId id="2147485298" r:id="rId10"/>
    <p:sldLayoutId id="2147485299"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24"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2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2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2466" name="Group 2"/>
          <p:cNvGrpSpPr>
            <a:grpSpLocks/>
          </p:cNvGrpSpPr>
          <p:nvPr/>
        </p:nvGrpSpPr>
        <p:grpSpPr bwMode="auto">
          <a:xfrm>
            <a:off x="0" y="0"/>
            <a:ext cx="7242175" cy="1981200"/>
            <a:chOff x="0" y="0"/>
            <a:chExt cx="4562" cy="1248"/>
          </a:xfrm>
        </p:grpSpPr>
        <p:sp>
          <p:nvSpPr>
            <p:cNvPr id="307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pitchFamily="24" charset="-128"/>
                <a:cs typeface="ＭＳ Ｐゴシック" pitchFamily="24" charset="-128"/>
              </a:endParaRPr>
            </a:p>
          </p:txBody>
        </p:sp>
        <p:sp>
          <p:nvSpPr>
            <p:cNvPr id="624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sp>
        <p:nvSpPr>
          <p:cNvPr id="307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pitchFamily="24" charset="-128"/>
                <a:cs typeface="ＭＳ Ｐゴシック" pitchFamily="24" charset="-128"/>
              </a:defRPr>
            </a:lvl1pPr>
          </a:lstStyle>
          <a:p>
            <a:pPr defTabSz="914400" fontAlgn="base">
              <a:spcBef>
                <a:spcPct val="0"/>
              </a:spcBef>
              <a:spcAft>
                <a:spcPct val="0"/>
              </a:spcAft>
              <a:defRPr/>
            </a:pPr>
            <a:endParaRPr lang="en-US">
              <a:solidFill>
                <a:srgbClr val="FFFFFF"/>
              </a:solidFill>
              <a:latin typeface="Tahoma"/>
            </a:endParaRPr>
          </a:p>
        </p:txBody>
      </p:sp>
      <p:sp>
        <p:nvSpPr>
          <p:cNvPr id="308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pitchFamily="24" charset="-128"/>
                <a:cs typeface="ＭＳ Ｐゴシック" pitchFamily="24" charset="-128"/>
              </a:defRPr>
            </a:lvl1pPr>
          </a:lstStyle>
          <a:p>
            <a:pPr defTabSz="914400" fontAlgn="base">
              <a:spcBef>
                <a:spcPct val="0"/>
              </a:spcBef>
              <a:spcAft>
                <a:spcPct val="0"/>
              </a:spcAft>
              <a:defRPr/>
            </a:pPr>
            <a:endParaRPr lang="en-US">
              <a:solidFill>
                <a:srgbClr val="FFFFFF"/>
              </a:solidFill>
              <a:latin typeface="Tahoma"/>
            </a:endParaRPr>
          </a:p>
        </p:txBody>
      </p:sp>
      <p:sp>
        <p:nvSpPr>
          <p:cNvPr id="308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pPr>
              <a:defRPr/>
            </a:pPr>
            <a:fld id="{8C8E5C28-7819-B248-9DDC-4CA1363C40B2}" type="slidenum">
              <a:rPr lang="en-GB" smtClean="0"/>
              <a:pPr>
                <a:defRPr/>
              </a:pPr>
              <a:t>‹#›</a:t>
            </a:fld>
            <a:endParaRPr lang="en-GB"/>
          </a:p>
        </p:txBody>
      </p:sp>
    </p:spTree>
    <p:extLst>
      <p:ext uri="{BB962C8B-B14F-4D97-AF65-F5344CB8AC3E}">
        <p14:creationId xmlns:p14="http://schemas.microsoft.com/office/powerpoint/2010/main" val="2395640986"/>
      </p:ext>
    </p:extLst>
  </p:cSld>
  <p:clrMap bg1="dk2" tx1="lt1" bg2="dk1" tx2="lt2" accent1="accent1" accent2="accent2" accent3="accent3" accent4="accent4" accent5="accent5" accent6="accent6" hlink="hlink" folHlink="folHlink"/>
  <p:sldLayoutIdLst>
    <p:sldLayoutId id="2147485301" r:id="rId1"/>
    <p:sldLayoutId id="2147485302" r:id="rId2"/>
    <p:sldLayoutId id="2147485303" r:id="rId3"/>
    <p:sldLayoutId id="2147485304" r:id="rId4"/>
    <p:sldLayoutId id="2147485305" r:id="rId5"/>
    <p:sldLayoutId id="2147485306" r:id="rId6"/>
    <p:sldLayoutId id="2147485307" r:id="rId7"/>
    <p:sldLayoutId id="2147485308" r:id="rId8"/>
    <p:sldLayoutId id="2147485309" r:id="rId9"/>
    <p:sldLayoutId id="2147485310" r:id="rId10"/>
    <p:sldLayoutId id="214748531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4" charset="-52"/>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4" charset="-52"/>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4" charset="-52"/>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4" charset="-52"/>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24"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2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24"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24" charset="-128"/>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114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9114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9114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C893ED31-5A17-7842-B588-8BDBC510FDD2}" type="slidenum">
              <a:rPr lang="en-US" smtClean="0"/>
              <a:pPr>
                <a:defRPr/>
              </a:pPr>
              <a:t>‹#›</a:t>
            </a:fld>
            <a:endParaRPr lang="en-US" dirty="0"/>
          </a:p>
        </p:txBody>
      </p:sp>
    </p:spTree>
    <p:extLst>
      <p:ext uri="{BB962C8B-B14F-4D97-AF65-F5344CB8AC3E}">
        <p14:creationId xmlns:p14="http://schemas.microsoft.com/office/powerpoint/2010/main" val="2368428786"/>
      </p:ext>
    </p:extLst>
  </p:cSld>
  <p:clrMap bg1="lt1" tx1="dk1" bg2="lt2" tx2="dk2" accent1="accent1" accent2="accent2" accent3="accent3" accent4="accent4" accent5="accent5" accent6="accent6" hlink="hlink" folHlink="folHlink"/>
  <p:sldLayoutIdLst>
    <p:sldLayoutId id="2147485313" r:id="rId1"/>
    <p:sldLayoutId id="2147485314" r:id="rId2"/>
    <p:sldLayoutId id="2147485315" r:id="rId3"/>
    <p:sldLayoutId id="2147485316" r:id="rId4"/>
    <p:sldLayoutId id="2147485317" r:id="rId5"/>
    <p:sldLayoutId id="2147485318" r:id="rId6"/>
    <p:sldLayoutId id="2147485319" r:id="rId7"/>
    <p:sldLayoutId id="2147485320" r:id="rId8"/>
    <p:sldLayoutId id="2147485321" r:id="rId9"/>
    <p:sldLayoutId id="2147485322" r:id="rId10"/>
    <p:sldLayoutId id="214748532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2/16/24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708945895"/>
      </p:ext>
    </p:extLst>
  </p:cSld>
  <p:clrMap bg1="lt1" tx1="dk1" bg2="lt2" tx2="dk2" accent1="accent1" accent2="accent2" accent3="accent3" accent4="accent4" accent5="accent5" accent6="accent6" hlink="hlink" folHlink="folHlink"/>
  <p:sldLayoutIdLst>
    <p:sldLayoutId id="2147485325" r:id="rId1"/>
    <p:sldLayoutId id="2147485326" r:id="rId2"/>
    <p:sldLayoutId id="2147485327" r:id="rId3"/>
    <p:sldLayoutId id="2147485328" r:id="rId4"/>
    <p:sldLayoutId id="2147485329" r:id="rId5"/>
    <p:sldLayoutId id="2147485330" r:id="rId6"/>
    <p:sldLayoutId id="2147485331" r:id="rId7"/>
    <p:sldLayoutId id="2147485332" r:id="rId8"/>
    <p:sldLayoutId id="2147485333" r:id="rId9"/>
    <p:sldLayoutId id="2147485334" r:id="rId10"/>
    <p:sldLayoutId id="214748533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2098" name="Group 2"/>
          <p:cNvGrpSpPr>
            <a:grpSpLocks/>
          </p:cNvGrpSpPr>
          <p:nvPr/>
        </p:nvGrpSpPr>
        <p:grpSpPr bwMode="auto">
          <a:xfrm>
            <a:off x="457200" y="992188"/>
            <a:ext cx="8153400" cy="1600200"/>
            <a:chOff x="288" y="625"/>
            <a:chExt cx="5136" cy="1008"/>
          </a:xfrm>
        </p:grpSpPr>
        <p:sp>
          <p:nvSpPr>
            <p:cNvPr id="63493" name="Arc 3"/>
            <p:cNvSpPr>
              <a:spLocks/>
            </p:cNvSpPr>
            <p:nvPr/>
          </p:nvSpPr>
          <p:spPr bwMode="invGray">
            <a:xfrm>
              <a:off x="3595" y="625"/>
              <a:ext cx="1829" cy="1008"/>
            </a:xfrm>
            <a:custGeom>
              <a:avLst/>
              <a:gdLst>
                <a:gd name="T0" fmla="*/ 25 w 21912"/>
                <a:gd name="T1" fmla="*/ 0 h 43200"/>
                <a:gd name="T2" fmla="*/ 0 w 21912"/>
                <a:gd name="T3" fmla="*/ 1008 h 43200"/>
                <a:gd name="T4" fmla="*/ 26 w 21912"/>
                <a:gd name="T5" fmla="*/ 504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63494" name="Arc 4"/>
            <p:cNvSpPr>
              <a:spLocks/>
            </p:cNvSpPr>
            <p:nvPr/>
          </p:nvSpPr>
          <p:spPr bwMode="invGray">
            <a:xfrm>
              <a:off x="3548" y="729"/>
              <a:ext cx="1831" cy="800"/>
            </a:xfrm>
            <a:custGeom>
              <a:avLst/>
              <a:gdLst>
                <a:gd name="T0" fmla="*/ 26 w 21924"/>
                <a:gd name="T1" fmla="*/ 0 h 43200"/>
                <a:gd name="T2" fmla="*/ 0 w 21924"/>
                <a:gd name="T3" fmla="*/ 800 h 43200"/>
                <a:gd name="T4" fmla="*/ 27 w 21924"/>
                <a:gd name="T5" fmla="*/ 40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63495" name="Arc 5"/>
            <p:cNvSpPr>
              <a:spLocks/>
            </p:cNvSpPr>
            <p:nvPr/>
          </p:nvSpPr>
          <p:spPr bwMode="invGray">
            <a:xfrm>
              <a:off x="3521" y="868"/>
              <a:ext cx="1830" cy="522"/>
            </a:xfrm>
            <a:custGeom>
              <a:avLst/>
              <a:gdLst>
                <a:gd name="T0" fmla="*/ 26 w 21925"/>
                <a:gd name="T1" fmla="*/ 0 h 43200"/>
                <a:gd name="T2" fmla="*/ 0 w 21925"/>
                <a:gd name="T3" fmla="*/ 522 h 43200"/>
                <a:gd name="T4" fmla="*/ 27 w 21925"/>
                <a:gd name="T5" fmla="*/ 261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fontAlgn="base">
                <a:spcBef>
                  <a:spcPct val="0"/>
                </a:spcBef>
                <a:spcAft>
                  <a:spcPct val="0"/>
                </a:spcAft>
                <a:defRPr/>
              </a:pPr>
              <a:endParaRPr lang="en-US" sz="2400">
                <a:solidFill>
                  <a:srgbClr val="FFFFCC"/>
                </a:solidFill>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3210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新細明體" charset="0"/>
                <a:cs typeface="新細明體" charset="0"/>
              </a:endParaRPr>
            </a:p>
          </p:txBody>
        </p:sp>
      </p:grpSp>
      <p:sp>
        <p:nvSpPr>
          <p:cNvPr id="13209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ltLang="zh-TW" dirty="0"/>
              <a:t>Click to edit Master title style</a:t>
            </a:r>
          </a:p>
        </p:txBody>
      </p:sp>
      <p:sp>
        <p:nvSpPr>
          <p:cNvPr id="13210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Tree>
    <p:extLst>
      <p:ext uri="{BB962C8B-B14F-4D97-AF65-F5344CB8AC3E}">
        <p14:creationId xmlns:p14="http://schemas.microsoft.com/office/powerpoint/2010/main" val="3498347061"/>
      </p:ext>
    </p:extLst>
  </p:cSld>
  <p:clrMap bg1="dk2" tx1="lt1" bg2="dk1" tx2="lt2" accent1="accent1" accent2="accent2" accent3="accent3" accent4="accent4" accent5="accent5" accent6="accent6" hlink="hlink" folHlink="folHlink"/>
  <p:sldLayoutIdLst>
    <p:sldLayoutId id="2147485337" r:id="rId1"/>
  </p:sldLayoutIdLst>
  <p:txStyles>
    <p:titleStyle>
      <a:lvl1pPr algn="r" rtl="0" eaLnBrk="0" fontAlgn="base" hangingPunct="0">
        <a:spcBef>
          <a:spcPct val="0"/>
        </a:spcBef>
        <a:spcAft>
          <a:spcPct val="0"/>
        </a:spcAft>
        <a:defRPr sz="40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Arial" charset="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Arial" charset="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Arial" charset="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Arial" charset="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573921866"/>
      </p:ext>
    </p:extLst>
  </p:cSld>
  <p:clrMap bg1="lt1" tx1="dk1" bg2="lt2" tx2="dk2" accent1="accent1" accent2="accent2" accent3="accent3" accent4="accent4" accent5="accent5" accent6="accent6" hlink="hlink" folHlink="folHlink"/>
  <p:sldLayoutIdLst>
    <p:sldLayoutId id="2147485339" r:id="rId1"/>
    <p:sldLayoutId id="2147485340" r:id="rId2"/>
    <p:sldLayoutId id="2147485341" r:id="rId3"/>
    <p:sldLayoutId id="2147485342" r:id="rId4"/>
    <p:sldLayoutId id="2147485343" r:id="rId5"/>
    <p:sldLayoutId id="2147485344" r:id="rId6"/>
    <p:sldLayoutId id="2147485345" r:id="rId7"/>
    <p:sldLayoutId id="2147485346" r:id="rId8"/>
    <p:sldLayoutId id="2147485347" r:id="rId9"/>
    <p:sldLayoutId id="2147485348" r:id="rId10"/>
    <p:sldLayoutId id="214748534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578" name="Group 2"/>
          <p:cNvGrpSpPr>
            <a:grpSpLocks/>
          </p:cNvGrpSpPr>
          <p:nvPr/>
        </p:nvGrpSpPr>
        <p:grpSpPr bwMode="auto">
          <a:xfrm>
            <a:off x="457200" y="992188"/>
            <a:ext cx="8153400" cy="1600200"/>
            <a:chOff x="288" y="625"/>
            <a:chExt cx="5136" cy="1008"/>
          </a:xfrm>
        </p:grpSpPr>
        <p:sp>
          <p:nvSpPr>
            <p:cNvPr id="24584" name="Arc 3"/>
            <p:cNvSpPr>
              <a:spLocks/>
            </p:cNvSpPr>
            <p:nvPr/>
          </p:nvSpPr>
          <p:spPr bwMode="invGray">
            <a:xfrm>
              <a:off x="3595" y="625"/>
              <a:ext cx="1829" cy="1008"/>
            </a:xfrm>
            <a:custGeom>
              <a:avLst/>
              <a:gdLst>
                <a:gd name="T0" fmla="*/ 2 w 21912"/>
                <a:gd name="T1" fmla="*/ 0 h 43200"/>
                <a:gd name="T2" fmla="*/ 0 w 21912"/>
                <a:gd name="T3" fmla="*/ 24 h 43200"/>
                <a:gd name="T4" fmla="*/ 2 w 21912"/>
                <a:gd name="T5" fmla="*/ 12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24585" name="Arc 4"/>
            <p:cNvSpPr>
              <a:spLocks/>
            </p:cNvSpPr>
            <p:nvPr/>
          </p:nvSpPr>
          <p:spPr bwMode="invGray">
            <a:xfrm>
              <a:off x="3548" y="729"/>
              <a:ext cx="1831" cy="800"/>
            </a:xfrm>
            <a:custGeom>
              <a:avLst/>
              <a:gdLst>
                <a:gd name="T0" fmla="*/ 2 w 21924"/>
                <a:gd name="T1" fmla="*/ 0 h 43200"/>
                <a:gd name="T2" fmla="*/ 0 w 21924"/>
                <a:gd name="T3" fmla="*/ 15 h 43200"/>
                <a:gd name="T4" fmla="*/ 2 w 21924"/>
                <a:gd name="T5" fmla="*/ 7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24586" name="Arc 5"/>
            <p:cNvSpPr>
              <a:spLocks/>
            </p:cNvSpPr>
            <p:nvPr/>
          </p:nvSpPr>
          <p:spPr bwMode="invGray">
            <a:xfrm>
              <a:off x="3521" y="868"/>
              <a:ext cx="1830" cy="522"/>
            </a:xfrm>
            <a:custGeom>
              <a:avLst/>
              <a:gdLst>
                <a:gd name="T0" fmla="*/ 2 w 21925"/>
                <a:gd name="T1" fmla="*/ 0 h 43200"/>
                <a:gd name="T2" fmla="*/ 0 w 21925"/>
                <a:gd name="T3" fmla="*/ 6 h 43200"/>
                <a:gd name="T4" fmla="*/ 2 w 21925"/>
                <a:gd name="T5" fmla="*/ 3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sp>
          <p:nvSpPr>
            <p:cNvPr id="2458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CC"/>
                </a:solidFill>
                <a:latin typeface="Arial" panose="020B0604020202020204" pitchFamily="34" charset="0"/>
                <a:ea typeface="ＭＳ Ｐゴシック" charset="0"/>
                <a:cs typeface="ＭＳ Ｐゴシック" charset="0"/>
              </a:endParaRPr>
            </a:p>
          </p:txBody>
        </p:sp>
      </p:grpSp>
      <p:sp>
        <p:nvSpPr>
          <p:cNvPr id="24579" name="Rectangle 7"/>
          <p:cNvSpPr>
            <a:spLocks noGrp="1" noChangeArrowheads="1"/>
          </p:cNvSpPr>
          <p:nvPr>
            <p:ph type="title"/>
          </p:nvPr>
        </p:nvSpPr>
        <p:spPr bwMode="auto">
          <a:xfrm>
            <a:off x="0" y="3810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dirty="0"/>
              <a:t>Click to edit Master title style</a:t>
            </a:r>
          </a:p>
        </p:txBody>
      </p:sp>
      <p:sp>
        <p:nvSpPr>
          <p:cNvPr id="24580" name="Rectangle 8"/>
          <p:cNvSpPr>
            <a:spLocks noGrp="1" noChangeArrowheads="1"/>
          </p:cNvSpPr>
          <p:nvPr>
            <p:ph type="body" idx="1"/>
          </p:nvPr>
        </p:nvSpPr>
        <p:spPr bwMode="auto">
          <a:xfrm>
            <a:off x="0" y="20574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241673"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kumimoji="1" sz="1400"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241674"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kumimoji="1" sz="1400" b="1" i="0">
                <a:latin typeface="Arial" panose="020B0604020202020204" pitchFamily="34" charset="0"/>
                <a:ea typeface="+mn-ea"/>
                <a:cs typeface="+mn-cs"/>
              </a:defRPr>
            </a:lvl1pPr>
          </a:lstStyle>
          <a:p>
            <a:pPr defTabSz="914400" eaLnBrk="0" fontAlgn="base" hangingPunct="0">
              <a:spcBef>
                <a:spcPct val="0"/>
              </a:spcBef>
              <a:spcAft>
                <a:spcPct val="0"/>
              </a:spcAft>
              <a:defRPr/>
            </a:pPr>
            <a:endParaRPr lang="en-US" altLang="zh-TW" dirty="0">
              <a:solidFill>
                <a:srgbClr val="FFFFCC"/>
              </a:solidFill>
            </a:endParaRPr>
          </a:p>
        </p:txBody>
      </p:sp>
      <p:sp>
        <p:nvSpPr>
          <p:cNvPr id="241675"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kumimoji="1" sz="1400" b="1" i="0">
                <a:latin typeface="Arial" panose="020B0604020202020204" pitchFamily="34" charset="0"/>
                <a:ea typeface="新細明體" charset="0"/>
                <a:cs typeface="新細明體" charset="0"/>
              </a:defRPr>
            </a:lvl1pPr>
          </a:lstStyle>
          <a:p>
            <a:pPr defTabSz="914400" eaLnBrk="0" fontAlgn="base" hangingPunct="0">
              <a:spcBef>
                <a:spcPct val="0"/>
              </a:spcBef>
              <a:spcAft>
                <a:spcPct val="0"/>
              </a:spcAft>
            </a:pPr>
            <a:fld id="{90C9A1B0-4BA3-F74F-B81F-FC360414772A}" type="slidenum">
              <a:rPr lang="en-US" altLang="zh-TW" smtClean="0">
                <a:solidFill>
                  <a:srgbClr val="FFFFCC"/>
                </a:solidFill>
              </a:rPr>
              <a:pPr defTabSz="914400" eaLnBrk="0" fontAlgn="base" hangingPunct="0">
                <a:spcBef>
                  <a:spcPct val="0"/>
                </a:spcBef>
                <a:spcAft>
                  <a:spcPct val="0"/>
                </a:spcAft>
              </a:pPr>
              <a:t>‹#›</a:t>
            </a:fld>
            <a:endParaRPr lang="en-US" altLang="zh-TW" dirty="0">
              <a:solidFill>
                <a:srgbClr val="FFFFCC"/>
              </a:solidFill>
            </a:endParaRPr>
          </a:p>
        </p:txBody>
      </p:sp>
    </p:spTree>
    <p:extLst>
      <p:ext uri="{BB962C8B-B14F-4D97-AF65-F5344CB8AC3E}">
        <p14:creationId xmlns:p14="http://schemas.microsoft.com/office/powerpoint/2010/main" val="3836535995"/>
      </p:ext>
    </p:extLst>
  </p:cSld>
  <p:clrMap bg1="dk2" tx1="lt1" bg2="dk1" tx2="lt2" accent1="accent1" accent2="accent2" accent3="accent3" accent4="accent4" accent5="accent5" accent6="accent6" hlink="hlink" folHlink="folHlink"/>
  <p:sldLayoutIdLst>
    <p:sldLayoutId id="2147485351" r:id="rId1"/>
    <p:sldLayoutId id="2147485352" r:id="rId2"/>
    <p:sldLayoutId id="2147485353" r:id="rId3"/>
    <p:sldLayoutId id="2147485354" r:id="rId4"/>
    <p:sldLayoutId id="2147485355" r:id="rId5"/>
    <p:sldLayoutId id="2147485356" r:id="rId6"/>
    <p:sldLayoutId id="2147485357" r:id="rId7"/>
    <p:sldLayoutId id="2147485358" r:id="rId8"/>
    <p:sldLayoutId id="2147485359" r:id="rId9"/>
    <p:sldLayoutId id="2147485360" r:id="rId10"/>
    <p:sldLayoutId id="2147485361" r:id="rId11"/>
    <p:sldLayoutId id="2147485362" r:id="rId12"/>
  </p:sldLayoutIdLst>
  <p:txStyles>
    <p:titleStyle>
      <a:lvl1pPr algn="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r" rtl="0" eaLnBrk="0" fontAlgn="base" hangingPunct="0">
        <a:spcBef>
          <a:spcPct val="0"/>
        </a:spcBef>
        <a:spcAft>
          <a:spcPct val="0"/>
        </a:spcAft>
        <a:defRPr sz="4400" i="1">
          <a:solidFill>
            <a:schemeClr val="tx2"/>
          </a:solidFill>
          <a:latin typeface="Times New Roman" pitchFamily="-112" charset="0"/>
          <a:ea typeface="ＭＳ Ｐゴシック" charset="0"/>
          <a:cs typeface="新細明體" pitchFamily="-112" charset="-120"/>
        </a:defRPr>
      </a:lvl2pPr>
      <a:lvl3pPr algn="r" rtl="0" eaLnBrk="0" fontAlgn="base" hangingPunct="0">
        <a:spcBef>
          <a:spcPct val="0"/>
        </a:spcBef>
        <a:spcAft>
          <a:spcPct val="0"/>
        </a:spcAft>
        <a:defRPr sz="4400" i="1">
          <a:solidFill>
            <a:schemeClr val="tx2"/>
          </a:solidFill>
          <a:latin typeface="Times New Roman" pitchFamily="-112" charset="0"/>
          <a:ea typeface="ＭＳ Ｐゴシック" charset="0"/>
          <a:cs typeface="新細明體" pitchFamily="-112" charset="-120"/>
        </a:defRPr>
      </a:lvl3pPr>
      <a:lvl4pPr algn="r" rtl="0" eaLnBrk="0" fontAlgn="base" hangingPunct="0">
        <a:spcBef>
          <a:spcPct val="0"/>
        </a:spcBef>
        <a:spcAft>
          <a:spcPct val="0"/>
        </a:spcAft>
        <a:defRPr sz="4400" i="1">
          <a:solidFill>
            <a:schemeClr val="tx2"/>
          </a:solidFill>
          <a:latin typeface="Times New Roman" pitchFamily="-112" charset="0"/>
          <a:ea typeface="ＭＳ Ｐゴシック" charset="0"/>
          <a:cs typeface="新細明體" pitchFamily="-112" charset="-120"/>
        </a:defRPr>
      </a:lvl4pPr>
      <a:lvl5pPr algn="r" rtl="0" eaLnBrk="0" fontAlgn="base" hangingPunct="0">
        <a:spcBef>
          <a:spcPct val="0"/>
        </a:spcBef>
        <a:spcAft>
          <a:spcPct val="0"/>
        </a:spcAft>
        <a:defRPr sz="4400" i="1">
          <a:solidFill>
            <a:schemeClr val="tx2"/>
          </a:solidFill>
          <a:latin typeface="Times New Roman" pitchFamily="-112" charset="0"/>
          <a:ea typeface="ＭＳ Ｐゴシック" charset="0"/>
          <a:cs typeface="新細明體" pitchFamily="-112" charset="-120"/>
        </a:defRPr>
      </a:lvl5pPr>
      <a:lvl6pPr marL="457200" algn="r" rtl="0" fontAlgn="base">
        <a:spcBef>
          <a:spcPct val="0"/>
        </a:spcBef>
        <a:spcAft>
          <a:spcPct val="0"/>
        </a:spcAft>
        <a:defRPr sz="4400" i="1">
          <a:solidFill>
            <a:schemeClr val="tx2"/>
          </a:solidFill>
          <a:latin typeface="Times New Roman" pitchFamily="-112" charset="0"/>
          <a:ea typeface="新細明體" pitchFamily="-112" charset="-120"/>
          <a:cs typeface="新細明體" pitchFamily="-112" charset="-120"/>
        </a:defRPr>
      </a:lvl6pPr>
      <a:lvl7pPr marL="914400" algn="r" rtl="0" fontAlgn="base">
        <a:spcBef>
          <a:spcPct val="0"/>
        </a:spcBef>
        <a:spcAft>
          <a:spcPct val="0"/>
        </a:spcAft>
        <a:defRPr sz="4400" i="1">
          <a:solidFill>
            <a:schemeClr val="tx2"/>
          </a:solidFill>
          <a:latin typeface="Times New Roman" pitchFamily="-112" charset="0"/>
          <a:ea typeface="新細明體" pitchFamily="-112" charset="-120"/>
          <a:cs typeface="新細明體" pitchFamily="-112" charset="-120"/>
        </a:defRPr>
      </a:lvl7pPr>
      <a:lvl8pPr marL="1371600" algn="r" rtl="0" fontAlgn="base">
        <a:spcBef>
          <a:spcPct val="0"/>
        </a:spcBef>
        <a:spcAft>
          <a:spcPct val="0"/>
        </a:spcAft>
        <a:defRPr sz="4400" i="1">
          <a:solidFill>
            <a:schemeClr val="tx2"/>
          </a:solidFill>
          <a:latin typeface="Times New Roman" pitchFamily="-112" charset="0"/>
          <a:ea typeface="新細明體" pitchFamily="-112" charset="-120"/>
          <a:cs typeface="新細明體" pitchFamily="-112" charset="-120"/>
        </a:defRPr>
      </a:lvl8pPr>
      <a:lvl9pPr marL="1828800" algn="r" rtl="0" fontAlgn="base">
        <a:spcBef>
          <a:spcPct val="0"/>
        </a:spcBef>
        <a:spcAft>
          <a:spcPct val="0"/>
        </a:spcAft>
        <a:defRPr sz="4400" i="1">
          <a:solidFill>
            <a:schemeClr val="tx2"/>
          </a:solidFill>
          <a:latin typeface="Times New Roman" pitchFamily="-112" charset="0"/>
          <a:ea typeface="新細明體" pitchFamily="-112" charset="-120"/>
          <a:cs typeface="新細明體" pitchFamily="-112" charset="-120"/>
        </a:defRPr>
      </a:lvl9pPr>
    </p:titleStyle>
    <p:bodyStyle>
      <a:lvl1pPr marL="342900" indent="-342900" algn="l" rtl="0" eaLnBrk="0" fontAlgn="base" hangingPunct="0">
        <a:spcBef>
          <a:spcPct val="20000"/>
        </a:spcBef>
        <a:spcAft>
          <a:spcPct val="0"/>
        </a:spcAft>
        <a:buClr>
          <a:schemeClr val="tx2"/>
        </a:buClr>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2"/>
        </a:buClr>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6018" name="Group 2"/>
          <p:cNvGrpSpPr>
            <a:grpSpLocks/>
          </p:cNvGrpSpPr>
          <p:nvPr/>
        </p:nvGrpSpPr>
        <p:grpSpPr bwMode="auto">
          <a:xfrm>
            <a:off x="457200" y="992188"/>
            <a:ext cx="8153400" cy="1600200"/>
            <a:chOff x="288" y="625"/>
            <a:chExt cx="5136" cy="1008"/>
          </a:xfrm>
        </p:grpSpPr>
        <p:sp>
          <p:nvSpPr>
            <p:cNvPr id="86021"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86022"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86023"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ＭＳ Ｐゴシック" charset="0"/>
                <a:cs typeface="ＭＳ Ｐゴシック" charset="0"/>
              </a:endParaRPr>
            </a:p>
          </p:txBody>
        </p:sp>
        <p:sp>
          <p:nvSpPr>
            <p:cNvPr id="86024"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b="1" i="0" dirty="0">
                <a:solidFill>
                  <a:srgbClr val="FFFFCC"/>
                </a:solidFill>
                <a:latin typeface="Arial" panose="020B0604020202020204" pitchFamily="34" charset="0"/>
                <a:ea typeface="新細明體" charset="0"/>
                <a:cs typeface="新細明體" charset="0"/>
              </a:endParaRPr>
            </a:p>
          </p:txBody>
        </p:sp>
      </p:grpSp>
      <p:sp>
        <p:nvSpPr>
          <p:cNvPr id="860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ltLang="zh-TW" dirty="0"/>
              <a:t>Click to edit Master title style</a:t>
            </a:r>
          </a:p>
        </p:txBody>
      </p:sp>
      <p:sp>
        <p:nvSpPr>
          <p:cNvPr id="860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Tree>
    <p:extLst>
      <p:ext uri="{BB962C8B-B14F-4D97-AF65-F5344CB8AC3E}">
        <p14:creationId xmlns:p14="http://schemas.microsoft.com/office/powerpoint/2010/main" val="2207505625"/>
      </p:ext>
    </p:extLst>
  </p:cSld>
  <p:clrMap bg1="dk2" tx1="lt1" bg2="dk1" tx2="lt2" accent1="accent1" accent2="accent2" accent3="accent3" accent4="accent4" accent5="accent5" accent6="accent6" hlink="hlink" folHlink="folHlink"/>
  <p:sldLayoutIdLst>
    <p:sldLayoutId id="2147485364" r:id="rId1"/>
    <p:sldLayoutId id="2147485365" r:id="rId2"/>
    <p:sldLayoutId id="2147485366" r:id="rId3"/>
    <p:sldLayoutId id="2147485367" r:id="rId4"/>
    <p:sldLayoutId id="2147485368" r:id="rId5"/>
    <p:sldLayoutId id="2147485369" r:id="rId6"/>
    <p:sldLayoutId id="2147485370" r:id="rId7"/>
    <p:sldLayoutId id="2147485371" r:id="rId8"/>
    <p:sldLayoutId id="2147485372" r:id="rId9"/>
    <p:sldLayoutId id="2147485373" r:id="rId10"/>
    <p:sldLayoutId id="2147485374" r:id="rId11"/>
    <p:sldLayoutId id="2147485375" r:id="rId12"/>
    <p:sldLayoutId id="2147485376" r:id="rId13"/>
    <p:sldLayoutId id="2147485377" r:id="rId14"/>
  </p:sldLayoutIdLst>
  <p:txStyles>
    <p:titleStyle>
      <a:lvl1pPr algn="r" rtl="0" eaLnBrk="0" fontAlgn="base" hangingPunct="0">
        <a:spcBef>
          <a:spcPct val="0"/>
        </a:spcBef>
        <a:spcAft>
          <a:spcPct val="0"/>
        </a:spcAft>
        <a:defRPr sz="4000" b="1" i="0">
          <a:solidFill>
            <a:schemeClr val="tx2"/>
          </a:solidFill>
          <a:latin typeface="Arial" panose="020B0604020202020204" pitchFamily="34" charset="0"/>
          <a:ea typeface="+mj-ea"/>
          <a:cs typeface="Arial" panose="020B0604020202020204" pitchFamily="34" charset="0"/>
        </a:defRPr>
      </a:lvl1pPr>
      <a:lvl2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2pPr>
      <a:lvl3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3pPr>
      <a:lvl4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4pPr>
      <a:lvl5pPr algn="r" rtl="0" eaLnBrk="0" fontAlgn="base" hangingPunct="0">
        <a:spcBef>
          <a:spcPct val="0"/>
        </a:spcBef>
        <a:spcAft>
          <a:spcPct val="0"/>
        </a:spcAft>
        <a:defRPr sz="4000" i="1">
          <a:solidFill>
            <a:schemeClr val="tx2"/>
          </a:solidFill>
          <a:latin typeface="Arial" pitchFamily="-107" charset="0"/>
          <a:ea typeface="新細明體" pitchFamily="-108" charset="-120"/>
          <a:cs typeface="新細明體" pitchFamily="-108" charset="-120"/>
        </a:defRPr>
      </a:lvl5pPr>
      <a:lvl6pPr marL="4572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6pPr>
      <a:lvl7pPr marL="9144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7pPr>
      <a:lvl8pPr marL="13716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8pPr>
      <a:lvl9pPr marL="1828800" algn="r" rtl="0" fontAlgn="base">
        <a:spcBef>
          <a:spcPct val="0"/>
        </a:spcBef>
        <a:spcAft>
          <a:spcPct val="0"/>
        </a:spcAft>
        <a:defRPr sz="4400" i="1">
          <a:solidFill>
            <a:schemeClr val="tx2"/>
          </a:solidFill>
          <a:latin typeface="Times New Roman" pitchFamily="-108" charset="0"/>
          <a:ea typeface="新細明體" pitchFamily="-108" charset="-120"/>
          <a:cs typeface="新細明體" pitchFamily="-108" charset="-120"/>
        </a:defRPr>
      </a:lvl9pPr>
    </p:titleStyle>
    <p:bodyStyle>
      <a:lvl1pPr marL="342900" indent="-342900" algn="l" rtl="0" eaLnBrk="0" fontAlgn="base" hangingPunct="0">
        <a:spcBef>
          <a:spcPct val="20000"/>
        </a:spcBef>
        <a:spcAft>
          <a:spcPct val="0"/>
        </a:spcAft>
        <a:buClr>
          <a:schemeClr val="tx2"/>
        </a:buClr>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2"/>
        </a:buClr>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lr>
          <a:schemeClr val="tx2"/>
        </a:buClr>
        <a:buChar char="•"/>
        <a:defRPr sz="2000">
          <a:solidFill>
            <a:schemeClr val="tx1"/>
          </a:solidFill>
          <a:latin typeface="+mn-lt"/>
          <a:ea typeface="+mn-ea"/>
          <a:cs typeface="+mn-cs"/>
        </a:defRPr>
      </a:lvl6pPr>
      <a:lvl7pPr marL="2971800" indent="-228600" algn="l" rtl="0" fontAlgn="base">
        <a:spcBef>
          <a:spcPct val="20000"/>
        </a:spcBef>
        <a:spcAft>
          <a:spcPct val="0"/>
        </a:spcAft>
        <a:buClr>
          <a:schemeClr val="tx2"/>
        </a:buClr>
        <a:buChar char="•"/>
        <a:defRPr sz="2000">
          <a:solidFill>
            <a:schemeClr val="tx1"/>
          </a:solidFill>
          <a:latin typeface="+mn-lt"/>
          <a:ea typeface="+mn-ea"/>
          <a:cs typeface="+mn-cs"/>
        </a:defRPr>
      </a:lvl7pPr>
      <a:lvl8pPr marL="3429000" indent="-228600" algn="l" rtl="0" fontAlgn="base">
        <a:spcBef>
          <a:spcPct val="20000"/>
        </a:spcBef>
        <a:spcAft>
          <a:spcPct val="0"/>
        </a:spcAft>
        <a:buClr>
          <a:schemeClr val="tx2"/>
        </a:buClr>
        <a:buChar char="•"/>
        <a:defRPr sz="2000">
          <a:solidFill>
            <a:schemeClr val="tx1"/>
          </a:solidFill>
          <a:latin typeface="+mn-lt"/>
          <a:ea typeface="+mn-ea"/>
          <a:cs typeface="+mn-cs"/>
        </a:defRPr>
      </a:lvl8pPr>
      <a:lvl9pPr marL="3886200" indent="-228600" algn="l" rtl="0" fontAlgn="base">
        <a:spcBef>
          <a:spcPct val="20000"/>
        </a:spcBef>
        <a:spcAft>
          <a:spcPct val="0"/>
        </a:spcAft>
        <a:buClr>
          <a:schemeClr val="tx2"/>
        </a:buClr>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70DE3889-85FD-E145-8320-54DA797288B8}" type="slidenum">
              <a:rPr lang="en-US"/>
              <a:pPr>
                <a:defRPr/>
              </a:pPr>
              <a:t>‹#›</a:t>
            </a:fld>
            <a:endParaRPr lang="en-US"/>
          </a:p>
        </p:txBody>
      </p:sp>
    </p:spTree>
    <p:extLst>
      <p:ext uri="{BB962C8B-B14F-4D97-AF65-F5344CB8AC3E}">
        <p14:creationId xmlns:p14="http://schemas.microsoft.com/office/powerpoint/2010/main" val="1573341862"/>
      </p:ext>
    </p:extLst>
  </p:cSld>
  <p:clrMap bg1="lt1" tx1="dk1" bg2="lt2" tx2="dk2" accent1="accent1" accent2="accent2" accent3="accent3" accent4="accent4" accent5="accent5" accent6="accent6" hlink="hlink" folHlink="folHlink"/>
  <p:sldLayoutIdLst>
    <p:sldLayoutId id="2147485379" r:id="rId1"/>
    <p:sldLayoutId id="2147485380"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938CEE94-DBD3-484C-AEAC-BC368BDC4034}"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49541077"/>
      </p:ext>
    </p:extLst>
  </p:cSld>
  <p:clrMap bg1="dk2" tx1="lt1" bg2="dk1" tx2="lt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143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3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43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0A120268-7F49-FC45-90E3-9FABEDF596D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4054407925"/>
      </p:ext>
    </p:extLst>
  </p:cSld>
  <p:clrMap bg1="dk2" tx1="lt1" bg2="dk1" tx2="lt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1231473876"/>
      </p:ext>
    </p:extLst>
  </p:cSld>
  <p:clrMap bg1="lt1" tx1="dk1" bg2="lt2" tx2="dk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nSpc>
                <a:spcPct val="100000"/>
              </a:lnSpc>
              <a:spcBef>
                <a:spcPct val="0"/>
              </a:spcBef>
              <a:buFontTx/>
              <a:buNone/>
              <a:defRPr kumimoji="0" sz="1400" b="0">
                <a:solidFill>
                  <a:srgbClr val="FFFFFF"/>
                </a:solidFill>
                <a:latin typeface="Times" pitchFamily="-112" charset="0"/>
                <a:ea typeface="+mn-ea"/>
                <a:cs typeface="+mn-cs"/>
              </a:defRPr>
            </a:lvl1pPr>
          </a:lstStyle>
          <a:p>
            <a:pPr defTabSz="914400" eaLnBrk="0" fontAlgn="base" hangingPunct="0">
              <a:spcAft>
                <a:spcPct val="0"/>
              </a:spcAft>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kumimoji="0" sz="1400" b="0">
                <a:solidFill>
                  <a:srgbClr val="FFFFFF"/>
                </a:solidFill>
                <a:latin typeface="Times" pitchFamily="-112" charset="0"/>
                <a:ea typeface="+mn-ea"/>
                <a:cs typeface="+mn-cs"/>
              </a:defRPr>
            </a:lvl1pPr>
          </a:lstStyle>
          <a:p>
            <a:pPr defTabSz="914400" eaLnBrk="0" fontAlgn="base" hangingPunct="0">
              <a:spcAft>
                <a:spcPct val="0"/>
              </a:spcAft>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kumimoji="0" sz="1400" b="0">
                <a:solidFill>
                  <a:srgbClr val="FFFFFF"/>
                </a:solidFill>
                <a:latin typeface="Times" charset="0"/>
              </a:defRPr>
            </a:lvl1pPr>
          </a:lstStyle>
          <a:p>
            <a:pPr defTabSz="914400" eaLnBrk="0" fontAlgn="base" hangingPunct="0">
              <a:spcAft>
                <a:spcPct val="0"/>
              </a:spcAft>
              <a:defRPr/>
            </a:pPr>
            <a:fld id="{6FF00AAE-65D8-7E41-84DA-C5F77D92117F}" type="slidenum">
              <a:rPr lang="en-US">
                <a:ea typeface="ＭＳ Ｐゴシック" charset="0"/>
                <a:cs typeface="ＭＳ Ｐゴシック" charset="0"/>
              </a:rPr>
              <a:pPr defTabSz="914400" eaLnBrk="0" fontAlgn="base" hangingPunct="0">
                <a:spcAft>
                  <a:spcPct val="0"/>
                </a:spcAft>
                <a:defRPr/>
              </a:pPr>
              <a:t>‹#›</a:t>
            </a:fld>
            <a:endParaRPr lang="en-US">
              <a:ea typeface="ＭＳ Ｐゴシック" charset="0"/>
              <a:cs typeface="ＭＳ Ｐゴシック" charset="0"/>
            </a:endParaRPr>
          </a:p>
        </p:txBody>
      </p:sp>
      <p:grpSp>
        <p:nvGrpSpPr>
          <p:cNvPr id="74759"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defTabSz="914400" eaLnBrk="0" fontAlgn="base" hangingPunct="0">
                <a:spcBef>
                  <a:spcPct val="0"/>
                </a:spcBef>
                <a:spcAft>
                  <a:spcPct val="0"/>
                </a:spcAft>
                <a:defRPr/>
              </a:pPr>
              <a:endParaRPr lang="en-US" sz="2400">
                <a:solidFill>
                  <a:srgbClr val="FFFFFF"/>
                </a:solidFill>
                <a:latin typeface="Times" pitchFamily="-112" charset="0"/>
                <a:ea typeface="ＭＳ Ｐゴシック" charset="0"/>
                <a:cs typeface="ＭＳ Ｐゴシック" charset="0"/>
              </a:endParaRPr>
            </a:p>
          </p:txBody>
        </p:sp>
      </p:grpSp>
      <p:sp>
        <p:nvSpPr>
          <p:cNvPr id="74760"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975888167"/>
      </p:ext>
    </p:extLst>
  </p:cSld>
  <p:clrMap bg1="dk2" tx1="lt1" bg2="dk1" tx2="lt2" accent1="accent1" accent2="accent2" accent3="accent3" accent4="accent4" accent5="accent5" accent6="accent6" hlink="hlink" folHlink="folHlink"/>
  <p:sldLayoutIdLst>
    <p:sldLayoutId id="2147484099" r:id="rId1"/>
    <p:sldLayoutId id="2147484100" r:id="rId2"/>
    <p:sldLayoutId id="2147484101" r:id="rId3"/>
    <p:sldLayoutId id="2147484102" r:id="rId4"/>
    <p:sldLayoutId id="2147484103" r:id="rId5"/>
    <p:sldLayoutId id="2147484104" r:id="rId6"/>
    <p:sldLayoutId id="2147484105" r:id="rId7"/>
    <p:sldLayoutId id="2147484106" r:id="rId8"/>
    <p:sldLayoutId id="2147484107" r:id="rId9"/>
    <p:sldLayoutId id="2147484108" r:id="rId10"/>
    <p:sldLayoutId id="214748410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1422400"/>
            <a:ext cx="9147175" cy="5435600"/>
            <a:chOff x="0" y="896"/>
            <a:chExt cx="5762" cy="3424"/>
          </a:xfrm>
        </p:grpSpPr>
        <p:grpSp>
          <p:nvGrpSpPr>
            <p:cNvPr id="51208" name="Group 3"/>
            <p:cNvGrpSpPr>
              <a:grpSpLocks/>
            </p:cNvGrpSpPr>
            <p:nvPr userDrawn="1"/>
          </p:nvGrpSpPr>
          <p:grpSpPr bwMode="auto">
            <a:xfrm>
              <a:off x="20" y="896"/>
              <a:ext cx="5742" cy="3424"/>
              <a:chOff x="20" y="896"/>
              <a:chExt cx="5742" cy="3424"/>
            </a:xfrm>
          </p:grpSpPr>
          <p:sp>
            <p:nvSpPr>
              <p:cNvPr id="513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grpSp>
          <p:nvGrpSpPr>
            <p:cNvPr id="51209" name="Group 17"/>
            <p:cNvGrpSpPr>
              <a:grpSpLocks/>
            </p:cNvGrpSpPr>
            <p:nvPr userDrawn="1"/>
          </p:nvGrpSpPr>
          <p:grpSpPr bwMode="auto">
            <a:xfrm>
              <a:off x="0" y="2291"/>
              <a:ext cx="1385" cy="1702"/>
              <a:chOff x="0" y="2291"/>
              <a:chExt cx="1385" cy="1702"/>
            </a:xfrm>
          </p:grpSpPr>
          <p:sp>
            <p:nvSpPr>
              <p:cNvPr id="512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2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2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513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513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558679"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558680"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grpSp>
      </p:grpSp>
      <p:sp>
        <p:nvSpPr>
          <p:cNvPr id="1558681"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58682"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latin typeface="Arial" panose="020B0604020202020204" pitchFamily="34"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dirty="0"/>
          </a:p>
        </p:txBody>
      </p:sp>
      <p:sp>
        <p:nvSpPr>
          <p:cNvPr id="1558683"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latin typeface="Arial" panose="020B0604020202020204" pitchFamily="34"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dirty="0"/>
          </a:p>
        </p:txBody>
      </p:sp>
      <p:sp>
        <p:nvSpPr>
          <p:cNvPr id="1558684"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solidFill>
                  <a:srgbClr val="FFFFFF"/>
                </a:solidFill>
                <a:latin typeface="Arial" panose="020B0604020202020204" pitchFamily="34" charset="0"/>
              </a:defRPr>
            </a:lvl1pPr>
          </a:lstStyle>
          <a:p>
            <a:pPr defTabSz="914400" fontAlgn="base">
              <a:spcBef>
                <a:spcPct val="0"/>
              </a:spcBef>
              <a:spcAft>
                <a:spcPct val="0"/>
              </a:spcAft>
              <a:defRPr/>
            </a:pPr>
            <a:fld id="{C31C4C9A-4D0B-9144-87BB-820654D19FF7}" type="slidenum">
              <a:rPr lang="en-US" smtClean="0">
                <a:ea typeface="ＭＳ Ｐゴシック" charset="0"/>
                <a:cs typeface="ＭＳ Ｐゴシック" charset="0"/>
              </a:rPr>
              <a:pPr defTabSz="914400" fontAlgn="base">
                <a:spcBef>
                  <a:spcPct val="0"/>
                </a:spcBef>
                <a:spcAft>
                  <a:spcPct val="0"/>
                </a:spcAft>
                <a:defRPr/>
              </a:pPr>
              <a:t>‹#›</a:t>
            </a:fld>
            <a:endParaRPr lang="en-US" dirty="0">
              <a:ea typeface="ＭＳ Ｐゴシック" charset="0"/>
              <a:cs typeface="ＭＳ Ｐゴシック" charset="0"/>
            </a:endParaRPr>
          </a:p>
        </p:txBody>
      </p:sp>
      <p:sp>
        <p:nvSpPr>
          <p:cNvPr id="1558685"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1402162"/>
      </p:ext>
    </p:extLst>
  </p:cSld>
  <p:clrMap bg1="dk2" tx1="lt1" bg2="dk1" tx2="lt2" accent1="accent1" accent2="accent2" accent3="accent3" accent4="accent4" accent5="accent5" accent6="accent6" hlink="hlink" folHlink="folHlink"/>
  <p:sldLayoutIdLst>
    <p:sldLayoutId id="214748412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80000"/>
        <a:buFont typeface="Arial" pitchFamily="-112" charset="0"/>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258750284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87.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94.xml"/></Relationships>
</file>

<file path=ppt/slides/_rels/slide10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81.xml"/><Relationship Id="rId1" Type="http://schemas.openxmlformats.org/officeDocument/2006/relationships/slideLayout" Target="../slideLayouts/slideLayout997.xml"/></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1008.xml"/><Relationship Id="rId1" Type="http://schemas.openxmlformats.org/officeDocument/2006/relationships/themeOverride" Target="../theme/themeOverride10.xml"/></Relationships>
</file>

<file path=ppt/slides/_rels/slide102.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07.xml"/></Relationships>
</file>

<file path=ppt/slides/_rels/slide10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5.xml"/><Relationship Id="rId1" Type="http://schemas.openxmlformats.org/officeDocument/2006/relationships/slideLayout" Target="../slideLayouts/slideLayout20.xml"/><Relationship Id="rId4" Type="http://schemas.openxmlformats.org/officeDocument/2006/relationships/image" Target="../media/image50.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0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8.xml"/><Relationship Id="rId1" Type="http://schemas.openxmlformats.org/officeDocument/2006/relationships/slideLayout" Target="../slideLayouts/slideLayout1.xml"/><Relationship Id="rId4" Type="http://schemas.openxmlformats.org/officeDocument/2006/relationships/image" Target="../media/image82.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961.xml"/><Relationship Id="rId1" Type="http://schemas.openxmlformats.org/officeDocument/2006/relationships/themeOverride" Target="../theme/themeOverride3.xml"/></Relationships>
</file>

<file path=ppt/slides/_rels/slide11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91.xml"/><Relationship Id="rId1" Type="http://schemas.openxmlformats.org/officeDocument/2006/relationships/slideLayout" Target="../slideLayouts/slideLayout974.xml"/><Relationship Id="rId4" Type="http://schemas.openxmlformats.org/officeDocument/2006/relationships/image" Target="../media/image50.jpeg"/></Relationships>
</file>

<file path=ppt/slides/_rels/slide11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97.xml"/><Relationship Id="rId1" Type="http://schemas.openxmlformats.org/officeDocument/2006/relationships/slideLayout" Target="../slideLayouts/slideLayout1053.xml"/><Relationship Id="rId4" Type="http://schemas.openxmlformats.org/officeDocument/2006/relationships/image" Target="../media/image88.png"/></Relationships>
</file>

<file path=ppt/slides/_rels/slide11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8.xml"/><Relationship Id="rId1" Type="http://schemas.openxmlformats.org/officeDocument/2006/relationships/slideLayout" Target="../slideLayouts/slideLayout1053.xml"/><Relationship Id="rId4" Type="http://schemas.openxmlformats.org/officeDocument/2006/relationships/hyperlink" Target="http://www.pauljab.net/temple/TemplePictures.html"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187.xml"/></Relationships>
</file>

<file path=ppt/slides/_rels/slide12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9.xml"/><Relationship Id="rId1" Type="http://schemas.openxmlformats.org/officeDocument/2006/relationships/slideLayout" Target="../slideLayouts/slideLayout1060.xml"/><Relationship Id="rId5" Type="http://schemas.openxmlformats.org/officeDocument/2006/relationships/image" Target="../media/image91.jpeg"/><Relationship Id="rId4" Type="http://schemas.openxmlformats.org/officeDocument/2006/relationships/hyperlink" Target="http://www.pauljab.net/temple/TemplePictures.html"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0.xml"/><Relationship Id="rId1" Type="http://schemas.openxmlformats.org/officeDocument/2006/relationships/slideLayout" Target="../slideLayouts/slideLayout1071.xml"/><Relationship Id="rId6" Type="http://schemas.openxmlformats.org/officeDocument/2006/relationships/image" Target="../media/image95.jpeg"/><Relationship Id="rId5" Type="http://schemas.openxmlformats.org/officeDocument/2006/relationships/image" Target="../media/image94.jpeg"/><Relationship Id="rId4" Type="http://schemas.openxmlformats.org/officeDocument/2006/relationships/image" Target="../media/image93.jpeg"/></Relationships>
</file>

<file path=ppt/slides/_rels/slide122.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1.xml"/><Relationship Id="rId1" Type="http://schemas.openxmlformats.org/officeDocument/2006/relationships/slideLayout" Target="../slideLayouts/slideLayout1035.xml"/><Relationship Id="rId5" Type="http://schemas.openxmlformats.org/officeDocument/2006/relationships/image" Target="../media/image98.jpeg"/><Relationship Id="rId4" Type="http://schemas.openxmlformats.org/officeDocument/2006/relationships/image" Target="../media/image97.jpe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1037.xml"/><Relationship Id="rId1" Type="http://schemas.openxmlformats.org/officeDocument/2006/relationships/themeOverride" Target="../theme/themeOverride11.xml"/><Relationship Id="rId4" Type="http://schemas.openxmlformats.org/officeDocument/2006/relationships/image" Target="../media/image99.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1037.xml"/><Relationship Id="rId1" Type="http://schemas.openxmlformats.org/officeDocument/2006/relationships/themeOverride" Target="../theme/themeOverride12.xml"/><Relationship Id="rId4" Type="http://schemas.openxmlformats.org/officeDocument/2006/relationships/image" Target="../media/image99.png"/></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1037.xml"/><Relationship Id="rId1" Type="http://schemas.openxmlformats.org/officeDocument/2006/relationships/themeOverride" Target="../theme/themeOverride13.xml"/><Relationship Id="rId4" Type="http://schemas.openxmlformats.org/officeDocument/2006/relationships/image" Target="../media/image99.png"/></Relationships>
</file>

<file path=ppt/slides/_rels/slide12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image" Target="../media/image97.jpeg"/><Relationship Id="rId1" Type="http://schemas.openxmlformats.org/officeDocument/2006/relationships/slideLayout" Target="../slideLayouts/slideLayout1035.xml"/></Relationships>
</file>

<file path=ppt/slides/_rels/slide12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87.xml"/></Relationships>
</file>

<file path=ppt/slides/_rels/slide130.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20.xml"/></Relationships>
</file>

<file path=ppt/slides/_rels/slide131.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34.xml"/></Relationships>
</file>

<file path=ppt/slides/_rels/slide132.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34.xml"/></Relationships>
</file>

<file path=ppt/slides/_rels/slide133.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5.xml"/><Relationship Id="rId1" Type="http://schemas.openxmlformats.org/officeDocument/2006/relationships/themeOverride" Target="../theme/themeOverride14.xml"/><Relationship Id="rId5" Type="http://schemas.openxmlformats.org/officeDocument/2006/relationships/image" Target="../media/image107.png"/><Relationship Id="rId4" Type="http://schemas.openxmlformats.org/officeDocument/2006/relationships/image" Target="../media/image106.png"/></Relationships>
</file>

<file path=ppt/slides/_rels/slide135.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123.xml"/></Relationships>
</file>

<file path=ppt/slides/_rels/slide1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1019.xml"/></Relationships>
</file>

<file path=ppt/slides/_rels/slide13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40.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40.xml"/></Relationships>
</file>

<file path=ppt/slides/_rels/slide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87.xml"/></Relationships>
</file>

<file path=ppt/slides/_rels/slide14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4.xml"/><Relationship Id="rId1" Type="http://schemas.openxmlformats.org/officeDocument/2006/relationships/slideLayout" Target="../slideLayouts/slideLayout44.xml"/></Relationships>
</file>

<file path=ppt/slides/_rels/slide14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5.xml"/><Relationship Id="rId1" Type="http://schemas.openxmlformats.org/officeDocument/2006/relationships/slideLayout" Target="../slideLayouts/slideLayout44.xml"/></Relationships>
</file>

<file path=ppt/slides/_rels/slide14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6.xml"/><Relationship Id="rId1" Type="http://schemas.openxmlformats.org/officeDocument/2006/relationships/slideLayout" Target="../slideLayouts/slideLayout181.xml"/><Relationship Id="rId4" Type="http://schemas.openxmlformats.org/officeDocument/2006/relationships/image" Target="../media/image115.jpe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966.xml"/></Relationships>
</file>

<file path=ppt/slides/_rels/slide14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18.xml"/><Relationship Id="rId1" Type="http://schemas.openxmlformats.org/officeDocument/2006/relationships/slideLayout" Target="../slideLayouts/slideLayout967.xml"/><Relationship Id="rId4" Type="http://schemas.openxmlformats.org/officeDocument/2006/relationships/image" Target="../media/image116.emf"/></Relationships>
</file>

<file path=ppt/slides/_rels/slide14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9.xml"/><Relationship Id="rId1" Type="http://schemas.openxmlformats.org/officeDocument/2006/relationships/slideLayout" Target="../slideLayouts/slideLayout152.xml"/></Relationships>
</file>

<file path=ppt/slides/_rels/slide14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20.xml"/><Relationship Id="rId1" Type="http://schemas.openxmlformats.org/officeDocument/2006/relationships/slideLayout" Target="../slideLayouts/slideLayout152.xml"/></Relationships>
</file>

<file path=ppt/slides/_rels/slide14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1.xml"/><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87.xml"/></Relationships>
</file>

<file path=ppt/slides/_rels/slide15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024.xml"/></Relationships>
</file>

<file path=ppt/slides/_rels/slide1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32.xml"/></Relationships>
</file>

<file path=ppt/slides/_rels/slide15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18.png"/></Relationships>
</file>

<file path=ppt/slides/_rels/slide158.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4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87.xml"/></Relationships>
</file>

<file path=ppt/slides/_rels/slide16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28.xml"/><Relationship Id="rId1" Type="http://schemas.openxmlformats.org/officeDocument/2006/relationships/slideLayout" Target="../slideLayouts/slideLayout1.xml"/><Relationship Id="rId4" Type="http://schemas.openxmlformats.org/officeDocument/2006/relationships/image" Target="../media/image121.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6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29.xml"/><Relationship Id="rId1" Type="http://schemas.openxmlformats.org/officeDocument/2006/relationships/slideLayout" Target="../slideLayouts/slideLayout164.xml"/></Relationships>
</file>

<file path=ppt/slides/_rels/slide16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30.xml"/><Relationship Id="rId1" Type="http://schemas.openxmlformats.org/officeDocument/2006/relationships/slideLayout" Target="../slideLayouts/slideLayout164.xml"/></Relationships>
</file>

<file path=ppt/slides/_rels/slide16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31.xml"/><Relationship Id="rId1" Type="http://schemas.openxmlformats.org/officeDocument/2006/relationships/slideLayout" Target="../slideLayouts/slideLayout164.xml"/></Relationships>
</file>

<file path=ppt/slides/_rels/slide16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32.xml"/><Relationship Id="rId1" Type="http://schemas.openxmlformats.org/officeDocument/2006/relationships/slideLayout" Target="../slideLayouts/slideLayout164.xml"/></Relationships>
</file>

<file path=ppt/slides/_rels/slide16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33.xml"/><Relationship Id="rId1" Type="http://schemas.openxmlformats.org/officeDocument/2006/relationships/slideLayout" Target="../slideLayouts/slideLayout164.xml"/></Relationships>
</file>

<file path=ppt/slides/_rels/slide167.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34.xml"/><Relationship Id="rId1" Type="http://schemas.openxmlformats.org/officeDocument/2006/relationships/slideLayout" Target="../slideLayouts/slideLayout164.xml"/></Relationships>
</file>

<file path=ppt/slides/_rels/slide16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35.xml"/><Relationship Id="rId1" Type="http://schemas.openxmlformats.org/officeDocument/2006/relationships/slideLayout" Target="../slideLayouts/slideLayout164.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64.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187.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64.xml"/></Relationships>
</file>

<file path=ppt/slides/_rels/slide17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38.xml"/><Relationship Id="rId1" Type="http://schemas.openxmlformats.org/officeDocument/2006/relationships/slideLayout" Target="../slideLayouts/slideLayout164.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64.xml"/></Relationships>
</file>

<file path=ppt/slides/_rels/slide17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Layout" Target="../slideLayouts/slideLayout15.xml"/><Relationship Id="rId1" Type="http://schemas.openxmlformats.org/officeDocument/2006/relationships/themeOverride" Target="../theme/themeOverride15.xml"/></Relationships>
</file>

<file path=ppt/slides/_rels/slide174.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themeOverride" Target="../theme/themeOverride16.xml"/></Relationships>
</file>

<file path=ppt/slides/_rels/slide175.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0.xml"/><Relationship Id="rId1" Type="http://schemas.openxmlformats.org/officeDocument/2006/relationships/slideLayout" Target="../slideLayouts/slideLayout16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1.xml"/><Relationship Id="rId1" Type="http://schemas.openxmlformats.org/officeDocument/2006/relationships/slideLayout" Target="../slideLayouts/slideLayout1.xml"/><Relationship Id="rId4" Type="http://schemas.openxmlformats.org/officeDocument/2006/relationships/image" Target="../media/image121.png"/></Relationships>
</file>

<file path=ppt/slides/_rels/slide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Layout" Target="../slideLayouts/slideLayout15.xml"/><Relationship Id="rId1" Type="http://schemas.openxmlformats.org/officeDocument/2006/relationships/themeOverride" Target="../theme/themeOverride4.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themeOverride" Target="../theme/themeOverride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8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4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7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7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55.xml"/></Relationships>
</file>

<file path=ppt/slides/_rels/slide2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578.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553.xml"/></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908.xml"/><Relationship Id="rId4"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4.xml"/><Relationship Id="rId1" Type="http://schemas.openxmlformats.org/officeDocument/2006/relationships/slideLayout" Target="../slideLayouts/slideLayout560.xml"/></Relationships>
</file>

<file path=ppt/slides/_rels/slide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9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8.xml"/></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93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53.xml"/></Relationships>
</file>

<file path=ppt/slides/_rels/slide3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7.xml"/><Relationship Id="rId1" Type="http://schemas.openxmlformats.org/officeDocument/2006/relationships/slideLayout" Target="../slideLayouts/slideLayout934.xml"/></Relationships>
</file>

<file path=ppt/slides/_rels/slide3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8.xml"/><Relationship Id="rId1" Type="http://schemas.openxmlformats.org/officeDocument/2006/relationships/slideLayout" Target="../slideLayouts/slideLayout934.xml"/></Relationships>
</file>

<file path=ppt/slides/_rels/slide3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9.xml"/><Relationship Id="rId1" Type="http://schemas.openxmlformats.org/officeDocument/2006/relationships/slideLayout" Target="../slideLayouts/slideLayout950.xml"/></Relationships>
</file>

<file path=ppt/slides/_rels/slide3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53.xml"/></Relationships>
</file>

<file path=ppt/slides/_rels/slide3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945.xml"/><Relationship Id="rId4" Type="http://schemas.openxmlformats.org/officeDocument/2006/relationships/image" Target="../media/image35.jpeg"/></Relationships>
</file>

<file path=ppt/slides/_rels/slide3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2.xml"/><Relationship Id="rId1" Type="http://schemas.openxmlformats.org/officeDocument/2006/relationships/slideLayout" Target="../slideLayouts/slideLayout945.xml"/><Relationship Id="rId4" Type="http://schemas.openxmlformats.org/officeDocument/2006/relationships/image" Target="../media/image37.jpeg"/></Relationships>
</file>

<file path=ppt/slides/_rels/slide3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945.xml"/></Relationships>
</file>

<file path=ppt/slides/_rels/slide39.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notesSlide" Target="../notesSlides/notesSlide23.xml"/><Relationship Id="rId1" Type="http://schemas.openxmlformats.org/officeDocument/2006/relationships/slideLayout" Target="../slideLayouts/slideLayout95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87.xml"/></Relationships>
</file>

<file path=ppt/slides/_rels/slide4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87.xml"/></Relationships>
</file>

<file path=ppt/slides/_rels/slide5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8.xml"/><Relationship Id="rId1" Type="http://schemas.openxmlformats.org/officeDocument/2006/relationships/slideLayout" Target="../slideLayouts/slideLayout20.xml"/><Relationship Id="rId4" Type="http://schemas.openxmlformats.org/officeDocument/2006/relationships/image" Target="../media/image50.jpeg"/></Relationships>
</file>

<file path=ppt/slides/_rels/slide5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32.xml"/><Relationship Id="rId1" Type="http://schemas.openxmlformats.org/officeDocument/2006/relationships/themeOverride" Target="../theme/themeOverride2.xml"/></Relationships>
</file>

<file path=ppt/slides/_rels/slide6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5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6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7.xml"/><Relationship Id="rId1" Type="http://schemas.openxmlformats.org/officeDocument/2006/relationships/slideLayout" Target="../slideLayouts/slideLayout974.xml"/><Relationship Id="rId4" Type="http://schemas.openxmlformats.org/officeDocument/2006/relationships/image" Target="../media/image50.jpe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55.xml"/><Relationship Id="rId1" Type="http://schemas.openxmlformats.org/officeDocument/2006/relationships/themeOverride" Target="../theme/themeOverride6.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6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82.xml"/></Relationships>
</file>

<file path=ppt/slides/_rels/slide6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0.xml"/><Relationship Id="rId1" Type="http://schemas.openxmlformats.org/officeDocument/2006/relationships/slideLayout" Target="../slideLayouts/slideLayout82.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55.xml"/><Relationship Id="rId1" Type="http://schemas.openxmlformats.org/officeDocument/2006/relationships/themeOverride" Target="../theme/themeOverride7.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8.jpeg"/><Relationship Id="rId1" Type="http://schemas.openxmlformats.org/officeDocument/2006/relationships/slideLayout" Target="../slideLayouts/slideLayout187.xml"/></Relationships>
</file>

<file path=ppt/slides/_rels/slide7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2.xml"/><Relationship Id="rId1" Type="http://schemas.openxmlformats.org/officeDocument/2006/relationships/slideLayout" Target="../slideLayouts/slideLayout20.xml"/><Relationship Id="rId4" Type="http://schemas.openxmlformats.org/officeDocument/2006/relationships/image" Target="../media/image50.jpeg"/></Relationships>
</file>

<file path=ppt/slides/_rels/slide7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66.png"/></Relationships>
</file>

<file path=ppt/slides/_rels/slide7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1.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8.jpeg"/><Relationship Id="rId1" Type="http://schemas.openxmlformats.org/officeDocument/2006/relationships/slideLayout" Target="../slideLayouts/slideLayout187.xml"/></Relationships>
</file>

<file path=ppt/slides/_rels/slide8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66.xml"/><Relationship Id="rId1" Type="http://schemas.openxmlformats.org/officeDocument/2006/relationships/themeOverride" Target="../theme/themeOverride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8.xml"/><Relationship Id="rId1" Type="http://schemas.openxmlformats.org/officeDocument/2006/relationships/slideLayout" Target="../slideLayouts/slideLayout974.xml"/><Relationship Id="rId4" Type="http://schemas.openxmlformats.org/officeDocument/2006/relationships/image" Target="../media/image50.jpeg"/></Relationships>
</file>

<file path=ppt/slides/_rels/slide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9.xml"/><Relationship Id="rId1" Type="http://schemas.openxmlformats.org/officeDocument/2006/relationships/slideLayout" Target="../slideLayouts/slideLayout83.xml"/></Relationships>
</file>

<file path=ppt/slides/_rels/slide8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0.xml"/><Relationship Id="rId1" Type="http://schemas.openxmlformats.org/officeDocument/2006/relationships/slideLayout" Target="../slideLayouts/slideLayout95.xml"/></Relationships>
</file>

<file path=ppt/slides/_rels/slide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8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2.xml"/><Relationship Id="rId1" Type="http://schemas.openxmlformats.org/officeDocument/2006/relationships/slideLayout" Target="../slideLayouts/slideLayout8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5.xml"/><Relationship Id="rId1" Type="http://schemas.openxmlformats.org/officeDocument/2006/relationships/slideLayout" Target="../slideLayouts/slideLayout95.xml"/></Relationships>
</file>

<file path=ppt/slides/_rels/slide9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7.xml"/><Relationship Id="rId1" Type="http://schemas.openxmlformats.org/officeDocument/2006/relationships/slideLayout" Target="../slideLayouts/slideLayout8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9.xml"/><Relationship Id="rId1" Type="http://schemas.openxmlformats.org/officeDocument/2006/relationships/slideLayout" Target="../slideLayouts/slideLayout1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98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09"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6410" name="Rectangle 2"/>
          <p:cNvSpPr txBox="1">
            <a:spLocks noGrp="1"/>
          </p:cNvSpPr>
          <p:nvPr>
            <p:ph type="title"/>
          </p:nvPr>
        </p:nvSpPr>
        <p:spPr>
          <a:xfrm>
            <a:off x="0" y="3069714"/>
            <a:ext cx="9144000" cy="2016466"/>
          </a:xfrm>
          <a:prstGeom prst="rect">
            <a:avLst/>
          </a:prstGeom>
        </p:spPr>
        <p:txBody>
          <a:bodyPr>
            <a:normAutofit/>
          </a:bodyPr>
          <a:lstStyle>
            <a:lvl1pPr>
              <a:defRPr sz="6600">
                <a:effectLst>
                  <a:outerShdw blurRad="38100" dist="38100" dir="2700000" rotWithShape="0">
                    <a:srgbClr val="000000"/>
                  </a:outerShdw>
                </a:effectLst>
              </a:defRPr>
            </a:lvl1pPr>
          </a:lstStyle>
          <a:p>
            <a:pPr rtl="0">
              <a:defRPr/>
            </a:pPr>
            <a:r>
              <a:rPr sz="11500" dirty="0" err="1"/>
              <a:t>يوم</a:t>
            </a:r>
            <a:r>
              <a:rPr sz="11500" dirty="0"/>
              <a:t> </a:t>
            </a:r>
            <a:r>
              <a:rPr lang="ar-JO" sz="11500" dirty="0"/>
              <a:t>الرب</a:t>
            </a:r>
            <a:endParaRPr sz="11500" dirty="0"/>
          </a:p>
        </p:txBody>
      </p:sp>
      <p:sp>
        <p:nvSpPr>
          <p:cNvPr id="6411" name="Rectangle 3"/>
          <p:cNvSpPr txBox="1">
            <a:spLocks noGrp="1"/>
          </p:cNvSpPr>
          <p:nvPr>
            <p:ph type="body" sz="quarter" idx="1"/>
          </p:nvPr>
        </p:nvSpPr>
        <p:spPr>
          <a:xfrm>
            <a:off x="0" y="6870741"/>
            <a:ext cx="9144000" cy="450851"/>
          </a:xfrm>
          <a:prstGeom prst="rect">
            <a:avLst/>
          </a:prstGeom>
        </p:spPr>
        <p:txBody>
          <a:bodyPr/>
          <a:lstStyle>
            <a:lvl1pPr>
              <a:spcBef>
                <a:spcPts val="300"/>
              </a:spcBef>
              <a:defRPr sz="1400">
                <a:solidFill>
                  <a:srgbClr val="000000"/>
                </a:solidFill>
              </a:defRPr>
            </a:lvl1pPr>
          </a:lstStyle>
          <a:p>
            <a:pPr rtl="0">
              <a:defRPr>
                <a:effectLst/>
              </a:defRPr>
            </a:pPr>
            <a:r>
              <a:rPr lang="ar-JO" dirty="0"/>
              <a:t>مقتبس بشكل كبير من العرض الذي قدمه أونج بي يونج في 22 فبراير 2002</a:t>
            </a:r>
            <a:endParaRPr dirty="0"/>
          </a:p>
        </p:txBody>
      </p:sp>
      <p:grpSp>
        <p:nvGrpSpPr>
          <p:cNvPr id="6414" name="Text Box 5"/>
          <p:cNvGrpSpPr/>
          <p:nvPr/>
        </p:nvGrpSpPr>
        <p:grpSpPr>
          <a:xfrm>
            <a:off x="0" y="6165848"/>
            <a:ext cx="9144000" cy="719142"/>
            <a:chOff x="0" y="-1"/>
            <a:chExt cx="9144000" cy="719140"/>
          </a:xfrm>
        </p:grpSpPr>
        <p:sp>
          <p:nvSpPr>
            <p:cNvPr id="6412" name="Rectangle"/>
            <p:cNvSpPr/>
            <p:nvPr/>
          </p:nvSpPr>
          <p:spPr>
            <a:xfrm>
              <a:off x="0" y="-1"/>
              <a:ext cx="9144000" cy="719140"/>
            </a:xfrm>
            <a:prstGeom prst="rect">
              <a:avLst/>
            </a:prstGeom>
            <a:solidFill>
              <a:srgbClr val="050A00"/>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a:solidFill>
                    <a:srgbClr val="EAEAEA"/>
                  </a:solidFill>
                  <a:latin typeface="Verdana"/>
                  <a:ea typeface="Verdana"/>
                  <a:cs typeface="Verdana"/>
                  <a:sym typeface="Verdana"/>
                </a:defRPr>
              </a:pPr>
              <a:endParaRPr kumimoji="0" sz="2400" b="1" u="none" strike="noStrike" kern="0" cap="none" spc="0" normalizeH="0" baseline="0" noProof="0" dirty="0">
                <a:ln>
                  <a:noFill/>
                </a:ln>
                <a:solidFill>
                  <a:srgbClr val="EAEAEA"/>
                </a:solidFill>
                <a:effectLst/>
                <a:uLnTx/>
                <a:uFillTx/>
                <a:latin typeface="Arial" panose="020B0604020202020204" pitchFamily="34" charset="0"/>
                <a:ea typeface="Verdana"/>
                <a:cs typeface="Arial" panose="020B0604020202020204" pitchFamily="34" charset="0"/>
                <a:sym typeface="Verdana"/>
              </a:endParaRPr>
            </a:p>
          </p:txBody>
        </p:sp>
        <p:sp>
          <p:nvSpPr>
            <p:cNvPr id="6413" name="د. ريك جريفيث •  كلية سنغافورة للكتاب المقدس…"/>
            <p:cNvSpPr txBox="1"/>
            <p:nvPr/>
          </p:nvSpPr>
          <p:spPr>
            <a:xfrm>
              <a:off x="45719" y="5628"/>
              <a:ext cx="9052561" cy="7078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د. </a:t>
              </a:r>
              <a:r>
                <a:rPr kumimoji="0" sz="20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جريفي</a:t>
              </a:r>
              <a:r>
                <a:rPr lang="ar-JO" sz="2000" b="1" kern="0" dirty="0">
                  <a:solidFill>
                    <a:srgbClr val="8F8F8F">
                      <a:lumOff val="44000"/>
                    </a:srgbClr>
                  </a:solidFill>
                  <a:effectLst>
                    <a:outerShdw blurRad="38100" dist="38100" dir="2700000" rotWithShape="0">
                      <a:srgbClr val="000000"/>
                    </a:outerShdw>
                  </a:effectLst>
                  <a:latin typeface="Arial" panose="020B0604020202020204" pitchFamily="34" charset="0"/>
                  <a:cs typeface="Arial" panose="020B0604020202020204" pitchFamily="34" charset="0"/>
                  <a:sym typeface="Arial"/>
                </a:rPr>
                <a:t>ث</a:t>
              </a:r>
              <a:r>
                <a:rPr kumimoji="0"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 </a:t>
              </a:r>
              <a:r>
                <a:rPr kumimoji="0" lang="ar-JO"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 الدراسات اللاهوتية الأردنية</a:t>
              </a:r>
              <a:r>
                <a:rPr kumimoji="0"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grpSp>
      <p:sp>
        <p:nvSpPr>
          <p:cNvPr id="6415" name="Rectangle 2"/>
          <p:cNvSpPr txBox="1"/>
          <p:nvPr/>
        </p:nvSpPr>
        <p:spPr>
          <a:xfrm>
            <a:off x="45719" y="1335332"/>
            <a:ext cx="9052561" cy="22159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rtl="1">
              <a:defRPr sz="80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1380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ص</a:t>
            </a:r>
            <a:r>
              <a:rPr lang="ar-JO" sz="13800" kern="0" dirty="0">
                <a:solidFill>
                  <a:srgbClr val="8F8F8F">
                    <a:lumOff val="44000"/>
                  </a:srgbClr>
                </a:solidFill>
                <a:latin typeface="Arial" panose="020B0604020202020204" pitchFamily="34" charset="0"/>
                <a:cs typeface="Arial" panose="020B0604020202020204" pitchFamily="34" charset="0"/>
              </a:rPr>
              <a:t>ف</a:t>
            </a:r>
            <a:r>
              <a:rPr kumimoji="0" sz="1380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نيا</a:t>
            </a:r>
            <a:endParaRPr kumimoji="0" sz="1380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15"/>
                                        </p:tgtEl>
                                        <p:attrNameLst>
                                          <p:attrName>style.visibility</p:attrName>
                                        </p:attrNameLst>
                                      </p:cBhvr>
                                      <p:to>
                                        <p:strVal val="visible"/>
                                      </p:to>
                                    </p:set>
                                    <p:animEffect transition="in" filter="fade">
                                      <p:cBhvr>
                                        <p:cTn id="7" dur="500"/>
                                        <p:tgtEl>
                                          <p:spTgt spid="6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15" grpId="0"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 name="Picture 2" descr="Picture 2"/>
          <p:cNvPicPr>
            <a:picLocks noChangeAspect="1"/>
          </p:cNvPicPr>
          <p:nvPr/>
        </p:nvPicPr>
        <p:blipFill>
          <a:blip r:embed="rId2" cstate="print"/>
          <a:stretch>
            <a:fillRect/>
          </a:stretch>
        </p:blipFill>
        <p:spPr>
          <a:xfrm>
            <a:off x="0" y="0"/>
            <a:ext cx="5257800" cy="6858000"/>
          </a:xfrm>
          <a:prstGeom prst="rect">
            <a:avLst/>
          </a:prstGeom>
          <a:ln w="12700">
            <a:miter lim="400000"/>
          </a:ln>
        </p:spPr>
      </p:pic>
      <p:pic>
        <p:nvPicPr>
          <p:cNvPr id="6462" name="Picture 2" descr="Picture 2"/>
          <p:cNvPicPr>
            <a:picLocks noChangeAspect="1"/>
          </p:cNvPicPr>
          <p:nvPr/>
        </p:nvPicPr>
        <p:blipFill>
          <a:blip r:embed="rId3" cstate="print"/>
          <a:stretch>
            <a:fillRect/>
          </a:stretch>
        </p:blipFill>
        <p:spPr>
          <a:xfrm>
            <a:off x="5257800" y="533400"/>
            <a:ext cx="3886200" cy="6324600"/>
          </a:xfrm>
          <a:prstGeom prst="rect">
            <a:avLst/>
          </a:prstGeom>
          <a:ln w="12700">
            <a:miter lim="400000"/>
          </a:ln>
        </p:spPr>
      </p:pic>
      <p:graphicFrame>
        <p:nvGraphicFramePr>
          <p:cNvPr id="6463" name="Table 3"/>
          <p:cNvGraphicFramePr/>
          <p:nvPr>
            <p:extLst>
              <p:ext uri="{D42A27DB-BD31-4B8C-83A1-F6EECF244321}">
                <p14:modId xmlns:p14="http://schemas.microsoft.com/office/powerpoint/2010/main" val="1811302040"/>
              </p:ext>
            </p:extLst>
          </p:nvPr>
        </p:nvGraphicFramePr>
        <p:xfrm>
          <a:off x="-36512" y="1023593"/>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دينونة</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a:t>
                      </a: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خلاص</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r h="533400">
                <a:tc>
                  <a:txBody>
                    <a:bodyPr/>
                    <a:lstStyle/>
                    <a:p>
                      <a:pPr algn="ctr" defTabSz="457200">
                        <a:defRPr sz="1800"/>
                      </a:pPr>
                      <a:r>
                        <a:rPr lang="ar-JO"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1: 1-3: 8</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a:t>
                      </a: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lang="ar-JO"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3:</a:t>
                      </a:r>
                      <a:r>
                        <a:rPr lang="ar-JO" sz="3200" b="1" i="0" baseline="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9-20</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1"/>
                  </a:ext>
                </a:extLst>
              </a:tr>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يوم</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ا</a:t>
                      </a:r>
                      <a:r>
                        <a:rPr lang="ar-JO"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لعقاب</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يوم </a:t>
                      </a: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التمجيد</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2"/>
                  </a:ext>
                </a:extLst>
              </a:tr>
              <a:tr h="533400">
                <a:tc>
                  <a:txBody>
                    <a:bodyPr/>
                    <a:lstStyle/>
                    <a:p>
                      <a:pPr algn="ctr" defTabSz="457200">
                        <a:defRPr sz="1800"/>
                      </a:pP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يوم </a:t>
                      </a: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القصاص</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يوم </a:t>
                      </a: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القضاء</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3"/>
                  </a:ext>
                </a:extLst>
              </a:tr>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دمار</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a:t>
                      </a: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إنقاذ</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4"/>
                  </a:ext>
                </a:extLst>
              </a:tr>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خراب</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ترميم</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5"/>
                  </a:ext>
                </a:extLst>
              </a:tr>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بر</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الله </a:t>
                      </a: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أمانة</a:t>
                      </a:r>
                      <a:r>
                        <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 الله </a:t>
                      </a: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6"/>
                  </a:ext>
                </a:extLst>
              </a:tr>
              <a:tr h="533400">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تحذير</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3200" b="1" i="0" dirty="0" err="1">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rPr>
                        <a:t>تشجيع</a:t>
                      </a:r>
                      <a:endParaRPr sz="3200" b="1" i="0" dirty="0">
                        <a:solidFill>
                          <a:schemeClr val="accent3">
                            <a:lumOff val="44000"/>
                          </a:schemeClr>
                        </a:solidFill>
                        <a:effectLst>
                          <a:glow rad="228600">
                            <a:schemeClr val="tx1">
                              <a:alpha val="807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7"/>
                  </a:ext>
                </a:extLst>
              </a:tr>
            </a:tbl>
          </a:graphicData>
        </a:graphic>
      </p:graphicFrame>
      <p:graphicFrame>
        <p:nvGraphicFramePr>
          <p:cNvPr id="6464" name="Table 5"/>
          <p:cNvGraphicFramePr/>
          <p:nvPr/>
        </p:nvGraphicFramePr>
        <p:xfrm>
          <a:off x="-36513"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algn="ctr" defTabSz="457200">
                        <a:defRPr sz="1800"/>
                      </a:pPr>
                      <a:r>
                        <a:rPr sz="2000" b="1" i="0" dirty="0" err="1">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الأرض</a:t>
                      </a:r>
                      <a:r>
                        <a:rPr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
</a:t>
                      </a:r>
                      <a:r>
                        <a:rPr lang="ar-JO"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1: 1-3</a:t>
                      </a:r>
                      <a:endParaRPr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b="1" i="0" dirty="0" err="1">
                          <a:effectLst>
                            <a:glow rad="228600">
                              <a:schemeClr val="tx1">
                                <a:alpha val="81459"/>
                              </a:schemeClr>
                            </a:glow>
                          </a:effectLst>
                          <a:latin typeface="Arial" panose="020B0604020202020204" pitchFamily="34" charset="0"/>
                          <a:cs typeface="Arial" panose="020B0604020202020204" pitchFamily="34" charset="0"/>
                        </a:rPr>
                        <a:t>يهوذا</a:t>
                      </a:r>
                      <a:br>
                        <a:rPr b="1" i="0" dirty="0">
                          <a:effectLst>
                            <a:glow rad="228600">
                              <a:schemeClr val="tx1">
                                <a:alpha val="81459"/>
                              </a:schemeClr>
                            </a:glow>
                          </a:effectLst>
                          <a:latin typeface="Arial" panose="020B0604020202020204" pitchFamily="34" charset="0"/>
                          <a:cs typeface="Arial" panose="020B0604020202020204" pitchFamily="34" charset="0"/>
                        </a:rPr>
                      </a:br>
                      <a:r>
                        <a:rPr lang="ar-JO" b="1" i="0" dirty="0">
                          <a:effectLst>
                            <a:glow rad="228600">
                              <a:schemeClr val="tx1">
                                <a:alpha val="81459"/>
                              </a:schemeClr>
                            </a:glow>
                          </a:effectLst>
                          <a:latin typeface="Arial" panose="020B0604020202020204" pitchFamily="34" charset="0"/>
                          <a:cs typeface="Arial" panose="020B0604020202020204" pitchFamily="34" charset="0"/>
                        </a:rPr>
                        <a:t>1: 4-2: 3</a:t>
                      </a: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b="1" i="0" dirty="0" err="1">
                          <a:effectLst>
                            <a:glow rad="228600">
                              <a:schemeClr val="tx1">
                                <a:alpha val="81459"/>
                              </a:schemeClr>
                            </a:glow>
                          </a:effectLst>
                          <a:latin typeface="Arial" panose="020B0604020202020204" pitchFamily="34" charset="0"/>
                          <a:cs typeface="Arial" panose="020B0604020202020204" pitchFamily="34" charset="0"/>
                        </a:rPr>
                        <a:t>الأمم</a:t>
                      </a: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lang="ar-JO" b="1" i="0" dirty="0">
                          <a:effectLst>
                            <a:glow rad="228600">
                              <a:schemeClr val="tx1">
                                <a:alpha val="81459"/>
                              </a:schemeClr>
                            </a:glow>
                          </a:effectLst>
                          <a:latin typeface="Arial" panose="020B0604020202020204" pitchFamily="34" charset="0"/>
                          <a:cs typeface="Arial" panose="020B0604020202020204" pitchFamily="34" charset="0"/>
                        </a:rPr>
                        <a:t>2: 4-15</a:t>
                      </a: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b="1" i="0" dirty="0" err="1">
                          <a:effectLst>
                            <a:glow rad="228600">
                              <a:schemeClr val="tx1">
                                <a:alpha val="81459"/>
                              </a:schemeClr>
                            </a:glow>
                          </a:effectLst>
                          <a:latin typeface="Arial" panose="020B0604020202020204" pitchFamily="34" charset="0"/>
                          <a:cs typeface="Arial" panose="020B0604020202020204" pitchFamily="34" charset="0"/>
                        </a:rPr>
                        <a:t>أورشليم</a:t>
                      </a: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lang="ar-JO" b="1" i="0" dirty="0">
                          <a:effectLst>
                            <a:glow rad="228600">
                              <a:schemeClr val="tx1">
                                <a:alpha val="81459"/>
                              </a:schemeClr>
                            </a:glow>
                          </a:effectLst>
                          <a:latin typeface="Arial" panose="020B0604020202020204" pitchFamily="34" charset="0"/>
                          <a:cs typeface="Arial" panose="020B0604020202020204" pitchFamily="34" charset="0"/>
                        </a:rPr>
                        <a:t>3:</a:t>
                      </a:r>
                      <a:r>
                        <a:rPr lang="ar-JO" b="1" i="0" baseline="0" dirty="0">
                          <a:effectLst>
                            <a:glow rad="228600">
                              <a:schemeClr val="tx1">
                                <a:alpha val="81459"/>
                              </a:schemeClr>
                            </a:glow>
                          </a:effectLst>
                          <a:latin typeface="Arial" panose="020B0604020202020204" pitchFamily="34" charset="0"/>
                          <a:cs typeface="Arial" panose="020B0604020202020204" pitchFamily="34" charset="0"/>
                        </a:rPr>
                        <a:t> 1-7</a:t>
                      </a: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1800"/>
                      </a:pPr>
                      <a:r>
                        <a:rPr sz="2000" b="1" i="0" dirty="0" err="1">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الأرض</a:t>
                      </a:r>
                      <a:r>
                        <a:rPr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
</a:t>
                      </a:r>
                      <a:r>
                        <a:rPr lang="ar-JO"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rPr>
                        <a:t>3: 8</a:t>
                      </a:r>
                      <a:endParaRPr sz="2000" b="1" i="0" dirty="0">
                        <a:solidFill>
                          <a:schemeClr val="accent3">
                            <a:lumOff val="44000"/>
                          </a:schemeClr>
                        </a:solidFill>
                        <a:effectLst>
                          <a:glow rad="228600">
                            <a:schemeClr val="tx1">
                              <a:alpha val="81459"/>
                            </a:schemeClr>
                          </a:glow>
                        </a:effectLst>
                        <a:latin typeface="Arial" panose="020B0604020202020204" pitchFamily="34" charset="0"/>
                        <a:ea typeface="Arial"/>
                        <a:cs typeface="Arial" panose="020B0604020202020204" pitchFamily="34" charset="0"/>
                        <a:sym typeface="Arial"/>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r>
                        <a:rPr b="1" i="0" dirty="0" err="1">
                          <a:effectLst>
                            <a:glow rad="228600">
                              <a:schemeClr val="tx1">
                                <a:alpha val="81459"/>
                              </a:schemeClr>
                            </a:glow>
                          </a:effectLst>
                          <a:latin typeface="Arial" panose="020B0604020202020204" pitchFamily="34" charset="0"/>
                          <a:cs typeface="Arial" panose="020B0604020202020204" pitchFamily="34" charset="0"/>
                        </a:rPr>
                        <a:t>البقية</a:t>
                      </a:r>
                      <a:r>
                        <a:rPr b="1" i="0" dirty="0">
                          <a:effectLst>
                            <a:glow rad="228600">
                              <a:schemeClr val="tx1">
                                <a:alpha val="81459"/>
                              </a:schemeClr>
                            </a:glow>
                          </a:effectLst>
                          <a:latin typeface="Arial" panose="020B0604020202020204" pitchFamily="34" charset="0"/>
                          <a:cs typeface="Arial" panose="020B0604020202020204" pitchFamily="34" charset="0"/>
                        </a:rPr>
                        <a:t> </a:t>
                      </a:r>
                      <a:r>
                        <a:rPr b="1" i="0" dirty="0" err="1">
                          <a:effectLst>
                            <a:glow rad="228600">
                              <a:schemeClr val="tx1">
                                <a:alpha val="81459"/>
                              </a:schemeClr>
                            </a:glow>
                          </a:effectLst>
                          <a:latin typeface="Arial" panose="020B0604020202020204" pitchFamily="34" charset="0"/>
                          <a:cs typeface="Arial" panose="020B0604020202020204" pitchFamily="34" charset="0"/>
                        </a:rPr>
                        <a:t>التقية</a:t>
                      </a: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lang="ar-JO" b="1" i="0" dirty="0">
                          <a:effectLst>
                            <a:glow rad="228600">
                              <a:schemeClr val="tx1">
                                <a:alpha val="81459"/>
                              </a:schemeClr>
                            </a:glow>
                          </a:effectLst>
                          <a:latin typeface="Arial" panose="020B0604020202020204" pitchFamily="34" charset="0"/>
                          <a:cs typeface="Arial" panose="020B0604020202020204" pitchFamily="34" charset="0"/>
                        </a:rPr>
                        <a:t>3: 9-10</a:t>
                      </a: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tc>
                  <a:txBody>
                    <a:bodyPr/>
                    <a:lstStyle/>
                    <a:p>
                      <a:pPr algn="ctr" defTabSz="457200">
                        <a:defRPr sz="2000" b="1">
                          <a:solidFill>
                            <a:schemeClr val="accent3">
                              <a:lumOff val="44000"/>
                            </a:schemeClr>
                          </a:solidFill>
                          <a:latin typeface="Arial"/>
                          <a:ea typeface="Arial"/>
                          <a:cs typeface="Arial"/>
                          <a:sym typeface="Arial"/>
                        </a:defRPr>
                      </a:pPr>
                      <a:r>
                        <a:rPr b="1" i="0" dirty="0" err="1">
                          <a:effectLst>
                            <a:glow rad="228600">
                              <a:schemeClr val="tx1">
                                <a:alpha val="81459"/>
                              </a:schemeClr>
                            </a:glow>
                          </a:effectLst>
                          <a:latin typeface="Arial" panose="020B0604020202020204" pitchFamily="34" charset="0"/>
                          <a:cs typeface="Arial" panose="020B0604020202020204" pitchFamily="34" charset="0"/>
                        </a:rPr>
                        <a:t>خلاص</a:t>
                      </a:r>
                      <a:r>
                        <a:rPr b="1" i="0" dirty="0">
                          <a:effectLst>
                            <a:glow rad="228600">
                              <a:schemeClr val="tx1">
                                <a:alpha val="81459"/>
                              </a:schemeClr>
                            </a:glow>
                          </a:effectLst>
                          <a:latin typeface="Arial" panose="020B0604020202020204" pitchFamily="34" charset="0"/>
                          <a:cs typeface="Arial" panose="020B0604020202020204" pitchFamily="34" charset="0"/>
                        </a:rPr>
                        <a:t> </a:t>
                      </a:r>
                      <a:r>
                        <a:rPr b="1" i="0" dirty="0" err="1">
                          <a:effectLst>
                            <a:glow rad="228600">
                              <a:schemeClr val="tx1">
                                <a:alpha val="81459"/>
                              </a:schemeClr>
                            </a:glow>
                          </a:effectLst>
                          <a:latin typeface="Arial" panose="020B0604020202020204" pitchFamily="34" charset="0"/>
                          <a:cs typeface="Arial" panose="020B0604020202020204" pitchFamily="34" charset="0"/>
                        </a:rPr>
                        <a:t>وإسترداد</a:t>
                      </a:r>
                      <a:endParaRPr b="1" i="0" dirty="0">
                        <a:effectLst>
                          <a:glow rad="228600">
                            <a:schemeClr val="tx1">
                              <a:alpha val="81459"/>
                            </a:schemeClr>
                          </a:glow>
                        </a:effectLst>
                        <a:latin typeface="Arial" panose="020B0604020202020204" pitchFamily="34" charset="0"/>
                        <a:cs typeface="Arial" panose="020B0604020202020204" pitchFamily="34" charset="0"/>
                      </a:endParaRPr>
                    </a:p>
                    <a:p>
                      <a:pPr algn="ctr" defTabSz="457200">
                        <a:defRPr sz="2000" b="1">
                          <a:solidFill>
                            <a:schemeClr val="accent3">
                              <a:lumOff val="44000"/>
                            </a:schemeClr>
                          </a:solidFill>
                          <a:latin typeface="Arial"/>
                          <a:ea typeface="Arial"/>
                          <a:cs typeface="Arial"/>
                          <a:sym typeface="Arial"/>
                        </a:defRPr>
                      </a:pPr>
                      <a:r>
                        <a:rPr lang="ar-JO" b="1" i="0" dirty="0">
                          <a:effectLst>
                            <a:glow rad="228600">
                              <a:schemeClr val="tx1">
                                <a:alpha val="81459"/>
                              </a:schemeClr>
                            </a:glow>
                          </a:effectLst>
                          <a:latin typeface="Arial" panose="020B0604020202020204" pitchFamily="34" charset="0"/>
                          <a:cs typeface="Arial" panose="020B0604020202020204" pitchFamily="34" charset="0"/>
                        </a:rPr>
                        <a:t>3: 11-20</a:t>
                      </a:r>
                      <a:endParaRPr b="1" i="0" dirty="0">
                        <a:effectLst>
                          <a:glow rad="228600">
                            <a:schemeClr val="tx1">
                              <a:alpha val="81459"/>
                            </a:schemeClr>
                          </a:glow>
                        </a:effectLst>
                        <a:latin typeface="Arial" panose="020B0604020202020204" pitchFamily="34" charset="0"/>
                        <a:cs typeface="Arial" panose="020B0604020202020204" pitchFamily="34" charset="0"/>
                      </a:endParaRPr>
                    </a:p>
                  </a:txBody>
                  <a:tcPr marL="0" marR="0" marT="0" marB="0"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6465" name="Title 8"/>
          <p:cNvSpPr txBox="1">
            <a:spLocks noGrp="1"/>
          </p:cNvSpPr>
          <p:nvPr>
            <p:ph type="title" idx="4294967295"/>
          </p:nvPr>
        </p:nvSpPr>
        <p:spPr>
          <a:xfrm>
            <a:off x="3871841" y="0"/>
            <a:ext cx="5272159" cy="609600"/>
          </a:xfrm>
          <a:prstGeom prst="rect">
            <a:avLst/>
          </a:prstGeom>
          <a:solidFill>
            <a:srgbClr val="000000"/>
          </a:solidFill>
        </p:spPr>
        <p:txBody>
          <a:bodyPr>
            <a:normAutofit fontScale="90000"/>
          </a:bodyPr>
          <a:lstStyle/>
          <a:p>
            <a:pPr algn="l" defTabSz="841247" rtl="0">
              <a:defRPr sz="3680" b="1">
                <a:solidFill>
                  <a:srgbClr val="FFFF00"/>
                </a:solidFill>
                <a:effectLst>
                  <a:outerShdw blurRad="35052" dist="35052" dir="2700000" rotWithShape="0">
                    <a:srgbClr val="000000"/>
                  </a:outerShdw>
                </a:effectLst>
              </a:defRPr>
            </a:pPr>
            <a:r>
              <a:rPr dirty="0">
                <a:effectLst>
                  <a:glow rad="228600">
                    <a:schemeClr val="tx1">
                      <a:alpha val="72000"/>
                    </a:schemeClr>
                  </a:glow>
                  <a:outerShdw blurRad="35052" dist="35052" dir="2700000" rotWithShape="0">
                    <a:srgbClr val="000000"/>
                  </a:outerShdw>
                </a:effectLst>
              </a:rPr>
              <a:t>يوم </a:t>
            </a:r>
            <a:r>
              <a:rPr dirty="0" err="1">
                <a:solidFill>
                  <a:schemeClr val="accent3">
                    <a:lumOff val="44000"/>
                  </a:schemeClr>
                </a:solidFill>
                <a:effectLst>
                  <a:glow rad="228600">
                    <a:schemeClr val="tx1">
                      <a:alpha val="72000"/>
                    </a:schemeClr>
                  </a:glow>
                  <a:outerShdw blurRad="35052" dist="35052" dir="2700000" rotWithShape="0">
                    <a:srgbClr val="000000"/>
                  </a:outerShdw>
                </a:effectLst>
              </a:rPr>
              <a:t>الرب</a:t>
            </a:r>
            <a:r>
              <a:rPr dirty="0">
                <a:effectLst>
                  <a:glow rad="228600">
                    <a:schemeClr val="tx1">
                      <a:alpha val="72000"/>
                    </a:schemeClr>
                  </a:glow>
                  <a:outerShdw blurRad="35052" dist="35052" dir="2700000" rotWithShape="0">
                    <a:srgbClr val="000000"/>
                  </a:outerShdw>
                </a:effectLst>
              </a:rPr>
              <a:t> </a:t>
            </a:r>
          </a:p>
        </p:txBody>
      </p:sp>
      <p:grpSp>
        <p:nvGrpSpPr>
          <p:cNvPr id="6468" name="Title 8"/>
          <p:cNvGrpSpPr/>
          <p:nvPr/>
        </p:nvGrpSpPr>
        <p:grpSpPr>
          <a:xfrm>
            <a:off x="0" y="6400800"/>
            <a:ext cx="9144000" cy="457200"/>
            <a:chOff x="0" y="0"/>
            <a:chExt cx="9144000" cy="457200"/>
          </a:xfrm>
        </p:grpSpPr>
        <p:sp>
          <p:nvSpPr>
            <p:cNvPr id="6466" name="Rectangle"/>
            <p:cNvSpPr/>
            <p:nvPr/>
          </p:nvSpPr>
          <p:spPr>
            <a:xfrm>
              <a:off x="0" y="0"/>
              <a:ext cx="9144000" cy="457200"/>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a:solidFill>
                    <a:srgbClr val="EAEAEA"/>
                  </a:solidFill>
                </a:defRPr>
              </a:pPr>
              <a:endParaRPr kumimoji="0" sz="1800" b="0" i="0" u="none" strike="noStrike" kern="0" cap="none" spc="0" normalizeH="0" baseline="0" noProof="0">
                <a:ln>
                  <a:noFill/>
                </a:ln>
                <a:solidFill>
                  <a:srgbClr val="EAEAEA"/>
                </a:solidFill>
                <a:effectLst>
                  <a:glow rad="228600">
                    <a:srgbClr val="000000">
                      <a:alpha val="72000"/>
                    </a:srgbClr>
                  </a:glow>
                </a:effectLst>
                <a:uLnTx/>
                <a:uFillTx/>
                <a:latin typeface="Times New Roman"/>
                <a:cs typeface="Times New Roman"/>
                <a:sym typeface="Times New Roman"/>
              </a:endParaRPr>
            </a:p>
          </p:txBody>
        </p:sp>
        <p:sp>
          <p:nvSpPr>
            <p:cNvPr id="6467" name="Judah, Nations, &amp; the Whole Earth (about 630 BC)"/>
            <p:cNvSpPr txBox="1"/>
            <p:nvPr/>
          </p:nvSpPr>
          <p:spPr>
            <a:xfrm>
              <a:off x="45719" y="28546"/>
              <a:ext cx="9052561" cy="40010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lgn="ctr">
                <a:defRPr>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8F8F8F">
                      <a:lumOff val="44000"/>
                    </a:srgbClr>
                  </a:solidFill>
                  <a:effectLst>
                    <a:glow rad="228600">
                      <a:srgbClr val="000000">
                        <a:alpha val="72000"/>
                      </a:srgbClr>
                    </a:glow>
                  </a:effectLst>
                  <a:uLnTx/>
                  <a:uFillTx/>
                  <a:latin typeface="Arial" panose="020B0604020202020204" pitchFamily="34" charset="0"/>
                  <a:cs typeface="Arial" panose="020B0604020202020204" pitchFamily="34" charset="0"/>
                  <a:sym typeface="Arial"/>
                </a:rPr>
                <a:t>يهوذا، الأمم وكل الأرض (حوالي 630 ق.م)</a:t>
              </a:r>
              <a:endParaRPr kumimoji="0" sz="2000" b="1" u="none" strike="noStrike" kern="0" cap="none" spc="0" normalizeH="0" baseline="0" noProof="0" dirty="0">
                <a:ln>
                  <a:noFill/>
                </a:ln>
                <a:solidFill>
                  <a:srgbClr val="8F8F8F">
                    <a:lumOff val="44000"/>
                  </a:srgbClr>
                </a:solidFill>
                <a:effectLst>
                  <a:glow rad="228600">
                    <a:srgbClr val="000000">
                      <a:alpha val="72000"/>
                    </a:srgbClr>
                  </a:glow>
                </a:effectLst>
                <a:uLnTx/>
                <a:uFillTx/>
                <a:latin typeface="Arial" panose="020B0604020202020204" pitchFamily="34" charset="0"/>
                <a:cs typeface="Arial" panose="020B0604020202020204" pitchFamily="34" charset="0"/>
                <a:sym typeface="Arial"/>
              </a:endParaRPr>
            </a:p>
          </p:txBody>
        </p:sp>
      </p:grpSp>
      <p:sp>
        <p:nvSpPr>
          <p:cNvPr id="6469" name="Text Box 311"/>
          <p:cNvSpPr txBox="1"/>
          <p:nvPr/>
        </p:nvSpPr>
        <p:spPr>
          <a:xfrm>
            <a:off x="8491219" y="0"/>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sz="2400" b="1">
                <a:solidFill>
                  <a:srgbClr val="EAEAEA"/>
                </a:solidFill>
                <a:latin typeface="Arial"/>
                <a:ea typeface="Arial"/>
                <a:cs typeface="Arial"/>
                <a:sym typeface="Arial"/>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EAEAEA"/>
                </a:solidFill>
                <a:effectLst>
                  <a:glow rad="228600">
                    <a:srgbClr val="000000">
                      <a:alpha val="72000"/>
                    </a:srgbClr>
                  </a:glow>
                </a:effectLst>
                <a:uLnTx/>
                <a:uFillTx/>
                <a:latin typeface="Arial" panose="020B0604020202020204" pitchFamily="34" charset="0"/>
                <a:cs typeface="Arial" panose="020B0604020202020204" pitchFamily="34" charset="0"/>
                <a:sym typeface="Arial"/>
              </a:rPr>
              <a:t>634</a:t>
            </a:r>
            <a:endParaRPr kumimoji="0" sz="2400" u="none" strike="noStrike" kern="0" cap="none" spc="0" normalizeH="0" baseline="0" noProof="0" dirty="0">
              <a:ln>
                <a:noFill/>
              </a:ln>
              <a:solidFill>
                <a:srgbClr val="EAEAEA"/>
              </a:solidFill>
              <a:effectLst>
                <a:glow rad="228600">
                  <a:srgbClr val="000000">
                    <a:alpha val="72000"/>
                  </a:srgbClr>
                </a:glow>
              </a:effectLst>
              <a:uLnTx/>
              <a:uFillTx/>
              <a:latin typeface="Arial" panose="020B0604020202020204" pitchFamily="34" charset="0"/>
              <a:cs typeface="Arial" panose="020B0604020202020204" pitchFamily="34" charset="0"/>
              <a:sym typeface="Arial"/>
            </a:endParaRPr>
          </a:p>
        </p:txBody>
      </p:sp>
      <p:sp>
        <p:nvSpPr>
          <p:cNvPr id="6470" name="Straight Connector 15"/>
          <p:cNvSpPr/>
          <p:nvPr/>
        </p:nvSpPr>
        <p:spPr>
          <a:xfrm>
            <a:off x="457200" y="4952999"/>
            <a:ext cx="2133600" cy="762002"/>
          </a:xfrm>
          <a:prstGeom prst="line">
            <a:avLst/>
          </a:prstGeom>
          <a:ln w="57150" cap="sq">
            <a:solidFill>
              <a:srgbClr val="FFFF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glow rad="228600">
                  <a:srgbClr val="000000">
                    <a:alpha val="72000"/>
                  </a:srgbClr>
                </a:glow>
              </a:effectLst>
              <a:uLnTx/>
              <a:uFillTx/>
              <a:latin typeface="Times New Roman"/>
              <a:cs typeface="Times New Roman"/>
              <a:sym typeface="Times New Roman"/>
            </a:endParaRPr>
          </a:p>
        </p:txBody>
      </p:sp>
      <p:sp>
        <p:nvSpPr>
          <p:cNvPr id="6471" name="Straight Connector 16"/>
          <p:cNvSpPr/>
          <p:nvPr/>
        </p:nvSpPr>
        <p:spPr>
          <a:xfrm flipV="1">
            <a:off x="2590800" y="4953000"/>
            <a:ext cx="2133600" cy="762000"/>
          </a:xfrm>
          <a:prstGeom prst="line">
            <a:avLst/>
          </a:prstGeom>
          <a:ln w="57150" cap="sq">
            <a:solidFill>
              <a:srgbClr val="FFFF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glow rad="228600">
                  <a:srgbClr val="000000">
                    <a:alpha val="72000"/>
                  </a:srgbClr>
                </a:glow>
              </a:effectLst>
              <a:uLnTx/>
              <a:uFillTx/>
              <a:latin typeface="Times New Roman"/>
              <a:cs typeface="Times New Roman"/>
              <a:sym typeface="Times New Roman"/>
            </a:endParaRPr>
          </a:p>
        </p:txBody>
      </p:sp>
      <p:sp>
        <p:nvSpPr>
          <p:cNvPr id="6472" name="Oval 17"/>
          <p:cNvSpPr/>
          <p:nvPr/>
        </p:nvSpPr>
        <p:spPr>
          <a:xfrm>
            <a:off x="1981200" y="5715000"/>
            <a:ext cx="1143000" cy="762000"/>
          </a:xfrm>
          <a:prstGeom prst="ellipse">
            <a:avLst/>
          </a:prstGeom>
          <a:ln w="57150" cap="sq">
            <a:solidFill>
              <a:srgbClr val="FFFF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solidFill>
                  <a:srgbClr val="EAEAEA"/>
                </a:solidFill>
              </a:defRPr>
            </a:pPr>
            <a:endParaRPr kumimoji="0" sz="1800" b="0" i="0" u="none" strike="noStrike" kern="0" cap="none" spc="0" normalizeH="0" baseline="0" noProof="0">
              <a:ln>
                <a:noFill/>
              </a:ln>
              <a:solidFill>
                <a:srgbClr val="EAEAEA"/>
              </a:solidFill>
              <a:effectLst>
                <a:glow rad="228600">
                  <a:srgbClr val="000000">
                    <a:alpha val="72000"/>
                  </a:srgbClr>
                </a:glow>
              </a:effectLst>
              <a:uLnTx/>
              <a:uFillTx/>
              <a:latin typeface="Times New Roman"/>
              <a:cs typeface="Times New Roman"/>
              <a:sym typeface="Times New Roman"/>
            </a:endParaRPr>
          </a:p>
        </p:txBody>
      </p:sp>
      <p:grpSp>
        <p:nvGrpSpPr>
          <p:cNvPr id="6475" name="Rectangle 2"/>
          <p:cNvGrpSpPr/>
          <p:nvPr/>
        </p:nvGrpSpPr>
        <p:grpSpPr>
          <a:xfrm>
            <a:off x="-36513" y="-49140"/>
            <a:ext cx="3908357" cy="707884"/>
            <a:chOff x="0" y="-30780"/>
            <a:chExt cx="3908355" cy="707882"/>
          </a:xfrm>
        </p:grpSpPr>
        <p:sp>
          <p:nvSpPr>
            <p:cNvPr id="6473" name="Rectangle"/>
            <p:cNvSpPr/>
            <p:nvPr/>
          </p:nvSpPr>
          <p:spPr>
            <a:xfrm>
              <a:off x="0" y="18360"/>
              <a:ext cx="3908355" cy="609601"/>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sz="4400">
                  <a:solidFill>
                    <a:srgbClr val="000066"/>
                  </a:solidFill>
                  <a:latin typeface="Arial"/>
                  <a:ea typeface="Arial"/>
                  <a:cs typeface="Arial"/>
                  <a:sym typeface="Arial"/>
                </a:defRPr>
              </a:pPr>
              <a:endParaRPr kumimoji="0" sz="4400" b="1" u="none" strike="noStrike" kern="0" cap="none" spc="0" normalizeH="0" baseline="0" noProof="0" dirty="0">
                <a:ln>
                  <a:noFill/>
                </a:ln>
                <a:solidFill>
                  <a:srgbClr val="000066"/>
                </a:solidFill>
                <a:effectLst>
                  <a:glow rad="228600">
                    <a:srgbClr val="000000">
                      <a:alpha val="72000"/>
                    </a:srgbClr>
                  </a:glow>
                </a:effectLst>
                <a:uLnTx/>
                <a:uFillTx/>
                <a:latin typeface="Arial" panose="020B0604020202020204" pitchFamily="34" charset="0"/>
                <a:cs typeface="Arial" panose="020B0604020202020204" pitchFamily="34" charset="0"/>
                <a:sym typeface="Arial"/>
              </a:endParaRPr>
            </a:p>
          </p:txBody>
        </p:sp>
        <p:sp>
          <p:nvSpPr>
            <p:cNvPr id="6474" name="صَفَنيا:"/>
            <p:cNvSpPr txBox="1"/>
            <p:nvPr/>
          </p:nvSpPr>
          <p:spPr>
            <a:xfrm>
              <a:off x="45719" y="-30780"/>
              <a:ext cx="3816915" cy="70788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lgn="r" defTabSz="914400">
                <a:defRPr sz="40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4000" u="none" strike="noStrike" kern="0" cap="none" spc="0" normalizeH="0" baseline="0" noProof="0" dirty="0">
                  <a:ln>
                    <a:noFill/>
                  </a:ln>
                  <a:solidFill>
                    <a:srgbClr val="8F8F8F">
                      <a:lumOff val="44000"/>
                    </a:srgbClr>
                  </a:solidFill>
                  <a:effectLst>
                    <a:glow rad="228600">
                      <a:srgbClr val="000000">
                        <a:alpha val="72000"/>
                      </a:srgbClr>
                    </a:glow>
                  </a:effectLst>
                  <a:uLnTx/>
                  <a:uFillTx/>
                  <a:latin typeface="Arial" panose="020B0604020202020204" pitchFamily="34" charset="0"/>
                  <a:cs typeface="Arial" panose="020B0604020202020204" pitchFamily="34" charset="0"/>
                  <a:sym typeface="Arial"/>
                </a:rPr>
                <a:t> ص</a:t>
              </a:r>
              <a:r>
                <a:rPr kumimoji="0" lang="ar-JO" sz="4000" u="none" strike="noStrike" kern="0" cap="none" spc="0" normalizeH="0" baseline="0" noProof="0" dirty="0">
                  <a:ln>
                    <a:noFill/>
                  </a:ln>
                  <a:solidFill>
                    <a:srgbClr val="8F8F8F">
                      <a:lumOff val="44000"/>
                    </a:srgbClr>
                  </a:solidFill>
                  <a:effectLst>
                    <a:glow rad="228600">
                      <a:srgbClr val="000000">
                        <a:alpha val="72000"/>
                      </a:srgbClr>
                    </a:glow>
                  </a:effectLst>
                  <a:uLnTx/>
                  <a:uFillTx/>
                  <a:latin typeface="Arial" panose="020B0604020202020204" pitchFamily="34" charset="0"/>
                  <a:cs typeface="Arial" panose="020B0604020202020204" pitchFamily="34" charset="0"/>
                  <a:sym typeface="Arial"/>
                </a:rPr>
                <a:t>فنيا</a:t>
              </a:r>
              <a:r>
                <a:rPr kumimoji="0" sz="4000" u="none" strike="noStrike" kern="0" cap="none" spc="0" normalizeH="0" baseline="0" noProof="0" dirty="0">
                  <a:ln>
                    <a:noFill/>
                  </a:ln>
                  <a:solidFill>
                    <a:srgbClr val="8F8F8F">
                      <a:lumOff val="44000"/>
                    </a:srgbClr>
                  </a:solidFill>
                  <a:effectLst>
                    <a:glow rad="228600">
                      <a:srgbClr val="000000">
                        <a:alpha val="72000"/>
                      </a:srgbClr>
                    </a:glow>
                  </a:effectLst>
                  <a:uLnTx/>
                  <a:uFillTx/>
                  <a:latin typeface="Arial" panose="020B0604020202020204" pitchFamily="34" charset="0"/>
                  <a:cs typeface="Arial" panose="020B0604020202020204" pitchFamily="34" charset="0"/>
                  <a:sym typeface="Arial"/>
                </a:rPr>
                <a:t>:</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646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p:tmAbs val="0"/>
                                  </p:iterate>
                                  <p:childTnLst>
                                    <p:set>
                                      <p:cBhvr>
                                        <p:cTn id="9" fill="hold"/>
                                        <p:tgtEl>
                                          <p:spTgt spid="6461"/>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p:tmAbs val="0"/>
                                  </p:iterate>
                                  <p:childTnLst>
                                    <p:set>
                                      <p:cBhvr>
                                        <p:cTn id="12" fill="hold"/>
                                        <p:tgtEl>
                                          <p:spTgt spid="646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iterate>
                                    <p:tmAbs val="0"/>
                                  </p:iterate>
                                  <p:childTnLst>
                                    <p:set>
                                      <p:cBhvr>
                                        <p:cTn id="16" fill="hold"/>
                                        <p:tgtEl>
                                          <p:spTgt spid="646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iterate>
                                    <p:tmAbs val="0"/>
                                  </p:iterate>
                                  <p:childTnLst>
                                    <p:set>
                                      <p:cBhvr>
                                        <p:cTn id="20" fill="hold"/>
                                        <p:tgtEl>
                                          <p:spTgt spid="647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iterate>
                                    <p:tmAbs val="0"/>
                                  </p:iterate>
                                  <p:childTnLst>
                                    <p:set>
                                      <p:cBhvr>
                                        <p:cTn id="24" fill="hold"/>
                                        <p:tgtEl>
                                          <p:spTgt spid="647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iterate>
                                    <p:tmAbs val="0"/>
                                  </p:iterate>
                                  <p:childTnLst>
                                    <p:set>
                                      <p:cBhvr>
                                        <p:cTn id="28" fill="hold"/>
                                        <p:tgtEl>
                                          <p:spTgt spid="647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iterate>
                                    <p:tmAbs val="0"/>
                                  </p:iterate>
                                  <p:childTnLst>
                                    <p:set>
                                      <p:cBhvr>
                                        <p:cTn id="32" fill="hold"/>
                                        <p:tgtEl>
                                          <p:spTgt spid="6475"/>
                                        </p:tgtEl>
                                        <p:attrNameLst>
                                          <p:attrName>style.visibility</p:attrName>
                                        </p:attrNameLst>
                                      </p:cBhvr>
                                      <p:to>
                                        <p:strVal val="visible"/>
                                      </p:to>
                                    </p:set>
                                    <p:anim calcmode="lin" valueType="num">
                                      <p:cBhvr>
                                        <p:cTn id="33" dur="500" fill="hold"/>
                                        <p:tgtEl>
                                          <p:spTgt spid="6475"/>
                                        </p:tgtEl>
                                        <p:attrNameLst>
                                          <p:attrName>ppt_x</p:attrName>
                                        </p:attrNameLst>
                                      </p:cBhvr>
                                      <p:tavLst>
                                        <p:tav tm="0">
                                          <p:val>
                                            <p:strVal val="#ppt_x"/>
                                          </p:val>
                                        </p:tav>
                                        <p:tav tm="100000">
                                          <p:val>
                                            <p:strVal val="#ppt_x"/>
                                          </p:val>
                                        </p:tav>
                                      </p:tavLst>
                                    </p:anim>
                                    <p:anim calcmode="lin" valueType="num">
                                      <p:cBhvr>
                                        <p:cTn id="34" dur="500" fill="hold"/>
                                        <p:tgtEl>
                                          <p:spTgt spid="64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 grpId="0" animBg="1" advAuto="0"/>
      <p:bldP spid="6462" grpId="0" animBg="1" advAuto="0"/>
      <p:bldP spid="6463" grpId="0" animBg="1" advAuto="0"/>
      <p:bldP spid="6464" grpId="0" animBg="1" advAuto="0"/>
      <p:bldP spid="6470" grpId="0" animBg="1" advAuto="0"/>
      <p:bldP spid="6471" grpId="0" animBg="1" advAuto="0"/>
      <p:bldP spid="6472" grpId="0" animBg="1" advAuto="0"/>
      <p:bldP spid="6475"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14339" name="Line 3"/>
          <p:cNvSpPr>
            <a:spLocks noChangeShapeType="1"/>
          </p:cNvSpPr>
          <p:nvPr/>
        </p:nvSpPr>
        <p:spPr bwMode="auto">
          <a:xfrm>
            <a:off x="1447800" y="3846513"/>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0" name="Line 4"/>
          <p:cNvSpPr>
            <a:spLocks noChangeShapeType="1"/>
          </p:cNvSpPr>
          <p:nvPr/>
        </p:nvSpPr>
        <p:spPr bwMode="auto">
          <a:xfrm>
            <a:off x="2486025" y="3843338"/>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1" name="Line 5"/>
          <p:cNvSpPr>
            <a:spLocks noChangeShapeType="1"/>
          </p:cNvSpPr>
          <p:nvPr/>
        </p:nvSpPr>
        <p:spPr bwMode="auto">
          <a:xfrm>
            <a:off x="7677150" y="3843338"/>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2" name="Text Box 6"/>
          <p:cNvSpPr txBox="1">
            <a:spLocks noChangeArrowheads="1"/>
          </p:cNvSpPr>
          <p:nvPr/>
        </p:nvSpPr>
        <p:spPr bwMode="auto">
          <a:xfrm rot="16168439">
            <a:off x="-1763713" y="2038350"/>
            <a:ext cx="4664076"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charset="0"/>
                <a:cs typeface="Arial" panose="020B0604020202020204" pitchFamily="34" charset="0"/>
              </a:rPr>
              <a:t>تغلث فلاسر</a:t>
            </a:r>
            <a:endParaRPr kumimoji="0" lang="en-US"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charset="0"/>
              <a:cs typeface="Arial" panose="020B0604020202020204" pitchFamily="34" charset="0"/>
            </a:endParaRPr>
          </a:p>
        </p:txBody>
      </p:sp>
      <p:sp>
        <p:nvSpPr>
          <p:cNvPr id="14343" name="Text Box 7"/>
          <p:cNvSpPr txBox="1">
            <a:spLocks noChangeArrowheads="1"/>
          </p:cNvSpPr>
          <p:nvPr/>
        </p:nvSpPr>
        <p:spPr bwMode="auto">
          <a:xfrm>
            <a:off x="1905000" y="569913"/>
            <a:ext cx="33528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1F7E9"/>
                </a:solidFill>
                <a:effectLst/>
                <a:uLnTx/>
                <a:uFillTx/>
                <a:latin typeface="Arial" panose="020B0604020202020204" pitchFamily="34" charset="0"/>
                <a:ea typeface="ＭＳ Ｐゴシック" charset="0"/>
                <a:cs typeface="Arial" panose="020B0604020202020204" pitchFamily="34" charset="0"/>
              </a:rPr>
              <a:t>آشور</a:t>
            </a:r>
            <a:endParaRPr kumimoji="0" lang="en-US"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4344" name="Text Box 8"/>
          <p:cNvSpPr txBox="1">
            <a:spLocks noChangeArrowheads="1"/>
          </p:cNvSpPr>
          <p:nvPr/>
        </p:nvSpPr>
        <p:spPr bwMode="auto">
          <a:xfrm>
            <a:off x="304800" y="4713288"/>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1000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5" name="Line 9"/>
          <p:cNvSpPr>
            <a:spLocks noChangeShapeType="1"/>
          </p:cNvSpPr>
          <p:nvPr/>
        </p:nvSpPr>
        <p:spPr bwMode="auto">
          <a:xfrm>
            <a:off x="8839200" y="3846513"/>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6" name="Line 10"/>
          <p:cNvSpPr>
            <a:spLocks noChangeShapeType="1"/>
          </p:cNvSpPr>
          <p:nvPr/>
        </p:nvSpPr>
        <p:spPr bwMode="auto">
          <a:xfrm>
            <a:off x="457200" y="3846513"/>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7" name="Line 11"/>
          <p:cNvSpPr>
            <a:spLocks noChangeShapeType="1"/>
          </p:cNvSpPr>
          <p:nvPr/>
        </p:nvSpPr>
        <p:spPr bwMode="auto">
          <a:xfrm>
            <a:off x="6629400" y="3846513"/>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8" name="Line 12"/>
          <p:cNvSpPr>
            <a:spLocks noChangeShapeType="1"/>
          </p:cNvSpPr>
          <p:nvPr/>
        </p:nvSpPr>
        <p:spPr bwMode="auto">
          <a:xfrm>
            <a:off x="5638800" y="3846513"/>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49" name="Line 13"/>
          <p:cNvSpPr>
            <a:spLocks noChangeShapeType="1"/>
          </p:cNvSpPr>
          <p:nvPr/>
        </p:nvSpPr>
        <p:spPr bwMode="auto">
          <a:xfrm>
            <a:off x="4572000" y="3846513"/>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0" name="Line 14"/>
          <p:cNvSpPr>
            <a:spLocks noChangeShapeType="1"/>
          </p:cNvSpPr>
          <p:nvPr/>
        </p:nvSpPr>
        <p:spPr bwMode="auto">
          <a:xfrm>
            <a:off x="3505200" y="3846513"/>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1" name="Line 15"/>
          <p:cNvSpPr>
            <a:spLocks noChangeShapeType="1"/>
          </p:cNvSpPr>
          <p:nvPr/>
        </p:nvSpPr>
        <p:spPr bwMode="auto">
          <a:xfrm>
            <a:off x="371475" y="4649788"/>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3300"/>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2" name="Text Box 16"/>
          <p:cNvSpPr txBox="1">
            <a:spLocks noChangeArrowheads="1"/>
          </p:cNvSpPr>
          <p:nvPr/>
        </p:nvSpPr>
        <p:spPr bwMode="auto">
          <a:xfrm rot="16166516">
            <a:off x="6202363" y="2368550"/>
            <a:ext cx="4241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سقوط نينوى 612</a:t>
            </a:r>
            <a:endParaRPr kumimoji="0" lang="en-US"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3" name="Text Box 17"/>
          <p:cNvSpPr txBox="1">
            <a:spLocks noChangeArrowheads="1"/>
          </p:cNvSpPr>
          <p:nvPr/>
        </p:nvSpPr>
        <p:spPr bwMode="auto">
          <a:xfrm>
            <a:off x="5715000" y="5827713"/>
            <a:ext cx="1905000"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rPr>
              <a:t>انتكاسة  نينوى</a:t>
            </a:r>
            <a:endParaRPr kumimoji="0" lang="en-US" sz="28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4" name="Text Box 18"/>
          <p:cNvSpPr txBox="1">
            <a:spLocks noChangeArrowheads="1"/>
          </p:cNvSpPr>
          <p:nvPr/>
        </p:nvSpPr>
        <p:spPr bwMode="auto">
          <a:xfrm rot="16166516">
            <a:off x="3305175" y="2219325"/>
            <a:ext cx="4241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rPr>
              <a:t>يونان 760</a:t>
            </a:r>
            <a:endParaRPr kumimoji="0" lang="en-US"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5" name="Line 19"/>
          <p:cNvSpPr>
            <a:spLocks noChangeShapeType="1"/>
          </p:cNvSpPr>
          <p:nvPr/>
        </p:nvSpPr>
        <p:spPr bwMode="auto">
          <a:xfrm>
            <a:off x="5486400" y="4343400"/>
            <a:ext cx="19050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sp>
        <p:nvSpPr>
          <p:cNvPr id="14356" name="Text Box 20"/>
          <p:cNvSpPr txBox="1">
            <a:spLocks noChangeArrowheads="1"/>
          </p:cNvSpPr>
          <p:nvPr/>
        </p:nvSpPr>
        <p:spPr bwMode="auto">
          <a:xfrm>
            <a:off x="5400675"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750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7" name="Text Box 21"/>
          <p:cNvSpPr txBox="1">
            <a:spLocks noChangeArrowheads="1"/>
          </p:cNvSpPr>
          <p:nvPr/>
        </p:nvSpPr>
        <p:spPr bwMode="auto">
          <a:xfrm>
            <a:off x="6419850"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700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8" name="Text Box 22"/>
          <p:cNvSpPr txBox="1">
            <a:spLocks noChangeArrowheads="1"/>
          </p:cNvSpPr>
          <p:nvPr/>
        </p:nvSpPr>
        <p:spPr bwMode="auto">
          <a:xfrm>
            <a:off x="4381500"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800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59" name="Text Box 23"/>
          <p:cNvSpPr txBox="1">
            <a:spLocks noChangeArrowheads="1"/>
          </p:cNvSpPr>
          <p:nvPr/>
        </p:nvSpPr>
        <p:spPr bwMode="auto">
          <a:xfrm>
            <a:off x="3362325"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850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60" name="Text Box 24"/>
          <p:cNvSpPr txBox="1">
            <a:spLocks noChangeArrowheads="1"/>
          </p:cNvSpPr>
          <p:nvPr/>
        </p:nvSpPr>
        <p:spPr bwMode="auto">
          <a:xfrm>
            <a:off x="2343150"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900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61" name="Text Box 25"/>
          <p:cNvSpPr txBox="1">
            <a:spLocks noChangeArrowheads="1"/>
          </p:cNvSpPr>
          <p:nvPr/>
        </p:nvSpPr>
        <p:spPr bwMode="auto">
          <a:xfrm>
            <a:off x="7439025"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650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62" name="Text Box 26"/>
          <p:cNvSpPr txBox="1">
            <a:spLocks noChangeArrowheads="1"/>
          </p:cNvSpPr>
          <p:nvPr/>
        </p:nvSpPr>
        <p:spPr bwMode="auto">
          <a:xfrm>
            <a:off x="8458200" y="4713288"/>
            <a:ext cx="3810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600</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92538" name="Freeform 27"/>
          <p:cNvSpPr>
            <a:spLocks/>
          </p:cNvSpPr>
          <p:nvPr/>
        </p:nvSpPr>
        <p:spPr bwMode="auto">
          <a:xfrm>
            <a:off x="215900" y="1700213"/>
            <a:ext cx="5940425" cy="3967162"/>
          </a:xfrm>
          <a:custGeom>
            <a:avLst/>
            <a:gdLst>
              <a:gd name="T0" fmla="*/ 2147483647 w 618"/>
              <a:gd name="T1" fmla="*/ 2147483647 h 210"/>
              <a:gd name="T2" fmla="*/ 2147483647 w 618"/>
              <a:gd name="T3" fmla="*/ 2147483647 h 210"/>
              <a:gd name="T4" fmla="*/ 2147483647 w 618"/>
              <a:gd name="T5" fmla="*/ 2147483647 h 210"/>
              <a:gd name="T6" fmla="*/ 2147483647 w 618"/>
              <a:gd name="T7" fmla="*/ 0 h 210"/>
              <a:gd name="T8" fmla="*/ 2147483647 w 618"/>
              <a:gd name="T9" fmla="*/ 2147483647 h 210"/>
              <a:gd name="T10" fmla="*/ 2147483647 w 618"/>
              <a:gd name="T11" fmla="*/ 2147483647 h 210"/>
              <a:gd name="T12" fmla="*/ 2147483647 w 618"/>
              <a:gd name="T13" fmla="*/ 2147483647 h 210"/>
              <a:gd name="T14" fmla="*/ 2147483647 w 618"/>
              <a:gd name="T15" fmla="*/ 2147483647 h 210"/>
              <a:gd name="T16" fmla="*/ 2147483647 w 618"/>
              <a:gd name="T17" fmla="*/ 2147483647 h 210"/>
              <a:gd name="T18" fmla="*/ 2147483647 w 618"/>
              <a:gd name="T19" fmla="*/ 2147483647 h 2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8"/>
              <a:gd name="T31" fmla="*/ 0 h 210"/>
              <a:gd name="T32" fmla="*/ 618 w 618"/>
              <a:gd name="T33" fmla="*/ 210 h 2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8" h="210">
                <a:moveTo>
                  <a:pt x="21" y="191"/>
                </a:moveTo>
                <a:cubicBezTo>
                  <a:pt x="85" y="94"/>
                  <a:pt x="0" y="210"/>
                  <a:pt x="81" y="132"/>
                </a:cubicBezTo>
                <a:cubicBezTo>
                  <a:pt x="97" y="115"/>
                  <a:pt x="149" y="33"/>
                  <a:pt x="165" y="24"/>
                </a:cubicBezTo>
                <a:cubicBezTo>
                  <a:pt x="186" y="10"/>
                  <a:pt x="236" y="0"/>
                  <a:pt x="236" y="0"/>
                </a:cubicBezTo>
                <a:cubicBezTo>
                  <a:pt x="261" y="8"/>
                  <a:pt x="288" y="14"/>
                  <a:pt x="308" y="36"/>
                </a:cubicBezTo>
                <a:cubicBezTo>
                  <a:pt x="326" y="57"/>
                  <a:pt x="330" y="95"/>
                  <a:pt x="356" y="108"/>
                </a:cubicBezTo>
                <a:cubicBezTo>
                  <a:pt x="414" y="137"/>
                  <a:pt x="386" y="126"/>
                  <a:pt x="439" y="143"/>
                </a:cubicBezTo>
                <a:cubicBezTo>
                  <a:pt x="483" y="139"/>
                  <a:pt x="529" y="147"/>
                  <a:pt x="571" y="132"/>
                </a:cubicBezTo>
                <a:cubicBezTo>
                  <a:pt x="587" y="125"/>
                  <a:pt x="588" y="100"/>
                  <a:pt x="595" y="84"/>
                </a:cubicBezTo>
                <a:cubicBezTo>
                  <a:pt x="604" y="60"/>
                  <a:pt x="618" y="12"/>
                  <a:pt x="618" y="12"/>
                </a:cubicBezTo>
              </a:path>
            </a:pathLst>
          </a:custGeom>
          <a:noFill/>
          <a:ln w="57150">
            <a:solidFill>
              <a:schemeClr val="tx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ＭＳ Ｐゴシック" charset="0"/>
            </a:endParaRPr>
          </a:p>
        </p:txBody>
      </p:sp>
      <p:sp>
        <p:nvSpPr>
          <p:cNvPr id="14364" name="Text Box 28"/>
          <p:cNvSpPr txBox="1">
            <a:spLocks noChangeArrowheads="1"/>
          </p:cNvSpPr>
          <p:nvPr/>
        </p:nvSpPr>
        <p:spPr bwMode="auto">
          <a:xfrm rot="16166516">
            <a:off x="5210175" y="2322513"/>
            <a:ext cx="4241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rPr>
              <a:t>ناحوم 660</a:t>
            </a:r>
            <a:endParaRPr kumimoji="0" lang="en-US"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65" name="Text Box 29"/>
          <p:cNvSpPr txBox="1">
            <a:spLocks noChangeArrowheads="1"/>
          </p:cNvSpPr>
          <p:nvPr/>
        </p:nvSpPr>
        <p:spPr bwMode="auto">
          <a:xfrm rot="16166516">
            <a:off x="4225925" y="2398713"/>
            <a:ext cx="4241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rPr>
              <a:t>سقوط إسرائيل 722</a:t>
            </a:r>
            <a:endParaRPr kumimoji="0" lang="en-US"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14366" name="Rectangle 30"/>
          <p:cNvSpPr>
            <a:spLocks noGrp="1" noChangeArrowheads="1"/>
          </p:cNvSpPr>
          <p:nvPr>
            <p:ph type="title" idx="4294967295"/>
          </p:nvPr>
        </p:nvSpPr>
        <p:spPr>
          <a:xfrm>
            <a:off x="5715000" y="76200"/>
            <a:ext cx="3124200" cy="1143000"/>
          </a:xfrm>
          <a:effectLst>
            <a:outerShdw blurRad="63500" dist="35921" dir="2700000" algn="ctr" rotWithShape="0">
              <a:srgbClr val="000000">
                <a:alpha val="74998"/>
              </a:srgbClr>
            </a:outerShdw>
          </a:effectLst>
        </p:spPr>
        <p:txBody>
          <a:bodyPr/>
          <a:lstStyle/>
          <a:p>
            <a:pPr algn="ctr">
              <a:defRPr/>
            </a:pPr>
            <a:r>
              <a:rPr lang="ar-JO" sz="3600" b="1" i="0" dirty="0">
                <a:solidFill>
                  <a:srgbClr val="FFE70E"/>
                </a:solidFill>
                <a:effectLst/>
                <a:latin typeface="Arial" panose="020B0604020202020204" pitchFamily="34" charset="0"/>
                <a:ea typeface="ＭＳ Ｐゴシック" charset="0"/>
                <a:cs typeface="Arial" panose="020B0604020202020204" pitchFamily="34" charset="0"/>
              </a:rPr>
              <a:t>بعد 100 سنة</a:t>
            </a:r>
            <a:endParaRPr lang="en-US" sz="3600" b="1" i="0" dirty="0">
              <a:latin typeface="Arial" panose="020B0604020202020204" pitchFamily="34" charset="0"/>
              <a:ea typeface="ＭＳ Ｐゴシック" charset="0"/>
              <a:cs typeface="Arial" panose="020B0604020202020204" pitchFamily="34" charset="0"/>
            </a:endParaRPr>
          </a:p>
        </p:txBody>
      </p:sp>
      <p:sp>
        <p:nvSpPr>
          <p:cNvPr id="31" name="Text Box 6"/>
          <p:cNvSpPr txBox="1">
            <a:spLocks noChangeArrowheads="1"/>
          </p:cNvSpPr>
          <p:nvPr/>
        </p:nvSpPr>
        <p:spPr bwMode="auto">
          <a:xfrm rot="16168439">
            <a:off x="-971550" y="2038350"/>
            <a:ext cx="4664076"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1F7E9"/>
                </a:solidFill>
                <a:effectLst/>
                <a:uLnTx/>
                <a:uFillTx/>
                <a:latin typeface="Arial" panose="020B0604020202020204" pitchFamily="34" charset="0"/>
                <a:ea typeface="ＭＳ Ｐゴシック" charset="0"/>
                <a:cs typeface="Arial" panose="020B0604020202020204" pitchFamily="34" charset="0"/>
              </a:rPr>
              <a:t>آشور قوية</a:t>
            </a:r>
            <a:endParaRPr kumimoji="0" lang="en-US" sz="2400" b="1" u="none" strike="noStrike" kern="1200" cap="none" spc="0" normalizeH="0" baseline="0" noProof="0" dirty="0">
              <a:ln>
                <a:noFill/>
              </a:ln>
              <a:solidFill>
                <a:srgbClr val="F1F7E9"/>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28"/>
          <p:cNvSpPr txBox="1">
            <a:spLocks noChangeArrowheads="1"/>
          </p:cNvSpPr>
          <p:nvPr/>
        </p:nvSpPr>
        <p:spPr bwMode="auto">
          <a:xfrm rot="16166516">
            <a:off x="5716171" y="2669439"/>
            <a:ext cx="4241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rPr>
              <a:t>صفنيا 630</a:t>
            </a:r>
            <a:endParaRPr kumimoji="0" lang="en-US" sz="3200" b="1" u="none" strike="noStrike" kern="1200" cap="none" spc="0" normalizeH="0" baseline="0" noProof="0" dirty="0">
              <a:ln>
                <a:noFill/>
              </a:ln>
              <a:solidFill>
                <a:srgbClr val="FDFF5D"/>
              </a:solidFill>
              <a:effectLst/>
              <a:uLnTx/>
              <a:uFillTx/>
              <a:latin typeface="Arial" panose="020B0604020202020204" pitchFamily="34" charset="0"/>
              <a:ea typeface="ＭＳ Ｐゴシック" pitchFamily="24" charset="-128"/>
              <a:cs typeface="Arial" panose="020B0604020202020204" pitchFamily="34" charset="0"/>
            </a:endParaRPr>
          </a:p>
        </p:txBody>
      </p:sp>
    </p:spTree>
    <p:extLst>
      <p:ext uri="{BB962C8B-B14F-4D97-AF65-F5344CB8AC3E}">
        <p14:creationId xmlns:p14="http://schemas.microsoft.com/office/powerpoint/2010/main" val="7878583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4354"/>
                                        </p:tgtEl>
                                        <p:attrNameLst>
                                          <p:attrName>style.visibility</p:attrName>
                                        </p:attrNameLst>
                                      </p:cBhvr>
                                      <p:to>
                                        <p:strVal val="visible"/>
                                      </p:to>
                                    </p:set>
                                    <p:animEffect transition="in" filter="dissolve">
                                      <p:cBhvr>
                                        <p:cTn id="7" dur="500"/>
                                        <p:tgtEl>
                                          <p:spTgt spid="14354"/>
                                        </p:tgtEl>
                                      </p:cBhvr>
                                    </p:animEffect>
                                  </p:childTnLst>
                                </p:cTn>
                              </p:par>
                            </p:childTnLst>
                          </p:cTn>
                        </p:par>
                        <p:par>
                          <p:cTn id="8" fill="hold" nodeType="afterGroup">
                            <p:stCondLst>
                              <p:cond delay="5500"/>
                            </p:stCondLst>
                            <p:childTnLst>
                              <p:par>
                                <p:cTn id="9" presetID="9" presetClass="entr" presetSubtype="0" fill="hold" grpId="0" nodeType="afterEffect">
                                  <p:stCondLst>
                                    <p:cond delay="5000"/>
                                  </p:stCondLst>
                                  <p:childTnLst>
                                    <p:set>
                                      <p:cBhvr>
                                        <p:cTn id="10" dur="1" fill="hold">
                                          <p:stCondLst>
                                            <p:cond delay="0"/>
                                          </p:stCondLst>
                                        </p:cTn>
                                        <p:tgtEl>
                                          <p:spTgt spid="14365"/>
                                        </p:tgtEl>
                                        <p:attrNameLst>
                                          <p:attrName>style.visibility</p:attrName>
                                        </p:attrNameLst>
                                      </p:cBhvr>
                                      <p:to>
                                        <p:strVal val="visible"/>
                                      </p:to>
                                    </p:set>
                                    <p:animEffect transition="in" filter="dissolve">
                                      <p:cBhvr>
                                        <p:cTn id="11" dur="500"/>
                                        <p:tgtEl>
                                          <p:spTgt spid="14365"/>
                                        </p:tgtEl>
                                      </p:cBhvr>
                                    </p:animEffect>
                                  </p:childTnLst>
                                </p:cTn>
                              </p:par>
                            </p:childTnLst>
                          </p:cTn>
                        </p:par>
                        <p:par>
                          <p:cTn id="12" fill="hold" nodeType="afterGroup">
                            <p:stCondLst>
                              <p:cond delay="11000"/>
                            </p:stCondLst>
                            <p:childTnLst>
                              <p:par>
                                <p:cTn id="13" presetID="9" presetClass="entr" presetSubtype="0" fill="hold" grpId="0" nodeType="afterEffect">
                                  <p:stCondLst>
                                    <p:cond delay="5000"/>
                                  </p:stCondLst>
                                  <p:childTnLst>
                                    <p:set>
                                      <p:cBhvr>
                                        <p:cTn id="14" dur="1" fill="hold">
                                          <p:stCondLst>
                                            <p:cond delay="0"/>
                                          </p:stCondLst>
                                        </p:cTn>
                                        <p:tgtEl>
                                          <p:spTgt spid="14364"/>
                                        </p:tgtEl>
                                        <p:attrNameLst>
                                          <p:attrName>style.visibility</p:attrName>
                                        </p:attrNameLst>
                                      </p:cBhvr>
                                      <p:to>
                                        <p:strVal val="visible"/>
                                      </p:to>
                                    </p:set>
                                    <p:animEffect transition="in" filter="dissolve">
                                      <p:cBhvr>
                                        <p:cTn id="15" dur="500"/>
                                        <p:tgtEl>
                                          <p:spTgt spid="1436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352"/>
                                        </p:tgtEl>
                                        <p:attrNameLst>
                                          <p:attrName>style.visibility</p:attrName>
                                        </p:attrNameLst>
                                      </p:cBhvr>
                                      <p:to>
                                        <p:strVal val="visible"/>
                                      </p:to>
                                    </p:set>
                                    <p:animEffect transition="in" filter="fade">
                                      <p:cBhvr>
                                        <p:cTn id="20" dur="500"/>
                                        <p:tgtEl>
                                          <p:spTgt spid="14352"/>
                                        </p:tgtEl>
                                      </p:cBhvr>
                                    </p:animEffect>
                                  </p:childTnLst>
                                </p:cTn>
                              </p:par>
                            </p:childTnLst>
                          </p:cTn>
                        </p:par>
                        <p:par>
                          <p:cTn id="21" fill="hold" nodeType="afterGroup">
                            <p:stCondLst>
                              <p:cond delay="500"/>
                            </p:stCondLst>
                            <p:childTnLst>
                              <p:par>
                                <p:cTn id="22" presetID="17" presetClass="entr" presetSubtype="10" fill="hold" grpId="0" nodeType="afterEffect">
                                  <p:stCondLst>
                                    <p:cond delay="3000"/>
                                  </p:stCondLst>
                                  <p:childTnLst>
                                    <p:set>
                                      <p:cBhvr>
                                        <p:cTn id="23" dur="1" fill="hold">
                                          <p:stCondLst>
                                            <p:cond delay="0"/>
                                          </p:stCondLst>
                                        </p:cTn>
                                        <p:tgtEl>
                                          <p:spTgt spid="14355"/>
                                        </p:tgtEl>
                                        <p:attrNameLst>
                                          <p:attrName>style.visibility</p:attrName>
                                        </p:attrNameLst>
                                      </p:cBhvr>
                                      <p:to>
                                        <p:strVal val="visible"/>
                                      </p:to>
                                    </p:set>
                                    <p:anim calcmode="lin" valueType="num">
                                      <p:cBhvr>
                                        <p:cTn id="24" dur="500" fill="hold"/>
                                        <p:tgtEl>
                                          <p:spTgt spid="14355"/>
                                        </p:tgtEl>
                                        <p:attrNameLst>
                                          <p:attrName>ppt_w</p:attrName>
                                        </p:attrNameLst>
                                      </p:cBhvr>
                                      <p:tavLst>
                                        <p:tav tm="0">
                                          <p:val>
                                            <p:fltVal val="0"/>
                                          </p:val>
                                        </p:tav>
                                        <p:tav tm="100000">
                                          <p:val>
                                            <p:strVal val="#ppt_w"/>
                                          </p:val>
                                        </p:tav>
                                      </p:tavLst>
                                    </p:anim>
                                    <p:anim calcmode="lin" valueType="num">
                                      <p:cBhvr>
                                        <p:cTn id="25" dur="500" fill="hold"/>
                                        <p:tgtEl>
                                          <p:spTgt spid="14355"/>
                                        </p:tgtEl>
                                        <p:attrNameLst>
                                          <p:attrName>ppt_h</p:attrName>
                                        </p:attrNameLst>
                                      </p:cBhvr>
                                      <p:tavLst>
                                        <p:tav tm="0">
                                          <p:val>
                                            <p:strVal val="#ppt_h"/>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4353"/>
                                        </p:tgtEl>
                                        <p:attrNameLst>
                                          <p:attrName>style.visibility</p:attrName>
                                        </p:attrNameLst>
                                      </p:cBhvr>
                                      <p:to>
                                        <p:strVal val="visible"/>
                                      </p:to>
                                    </p:set>
                                    <p:animEffect transition="in" filter="fade">
                                      <p:cBhvr>
                                        <p:cTn id="30" dur="500"/>
                                        <p:tgtEl>
                                          <p:spTgt spid="14353"/>
                                        </p:tgtEl>
                                      </p:cBhvr>
                                    </p:animEffect>
                                  </p:childTnLst>
                                </p:cTn>
                              </p:par>
                            </p:childTnLst>
                          </p:cTn>
                        </p:par>
                        <p:par>
                          <p:cTn id="31" fill="hold">
                            <p:stCondLst>
                              <p:cond delay="500"/>
                            </p:stCondLst>
                            <p:childTnLst>
                              <p:par>
                                <p:cTn id="32" presetID="9" presetClass="entr" presetSubtype="0" fill="hold" grpId="0" nodeType="afterEffect">
                                  <p:stCondLst>
                                    <p:cond delay="5000"/>
                                  </p:stCondLst>
                                  <p:childTnLst>
                                    <p:set>
                                      <p:cBhvr>
                                        <p:cTn id="33" dur="1" fill="hold">
                                          <p:stCondLst>
                                            <p:cond delay="0"/>
                                          </p:stCondLst>
                                        </p:cTn>
                                        <p:tgtEl>
                                          <p:spTgt spid="32"/>
                                        </p:tgtEl>
                                        <p:attrNameLst>
                                          <p:attrName>style.visibility</p:attrName>
                                        </p:attrNameLst>
                                      </p:cBhvr>
                                      <p:to>
                                        <p:strVal val="visible"/>
                                      </p:to>
                                    </p:set>
                                    <p:animEffect transition="in" filter="dissolve">
                                      <p:cBhvr>
                                        <p:cTn id="3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52" grpId="0" autoUpdateAnimBg="0"/>
      <p:bldP spid="14353" grpId="0" autoUpdateAnimBg="0"/>
      <p:bldP spid="14354" grpId="0" autoUpdateAnimBg="0"/>
      <p:bldP spid="14355" grpId="0" animBg="1"/>
      <p:bldP spid="14364" grpId="0" autoUpdateAnimBg="0"/>
      <p:bldP spid="14365" grpId="0" autoUpdateAnimBg="0"/>
      <p:bldP spid="32"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50">
            <a:extLst>
              <a:ext uri="{FF2B5EF4-FFF2-40B4-BE49-F238E27FC236}">
                <a16:creationId xmlns:a16="http://schemas.microsoft.com/office/drawing/2014/main" id="{E154FDBE-DFF8-8106-E12D-DCF546126523}"/>
              </a:ext>
            </a:extLst>
          </p:cNvPr>
          <p:cNvSpPr>
            <a:spLocks noChangeArrowheads="1"/>
          </p:cNvSpPr>
          <p:nvPr/>
        </p:nvSpPr>
        <p:spPr bwMode="auto">
          <a:xfrm>
            <a:off x="0" y="5045223"/>
            <a:ext cx="1981200" cy="461665"/>
          </a:xfrm>
          <a:prstGeom prst="rect">
            <a:avLst/>
          </a:prstGeom>
          <a:solidFill>
            <a:srgbClr val="FFFF66"/>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51">
            <a:extLst>
              <a:ext uri="{FF2B5EF4-FFF2-40B4-BE49-F238E27FC236}">
                <a16:creationId xmlns:a16="http://schemas.microsoft.com/office/drawing/2014/main" id="{6E76BAE2-B839-9D07-52FF-ACA1091C9821}"/>
              </a:ext>
            </a:extLst>
          </p:cNvPr>
          <p:cNvSpPr>
            <a:spLocks noChangeArrowheads="1"/>
          </p:cNvSpPr>
          <p:nvPr/>
        </p:nvSpPr>
        <p:spPr bwMode="auto">
          <a:xfrm>
            <a:off x="1981200" y="5045223"/>
            <a:ext cx="152400" cy="461665"/>
          </a:xfrm>
          <a:prstGeom prst="rect">
            <a:avLst/>
          </a:prstGeom>
          <a:solidFill>
            <a:srgbClr val="00FFCC"/>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52">
            <a:extLst>
              <a:ext uri="{FF2B5EF4-FFF2-40B4-BE49-F238E27FC236}">
                <a16:creationId xmlns:a16="http://schemas.microsoft.com/office/drawing/2014/main" id="{0D61154B-E5B7-9B78-3C6D-ED87D4437D4A}"/>
              </a:ext>
            </a:extLst>
          </p:cNvPr>
          <p:cNvSpPr>
            <a:spLocks noChangeArrowheads="1"/>
          </p:cNvSpPr>
          <p:nvPr/>
        </p:nvSpPr>
        <p:spPr bwMode="auto">
          <a:xfrm>
            <a:off x="2133600" y="5045223"/>
            <a:ext cx="1752600" cy="461665"/>
          </a:xfrm>
          <a:prstGeom prst="rect">
            <a:avLst/>
          </a:prstGeom>
          <a:solidFill>
            <a:srgbClr val="E7BBFF"/>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53">
            <a:extLst>
              <a:ext uri="{FF2B5EF4-FFF2-40B4-BE49-F238E27FC236}">
                <a16:creationId xmlns:a16="http://schemas.microsoft.com/office/drawing/2014/main" id="{46E3FACD-4F99-C3F0-AA98-05B6462EF93A}"/>
              </a:ext>
            </a:extLst>
          </p:cNvPr>
          <p:cNvSpPr>
            <a:spLocks noChangeArrowheads="1"/>
          </p:cNvSpPr>
          <p:nvPr/>
        </p:nvSpPr>
        <p:spPr bwMode="auto">
          <a:xfrm>
            <a:off x="3898392" y="5045223"/>
            <a:ext cx="533400" cy="461665"/>
          </a:xfrm>
          <a:prstGeom prst="rect">
            <a:avLst/>
          </a:prstGeom>
          <a:solidFill>
            <a:srgbClr val="66FF66"/>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54">
            <a:extLst>
              <a:ext uri="{FF2B5EF4-FFF2-40B4-BE49-F238E27FC236}">
                <a16:creationId xmlns:a16="http://schemas.microsoft.com/office/drawing/2014/main" id="{5624F82D-7B46-E49C-3CEE-50643C31164D}"/>
              </a:ext>
            </a:extLst>
          </p:cNvPr>
          <p:cNvSpPr>
            <a:spLocks noChangeArrowheads="1"/>
          </p:cNvSpPr>
          <p:nvPr/>
        </p:nvSpPr>
        <p:spPr bwMode="auto">
          <a:xfrm>
            <a:off x="4453128" y="5045223"/>
            <a:ext cx="457200" cy="461665"/>
          </a:xfrm>
          <a:prstGeom prst="rect">
            <a:avLst/>
          </a:prstGeom>
          <a:solidFill>
            <a:srgbClr val="FFFF00"/>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7">
            <a:extLst>
              <a:ext uri="{FF2B5EF4-FFF2-40B4-BE49-F238E27FC236}">
                <a16:creationId xmlns:a16="http://schemas.microsoft.com/office/drawing/2014/main" id="{30DA743A-7972-FB03-66CC-BD5C131B179D}"/>
              </a:ext>
            </a:extLst>
          </p:cNvPr>
          <p:cNvSpPr>
            <a:spLocks noChangeArrowheads="1"/>
          </p:cNvSpPr>
          <p:nvPr/>
        </p:nvSpPr>
        <p:spPr bwMode="auto">
          <a:xfrm>
            <a:off x="4080585" y="3283123"/>
            <a:ext cx="3810000" cy="461665"/>
          </a:xfrm>
          <a:prstGeom prst="rect">
            <a:avLst/>
          </a:prstGeom>
          <a:solidFill>
            <a:srgbClr val="FFFF00"/>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8">
            <a:extLst>
              <a:ext uri="{FF2B5EF4-FFF2-40B4-BE49-F238E27FC236}">
                <a16:creationId xmlns:a16="http://schemas.microsoft.com/office/drawing/2014/main" id="{EC37ABC1-415F-862E-7231-EADED8E53337}"/>
              </a:ext>
            </a:extLst>
          </p:cNvPr>
          <p:cNvSpPr>
            <a:spLocks noChangeArrowheads="1"/>
          </p:cNvSpPr>
          <p:nvPr/>
        </p:nvSpPr>
        <p:spPr bwMode="auto">
          <a:xfrm>
            <a:off x="7890585" y="3283123"/>
            <a:ext cx="1219200" cy="461665"/>
          </a:xfrm>
          <a:prstGeom prst="rect">
            <a:avLst/>
          </a:prstGeom>
          <a:solidFill>
            <a:schemeClr val="accent1">
              <a:lumMod val="20000"/>
              <a:lumOff val="80000"/>
            </a:schemeClr>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8">
            <a:extLst>
              <a:ext uri="{FF2B5EF4-FFF2-40B4-BE49-F238E27FC236}">
                <a16:creationId xmlns:a16="http://schemas.microsoft.com/office/drawing/2014/main" id="{C9D39C6C-AFF5-069E-ED96-84938A602B69}"/>
              </a:ext>
            </a:extLst>
          </p:cNvPr>
          <p:cNvSpPr>
            <a:spLocks noChangeArrowheads="1"/>
          </p:cNvSpPr>
          <p:nvPr/>
        </p:nvSpPr>
        <p:spPr bwMode="auto">
          <a:xfrm>
            <a:off x="0" y="1390799"/>
            <a:ext cx="184731" cy="461665"/>
          </a:xfrm>
          <a:prstGeom prst="rect">
            <a:avLst/>
          </a:prstGeom>
          <a:solidFill>
            <a:srgbClr val="00FFCC"/>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5">
            <a:extLst>
              <a:ext uri="{FF2B5EF4-FFF2-40B4-BE49-F238E27FC236}">
                <a16:creationId xmlns:a16="http://schemas.microsoft.com/office/drawing/2014/main" id="{BEAAD359-C6B4-09E9-7769-3A6CDF808D55}"/>
              </a:ext>
            </a:extLst>
          </p:cNvPr>
          <p:cNvSpPr>
            <a:spLocks noChangeArrowheads="1"/>
          </p:cNvSpPr>
          <p:nvPr/>
        </p:nvSpPr>
        <p:spPr bwMode="auto">
          <a:xfrm>
            <a:off x="2362200" y="1390799"/>
            <a:ext cx="184731" cy="461665"/>
          </a:xfrm>
          <a:prstGeom prst="rect">
            <a:avLst/>
          </a:prstGeom>
          <a:solidFill>
            <a:srgbClr val="FF66CC"/>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6">
            <a:extLst>
              <a:ext uri="{FF2B5EF4-FFF2-40B4-BE49-F238E27FC236}">
                <a16:creationId xmlns:a16="http://schemas.microsoft.com/office/drawing/2014/main" id="{1FB47529-2727-1FDC-6791-7258C1AD4589}"/>
              </a:ext>
            </a:extLst>
          </p:cNvPr>
          <p:cNvSpPr>
            <a:spLocks noChangeArrowheads="1"/>
          </p:cNvSpPr>
          <p:nvPr/>
        </p:nvSpPr>
        <p:spPr bwMode="auto">
          <a:xfrm>
            <a:off x="3733800" y="1390799"/>
            <a:ext cx="184731" cy="461665"/>
          </a:xfrm>
          <a:prstGeom prst="rect">
            <a:avLst/>
          </a:prstGeom>
          <a:solidFill>
            <a:srgbClr val="FFFF00"/>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38">
            <a:extLst>
              <a:ext uri="{FF2B5EF4-FFF2-40B4-BE49-F238E27FC236}">
                <a16:creationId xmlns:a16="http://schemas.microsoft.com/office/drawing/2014/main" id="{23F0B4ED-E8D5-3B4C-DAE1-2F6867A91D1E}"/>
              </a:ext>
            </a:extLst>
          </p:cNvPr>
          <p:cNvSpPr>
            <a:spLocks noChangeArrowheads="1"/>
          </p:cNvSpPr>
          <p:nvPr/>
        </p:nvSpPr>
        <p:spPr bwMode="auto">
          <a:xfrm>
            <a:off x="2819400" y="1390799"/>
            <a:ext cx="184731" cy="461665"/>
          </a:xfrm>
          <a:prstGeom prst="rect">
            <a:avLst/>
          </a:prstGeom>
          <a:solidFill>
            <a:srgbClr val="66FF66"/>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98" name="Rectangle 70"/>
          <p:cNvSpPr>
            <a:spLocks noChangeArrowheads="1"/>
          </p:cNvSpPr>
          <p:nvPr/>
        </p:nvSpPr>
        <p:spPr bwMode="auto">
          <a:xfrm>
            <a:off x="8001000" y="4884573"/>
            <a:ext cx="1143000" cy="830997"/>
          </a:xfrm>
          <a:prstGeom prst="rect">
            <a:avLst/>
          </a:prstGeom>
          <a:solidFill>
            <a:srgbClr val="99FFCC"/>
          </a:solidFill>
          <a:ln w="9525">
            <a:solidFill>
              <a:schemeClr val="tx1"/>
            </a:solidFill>
            <a:miter lim="800000"/>
            <a:headEnd/>
            <a:tailEnd/>
          </a:ln>
          <a:effec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1" lang="en-US" sz="4800" b="1" u="none" strike="noStrike" kern="1200" cap="none" spc="0" normalizeH="0" baseline="0" noProof="0" dirty="0">
              <a:ln>
                <a:noFill/>
              </a:ln>
              <a:solidFill>
                <a:srgbClr val="66FF66"/>
              </a:solidFill>
              <a:effectLst>
                <a:outerShdw blurRad="38100" dist="38100" dir="2700000" algn="tl">
                  <a:srgbClr val="000000"/>
                </a:outerShdw>
              </a:effectLst>
              <a:uLnTx/>
              <a:uFillTx/>
              <a:latin typeface="Arial" panose="020B0604020202020204" pitchFamily="34" charset="0"/>
              <a:ea typeface="ＭＳ Ｐゴシック" pitchFamily="24" charset="-128"/>
              <a:cs typeface="Arial" panose="020B0604020202020204" pitchFamily="34" charset="0"/>
            </a:endParaRPr>
          </a:p>
        </p:txBody>
      </p:sp>
      <p:sp>
        <p:nvSpPr>
          <p:cNvPr id="22534" name="Rectangle 6"/>
          <p:cNvSpPr>
            <a:spLocks noChangeArrowheads="1"/>
          </p:cNvSpPr>
          <p:nvPr/>
        </p:nvSpPr>
        <p:spPr bwMode="auto">
          <a:xfrm>
            <a:off x="0" y="3048000"/>
            <a:ext cx="3886200" cy="833438"/>
          </a:xfrm>
          <a:prstGeom prst="rect">
            <a:avLst/>
          </a:prstGeom>
          <a:solidFill>
            <a:schemeClr val="accent1"/>
          </a:solidFill>
          <a:ln w="9525">
            <a:solidFill>
              <a:schemeClr val="tx1"/>
            </a:solidFill>
            <a:miter lim="800000"/>
            <a:headEnd/>
            <a:tailEnd/>
          </a:ln>
          <a:effec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1" lang="en-US" sz="4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itchFamily="24" charset="-128"/>
              <a:cs typeface="Arial" panose="020B0604020202020204" pitchFamily="34" charset="0"/>
            </a:endParaRPr>
          </a:p>
        </p:txBody>
      </p:sp>
      <p:sp>
        <p:nvSpPr>
          <p:cNvPr id="76803" name="Line 3"/>
          <p:cNvSpPr>
            <a:spLocks noChangeShapeType="1"/>
          </p:cNvSpPr>
          <p:nvPr/>
        </p:nvSpPr>
        <p:spPr bwMode="auto">
          <a:xfrm>
            <a:off x="685800" y="914400"/>
            <a:ext cx="0" cy="48006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4" name="Rectangle 4"/>
          <p:cNvSpPr>
            <a:spLocks noChangeArrowheads="1"/>
          </p:cNvSpPr>
          <p:nvPr/>
        </p:nvSpPr>
        <p:spPr bwMode="auto">
          <a:xfrm>
            <a:off x="0" y="3358634"/>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5" name="Rectangle 5"/>
          <p:cNvSpPr>
            <a:spLocks noChangeArrowheads="1"/>
          </p:cNvSpPr>
          <p:nvPr/>
        </p:nvSpPr>
        <p:spPr bwMode="auto">
          <a:xfrm>
            <a:off x="4267200" y="3358634"/>
            <a:ext cx="18473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9" name="Line 10"/>
          <p:cNvSpPr>
            <a:spLocks noChangeShapeType="1"/>
          </p:cNvSpPr>
          <p:nvPr/>
        </p:nvSpPr>
        <p:spPr bwMode="auto">
          <a:xfrm>
            <a:off x="9906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0" name="Line 11"/>
          <p:cNvSpPr>
            <a:spLocks noChangeShapeType="1"/>
          </p:cNvSpPr>
          <p:nvPr/>
        </p:nvSpPr>
        <p:spPr bwMode="auto">
          <a:xfrm>
            <a:off x="15240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1" name="Line 13"/>
          <p:cNvSpPr>
            <a:spLocks noChangeShapeType="1"/>
          </p:cNvSpPr>
          <p:nvPr/>
        </p:nvSpPr>
        <p:spPr bwMode="auto">
          <a:xfrm>
            <a:off x="21336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2" name="Line 14"/>
          <p:cNvSpPr>
            <a:spLocks noChangeShapeType="1"/>
          </p:cNvSpPr>
          <p:nvPr/>
        </p:nvSpPr>
        <p:spPr bwMode="auto">
          <a:xfrm>
            <a:off x="26670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3" name="Line 15"/>
          <p:cNvSpPr>
            <a:spLocks noChangeShapeType="1"/>
          </p:cNvSpPr>
          <p:nvPr/>
        </p:nvSpPr>
        <p:spPr bwMode="auto">
          <a:xfrm>
            <a:off x="48768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4" name="Line 16"/>
          <p:cNvSpPr>
            <a:spLocks noChangeShapeType="1"/>
          </p:cNvSpPr>
          <p:nvPr/>
        </p:nvSpPr>
        <p:spPr bwMode="auto">
          <a:xfrm>
            <a:off x="43434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5" name="Line 17"/>
          <p:cNvSpPr>
            <a:spLocks noChangeShapeType="1"/>
          </p:cNvSpPr>
          <p:nvPr/>
        </p:nvSpPr>
        <p:spPr bwMode="auto">
          <a:xfrm>
            <a:off x="32766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6" name="Line 18"/>
          <p:cNvSpPr>
            <a:spLocks noChangeShapeType="1"/>
          </p:cNvSpPr>
          <p:nvPr/>
        </p:nvSpPr>
        <p:spPr bwMode="auto">
          <a:xfrm>
            <a:off x="38100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7" name="Line 19"/>
          <p:cNvSpPr>
            <a:spLocks noChangeShapeType="1"/>
          </p:cNvSpPr>
          <p:nvPr/>
        </p:nvSpPr>
        <p:spPr bwMode="auto">
          <a:xfrm>
            <a:off x="5486400" y="6096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8" name="Line 20"/>
          <p:cNvSpPr>
            <a:spLocks noChangeShapeType="1"/>
          </p:cNvSpPr>
          <p:nvPr/>
        </p:nvSpPr>
        <p:spPr bwMode="auto">
          <a:xfrm>
            <a:off x="60960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19" name="Line 21"/>
          <p:cNvSpPr>
            <a:spLocks noChangeShapeType="1"/>
          </p:cNvSpPr>
          <p:nvPr/>
        </p:nvSpPr>
        <p:spPr bwMode="auto">
          <a:xfrm>
            <a:off x="67056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0" name="Line 22"/>
          <p:cNvSpPr>
            <a:spLocks noChangeShapeType="1"/>
          </p:cNvSpPr>
          <p:nvPr/>
        </p:nvSpPr>
        <p:spPr bwMode="auto">
          <a:xfrm>
            <a:off x="7315200" y="5334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1" name="Text Box 23"/>
          <p:cNvSpPr txBox="1">
            <a:spLocks noChangeArrowheads="1"/>
          </p:cNvSpPr>
          <p:nvPr/>
        </p:nvSpPr>
        <p:spPr bwMode="auto">
          <a:xfrm>
            <a:off x="428596" y="381000"/>
            <a:ext cx="894400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660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650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640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610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590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580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550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540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1" lang="ar-JO"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520</a:t>
            </a:r>
            <a:r>
              <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76822" name="Line 24"/>
          <p:cNvSpPr>
            <a:spLocks noChangeShapeType="1"/>
          </p:cNvSpPr>
          <p:nvPr/>
        </p:nvSpPr>
        <p:spPr bwMode="auto">
          <a:xfrm>
            <a:off x="7848600" y="6096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3" name="Line 25"/>
          <p:cNvSpPr>
            <a:spLocks noChangeShapeType="1"/>
          </p:cNvSpPr>
          <p:nvPr/>
        </p:nvSpPr>
        <p:spPr bwMode="auto">
          <a:xfrm>
            <a:off x="8458200" y="6096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4" name="Line 26"/>
          <p:cNvSpPr>
            <a:spLocks noChangeShapeType="1"/>
          </p:cNvSpPr>
          <p:nvPr/>
        </p:nvSpPr>
        <p:spPr bwMode="auto">
          <a:xfrm>
            <a:off x="8991600" y="609600"/>
            <a:ext cx="0" cy="62484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6" name="Line 28"/>
          <p:cNvSpPr>
            <a:spLocks noChangeShapeType="1"/>
          </p:cNvSpPr>
          <p:nvPr/>
        </p:nvSpPr>
        <p:spPr bwMode="auto">
          <a:xfrm flipH="1">
            <a:off x="914400" y="533400"/>
            <a:ext cx="0" cy="1447800"/>
          </a:xfrm>
          <a:prstGeom prst="line">
            <a:avLst/>
          </a:prstGeom>
          <a:noFill/>
          <a:ln w="9525">
            <a:solidFill>
              <a:schemeClr val="tx1"/>
            </a:solidFill>
            <a:prstDash val="sysDot"/>
            <a:round/>
            <a:headEnd/>
            <a:tailEn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27" name="Rectangle 29"/>
          <p:cNvSpPr>
            <a:spLocks noChangeArrowheads="1"/>
          </p:cNvSpPr>
          <p:nvPr/>
        </p:nvSpPr>
        <p:spPr bwMode="auto">
          <a:xfrm>
            <a:off x="0" y="1072634"/>
            <a:ext cx="184731" cy="369332"/>
          </a:xfrm>
          <a:prstGeom prst="rect">
            <a:avLst/>
          </a:prstGeom>
          <a:solidFill>
            <a:srgbClr val="00FFCC"/>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559" name="Text Box 31"/>
          <p:cNvSpPr txBox="1">
            <a:spLocks noChangeArrowheads="1"/>
          </p:cNvSpPr>
          <p:nvPr/>
        </p:nvSpPr>
        <p:spPr bwMode="auto">
          <a:xfrm>
            <a:off x="990600" y="3276600"/>
            <a:ext cx="2273301" cy="400110"/>
          </a:xfrm>
          <a:prstGeom prst="rect">
            <a:avLst/>
          </a:prstGeom>
          <a:noFill/>
          <a:ln w="9525">
            <a:noFill/>
            <a:miter lim="800000"/>
            <a:headEnd/>
            <a:tailEnd/>
          </a:ln>
          <a:effectLst/>
        </p:spPr>
        <p:txBody>
          <a:bodyPr wrap="square">
            <a:spAutoFit/>
          </a:bodyPr>
          <a:lstStyle>
            <a:defPPr>
              <a:defRPr lang="en-GB"/>
            </a:defPPr>
            <a:lvl1pPr marL="0" marR="0" lvl="0" indent="0" algn="ctr" defTabSz="914400" eaLnBrk="1" latinLnBrk="0" hangingPunct="1">
              <a:lnSpc>
                <a:spcPct val="100000"/>
              </a:lnSpc>
              <a:spcBef>
                <a:spcPct val="50000"/>
              </a:spcBef>
              <a:buClrTx/>
              <a:buSzTx/>
              <a:buFontTx/>
              <a:buNone/>
              <a:tabLst/>
              <a:defRPr kumimoji="1" sz="2000" b="1" i="0" u="none" strike="noStrike" cap="none" spc="0" normalizeH="0" baseline="0">
                <a:ln>
                  <a:noFill/>
                </a:ln>
                <a:solidFill>
                  <a:schemeClr val="tx1"/>
                </a:solidFill>
                <a:effectLst>
                  <a:glow rad="228600">
                    <a:schemeClr val="bg1">
                      <a:lumMod val="50000"/>
                      <a:alpha val="89000"/>
                    </a:schemeClr>
                  </a:glow>
                </a:effectLst>
                <a:uLnTx/>
                <a:uFillTx/>
                <a:latin typeface="Copperplate Gothic Light" charset="0"/>
              </a:defRPr>
            </a:lvl1pPr>
            <a:lvl2pPr marL="37931725" indent="-37474525">
              <a:defRPr>
                <a:solidFill>
                  <a:schemeClr val="tx1"/>
                </a:solidFill>
                <a:latin typeface="Tahoma" charset="0"/>
              </a:defRPr>
            </a:lvl2pPr>
            <a:lvl3pPr>
              <a:defRPr>
                <a:solidFill>
                  <a:schemeClr val="tx1"/>
                </a:solidFill>
                <a:latin typeface="Tahoma" charset="0"/>
              </a:defRPr>
            </a:lvl3pPr>
            <a:lvl4pPr>
              <a:defRPr>
                <a:solidFill>
                  <a:schemeClr val="tx1"/>
                </a:solidFill>
                <a:latin typeface="Tahoma" charset="0"/>
              </a:defRPr>
            </a:lvl4pPr>
            <a:lvl5pPr>
              <a:defRPr>
                <a:solidFill>
                  <a:schemeClr val="tx1"/>
                </a:solidFill>
                <a:latin typeface="Tahoma" charset="0"/>
              </a:defRPr>
            </a:lvl5pPr>
            <a:lvl6pPr marL="457200" eaLnBrk="0" fontAlgn="base" hangingPunct="0">
              <a:spcBef>
                <a:spcPct val="0"/>
              </a:spcBef>
              <a:spcAft>
                <a:spcPct val="0"/>
              </a:spcAft>
              <a:defRPr>
                <a:solidFill>
                  <a:schemeClr val="tx1"/>
                </a:solidFill>
                <a:latin typeface="Tahoma" charset="0"/>
              </a:defRPr>
            </a:lvl6pPr>
            <a:lvl7pPr marL="914400" eaLnBrk="0" fontAlgn="base" hangingPunct="0">
              <a:spcBef>
                <a:spcPct val="0"/>
              </a:spcBef>
              <a:spcAft>
                <a:spcPct val="0"/>
              </a:spcAft>
              <a:defRPr>
                <a:solidFill>
                  <a:schemeClr val="tx1"/>
                </a:solidFill>
                <a:latin typeface="Tahoma" charset="0"/>
              </a:defRPr>
            </a:lvl7pPr>
            <a:lvl8pPr marL="1371600" eaLnBrk="0" fontAlgn="base" hangingPunct="0">
              <a:spcBef>
                <a:spcPct val="0"/>
              </a:spcBef>
              <a:spcAft>
                <a:spcPct val="0"/>
              </a:spcAft>
              <a:defRPr>
                <a:solidFill>
                  <a:schemeClr val="tx1"/>
                </a:solidFill>
                <a:latin typeface="Tahoma" charset="0"/>
              </a:defRPr>
            </a:lvl8pPr>
            <a:lvl9pPr marL="1828800" eaLnBrk="0" fontAlgn="base" hangingPunct="0">
              <a:spcBef>
                <a:spcPct val="0"/>
              </a:spcBef>
              <a:spcAft>
                <a:spcPct val="0"/>
              </a:spcAft>
              <a:defRPr>
                <a:solidFill>
                  <a:schemeClr val="tx1"/>
                </a:solidFill>
                <a:latin typeface="Tahoma"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2000"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ea typeface="ＭＳ Ｐゴシック" charset="0"/>
                <a:cs typeface="Arial" panose="020B0604020202020204" pitchFamily="34" charset="0"/>
              </a:rPr>
              <a:t>أشور</a:t>
            </a:r>
            <a:endParaRPr kumimoji="1" lang="en-US" altLang="ja-JP" sz="2000"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ea typeface="ＭＳ Ｐゴシック" charset="0"/>
              <a:cs typeface="Arial" panose="020B0604020202020204" pitchFamily="34" charset="0"/>
            </a:endParaRPr>
          </a:p>
        </p:txBody>
      </p:sp>
      <p:sp>
        <p:nvSpPr>
          <p:cNvPr id="22560" name="Text Box 32"/>
          <p:cNvSpPr txBox="1">
            <a:spLocks noChangeArrowheads="1"/>
          </p:cNvSpPr>
          <p:nvPr/>
        </p:nvSpPr>
        <p:spPr bwMode="auto">
          <a:xfrm>
            <a:off x="4343400" y="3276600"/>
            <a:ext cx="3276600" cy="461665"/>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24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rPr>
              <a:t>بابل الحديثة</a:t>
            </a:r>
            <a:endParaRPr kumimoji="1" lang="en-US" altLang="ja-JP" sz="24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2561" name="Text Box 33"/>
          <p:cNvSpPr txBox="1">
            <a:spLocks noChangeArrowheads="1"/>
          </p:cNvSpPr>
          <p:nvPr/>
        </p:nvSpPr>
        <p:spPr bwMode="auto">
          <a:xfrm>
            <a:off x="8001000" y="3276600"/>
            <a:ext cx="1143000" cy="461665"/>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24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rPr>
              <a:t>فارس</a:t>
            </a:r>
            <a:endParaRPr kumimoji="1" lang="en-US" altLang="ja-JP" sz="24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6832" name="Text Box 37"/>
          <p:cNvSpPr txBox="1">
            <a:spLocks noChangeArrowheads="1"/>
          </p:cNvSpPr>
          <p:nvPr/>
        </p:nvSpPr>
        <p:spPr bwMode="auto">
          <a:xfrm rot="16200000">
            <a:off x="338436" y="2401044"/>
            <a:ext cx="384721" cy="9906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3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سقوط طيبة</a:t>
            </a:r>
            <a:endParaRPr kumimoji="1" lang="en-US" altLang="ja-JP" sz="13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33" name="Text Box 38"/>
          <p:cNvSpPr txBox="1">
            <a:spLocks noChangeArrowheads="1"/>
          </p:cNvSpPr>
          <p:nvPr/>
        </p:nvSpPr>
        <p:spPr bwMode="auto">
          <a:xfrm>
            <a:off x="107504" y="2492896"/>
            <a:ext cx="1142997"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defPPr>
              <a:defRPr lang="en-GB"/>
            </a:defPPr>
            <a:lvl1pPr marL="0" marR="0" lvl="0" indent="0" defTabSz="914400" eaLnBrk="1" latinLnBrk="0" hangingPunct="1">
              <a:lnSpc>
                <a:spcPct val="100000"/>
              </a:lnSpc>
              <a:spcBef>
                <a:spcPct val="50000"/>
              </a:spcBef>
              <a:buClrTx/>
              <a:buSzTx/>
              <a:buFontTx/>
              <a:buNone/>
              <a:tabLst/>
              <a:defRPr kumimoji="1" sz="1400" b="1" i="0" u="none" strike="noStrike" cap="none" spc="0" normalizeH="0" baseline="0">
                <a:ln>
                  <a:noFill/>
                </a:ln>
                <a:solidFill>
                  <a:schemeClr val="tx1"/>
                </a:solidFill>
                <a:effectLst>
                  <a:glow rad="228600">
                    <a:schemeClr val="bg1">
                      <a:lumMod val="50000"/>
                      <a:alpha val="89000"/>
                    </a:schemeClr>
                  </a:glow>
                </a:effectLst>
                <a:uLnTx/>
                <a:uFillTx/>
                <a:latin typeface="Times New Roman" charset="0"/>
              </a:defRPr>
            </a:lvl1pPr>
            <a:lvl2pPr marL="742950" indent="-285750">
              <a:defRPr>
                <a:solidFill>
                  <a:schemeClr val="tx1"/>
                </a:solidFill>
                <a:latin typeface="Tahoma" charset="0"/>
              </a:defRPr>
            </a:lvl2pPr>
            <a:lvl3pPr marL="1143000" indent="-228600">
              <a:defRPr>
                <a:solidFill>
                  <a:schemeClr val="tx1"/>
                </a:solidFill>
                <a:latin typeface="Tahoma" charset="0"/>
              </a:defRPr>
            </a:lvl3pPr>
            <a:lvl4pPr marL="1600200" indent="-228600">
              <a:defRPr>
                <a:solidFill>
                  <a:schemeClr val="tx1"/>
                </a:solidFill>
                <a:latin typeface="Tahoma" charset="0"/>
              </a:defRPr>
            </a:lvl4pPr>
            <a:lvl5pPr marL="2057400" indent="-228600">
              <a:defRPr>
                <a:solidFill>
                  <a:schemeClr val="tx1"/>
                </a:solidFill>
                <a:latin typeface="Tahoma" charset="0"/>
              </a:defRPr>
            </a:lvl5pPr>
            <a:lvl6pPr marL="2514600" indent="-228600" eaLnBrk="0" fontAlgn="base" hangingPunct="0">
              <a:spcBef>
                <a:spcPct val="0"/>
              </a:spcBef>
              <a:spcAft>
                <a:spcPct val="0"/>
              </a:spcAft>
              <a:defRPr>
                <a:solidFill>
                  <a:schemeClr val="tx1"/>
                </a:solidFill>
                <a:latin typeface="Tahoma" charset="0"/>
              </a:defRPr>
            </a:lvl6pPr>
            <a:lvl7pPr marL="2971800" indent="-228600" eaLnBrk="0" fontAlgn="base" hangingPunct="0">
              <a:spcBef>
                <a:spcPct val="0"/>
              </a:spcBef>
              <a:spcAft>
                <a:spcPct val="0"/>
              </a:spcAft>
              <a:defRPr>
                <a:solidFill>
                  <a:schemeClr val="tx1"/>
                </a:solidFill>
                <a:latin typeface="Tahoma" charset="0"/>
              </a:defRPr>
            </a:lvl7pPr>
            <a:lvl8pPr marL="3429000" indent="-228600" eaLnBrk="0" fontAlgn="base" hangingPunct="0">
              <a:spcBef>
                <a:spcPct val="0"/>
              </a:spcBef>
              <a:spcAft>
                <a:spcPct val="0"/>
              </a:spcAft>
              <a:defRPr>
                <a:solidFill>
                  <a:schemeClr val="tx1"/>
                </a:solidFill>
                <a:latin typeface="Tahoma" charset="0"/>
              </a:defRPr>
            </a:lvl8pPr>
            <a:lvl9pPr marL="3886200" indent="-228600" eaLnBrk="0" fontAlgn="base" hangingPunct="0">
              <a:spcBef>
                <a:spcPct val="0"/>
              </a:spcBef>
              <a:spcAft>
                <a:spcPct val="0"/>
              </a:spcAft>
              <a:defRPr>
                <a:solidFill>
                  <a:schemeClr val="tx1"/>
                </a:solidFill>
                <a:latin typeface="Tahoma"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ar-JO" altLang="ja-JP" sz="1400"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ea typeface="ＭＳ Ｐゴシック" charset="0"/>
                <a:cs typeface="Arial" panose="020B0604020202020204" pitchFamily="34" charset="0"/>
              </a:rPr>
              <a:t>663 ق.م</a:t>
            </a:r>
            <a:endParaRPr kumimoji="1" lang="en-US" altLang="ja-JP" sz="1400"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ea typeface="ＭＳ Ｐゴシック" charset="0"/>
              <a:cs typeface="Arial" panose="020B0604020202020204" pitchFamily="34" charset="0"/>
            </a:endParaRPr>
          </a:p>
        </p:txBody>
      </p:sp>
      <p:sp>
        <p:nvSpPr>
          <p:cNvPr id="76836" name="Text Box 41"/>
          <p:cNvSpPr txBox="1">
            <a:spLocks noChangeArrowheads="1"/>
          </p:cNvSpPr>
          <p:nvPr/>
        </p:nvSpPr>
        <p:spPr bwMode="auto">
          <a:xfrm>
            <a:off x="914400" y="1066800"/>
            <a:ext cx="15240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أشور بانيبال</a:t>
            </a:r>
            <a:endParaRPr kumimoji="1" lang="en-US"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41" name="Text Box 45"/>
          <p:cNvSpPr txBox="1">
            <a:spLocks noChangeArrowheads="1"/>
          </p:cNvSpPr>
          <p:nvPr/>
        </p:nvSpPr>
        <p:spPr bwMode="auto">
          <a:xfrm>
            <a:off x="3120965" y="609600"/>
            <a:ext cx="40011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سينسار شيكلين</a:t>
            </a:r>
            <a:endParaRPr kumimoji="1" lang="en-US"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45" name="Text Box 49"/>
          <p:cNvSpPr txBox="1">
            <a:spLocks noChangeArrowheads="1"/>
          </p:cNvSpPr>
          <p:nvPr/>
        </p:nvSpPr>
        <p:spPr bwMode="auto">
          <a:xfrm>
            <a:off x="3733800" y="2819400"/>
            <a:ext cx="4953000"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609</a:t>
            </a:r>
            <a:r>
              <a:rPr kumimoji="1" lang="en-US"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  </a:t>
            </a:r>
            <a:r>
              <a:rPr kumimoji="1" lang="ar-JO"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605</a:t>
            </a:r>
            <a:r>
              <a:rPr kumimoji="1" lang="en-US"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				          </a:t>
            </a:r>
            <a:r>
              <a:rPr kumimoji="1" lang="ar-JO"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539</a:t>
            </a:r>
            <a:endParaRPr kumimoji="1" lang="en-US" altLang="ja-JP" sz="14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49" name="Text Box 54"/>
          <p:cNvSpPr txBox="1">
            <a:spLocks noChangeArrowheads="1"/>
          </p:cNvSpPr>
          <p:nvPr/>
        </p:nvSpPr>
        <p:spPr bwMode="auto">
          <a:xfrm>
            <a:off x="447501" y="5075892"/>
            <a:ext cx="14478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منسَّى</a:t>
            </a:r>
            <a:endParaRPr kumimoji="1" lang="en-US"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54" name="Text Box 59"/>
          <p:cNvSpPr txBox="1">
            <a:spLocks noChangeArrowheads="1"/>
          </p:cNvSpPr>
          <p:nvPr/>
        </p:nvSpPr>
        <p:spPr bwMode="auto">
          <a:xfrm>
            <a:off x="2251720" y="5075892"/>
            <a:ext cx="16002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يوشيا</a:t>
            </a:r>
            <a:endParaRPr kumimoji="1" lang="en-US" altLang="ja-JP" sz="18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55" name="Text Box 60"/>
          <p:cNvSpPr txBox="1">
            <a:spLocks noChangeArrowheads="1"/>
          </p:cNvSpPr>
          <p:nvPr/>
        </p:nvSpPr>
        <p:spPr bwMode="auto">
          <a:xfrm rot="5400000">
            <a:off x="3903023" y="4899500"/>
            <a:ext cx="40011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vert270">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يهوياقيم</a:t>
            </a:r>
            <a:endParaRPr kumimoji="1" lang="en-US"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56" name="Text Box 61"/>
          <p:cNvSpPr txBox="1">
            <a:spLocks noChangeArrowheads="1"/>
          </p:cNvSpPr>
          <p:nvPr/>
        </p:nvSpPr>
        <p:spPr bwMode="auto">
          <a:xfrm rot="5400000">
            <a:off x="4490809" y="4780964"/>
            <a:ext cx="40011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vert270">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صدقيَّا</a:t>
            </a:r>
            <a:endParaRPr kumimoji="1" lang="en-US"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57" name="Text Box 62"/>
          <p:cNvSpPr txBox="1">
            <a:spLocks noChangeArrowheads="1"/>
          </p:cNvSpPr>
          <p:nvPr/>
        </p:nvSpPr>
        <p:spPr bwMode="auto">
          <a:xfrm>
            <a:off x="1066800" y="5791200"/>
            <a:ext cx="1143000"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آمون</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58" name="Line 63"/>
          <p:cNvSpPr>
            <a:spLocks noChangeShapeType="1"/>
          </p:cNvSpPr>
          <p:nvPr/>
        </p:nvSpPr>
        <p:spPr bwMode="auto">
          <a:xfrm flipV="1">
            <a:off x="1905000" y="5791200"/>
            <a:ext cx="1524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59" name="Text Box 64"/>
          <p:cNvSpPr txBox="1">
            <a:spLocks noChangeArrowheads="1"/>
          </p:cNvSpPr>
          <p:nvPr/>
        </p:nvSpPr>
        <p:spPr bwMode="auto">
          <a:xfrm>
            <a:off x="2286000" y="5791200"/>
            <a:ext cx="1600200"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يهوآحاز</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60" name="Line 65"/>
          <p:cNvSpPr>
            <a:spLocks noChangeShapeType="1"/>
          </p:cNvSpPr>
          <p:nvPr/>
        </p:nvSpPr>
        <p:spPr bwMode="auto">
          <a:xfrm flipV="1">
            <a:off x="3581400" y="5791200"/>
            <a:ext cx="304800" cy="152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61" name="Text Box 66"/>
          <p:cNvSpPr txBox="1">
            <a:spLocks noChangeArrowheads="1"/>
          </p:cNvSpPr>
          <p:nvPr/>
        </p:nvSpPr>
        <p:spPr bwMode="auto">
          <a:xfrm>
            <a:off x="4067944" y="5791200"/>
            <a:ext cx="1981200"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يهوياكين</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62" name="Line 67"/>
          <p:cNvSpPr>
            <a:spLocks noChangeShapeType="1"/>
          </p:cNvSpPr>
          <p:nvPr/>
        </p:nvSpPr>
        <p:spPr bwMode="auto">
          <a:xfrm flipH="1" flipV="1">
            <a:off x="4448944" y="5791200"/>
            <a:ext cx="228598" cy="191722"/>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600" name="Text Box 72"/>
          <p:cNvSpPr txBox="1">
            <a:spLocks noChangeArrowheads="1"/>
          </p:cNvSpPr>
          <p:nvPr/>
        </p:nvSpPr>
        <p:spPr bwMode="auto">
          <a:xfrm>
            <a:off x="5486400" y="5105400"/>
            <a:ext cx="2438400" cy="1015663"/>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20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سبي يهوذا                     إلى بابل                    (586)</a:t>
            </a:r>
            <a:endParaRPr kumimoji="1" lang="en-US" altLang="ja-JP" sz="20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65" name="Line 73"/>
          <p:cNvSpPr>
            <a:spLocks noChangeShapeType="1"/>
          </p:cNvSpPr>
          <p:nvPr/>
        </p:nvSpPr>
        <p:spPr bwMode="auto">
          <a:xfrm>
            <a:off x="5029200" y="5410200"/>
            <a:ext cx="533400" cy="0"/>
          </a:xfrm>
          <a:prstGeom prst="line">
            <a:avLst/>
          </a:prstGeom>
          <a:noFill/>
          <a:ln w="76200">
            <a:solidFill>
              <a:schemeClr val="tx1"/>
            </a:solidFill>
            <a:round/>
            <a:headEnd/>
            <a:tailEnd type="triangle" w="med" len="med"/>
          </a:ln>
          <a:extLst>
            <a:ext uri="{909E8E84-426E-40dd-AFC4-6F175D3DCCD1}">
              <a14:hiddenFill xmlns:a14="http://schemas.microsoft.com/office/drawing/2010/main" xmlns="">
                <a:noFill/>
              </a14:hiddenFill>
            </a:ext>
          </a:ex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602" name="Text Box 74"/>
          <p:cNvSpPr txBox="1">
            <a:spLocks noChangeArrowheads="1"/>
          </p:cNvSpPr>
          <p:nvPr/>
        </p:nvSpPr>
        <p:spPr bwMode="auto">
          <a:xfrm>
            <a:off x="7921625" y="5085184"/>
            <a:ext cx="1258888" cy="707886"/>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rPr>
              <a:t>الرجوع من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rPr>
              <a:t>السبي</a:t>
            </a:r>
            <a:endParaRPr kumimoji="1" lang="en-US" altLang="ja-JP" sz="1600" b="1" u="none" strike="noStrike" kern="1200" cap="none" spc="0" normalizeH="0" baseline="0" noProof="0" dirty="0">
              <a:ln>
                <a:noFill/>
              </a:ln>
              <a:solidFill>
                <a:srgbClr val="000066"/>
              </a:solidFill>
              <a:effectLst>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22603" name="Text Box 75"/>
          <p:cNvSpPr txBox="1">
            <a:spLocks noChangeArrowheads="1"/>
          </p:cNvSpPr>
          <p:nvPr/>
        </p:nvSpPr>
        <p:spPr bwMode="auto">
          <a:xfrm>
            <a:off x="4142743" y="1018337"/>
            <a:ext cx="4426670" cy="1323439"/>
          </a:xfrm>
          <a:prstGeom prst="rect">
            <a:avLst/>
          </a:prstGeom>
          <a:noFill/>
          <a:ln w="9525">
            <a:noFill/>
            <a:miter lim="800000"/>
            <a:headEnd/>
            <a:tailEnd/>
          </a:ln>
          <a:effec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altLang="ja-JP" sz="40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ناحوم، حبقوق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altLang="ja-JP" sz="40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ومعاصريهم</a:t>
            </a:r>
            <a:endParaRPr kumimoji="1" lang="en-US" altLang="ja-JP" sz="40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76872" name="Text Box 80"/>
          <p:cNvSpPr txBox="1">
            <a:spLocks noChangeArrowheads="1"/>
          </p:cNvSpPr>
          <p:nvPr/>
        </p:nvSpPr>
        <p:spPr bwMode="auto">
          <a:xfrm>
            <a:off x="8457364" y="-2738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6873" name="Rectangle 81"/>
          <p:cNvSpPr>
            <a:spLocks noGrp="1" noChangeArrowheads="1"/>
          </p:cNvSpPr>
          <p:nvPr>
            <p:ph type="title" idx="4294967295"/>
          </p:nvPr>
        </p:nvSpPr>
        <p:spPr>
          <a:xfrm>
            <a:off x="6629400" y="6324600"/>
            <a:ext cx="2514600" cy="533400"/>
          </a:xfrm>
        </p:spPr>
        <p:txBody>
          <a:bodyPr/>
          <a:lstStyle/>
          <a:p>
            <a:pPr algn="r" eaLnBrk="1" hangingPunct="1"/>
            <a:r>
              <a:rPr lang="ar-JO" sz="2800" b="1" dirty="0">
                <a:latin typeface="Arial" panose="020B0604020202020204" pitchFamily="34" charset="0"/>
                <a:ea typeface="ＭＳ Ｐゴシック" charset="0"/>
                <a:cs typeface="Arial" panose="020B0604020202020204" pitchFamily="34" charset="0"/>
              </a:rPr>
              <a:t>جدول زمني</a:t>
            </a:r>
            <a:endParaRPr lang="en-US" sz="2800" b="1" dirty="0">
              <a:latin typeface="Arial" panose="020B0604020202020204" pitchFamily="34" charset="0"/>
              <a:ea typeface="ＭＳ Ｐゴシック" charset="0"/>
              <a:cs typeface="Arial" panose="020B0604020202020204" pitchFamily="34" charset="0"/>
            </a:endParaRPr>
          </a:p>
        </p:txBody>
      </p:sp>
      <p:grpSp>
        <p:nvGrpSpPr>
          <p:cNvPr id="77" name="Group 44">
            <a:extLst>
              <a:ext uri="{FF2B5EF4-FFF2-40B4-BE49-F238E27FC236}">
                <a16:creationId xmlns:a16="http://schemas.microsoft.com/office/drawing/2014/main" id="{D879C151-B9BC-F0C6-109D-DBFCBD443851}"/>
              </a:ext>
            </a:extLst>
          </p:cNvPr>
          <p:cNvGrpSpPr>
            <a:grpSpLocks/>
          </p:cNvGrpSpPr>
          <p:nvPr/>
        </p:nvGrpSpPr>
        <p:grpSpPr bwMode="auto">
          <a:xfrm>
            <a:off x="2339752" y="1675454"/>
            <a:ext cx="2232025" cy="2329610"/>
            <a:chOff x="1968" y="1680"/>
            <a:chExt cx="480" cy="336"/>
          </a:xfrm>
        </p:grpSpPr>
        <p:sp>
          <p:nvSpPr>
            <p:cNvPr id="78" name="AutoShape 45">
              <a:extLst>
                <a:ext uri="{FF2B5EF4-FFF2-40B4-BE49-F238E27FC236}">
                  <a16:creationId xmlns:a16="http://schemas.microsoft.com/office/drawing/2014/main" id="{BC5F96D0-1842-C109-EE2D-555E65353693}"/>
                </a:ext>
              </a:extLst>
            </p:cNvPr>
            <p:cNvSpPr>
              <a:spLocks noChangeArrowheads="1"/>
            </p:cNvSpPr>
            <p:nvPr/>
          </p:nvSpPr>
          <p:spPr bwMode="auto">
            <a:xfrm>
              <a:off x="1968" y="1680"/>
              <a:ext cx="480" cy="336"/>
            </a:xfrm>
            <a:prstGeom prst="irregularSeal2">
              <a:avLst/>
            </a:prstGeom>
            <a:solidFill>
              <a:srgbClr val="FF0000"/>
            </a:solidFill>
            <a:ln w="9525">
              <a:solidFill>
                <a:schemeClr val="tx1"/>
              </a:solidFill>
              <a:miter lim="800000"/>
              <a:headEnd/>
              <a:tailEnd/>
            </a:ln>
            <a:effectLst>
              <a:outerShdw blurRad="63500" dist="29783" dir="1514402" algn="ctr" rotWithShape="0">
                <a:srgbClr val="19191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79" name="Text Box 46">
              <a:extLst>
                <a:ext uri="{FF2B5EF4-FFF2-40B4-BE49-F238E27FC236}">
                  <a16:creationId xmlns:a16="http://schemas.microsoft.com/office/drawing/2014/main" id="{3B033826-0336-C6DC-4590-0627813F8494}"/>
                </a:ext>
              </a:extLst>
            </p:cNvPr>
            <p:cNvSpPr txBox="1">
              <a:spLocks noChangeArrowheads="1"/>
            </p:cNvSpPr>
            <p:nvPr/>
          </p:nvSpPr>
          <p:spPr bwMode="auto">
            <a:xfrm>
              <a:off x="1999" y="1890"/>
              <a:ext cx="384" cy="53"/>
            </a:xfrm>
            <a:prstGeom prst="rect">
              <a:avLst/>
            </a:prstGeom>
            <a:noFill/>
            <a:ln w="9525">
              <a:noFill/>
              <a:miter lim="800000"/>
              <a:headEnd/>
              <a:tailEnd/>
            </a:ln>
            <a:effectLst>
              <a:outerShdw blurRad="63500" dist="29783" dir="1514402" algn="ctr" rotWithShape="0">
                <a:srgbClr val="191919">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612</a:t>
              </a:r>
              <a:endPar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80" name="Text Box 77">
            <a:extLst>
              <a:ext uri="{FF2B5EF4-FFF2-40B4-BE49-F238E27FC236}">
                <a16:creationId xmlns:a16="http://schemas.microsoft.com/office/drawing/2014/main" id="{CFB03BF6-11E2-66A3-B325-DED12376496B}"/>
              </a:ext>
            </a:extLst>
          </p:cNvPr>
          <p:cNvSpPr txBox="1">
            <a:spLocks noChangeArrowheads="1"/>
          </p:cNvSpPr>
          <p:nvPr/>
        </p:nvSpPr>
        <p:spPr bwMode="auto">
          <a:xfrm rot="16200000">
            <a:off x="3060854" y="1743265"/>
            <a:ext cx="677108" cy="1770062"/>
          </a:xfrm>
          <a:prstGeom prst="rect">
            <a:avLst/>
          </a:prstGeom>
          <a:noFill/>
          <a:ln w="9525">
            <a:noFill/>
            <a:miter lim="800000"/>
            <a:headEnd/>
            <a:tailEnd/>
          </a:ln>
          <a:effectLst>
            <a:outerShdw blurRad="63500" dist="38099" dir="2700000" algn="ctr" rotWithShape="0">
              <a:srgbClr val="191919">
                <a:alpha val="74998"/>
              </a:srgbClr>
            </a:outerShdw>
          </a:effectLst>
        </p:spPr>
        <p:txBody>
          <a:bodyPr vert="eaVert">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SA"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سقوط نينوى</a:t>
            </a:r>
            <a:endParaRPr kumimoji="1"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grpSp>
        <p:nvGrpSpPr>
          <p:cNvPr id="81" name="Group 64">
            <a:extLst>
              <a:ext uri="{FF2B5EF4-FFF2-40B4-BE49-F238E27FC236}">
                <a16:creationId xmlns:a16="http://schemas.microsoft.com/office/drawing/2014/main" id="{8B176A6B-7037-6360-6745-2EF2AD33207C}"/>
              </a:ext>
            </a:extLst>
          </p:cNvPr>
          <p:cNvGrpSpPr>
            <a:grpSpLocks/>
          </p:cNvGrpSpPr>
          <p:nvPr/>
        </p:nvGrpSpPr>
        <p:grpSpPr bwMode="auto">
          <a:xfrm>
            <a:off x="1331045" y="4149396"/>
            <a:ext cx="2160240" cy="645485"/>
            <a:chOff x="379" y="2584"/>
            <a:chExt cx="1089" cy="357"/>
          </a:xfrm>
        </p:grpSpPr>
        <p:sp>
          <p:nvSpPr>
            <p:cNvPr id="82" name="Rectangle 65">
              <a:extLst>
                <a:ext uri="{FF2B5EF4-FFF2-40B4-BE49-F238E27FC236}">
                  <a16:creationId xmlns:a16="http://schemas.microsoft.com/office/drawing/2014/main" id="{B7ECFF7B-D029-883A-37BE-3D4993EF9A72}"/>
                </a:ext>
              </a:extLst>
            </p:cNvPr>
            <p:cNvSpPr>
              <a:spLocks noChangeArrowheads="1"/>
            </p:cNvSpPr>
            <p:nvPr/>
          </p:nvSpPr>
          <p:spPr bwMode="auto">
            <a:xfrm>
              <a:off x="576" y="2633"/>
              <a:ext cx="720" cy="255"/>
            </a:xfrm>
            <a:prstGeom prst="rect">
              <a:avLst/>
            </a:prstGeom>
            <a:solidFill>
              <a:srgbClr val="000000"/>
            </a:solidFill>
            <a:ln w="57150" cmpd="thickThin">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3" name="Text Box 66">
              <a:extLst>
                <a:ext uri="{FF2B5EF4-FFF2-40B4-BE49-F238E27FC236}">
                  <a16:creationId xmlns:a16="http://schemas.microsoft.com/office/drawing/2014/main" id="{837C8F64-5E8F-9D77-C580-A5A83AB06408}"/>
                </a:ext>
              </a:extLst>
            </p:cNvPr>
            <p:cNvSpPr txBox="1">
              <a:spLocks noChangeArrowheads="1"/>
            </p:cNvSpPr>
            <p:nvPr/>
          </p:nvSpPr>
          <p:spPr bwMode="auto">
            <a:xfrm>
              <a:off x="379" y="2584"/>
              <a:ext cx="1089" cy="35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صفنيا</a:t>
              </a:r>
              <a:br>
                <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1" lang="ar-JO"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630</a:t>
              </a:r>
              <a:endPar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84" name="Group 64">
            <a:extLst>
              <a:ext uri="{FF2B5EF4-FFF2-40B4-BE49-F238E27FC236}">
                <a16:creationId xmlns:a16="http://schemas.microsoft.com/office/drawing/2014/main" id="{E43F8482-8970-60D5-21DC-690981222F82}"/>
              </a:ext>
            </a:extLst>
          </p:cNvPr>
          <p:cNvGrpSpPr>
            <a:grpSpLocks/>
          </p:cNvGrpSpPr>
          <p:nvPr/>
        </p:nvGrpSpPr>
        <p:grpSpPr bwMode="auto">
          <a:xfrm>
            <a:off x="979527" y="2495819"/>
            <a:ext cx="1143000" cy="645483"/>
            <a:chOff x="576" y="2592"/>
            <a:chExt cx="720" cy="357"/>
          </a:xfrm>
        </p:grpSpPr>
        <p:sp>
          <p:nvSpPr>
            <p:cNvPr id="85" name="Rectangle 65">
              <a:extLst>
                <a:ext uri="{FF2B5EF4-FFF2-40B4-BE49-F238E27FC236}">
                  <a16:creationId xmlns:a16="http://schemas.microsoft.com/office/drawing/2014/main" id="{39F572C3-1B3D-79DE-3554-6E20F7DD9FA3}"/>
                </a:ext>
              </a:extLst>
            </p:cNvPr>
            <p:cNvSpPr>
              <a:spLocks noChangeArrowheads="1"/>
            </p:cNvSpPr>
            <p:nvPr/>
          </p:nvSpPr>
          <p:spPr bwMode="auto">
            <a:xfrm>
              <a:off x="576" y="2633"/>
              <a:ext cx="720" cy="255"/>
            </a:xfrm>
            <a:prstGeom prst="rect">
              <a:avLst/>
            </a:prstGeom>
            <a:solidFill>
              <a:srgbClr val="000000"/>
            </a:solidFill>
            <a:ln w="57150" cmpd="thickThin">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 name="Text Box 66">
              <a:extLst>
                <a:ext uri="{FF2B5EF4-FFF2-40B4-BE49-F238E27FC236}">
                  <a16:creationId xmlns:a16="http://schemas.microsoft.com/office/drawing/2014/main" id="{3CF7EFD3-55E9-E3CA-7958-032353F55AFB}"/>
                </a:ext>
              </a:extLst>
            </p:cNvPr>
            <p:cNvSpPr txBox="1">
              <a:spLocks noChangeArrowheads="1"/>
            </p:cNvSpPr>
            <p:nvPr/>
          </p:nvSpPr>
          <p:spPr bwMode="auto">
            <a:xfrm>
              <a:off x="616" y="2592"/>
              <a:ext cx="672" cy="357"/>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ناحوم</a:t>
              </a:r>
              <a:br>
                <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1" lang="ar-JO"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660</a:t>
              </a:r>
              <a:endPar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87" name="Group 64">
            <a:extLst>
              <a:ext uri="{FF2B5EF4-FFF2-40B4-BE49-F238E27FC236}">
                <a16:creationId xmlns:a16="http://schemas.microsoft.com/office/drawing/2014/main" id="{33A1BCD0-2090-F747-BC25-0E3EAE21B9F0}"/>
              </a:ext>
            </a:extLst>
          </p:cNvPr>
          <p:cNvGrpSpPr>
            <a:grpSpLocks/>
          </p:cNvGrpSpPr>
          <p:nvPr/>
        </p:nvGrpSpPr>
        <p:grpSpPr bwMode="auto">
          <a:xfrm>
            <a:off x="2856478" y="6166207"/>
            <a:ext cx="2160240" cy="645485"/>
            <a:chOff x="386" y="2599"/>
            <a:chExt cx="1089" cy="357"/>
          </a:xfrm>
        </p:grpSpPr>
        <p:sp>
          <p:nvSpPr>
            <p:cNvPr id="88" name="Rectangle 65">
              <a:extLst>
                <a:ext uri="{FF2B5EF4-FFF2-40B4-BE49-F238E27FC236}">
                  <a16:creationId xmlns:a16="http://schemas.microsoft.com/office/drawing/2014/main" id="{15B740CE-7668-075E-8559-8D2279642716}"/>
                </a:ext>
              </a:extLst>
            </p:cNvPr>
            <p:cNvSpPr>
              <a:spLocks noChangeArrowheads="1"/>
            </p:cNvSpPr>
            <p:nvPr/>
          </p:nvSpPr>
          <p:spPr bwMode="auto">
            <a:xfrm>
              <a:off x="576" y="2633"/>
              <a:ext cx="720" cy="255"/>
            </a:xfrm>
            <a:prstGeom prst="rect">
              <a:avLst/>
            </a:prstGeom>
            <a:solidFill>
              <a:srgbClr val="000000"/>
            </a:solidFill>
            <a:ln w="57150" cmpd="thickThin">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9" name="Text Box 66">
              <a:extLst>
                <a:ext uri="{FF2B5EF4-FFF2-40B4-BE49-F238E27FC236}">
                  <a16:creationId xmlns:a16="http://schemas.microsoft.com/office/drawing/2014/main" id="{8EFE5D79-F0BB-1967-83DD-E8B1CDA7AC4C}"/>
                </a:ext>
              </a:extLst>
            </p:cNvPr>
            <p:cNvSpPr txBox="1">
              <a:spLocks noChangeArrowheads="1"/>
            </p:cNvSpPr>
            <p:nvPr/>
          </p:nvSpPr>
          <p:spPr bwMode="auto">
            <a:xfrm>
              <a:off x="386" y="2599"/>
              <a:ext cx="1089" cy="357"/>
            </a:xfrm>
            <a:prstGeom prst="rect">
              <a:avLst/>
            </a:prstGeom>
            <a:no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حبقوق</a:t>
              </a:r>
              <a:br>
                <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1" lang="ar-JO"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606</a:t>
              </a:r>
              <a:endParaRPr kumimoji="1" lang="en-US" altLang="ja-JP"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2" name="Group 44">
            <a:extLst>
              <a:ext uri="{FF2B5EF4-FFF2-40B4-BE49-F238E27FC236}">
                <a16:creationId xmlns:a16="http://schemas.microsoft.com/office/drawing/2014/main" id="{5F99DA4C-AB38-A552-733D-B7A6628BBBF0}"/>
              </a:ext>
            </a:extLst>
          </p:cNvPr>
          <p:cNvGrpSpPr>
            <a:grpSpLocks/>
          </p:cNvGrpSpPr>
          <p:nvPr/>
        </p:nvGrpSpPr>
        <p:grpSpPr bwMode="auto">
          <a:xfrm>
            <a:off x="4672585" y="3645024"/>
            <a:ext cx="1699069" cy="1841237"/>
            <a:chOff x="1968" y="1766"/>
            <a:chExt cx="480" cy="336"/>
          </a:xfrm>
        </p:grpSpPr>
        <p:sp>
          <p:nvSpPr>
            <p:cNvPr id="3" name="AutoShape 45">
              <a:extLst>
                <a:ext uri="{FF2B5EF4-FFF2-40B4-BE49-F238E27FC236}">
                  <a16:creationId xmlns:a16="http://schemas.microsoft.com/office/drawing/2014/main" id="{5E77E4FA-84F5-3C47-0D93-71835099DFFA}"/>
                </a:ext>
              </a:extLst>
            </p:cNvPr>
            <p:cNvSpPr>
              <a:spLocks noChangeArrowheads="1"/>
            </p:cNvSpPr>
            <p:nvPr/>
          </p:nvSpPr>
          <p:spPr bwMode="auto">
            <a:xfrm>
              <a:off x="1968" y="1766"/>
              <a:ext cx="480" cy="336"/>
            </a:xfrm>
            <a:prstGeom prst="irregularSeal2">
              <a:avLst/>
            </a:prstGeom>
            <a:solidFill>
              <a:srgbClr val="FF0000"/>
            </a:solidFill>
            <a:ln w="9525">
              <a:solidFill>
                <a:schemeClr val="tx1"/>
              </a:solidFill>
              <a:miter lim="800000"/>
              <a:headEnd/>
              <a:tailEnd/>
            </a:ln>
            <a:effectLst>
              <a:outerShdw blurRad="63500" dist="29783" dir="1514402" algn="ctr" rotWithShape="0">
                <a:srgbClr val="19191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4" name="Text Box 46">
              <a:extLst>
                <a:ext uri="{FF2B5EF4-FFF2-40B4-BE49-F238E27FC236}">
                  <a16:creationId xmlns:a16="http://schemas.microsoft.com/office/drawing/2014/main" id="{1469176A-38ED-2739-CE5B-CBCA8D61A39E}"/>
                </a:ext>
              </a:extLst>
            </p:cNvPr>
            <p:cNvSpPr txBox="1">
              <a:spLocks noChangeArrowheads="1"/>
            </p:cNvSpPr>
            <p:nvPr/>
          </p:nvSpPr>
          <p:spPr bwMode="auto">
            <a:xfrm>
              <a:off x="1999" y="1956"/>
              <a:ext cx="384" cy="67"/>
            </a:xfrm>
            <a:prstGeom prst="rect">
              <a:avLst/>
            </a:prstGeom>
            <a:noFill/>
            <a:ln w="9525">
              <a:noFill/>
              <a:miter lim="800000"/>
              <a:headEnd/>
              <a:tailEnd/>
            </a:ln>
            <a:effectLst>
              <a:outerShdw blurRad="63500" dist="29783" dir="1514402" algn="ctr" rotWithShape="0">
                <a:srgbClr val="191919">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586</a:t>
              </a:r>
              <a:endParaRPr kumimoji="1" lang="en-US" altLang="ja-JP"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 name="Text Box 77">
            <a:extLst>
              <a:ext uri="{FF2B5EF4-FFF2-40B4-BE49-F238E27FC236}">
                <a16:creationId xmlns:a16="http://schemas.microsoft.com/office/drawing/2014/main" id="{0232E7A4-7AB8-3B46-188D-AA7E4F97A89C}"/>
              </a:ext>
            </a:extLst>
          </p:cNvPr>
          <p:cNvSpPr txBox="1">
            <a:spLocks noChangeArrowheads="1"/>
          </p:cNvSpPr>
          <p:nvPr/>
        </p:nvSpPr>
        <p:spPr bwMode="auto">
          <a:xfrm rot="16200000">
            <a:off x="5132311" y="3553808"/>
            <a:ext cx="553998" cy="1770062"/>
          </a:xfrm>
          <a:prstGeom prst="rect">
            <a:avLst/>
          </a:prstGeom>
          <a:noFill/>
          <a:ln w="9525">
            <a:noFill/>
            <a:miter lim="800000"/>
            <a:headEnd/>
            <a:tailEnd/>
          </a:ln>
          <a:effectLst>
            <a:outerShdw blurRad="63500" dist="38099" dir="2700000" algn="ctr" rotWithShape="0">
              <a:srgbClr val="191919">
                <a:alpha val="74998"/>
              </a:srgbClr>
            </a:outerShdw>
          </a:effectLst>
        </p:spPr>
        <p:txBody>
          <a:bodyPr vert="eaVert">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سقوط أورشليم</a:t>
            </a:r>
            <a:endParaRPr kumimoji="1" lang="en-US"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76840" name="Text Box 43"/>
          <p:cNvSpPr txBox="1">
            <a:spLocks noChangeArrowheads="1"/>
          </p:cNvSpPr>
          <p:nvPr/>
        </p:nvSpPr>
        <p:spPr bwMode="auto">
          <a:xfrm>
            <a:off x="2467547" y="693440"/>
            <a:ext cx="40011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أشور تيلاني</a:t>
            </a:r>
            <a:endParaRPr kumimoji="1" lang="en-US"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76842" name="Text Box 46"/>
          <p:cNvSpPr txBox="1">
            <a:spLocks noChangeArrowheads="1"/>
          </p:cNvSpPr>
          <p:nvPr/>
        </p:nvSpPr>
        <p:spPr bwMode="auto">
          <a:xfrm>
            <a:off x="3654365" y="693440"/>
            <a:ext cx="400110" cy="12337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أشور باليت</a:t>
            </a:r>
            <a:endParaRPr kumimoji="1" lang="en-US" altLang="ja-JP" sz="1400" b="1"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0" name="Rectangle 39">
            <a:extLst>
              <a:ext uri="{FF2B5EF4-FFF2-40B4-BE49-F238E27FC236}">
                <a16:creationId xmlns:a16="http://schemas.microsoft.com/office/drawing/2014/main" id="{35ED605D-62E9-56E4-A76E-DAEBC1B3F4CD}"/>
              </a:ext>
            </a:extLst>
          </p:cNvPr>
          <p:cNvSpPr>
            <a:spLocks noChangeArrowheads="1"/>
          </p:cNvSpPr>
          <p:nvPr/>
        </p:nvSpPr>
        <p:spPr bwMode="auto">
          <a:xfrm>
            <a:off x="0" y="1026467"/>
            <a:ext cx="914400" cy="461665"/>
          </a:xfrm>
          <a:prstGeom prst="rect">
            <a:avLst/>
          </a:prstGeom>
          <a:solidFill>
            <a:schemeClr val="bg1"/>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63" name="Text Box 35"/>
          <p:cNvSpPr txBox="1">
            <a:spLocks noChangeArrowheads="1"/>
          </p:cNvSpPr>
          <p:nvPr/>
        </p:nvSpPr>
        <p:spPr bwMode="auto">
          <a:xfrm>
            <a:off x="-14808" y="920914"/>
            <a:ext cx="914400" cy="707886"/>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ملوك</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أشور</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13" name="Rectangle 26">
            <a:extLst>
              <a:ext uri="{FF2B5EF4-FFF2-40B4-BE49-F238E27FC236}">
                <a16:creationId xmlns:a16="http://schemas.microsoft.com/office/drawing/2014/main" id="{8FF2514A-335D-2CC1-51C7-4B0F52EB9053}"/>
              </a:ext>
            </a:extLst>
          </p:cNvPr>
          <p:cNvSpPr>
            <a:spLocks noChangeArrowheads="1"/>
          </p:cNvSpPr>
          <p:nvPr/>
        </p:nvSpPr>
        <p:spPr bwMode="auto">
          <a:xfrm>
            <a:off x="0" y="3176835"/>
            <a:ext cx="914400" cy="461665"/>
          </a:xfrm>
          <a:prstGeom prst="rect">
            <a:avLst/>
          </a:prstGeom>
          <a:solidFill>
            <a:schemeClr val="bg1"/>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73">
            <a:extLst>
              <a:ext uri="{FF2B5EF4-FFF2-40B4-BE49-F238E27FC236}">
                <a16:creationId xmlns:a16="http://schemas.microsoft.com/office/drawing/2014/main" id="{9994DE68-60A8-3476-9AA5-067B57C6E3CF}"/>
              </a:ext>
            </a:extLst>
          </p:cNvPr>
          <p:cNvSpPr>
            <a:spLocks noChangeArrowheads="1"/>
          </p:cNvSpPr>
          <p:nvPr/>
        </p:nvSpPr>
        <p:spPr bwMode="auto">
          <a:xfrm>
            <a:off x="0" y="4981599"/>
            <a:ext cx="914400" cy="461665"/>
          </a:xfrm>
          <a:prstGeom prst="rect">
            <a:avLst/>
          </a:prstGeom>
          <a:solidFill>
            <a:schemeClr val="bg1"/>
          </a:solidFill>
          <a:ln w="9525">
            <a:solidFill>
              <a:schemeClr val="tx1"/>
            </a:solid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562" name="Text Box 34"/>
          <p:cNvSpPr txBox="1">
            <a:spLocks noChangeArrowheads="1"/>
          </p:cNvSpPr>
          <p:nvPr/>
        </p:nvSpPr>
        <p:spPr bwMode="auto">
          <a:xfrm>
            <a:off x="-80006" y="3114784"/>
            <a:ext cx="914400" cy="584775"/>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القوى العالميَّة</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
        <p:nvSpPr>
          <p:cNvPr id="22607" name="Text Box 79"/>
          <p:cNvSpPr txBox="1">
            <a:spLocks noChangeArrowheads="1"/>
          </p:cNvSpPr>
          <p:nvPr/>
        </p:nvSpPr>
        <p:spPr bwMode="auto">
          <a:xfrm>
            <a:off x="-80006" y="4941168"/>
            <a:ext cx="914400" cy="535531"/>
          </a:xfrm>
          <a:prstGeom prst="rect">
            <a:avLst/>
          </a:prstGeom>
          <a:noFill/>
          <a:ln w="9525">
            <a:noFill/>
            <a:miter lim="800000"/>
            <a:headEnd/>
            <a:tailEnd/>
          </a:ln>
          <a:effectLst/>
        </p:spPr>
        <p:txBody>
          <a:bodyPr>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ar-JO"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rPr>
              <a:t>ملوك   يهوذا</a:t>
            </a:r>
            <a:endParaRPr kumimoji="1" lang="en-US" altLang="ja-JP" sz="1600" b="1" u="none" strike="noStrike" kern="1200" cap="none" spc="0" normalizeH="0" baseline="0" noProof="0" dirty="0">
              <a:ln>
                <a:noFill/>
              </a:ln>
              <a:solidFill>
                <a:srgbClr val="FFFFFF"/>
              </a:solidFill>
              <a:effectLst>
                <a:glow rad="228600">
                  <a:srgbClr val="720000">
                    <a:lumMod val="50000"/>
                    <a:alpha val="89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4828741"/>
      </p:ext>
    </p:extLst>
  </p:cSld>
  <p:clrMapOvr>
    <a:overrideClrMapping bg1="dk2" tx1="lt1" bg2="dk1" tx2="lt2" accent1="accent1" accent2="accent2" accent3="accent3" accent4="accent4" accent5="accent5" accent6="accent6" hlink="hlink" folHlink="folHlink"/>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32450"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0"/>
            <a:ext cx="9121776" cy="6165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2" name="Title 1"/>
          <p:cNvSpPr>
            <a:spLocks noGrp="1"/>
          </p:cNvSpPr>
          <p:nvPr>
            <p:ph type="title"/>
          </p:nvPr>
        </p:nvSpPr>
        <p:spPr>
          <a:xfrm>
            <a:off x="755576" y="5280931"/>
            <a:ext cx="7848600" cy="1460437"/>
          </a:xfrm>
        </p:spPr>
        <p:txBody>
          <a:bodyPr/>
          <a:lstStyle/>
          <a:p>
            <a:pPr>
              <a:defRPr/>
            </a:pPr>
            <a:r>
              <a:rPr lang="ar-JO" sz="6600" b="1" dirty="0">
                <a:solidFill>
                  <a:srgbClr val="FFFF00"/>
                </a:solidFill>
                <a:effectLst>
                  <a:glow rad="355600">
                    <a:schemeClr val="tx1"/>
                  </a:glow>
                </a:effectLst>
                <a:latin typeface="Arial" panose="020B0604020202020204" pitchFamily="34" charset="0"/>
                <a:ea typeface="ＭＳ Ｐゴシック" charset="0"/>
                <a:cs typeface="Arial" panose="020B0604020202020204" pitchFamily="34" charset="0"/>
              </a:rPr>
              <a:t>نينوى</a:t>
            </a:r>
            <a:br>
              <a:rPr lang="en-US" sz="3600" b="1" dirty="0">
                <a:solidFill>
                  <a:srgbClr val="FFFFFF"/>
                </a:solidFill>
                <a:effectLst>
                  <a:glow rad="355600">
                    <a:schemeClr val="tx1"/>
                  </a:glow>
                </a:effectLst>
                <a:latin typeface="Arial" panose="020B0604020202020204" pitchFamily="34" charset="0"/>
                <a:ea typeface="ＭＳ Ｐゴシック" charset="0"/>
                <a:cs typeface="Arial" panose="020B0604020202020204" pitchFamily="34" charset="0"/>
              </a:rPr>
            </a:br>
            <a:r>
              <a:rPr lang="ar-JO" sz="3600" b="1" dirty="0">
                <a:solidFill>
                  <a:srgbClr val="FFFFFF"/>
                </a:solidFill>
                <a:effectLst>
                  <a:glow rad="355600">
                    <a:schemeClr val="tx1"/>
                  </a:glow>
                </a:effectLst>
                <a:latin typeface="Arial" panose="020B0604020202020204" pitchFamily="34" charset="0"/>
                <a:ea typeface="ＭＳ Ｐゴシック" charset="0"/>
                <a:cs typeface="Arial" panose="020B0604020202020204" pitchFamily="34" charset="0"/>
              </a:rPr>
              <a:t>دمرت بالطوفان والنار</a:t>
            </a:r>
            <a:endParaRPr lang="en-US" sz="3600" b="1" dirty="0">
              <a:solidFill>
                <a:srgbClr val="FFFFFF"/>
              </a:solidFill>
              <a:effectLst>
                <a:glow rad="3556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614615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5400" y="0"/>
            <a:ext cx="9068221" cy="6858000"/>
          </a:xfrm>
          <a:prstGeom prst="rect">
            <a:avLst/>
          </a:prstGeom>
        </p:spPr>
      </p:pic>
      <p:sp>
        <p:nvSpPr>
          <p:cNvPr id="900098" name="Rectangle 2"/>
          <p:cNvSpPr>
            <a:spLocks noGrp="1" noChangeArrowheads="1"/>
          </p:cNvSpPr>
          <p:nvPr>
            <p:ph type="ctrTitle"/>
          </p:nvPr>
        </p:nvSpPr>
        <p:spPr>
          <a:xfrm>
            <a:off x="2667089" y="29469"/>
            <a:ext cx="4419600" cy="829727"/>
          </a:xfrm>
          <a:solidFill>
            <a:schemeClr val="tx1"/>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الخريطة الحالية</a:t>
            </a:r>
            <a:endParaRPr lang="en-US" sz="36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E7E1D2A0-00F8-1A4A-9290-F302855D9D22}"/>
              </a:ext>
            </a:extLst>
          </p:cNvPr>
          <p:cNvSpPr txBox="1">
            <a:spLocks noChangeArrowheads="1"/>
          </p:cNvSpPr>
          <p:nvPr/>
        </p:nvSpPr>
        <p:spPr bwMode="auto">
          <a:xfrm>
            <a:off x="2111604" y="1835870"/>
            <a:ext cx="5530571" cy="1427161"/>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pitchFamily="18" charset="0"/>
              </a:rPr>
              <a:t>تحيط مدينة الموصل</a:t>
            </a:r>
            <a:r>
              <a:rPr lang="ar-JO" sz="36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sym typeface="Times New Roman" pitchFamily="18" charset="0"/>
              </a:rPr>
              <a:t> في</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pitchFamily="18" charset="0"/>
              </a:rPr>
              <a:t> العراق بحطام  نينوى القديمة</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pitchFamily="18" charset="0"/>
            </a:endParaRPr>
          </a:p>
        </p:txBody>
      </p:sp>
    </p:spTree>
    <p:extLst>
      <p:ext uri="{BB962C8B-B14F-4D97-AF65-F5344CB8AC3E}">
        <p14:creationId xmlns:p14="http://schemas.microsoft.com/office/powerpoint/2010/main" val="4143526271"/>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79120" y="0"/>
            <a:ext cx="8214360" cy="4047603"/>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هذه هي المدينة المبتهجة الساكنة مطمئنة القائلة في قلبها أنا وليس غيري كيف صارت خراباً مربضاً للحيوان كل عابر بها يصفر ويهز يده</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2: 15</a:t>
            </a:r>
            <a:r>
              <a:rPr lang="en-US" sz="3600" dirty="0">
                <a:effectLst>
                  <a:glow rad="127000">
                    <a:schemeClr val="tx1"/>
                  </a:glow>
                </a:effectLst>
                <a:ea typeface="ＭＳ Ｐゴシック" charset="0"/>
              </a:rPr>
              <a:t>)</a:t>
            </a:r>
          </a:p>
        </p:txBody>
      </p:sp>
      <p:pic>
        <p:nvPicPr>
          <p:cNvPr id="2" name="Picture 1"/>
          <p:cNvPicPr>
            <a:picLocks noChangeAspect="1"/>
          </p:cNvPicPr>
          <p:nvPr/>
        </p:nvPicPr>
        <p:blipFill>
          <a:blip r:embed="rId3"/>
          <a:stretch>
            <a:fillRect/>
          </a:stretch>
        </p:blipFill>
        <p:spPr>
          <a:xfrm>
            <a:off x="6187" y="2492896"/>
            <a:ext cx="5820139" cy="4365104"/>
          </a:xfrm>
          <a:prstGeom prst="rect">
            <a:avLst/>
          </a:prstGeom>
        </p:spPr>
      </p:pic>
    </p:spTree>
    <p:extLst>
      <p:ext uri="{BB962C8B-B14F-4D97-AF65-F5344CB8AC3E}">
        <p14:creationId xmlns:p14="http://schemas.microsoft.com/office/powerpoint/2010/main" val="4188074895"/>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4122482342"/>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343432379"/>
              </p:ext>
            </p:extLst>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3122022" y="5368835"/>
            <a:ext cx="1332411" cy="1031965"/>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Times New Roman"/>
              <a:ea typeface="ＭＳ Ｐゴシック" charset="0"/>
              <a:cs typeface="ＭＳ Ｐゴシック" charset="0"/>
            </a:endParaRPr>
          </a:p>
        </p:txBody>
      </p:sp>
    </p:spTree>
    <p:extLst>
      <p:ext uri="{BB962C8B-B14F-4D97-AF65-F5344CB8AC3E}">
        <p14:creationId xmlns:p14="http://schemas.microsoft.com/office/powerpoint/2010/main" val="30882752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صفنيا ٣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55342840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5891" y="2348880"/>
            <a:ext cx="9093783" cy="4509120"/>
          </a:xfrm>
          <a:prstGeom prst="rect">
            <a:avLst/>
          </a:prstGeom>
        </p:spPr>
      </p:pic>
      <p:sp>
        <p:nvSpPr>
          <p:cNvPr id="900098" name="Rectangle 2"/>
          <p:cNvSpPr>
            <a:spLocks noGrp="1" noChangeArrowheads="1"/>
          </p:cNvSpPr>
          <p:nvPr>
            <p:ph type="ctrTitle"/>
          </p:nvPr>
        </p:nvSpPr>
        <p:spPr>
          <a:xfrm>
            <a:off x="0" y="29469"/>
            <a:ext cx="9144000" cy="231941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1 ويل للمتمردة المنجسة المدينة الجائرة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2 لم تسمع الصوت لم تقبل التأديب لم تتكل على الرب لم تتقرب إلى إلهها</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1-2</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2391128457"/>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0707" cy="6857999"/>
          </a:xfrm>
          <a:prstGeom prst="rect">
            <a:avLst/>
          </a:prstGeom>
        </p:spPr>
      </p:pic>
      <p:sp>
        <p:nvSpPr>
          <p:cNvPr id="900098" name="Rectangle 2"/>
          <p:cNvSpPr>
            <a:spLocks noGrp="1" noChangeArrowheads="1"/>
          </p:cNvSpPr>
          <p:nvPr>
            <p:ph type="ctrTitle"/>
          </p:nvPr>
        </p:nvSpPr>
        <p:spPr>
          <a:xfrm>
            <a:off x="3419872" y="899160"/>
            <a:ext cx="5724128" cy="5698192"/>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رؤساؤها في وسطها أسود زائرة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قضاتها ذئاب مساء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لا يبقون شيئاً إلى الصباح</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3</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48776472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275063" y="-23015"/>
            <a:ext cx="4850197" cy="3235991"/>
          </a:xfrm>
          <a:prstGeom prst="rect">
            <a:avLst/>
          </a:prstGeom>
        </p:spPr>
      </p:pic>
      <p:pic>
        <p:nvPicPr>
          <p:cNvPr id="2" name="Picture 1"/>
          <p:cNvPicPr>
            <a:picLocks noChangeAspect="1"/>
          </p:cNvPicPr>
          <p:nvPr/>
        </p:nvPicPr>
        <p:blipFill>
          <a:blip r:embed="rId4"/>
          <a:stretch>
            <a:fillRect/>
          </a:stretch>
        </p:blipFill>
        <p:spPr>
          <a:xfrm>
            <a:off x="4262330" y="3501008"/>
            <a:ext cx="4881669" cy="3230038"/>
          </a:xfrm>
          <a:prstGeom prst="rect">
            <a:avLst/>
          </a:prstGeom>
        </p:spPr>
      </p:pic>
      <p:sp>
        <p:nvSpPr>
          <p:cNvPr id="900098" name="Rectangle 2"/>
          <p:cNvSpPr>
            <a:spLocks noGrp="1" noChangeArrowheads="1"/>
          </p:cNvSpPr>
          <p:nvPr>
            <p:ph type="ctrTitle"/>
          </p:nvPr>
        </p:nvSpPr>
        <p:spPr>
          <a:xfrm>
            <a:off x="0" y="29469"/>
            <a:ext cx="4355976" cy="627985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4 أنبياؤها متفاخرون أهل غدرات كهنتها نجسوا القدس خالفوا الشريعة</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5 الرب عادل في وسطها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لا يفعل ظلماً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غداة غداة يبرز حكمه إلى النور</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 لا يتعذر أما الظالم فلا يعرف الخزي</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4-5</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203505538"/>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477" name="Title 1"/>
          <p:cNvSpPr txBox="1">
            <a:spLocks noGrp="1"/>
          </p:cNvSpPr>
          <p:nvPr>
            <p:ph type="title" idx="4294967295"/>
          </p:nvPr>
        </p:nvSpPr>
        <p:spPr>
          <a:xfrm>
            <a:off x="0" y="6381750"/>
            <a:ext cx="9144000" cy="476250"/>
          </a:xfrm>
          <a:prstGeom prst="rect">
            <a:avLst/>
          </a:prstGeom>
          <a:solidFill>
            <a:srgbClr val="000000"/>
          </a:solidFill>
        </p:spPr>
        <p:txBody>
          <a:bodyPr>
            <a:normAutofit fontScale="90000"/>
          </a:bodyPr>
          <a:lstStyle>
            <a:lvl1pPr>
              <a:defRPr sz="1800" b="1"/>
            </a:lvl1pPr>
          </a:lstStyle>
          <a:p>
            <a:pPr algn="ctr" rtl="1">
              <a:defRPr/>
            </a:pPr>
            <a:r>
              <a:rPr sz="2800" dirty="0" err="1">
                <a:solidFill>
                  <a:schemeClr val="bg1"/>
                </a:solidFill>
                <a:latin typeface="Arial" panose="020B0604020202020204" pitchFamily="34" charset="0"/>
                <a:cs typeface="Arial" panose="020B0604020202020204" pitchFamily="34" charset="0"/>
              </a:rPr>
              <a:t>باري</a:t>
            </a:r>
            <a:r>
              <a:rPr sz="2800" dirty="0">
                <a:solidFill>
                  <a:schemeClr val="bg1"/>
                </a:solidFill>
                <a:latin typeface="Arial" panose="020B0604020202020204" pitchFamily="34" charset="0"/>
                <a:cs typeface="Arial" panose="020B0604020202020204" pitchFamily="34" charset="0"/>
              </a:rPr>
              <a:t> </a:t>
            </a:r>
            <a:r>
              <a:rPr sz="2800" dirty="0" err="1">
                <a:solidFill>
                  <a:schemeClr val="bg1"/>
                </a:solidFill>
                <a:latin typeface="Arial" panose="020B0604020202020204" pitchFamily="34" charset="0"/>
                <a:cs typeface="Arial" panose="020B0604020202020204" pitchFamily="34" charset="0"/>
              </a:rPr>
              <a:t>هدلستون</a:t>
            </a:r>
            <a:r>
              <a:rPr sz="2800" dirty="0">
                <a:solidFill>
                  <a:schemeClr val="bg1"/>
                </a:solidFill>
                <a:latin typeface="Arial" panose="020B0604020202020204" pitchFamily="34" charset="0"/>
                <a:cs typeface="Arial" panose="020B0604020202020204" pitchFamily="34" charset="0"/>
              </a:rPr>
              <a:t> ، </a:t>
            </a:r>
            <a:r>
              <a:rPr sz="2800" dirty="0" err="1">
                <a:solidFill>
                  <a:schemeClr val="bg1"/>
                </a:solidFill>
                <a:latin typeface="Arial" panose="020B0604020202020204" pitchFamily="34" charset="0"/>
                <a:cs typeface="Arial" panose="020B0604020202020204" pitchFamily="34" charset="0"/>
              </a:rPr>
              <a:t>الكتاب</a:t>
            </a:r>
            <a:r>
              <a:rPr sz="2800" dirty="0">
                <a:solidFill>
                  <a:schemeClr val="bg1"/>
                </a:solidFill>
                <a:latin typeface="Arial" panose="020B0604020202020204" pitchFamily="34" charset="0"/>
                <a:cs typeface="Arial" panose="020B0604020202020204" pitchFamily="34" charset="0"/>
              </a:rPr>
              <a:t> </a:t>
            </a:r>
            <a:r>
              <a:rPr sz="2800" dirty="0" err="1">
                <a:solidFill>
                  <a:schemeClr val="bg1"/>
                </a:solidFill>
                <a:latin typeface="Arial" panose="020B0604020202020204" pitchFamily="34" charset="0"/>
                <a:cs typeface="Arial" panose="020B0604020202020204" pitchFamily="34" charset="0"/>
              </a:rPr>
              <a:t>المقدس</a:t>
            </a:r>
            <a:r>
              <a:rPr sz="2800" dirty="0">
                <a:solidFill>
                  <a:schemeClr val="bg1"/>
                </a:solidFill>
                <a:latin typeface="Arial" panose="020B0604020202020204" pitchFamily="34" charset="0"/>
                <a:cs typeface="Arial" panose="020B0604020202020204" pitchFamily="34" charset="0"/>
              </a:rPr>
              <a:t> </a:t>
            </a:r>
            <a:r>
              <a:rPr sz="2800" dirty="0" err="1">
                <a:solidFill>
                  <a:schemeClr val="bg1"/>
                </a:solidFill>
                <a:latin typeface="Arial" panose="020B0604020202020204" pitchFamily="34" charset="0"/>
                <a:cs typeface="Arial" panose="020B0604020202020204" pitchFamily="34" charset="0"/>
              </a:rPr>
              <a:t>المتقاطع</a:t>
            </a:r>
            <a:r>
              <a:rPr sz="2800" dirty="0">
                <a:solidFill>
                  <a:schemeClr val="bg1"/>
                </a:solidFill>
                <a:latin typeface="Arial" panose="020B0604020202020204" pitchFamily="34" charset="0"/>
                <a:cs typeface="Arial" panose="020B0604020202020204" pitchFamily="34" charset="0"/>
              </a:rPr>
              <a:t> </a:t>
            </a:r>
            <a:r>
              <a:rPr lang="en-US" sz="2800" dirty="0">
                <a:solidFill>
                  <a:schemeClr val="bg1"/>
                </a:solidFill>
                <a:latin typeface="Arial" panose="020B0604020202020204" pitchFamily="34" charset="0"/>
                <a:cs typeface="Arial" panose="020B0604020202020204" pitchFamily="34" charset="0"/>
              </a:rPr>
              <a:t>)</a:t>
            </a:r>
            <a:r>
              <a:rPr sz="2800" dirty="0" err="1">
                <a:solidFill>
                  <a:schemeClr val="bg1"/>
                </a:solidFill>
                <a:latin typeface="Arial" panose="020B0604020202020204" pitchFamily="34" charset="0"/>
                <a:cs typeface="Arial" panose="020B0604020202020204" pitchFamily="34" charset="0"/>
              </a:rPr>
              <a:t>غراند</a:t>
            </a:r>
            <a:r>
              <a:rPr sz="2800" dirty="0">
                <a:solidFill>
                  <a:schemeClr val="bg1"/>
                </a:solidFill>
                <a:latin typeface="Arial" panose="020B0604020202020204" pitchFamily="34" charset="0"/>
                <a:cs typeface="Arial" panose="020B0604020202020204" pitchFamily="34" charset="0"/>
              </a:rPr>
              <a:t> </a:t>
            </a:r>
            <a:r>
              <a:rPr sz="2800" dirty="0" err="1">
                <a:solidFill>
                  <a:schemeClr val="bg1"/>
                </a:solidFill>
                <a:latin typeface="Arial" panose="020B0604020202020204" pitchFamily="34" charset="0"/>
                <a:cs typeface="Arial" panose="020B0604020202020204" pitchFamily="34" charset="0"/>
              </a:rPr>
              <a:t>رابيدز</a:t>
            </a:r>
            <a:r>
              <a:rPr sz="2800" dirty="0">
                <a:solidFill>
                  <a:schemeClr val="bg1"/>
                </a:solidFill>
                <a:latin typeface="Arial" panose="020B0604020202020204" pitchFamily="34" charset="0"/>
                <a:cs typeface="Arial" panose="020B0604020202020204" pitchFamily="34" charset="0"/>
              </a:rPr>
              <a:t>: </a:t>
            </a:r>
            <a:r>
              <a:rPr sz="2800" dirty="0" err="1">
                <a:solidFill>
                  <a:schemeClr val="bg1"/>
                </a:solidFill>
                <a:latin typeface="Arial" panose="020B0604020202020204" pitchFamily="34" charset="0"/>
                <a:cs typeface="Arial" panose="020B0604020202020204" pitchFamily="34" charset="0"/>
              </a:rPr>
              <a:t>بيكر</a:t>
            </a:r>
            <a:r>
              <a:rPr sz="2800" dirty="0">
                <a:solidFill>
                  <a:schemeClr val="bg1"/>
                </a:solidFill>
                <a:latin typeface="Arial" panose="020B0604020202020204" pitchFamily="34" charset="0"/>
                <a:cs typeface="Arial" panose="020B0604020202020204" pitchFamily="34" charset="0"/>
              </a:rPr>
              <a:t>، ١٩٩٢</a:t>
            </a:r>
            <a:r>
              <a:rPr lang="en-US" sz="2800" dirty="0">
                <a:solidFill>
                  <a:schemeClr val="bg1"/>
                </a:solidFill>
                <a:latin typeface="Arial" panose="020B0604020202020204" pitchFamily="34" charset="0"/>
                <a:cs typeface="Arial" panose="020B0604020202020204" pitchFamily="34" charset="0"/>
              </a:rPr>
              <a:t>(</a:t>
            </a:r>
            <a:endParaRPr sz="2800" dirty="0">
              <a:solidFill>
                <a:schemeClr val="bg1"/>
              </a:solidFill>
              <a:latin typeface="Arial" panose="020B0604020202020204" pitchFamily="34" charset="0"/>
              <a:cs typeface="Arial" panose="020B0604020202020204" pitchFamily="34" charset="0"/>
            </a:endParaRPr>
          </a:p>
        </p:txBody>
      </p:sp>
      <p:sp>
        <p:nvSpPr>
          <p:cNvPr id="6478" name="Rectangle 10"/>
          <p:cNvSpPr txBox="1"/>
          <p:nvPr/>
        </p:nvSpPr>
        <p:spPr>
          <a:xfrm>
            <a:off x="1359911" y="2263388"/>
            <a:ext cx="135613"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sz="1200">
                <a:latin typeface="+mj-lt"/>
                <a:ea typeface="+mj-ea"/>
                <a:cs typeface="+mj-cs"/>
                <a:sym typeface="Helvetica"/>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Helvetica"/>
              </a:rPr>
              <a:t> </a:t>
            </a:r>
          </a:p>
        </p:txBody>
      </p:sp>
      <p:grpSp>
        <p:nvGrpSpPr>
          <p:cNvPr id="6481" name="Title 1"/>
          <p:cNvGrpSpPr/>
          <p:nvPr/>
        </p:nvGrpSpPr>
        <p:grpSpPr>
          <a:xfrm>
            <a:off x="-25400" y="0"/>
            <a:ext cx="9232900" cy="850900"/>
            <a:chOff x="0" y="0"/>
            <a:chExt cx="9232900" cy="850900"/>
          </a:xfrm>
        </p:grpSpPr>
        <p:sp>
          <p:nvSpPr>
            <p:cNvPr id="6479" name="Rectangle"/>
            <p:cNvSpPr/>
            <p:nvPr/>
          </p:nvSpPr>
          <p:spPr>
            <a:xfrm>
              <a:off x="0" y="0"/>
              <a:ext cx="9232900" cy="850900"/>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a:solidFill>
                    <a:srgbClr val="775F55"/>
                  </a:solidFill>
                  <a:latin typeface="Tw Cen MT"/>
                  <a:ea typeface="Tw Cen MT"/>
                  <a:cs typeface="Tw Cen MT"/>
                  <a:sym typeface="Tw Cen MT"/>
                </a:defRPr>
              </a:pPr>
              <a:endParaRPr kumimoji="0" sz="4400" b="1" u="none" strike="noStrike" kern="0" cap="none" spc="0" normalizeH="0" baseline="0" noProof="0" dirty="0">
                <a:ln>
                  <a:noFill/>
                </a:ln>
                <a:solidFill>
                  <a:srgbClr val="775F55"/>
                </a:solidFill>
                <a:effectLst/>
                <a:uLnTx/>
                <a:uFillTx/>
                <a:latin typeface="Arial" panose="020B0604020202020204" pitchFamily="34" charset="0"/>
                <a:cs typeface="Arial" panose="020B0604020202020204" pitchFamily="34" charset="0"/>
                <a:sym typeface="Tw Cen MT"/>
              </a:endParaRPr>
            </a:p>
          </p:txBody>
        </p:sp>
        <p:sp>
          <p:nvSpPr>
            <p:cNvPr id="6480" name="صَفَنيا"/>
            <p:cNvSpPr txBox="1"/>
            <p:nvPr/>
          </p:nvSpPr>
          <p:spPr>
            <a:xfrm>
              <a:off x="45719" y="9953"/>
              <a:ext cx="9141461" cy="830995"/>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lgn="ctr">
                <a:defRPr sz="48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a:t>
              </a:r>
              <a:r>
                <a:rPr lang="ar-JO" kern="0" dirty="0">
                  <a:solidFill>
                    <a:srgbClr val="8F8F8F">
                      <a:lumOff val="44000"/>
                    </a:srgbClr>
                  </a:solidFill>
                  <a:latin typeface="Arial" panose="020B0604020202020204" pitchFamily="34" charset="0"/>
                  <a:cs typeface="Arial" panose="020B0604020202020204" pitchFamily="34" charset="0"/>
                </a:rPr>
                <a:t>ف</a:t>
              </a:r>
              <a:r>
                <a:rPr kumimoji="0" sz="480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pic>
        <p:nvPicPr>
          <p:cNvPr id="6483" name="Picture 13" descr="Picture 13"/>
          <p:cNvPicPr>
            <a:picLocks noChangeAspect="1"/>
          </p:cNvPicPr>
          <p:nvPr/>
        </p:nvPicPr>
        <p:blipFill>
          <a:blip r:embed="rId3" cstate="print"/>
          <a:srcRect l="18527" t="13050" r="23973" b="19929"/>
          <a:stretch>
            <a:fillRect/>
          </a:stretch>
        </p:blipFill>
        <p:spPr>
          <a:xfrm rot="16200000">
            <a:off x="-561314" y="1428750"/>
            <a:ext cx="5257798" cy="4330700"/>
          </a:xfrm>
          <a:prstGeom prst="rect">
            <a:avLst/>
          </a:prstGeom>
          <a:ln w="12700">
            <a:miter lim="400000"/>
          </a:ln>
        </p:spPr>
      </p:pic>
      <p:sp>
        <p:nvSpPr>
          <p:cNvPr id="6484" name="TextBox 3"/>
          <p:cNvSpPr txBox="1"/>
          <p:nvPr/>
        </p:nvSpPr>
        <p:spPr>
          <a:xfrm>
            <a:off x="3840595" y="958438"/>
            <a:ext cx="5303405" cy="1754326"/>
          </a:xfrm>
          <a:prstGeom prst="rect">
            <a:avLst/>
          </a:prstGeom>
          <a:solidFill>
            <a:schemeClr val="accent3">
              <a:lumOff val="44000"/>
            </a:schemeClr>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 </a:t>
            </a:r>
            <a:r>
              <a:rPr kumimoji="0" lang="ar-JO"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يوم</a:t>
            </a:r>
            <a:r>
              <a:rPr lang="en-US" sz="3600" b="1" kern="0" dirty="0">
                <a:solidFill>
                  <a:srgbClr val="000000"/>
                </a:solidFill>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غضب</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يهوذا</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endParaRPr kumimoji="0" sz="3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٢. </a:t>
            </a:r>
            <a:r>
              <a:rPr kumimoji="0" lang="ar-JO"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معاقبة</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أعداء</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يهوذا</a:t>
            </a:r>
            <a:endParaRPr kumimoji="0" sz="3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٣. </a:t>
            </a:r>
            <a:r>
              <a:rPr kumimoji="0" lang="ar-JO"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غضب</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والدينونة</a:t>
            </a:r>
            <a:r>
              <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الآتية</a:t>
            </a:r>
            <a:endParaRPr kumimoji="0" sz="3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81"/>
                                        </p:tgtEl>
                                        <p:attrNameLst>
                                          <p:attrName>style.visibility</p:attrName>
                                        </p:attrNameLst>
                                      </p:cBhvr>
                                      <p:to>
                                        <p:strVal val="visible"/>
                                      </p:to>
                                    </p:set>
                                    <p:anim calcmode="lin" valueType="num">
                                      <p:cBhvr>
                                        <p:cTn id="7" dur="500" fill="hold"/>
                                        <p:tgtEl>
                                          <p:spTgt spid="6481"/>
                                        </p:tgtEl>
                                        <p:attrNameLst>
                                          <p:attrName>ppt_x</p:attrName>
                                        </p:attrNameLst>
                                      </p:cBhvr>
                                      <p:tavLst>
                                        <p:tav tm="0">
                                          <p:val>
                                            <p:strVal val="#ppt_x"/>
                                          </p:val>
                                        </p:tav>
                                        <p:tav tm="100000">
                                          <p:val>
                                            <p:strVal val="#ppt_x"/>
                                          </p:val>
                                        </p:tav>
                                      </p:tavLst>
                                    </p:anim>
                                    <p:anim calcmode="lin" valueType="num">
                                      <p:cBhvr>
                                        <p:cTn id="8" dur="500" fill="hold"/>
                                        <p:tgtEl>
                                          <p:spTgt spid="64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81" grpId="0" animBg="1" advAuto="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816" y="2708920"/>
            <a:ext cx="9188816" cy="4665096"/>
          </a:xfrm>
          <a:prstGeom prst="rect">
            <a:avLst/>
          </a:prstGeom>
        </p:spPr>
      </p:pic>
      <p:sp>
        <p:nvSpPr>
          <p:cNvPr id="900098" name="Rectangle 2"/>
          <p:cNvSpPr>
            <a:spLocks noGrp="1" noChangeArrowheads="1"/>
          </p:cNvSpPr>
          <p:nvPr>
            <p:ph type="ctrTitle"/>
          </p:nvPr>
        </p:nvSpPr>
        <p:spPr>
          <a:xfrm>
            <a:off x="0" y="29469"/>
            <a:ext cx="9144000" cy="267945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قطعت أمماً خربت شرفاتهم أقفرت أسواقهم بلا عابر دمرت مدنهم بلا إنسان بغير ساكن</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6</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596456581"/>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62857" cy="6865239"/>
          </a:xfrm>
          <a:prstGeom prst="rect">
            <a:avLst/>
          </a:prstGeom>
        </p:spPr>
      </p:pic>
      <p:sp>
        <p:nvSpPr>
          <p:cNvPr id="900098" name="Rectangle 2"/>
          <p:cNvSpPr>
            <a:spLocks noGrp="1" noChangeArrowheads="1"/>
          </p:cNvSpPr>
          <p:nvPr>
            <p:ph type="ctrTitle"/>
          </p:nvPr>
        </p:nvSpPr>
        <p:spPr>
          <a:xfrm>
            <a:off x="0" y="777240"/>
            <a:ext cx="9144000" cy="5172040"/>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فقلت إنك لتخشينني تقبلين التأديب فلا ينقطع مسكنها حسب كل ما عينته عليها لكن بكروا وأفسدوا جميع أعمالهم</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7</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1268539745"/>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1796818302"/>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87181585"/>
              </p:ext>
            </p:extLst>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4206240" y="4953001"/>
            <a:ext cx="1051560" cy="1134290"/>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Times New Roman"/>
              <a:ea typeface="ＭＳ Ｐゴシック" charset="0"/>
              <a:cs typeface="ＭＳ Ｐゴシック" charset="0"/>
            </a:endParaRPr>
          </a:p>
        </p:txBody>
      </p:sp>
    </p:spTree>
    <p:extLst>
      <p:ext uri="{BB962C8B-B14F-4D97-AF65-F5344CB8AC3E}">
        <p14:creationId xmlns:p14="http://schemas.microsoft.com/office/powerpoint/2010/main" val="2281276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320310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لذلك فانتظروني يقول الرب إلى يوم أقوم إلى السلب لأن حكمي هو بجمع الأمم وحشر الممالك لأصب عليهم سخطي كل حمو غضبي لأنه بنار غيرتي تؤكل كل الأرض</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8</a:t>
            </a:r>
            <a:r>
              <a:rPr lang="en-US" sz="3600" dirty="0">
                <a:effectLst>
                  <a:glow rad="127000">
                    <a:schemeClr val="tx1"/>
                  </a:glow>
                </a:effectLst>
                <a:ea typeface="ＭＳ Ｐゴシック" charset="0"/>
              </a:rPr>
              <a:t>)</a:t>
            </a:r>
          </a:p>
        </p:txBody>
      </p:sp>
      <p:pic>
        <p:nvPicPr>
          <p:cNvPr id="2" name="Picture 1"/>
          <p:cNvPicPr>
            <a:picLocks noChangeAspect="1"/>
          </p:cNvPicPr>
          <p:nvPr/>
        </p:nvPicPr>
        <p:blipFill>
          <a:blip r:embed="rId3"/>
          <a:stretch>
            <a:fillRect/>
          </a:stretch>
        </p:blipFill>
        <p:spPr>
          <a:xfrm>
            <a:off x="1907704" y="3581342"/>
            <a:ext cx="5216570" cy="3276658"/>
          </a:xfrm>
          <a:prstGeom prst="rect">
            <a:avLst/>
          </a:prstGeom>
        </p:spPr>
      </p:pic>
    </p:spTree>
    <p:extLst>
      <p:ext uri="{BB962C8B-B14F-4D97-AF65-F5344CB8AC3E}">
        <p14:creationId xmlns:p14="http://schemas.microsoft.com/office/powerpoint/2010/main" val="403433850"/>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397211" y="213527"/>
            <a:ext cx="4650913" cy="6430945"/>
          </a:xfrm>
          <a:solidFill>
            <a:schemeClr val="accent4"/>
          </a:solidFill>
          <a:ln w="28575">
            <a:solidFill>
              <a:schemeClr val="bg1"/>
            </a:solidFill>
          </a:ln>
        </p:spPr>
        <p:txBody>
          <a:bodyPr/>
          <a:lstStyle/>
          <a:p>
            <a:r>
              <a:rPr lang="ar-JO" sz="4800" dirty="0"/>
              <a:t>البشر على</a:t>
            </a:r>
            <a:br>
              <a:rPr lang="en-US" sz="3600" dirty="0"/>
            </a:br>
            <a:r>
              <a:rPr lang="ar-JO" sz="4000" dirty="0"/>
              <a:t>الأرض</a:t>
            </a:r>
            <a:r>
              <a:rPr lang="en-US" sz="3200" dirty="0"/>
              <a:t> </a:t>
            </a:r>
            <a:br>
              <a:rPr lang="en-US" sz="3600" dirty="0"/>
            </a:br>
            <a:r>
              <a:rPr lang="ar-JO" sz="2800" dirty="0"/>
              <a:t>يكرهون سماع كلمة</a:t>
            </a:r>
            <a:br>
              <a:rPr lang="ar-JO" sz="2000" dirty="0"/>
            </a:br>
            <a:r>
              <a:rPr lang="ar-JO" sz="8800" dirty="0">
                <a:solidFill>
                  <a:srgbClr val="FF0000"/>
                </a:solidFill>
                <a:effectLst>
                  <a:outerShdw blurRad="63500" sx="104956" sy="104956" algn="ctr" rotWithShape="0">
                    <a:schemeClr val="bg1">
                      <a:alpha val="81000"/>
                    </a:schemeClr>
                  </a:outerShdw>
                </a:effectLst>
              </a:rPr>
              <a:t>تُب</a:t>
            </a:r>
            <a:br>
              <a:rPr lang="en-US" sz="3600" dirty="0"/>
            </a:br>
            <a:r>
              <a:rPr lang="ar-JO" sz="3600" dirty="0"/>
              <a:t>هؤلاء الموجودون في</a:t>
            </a:r>
            <a:br>
              <a:rPr lang="en-US" sz="3600" dirty="0"/>
            </a:br>
            <a:r>
              <a:rPr lang="ar-JO" sz="6000" dirty="0"/>
              <a:t>الهاوية</a:t>
            </a:r>
            <a:r>
              <a:rPr lang="en-US" sz="3600" dirty="0"/>
              <a:t> </a:t>
            </a:r>
            <a:br>
              <a:rPr lang="en-US" sz="3600" dirty="0"/>
            </a:br>
            <a:r>
              <a:rPr lang="ar-JO" sz="2800" dirty="0"/>
              <a:t>يتمنون لو استطاعوا</a:t>
            </a:r>
            <a:br>
              <a:rPr lang="en-US" sz="2800" dirty="0"/>
            </a:br>
            <a:r>
              <a:rPr lang="en-US" sz="2800" dirty="0"/>
              <a:t> </a:t>
            </a:r>
            <a:r>
              <a:rPr lang="ar-JO" dirty="0"/>
              <a:t>سماعها</a:t>
            </a:r>
            <a:br>
              <a:rPr lang="en-US" sz="3600" dirty="0"/>
            </a:br>
            <a:r>
              <a:rPr lang="ar-JO" sz="3600" dirty="0"/>
              <a:t>لمرة واحدة فقط</a:t>
            </a:r>
            <a:endParaRPr lang="en-US" sz="3600" dirty="0"/>
          </a:p>
        </p:txBody>
      </p:sp>
    </p:spTree>
    <p:extLst>
      <p:ext uri="{BB962C8B-B14F-4D97-AF65-F5344CB8AC3E}">
        <p14:creationId xmlns:p14="http://schemas.microsoft.com/office/powerpoint/2010/main" val="2657881983"/>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0578"/>
            <a:ext cx="9144000" cy="1382706"/>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كيف نستجيب ل</a:t>
            </a:r>
            <a:r>
              <a:rPr lang="ar-JO" sz="4800" dirty="0">
                <a:solidFill>
                  <a:srgbClr val="FFFF00"/>
                </a:solidFill>
                <a:effectLst>
                  <a:glow rad="127000">
                    <a:schemeClr val="tx1"/>
                  </a:glow>
                </a:effectLst>
                <a:ea typeface="ＭＳ Ｐゴシック" charset="0"/>
              </a:rPr>
              <a:t>ميزان</a:t>
            </a:r>
            <a:r>
              <a:rPr lang="ar-JO" sz="4800" dirty="0">
                <a:effectLst>
                  <a:glow rad="127000">
                    <a:schemeClr val="tx1"/>
                  </a:glow>
                </a:effectLst>
                <a:ea typeface="ＭＳ Ｐゴシック" charset="0"/>
              </a:rPr>
              <a:t> الرب؟</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014792" y="1681473"/>
            <a:ext cx="6877353" cy="5162177"/>
          </a:xfrm>
          <a:prstGeom prst="rect">
            <a:avLst/>
          </a:prstGeom>
        </p:spPr>
      </p:pic>
      <p:sp>
        <p:nvSpPr>
          <p:cNvPr id="4" name="Rectangle 2"/>
          <p:cNvSpPr txBox="1">
            <a:spLocks noChangeArrowheads="1"/>
          </p:cNvSpPr>
          <p:nvPr/>
        </p:nvSpPr>
        <p:spPr bwMode="auto">
          <a:xfrm>
            <a:off x="197928"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الدينونة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717353"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التحرير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20612" y="5870456"/>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التوبة</a:t>
            </a:r>
            <a:endParaRPr kumimoji="0" lang="en-US"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740037" y="5870456"/>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الرجاء</a:t>
            </a:r>
            <a:endParaRPr kumimoji="0" lang="en-US"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3208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anim calcmode="lin" valueType="num">
                                      <p:cBhvr>
                                        <p:cTn id="8" dur="400" fill="hold"/>
                                        <p:tgtEl>
                                          <p:spTgt spid="6"/>
                                        </p:tgtEl>
                                        <p:attrNameLst>
                                          <p:attrName>ppt_x</p:attrName>
                                        </p:attrNameLst>
                                      </p:cBhvr>
                                      <p:tavLst>
                                        <p:tav tm="0">
                                          <p:val>
                                            <p:strVal val="#ppt_x"/>
                                          </p:val>
                                        </p:tav>
                                        <p:tav tm="100000">
                                          <p:val>
                                            <p:strVal val="#ppt_x"/>
                                          </p:val>
                                        </p:tav>
                                      </p:tavLst>
                                    </p:anim>
                                    <p:anim calcmode="lin" valueType="num">
                                      <p:cBhvr>
                                        <p:cTn id="9" dur="400" fill="hold"/>
                                        <p:tgtEl>
                                          <p:spTgt spid="6"/>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
                                        <p:tgtEl>
                                          <p:spTgt spid="7"/>
                                        </p:tgtEl>
                                      </p:cBhvr>
                                    </p:animEffect>
                                    <p:anim calcmode="lin" valueType="num">
                                      <p:cBhvr>
                                        <p:cTn id="17" dur="400" fill="hold"/>
                                        <p:tgtEl>
                                          <p:spTgt spid="7"/>
                                        </p:tgtEl>
                                        <p:attrNameLst>
                                          <p:attrName>ppt_x</p:attrName>
                                        </p:attrNameLst>
                                      </p:cBhvr>
                                      <p:tavLst>
                                        <p:tav tm="0">
                                          <p:val>
                                            <p:strVal val="#ppt_x"/>
                                          </p:val>
                                        </p:tav>
                                        <p:tav tm="100000">
                                          <p:val>
                                            <p:strVal val="#ppt_x"/>
                                          </p:val>
                                        </p:tav>
                                      </p:tavLst>
                                    </p:anim>
                                    <p:anim calcmode="lin" valueType="num">
                                      <p:cBhvr>
                                        <p:cTn id="18" dur="400" fill="hold"/>
                                        <p:tgtEl>
                                          <p:spTgt spid="7"/>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8264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2. يشجعنا تحرير الله المستقبلي على </a:t>
            </a:r>
            <a:r>
              <a:rPr lang="ar-JO" sz="4800" dirty="0">
                <a:solidFill>
                  <a:srgbClr val="FFFF00"/>
                </a:solidFill>
                <a:effectLst>
                  <a:glow rad="127000">
                    <a:schemeClr val="tx1"/>
                  </a:glow>
                </a:effectLst>
                <a:ea typeface="ＭＳ Ｐゴシック" charset="0"/>
              </a:rPr>
              <a:t>الرجاء</a:t>
            </a:r>
            <a:r>
              <a:rPr lang="ar-JO" sz="4800" dirty="0">
                <a:effectLst>
                  <a:glow rad="127000">
                    <a:schemeClr val="tx1"/>
                  </a:glow>
                </a:effectLst>
                <a:ea typeface="ＭＳ Ｐゴシック" charset="0"/>
              </a:rPr>
              <a:t> </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990601" y="1832429"/>
            <a:ext cx="6944380" cy="4635046"/>
          </a:xfrm>
          <a:prstGeom prst="rect">
            <a:avLst/>
          </a:prstGeom>
        </p:spPr>
      </p:pic>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 3: 9-20</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95406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1" cy="6858000"/>
          </a:xfrm>
          <a:prstGeom prst="rect">
            <a:avLst/>
          </a:prstGeom>
        </p:spPr>
      </p:pic>
      <p:sp>
        <p:nvSpPr>
          <p:cNvPr id="8" name="Rectangle 2"/>
          <p:cNvSpPr txBox="1">
            <a:spLocks noChangeArrowheads="1"/>
          </p:cNvSpPr>
          <p:nvPr/>
        </p:nvSpPr>
        <p:spPr bwMode="auto">
          <a:xfrm>
            <a:off x="3851920" y="29469"/>
            <a:ext cx="5292080" cy="682853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9 لأني حينئذ أحول الشعوب إلى شفة نقية ليدعوا كلهم باسم الرب ليعبدوه بكتف واحدة 10 من عبر أنهار كوش المتضرعون إلى متبددي يقدمون تقدمتي 11 في ذلك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اليوم</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لا تخزين من كل أعمالك التي تعديت بها عليَّ لأني حينئذ أنزع من وسطك مبتهجي كبريائك ولن تعودي بعد إلى التكبر في جبل قدسي</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9"/>
          <p:cNvSpPr txBox="1">
            <a:spLocks noChangeArrowheads="1"/>
          </p:cNvSpPr>
          <p:nvPr/>
        </p:nvSpPr>
        <p:spPr bwMode="auto">
          <a:xfrm>
            <a:off x="2051720" y="2852936"/>
            <a:ext cx="157767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إسرائيل</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6" name="Text Box 9"/>
          <p:cNvSpPr txBox="1">
            <a:spLocks noChangeArrowheads="1"/>
          </p:cNvSpPr>
          <p:nvPr/>
        </p:nvSpPr>
        <p:spPr bwMode="auto">
          <a:xfrm>
            <a:off x="234769" y="6106006"/>
            <a:ext cx="11512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كوش</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1097"/>
            <a:ext cx="3419872" cy="1026707"/>
          </a:xfrm>
          <a:solidFill>
            <a:srgbClr val="000000"/>
          </a:solidFill>
        </p:spPr>
        <p:txBody>
          <a:bodyPr/>
          <a:lstStyle/>
          <a:p>
            <a:pPr eaLnBrk="1" hangingPunct="1"/>
            <a:r>
              <a:rPr kumimoji="1" lang="ar-JO" altLang="zh-CN" sz="2800" dirty="0">
                <a:solidFill>
                  <a:schemeClr val="bg1"/>
                </a:solidFill>
              </a:rPr>
              <a:t>تضرع كوش</a:t>
            </a:r>
            <a:br>
              <a:rPr kumimoji="1" lang="en-US" altLang="zh-CN" sz="2800" dirty="0">
                <a:solidFill>
                  <a:schemeClr val="bg1"/>
                </a:solidFill>
              </a:rPr>
            </a:br>
            <a:r>
              <a:rPr kumimoji="1" lang="en-US" altLang="zh-CN" sz="2800" dirty="0">
                <a:solidFill>
                  <a:schemeClr val="bg1"/>
                </a:solidFill>
              </a:rPr>
              <a:t>(</a:t>
            </a:r>
            <a:r>
              <a:rPr kumimoji="1" lang="ar-JO" altLang="zh-CN" sz="2800" dirty="0"/>
              <a:t>صف 3: 9-11</a:t>
            </a:r>
            <a:r>
              <a:rPr kumimoji="1" lang="en-US" altLang="zh-CN" sz="2800" dirty="0">
                <a:solidFill>
                  <a:schemeClr val="bg1"/>
                </a:solidFill>
              </a:rPr>
              <a:t>)</a:t>
            </a:r>
            <a:endParaRPr kumimoji="1" lang="en-US" altLang="zh-CN" sz="1800" dirty="0">
              <a:solidFill>
                <a:schemeClr val="bg1"/>
              </a:solidFill>
            </a:endParaRPr>
          </a:p>
        </p:txBody>
      </p:sp>
      <p:sp>
        <p:nvSpPr>
          <p:cNvPr id="3" name="Up Arrow 2"/>
          <p:cNvSpPr/>
          <p:nvPr/>
        </p:nvSpPr>
        <p:spPr bwMode="auto">
          <a:xfrm rot="1744371">
            <a:off x="1898123" y="4594935"/>
            <a:ext cx="792088" cy="616368"/>
          </a:xfrm>
          <a:prstGeom prst="upArrow">
            <a:avLst/>
          </a:prstGeom>
          <a:solidFill>
            <a:schemeClr val="bg1"/>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4843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6"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1026"/>
          <p:cNvSpPr>
            <a:spLocks noGrp="1" noChangeArrowheads="1"/>
          </p:cNvSpPr>
          <p:nvPr>
            <p:ph type="title" idx="4294967295"/>
          </p:nvPr>
        </p:nvSpPr>
        <p:spPr>
          <a:xfrm>
            <a:off x="762000" y="3657600"/>
            <a:ext cx="3657600" cy="2514600"/>
          </a:xfrm>
          <a:noFill/>
          <a:ln>
            <a:noFill/>
          </a:ln>
        </p:spPr>
        <p:txBody>
          <a:bodyPr vert="horz" wrap="square" lIns="91440" tIns="45720" rIns="91440" bIns="45720" numCol="1" anchor="ctr" anchorCtr="0" compatLnSpc="1">
            <a:prstTxWarp prst="textNoShape">
              <a:avLst/>
            </a:prstTxWarp>
          </a:bodyPr>
          <a:lstStyle/>
          <a:p>
            <a:pPr algn="ctr" eaLnBrk="1" hangingPunct="1"/>
            <a:br>
              <a:rPr lang="en-US" sz="3600" kern="1200" dirty="0"/>
            </a:br>
            <a:r>
              <a:rPr lang="ar-JO" sz="3600" kern="1200" dirty="0"/>
              <a:t>تباين </a:t>
            </a:r>
            <a:br>
              <a:rPr lang="ar-JO" sz="3600" kern="1200" dirty="0"/>
            </a:br>
            <a:r>
              <a:rPr lang="ar-JO" sz="3600" kern="1200" dirty="0"/>
              <a:t>هيكلي </a:t>
            </a:r>
            <a:br>
              <a:rPr lang="ar-JO" sz="3600" kern="1200" dirty="0"/>
            </a:br>
            <a:r>
              <a:rPr lang="ar-JO" sz="3600" kern="1200" dirty="0"/>
              <a:t>سليمان </a:t>
            </a:r>
            <a:br>
              <a:rPr lang="ar-JO" sz="3600" kern="1200" dirty="0"/>
            </a:br>
            <a:r>
              <a:rPr lang="ar-JO" sz="3600" kern="1200" dirty="0"/>
              <a:t>وحزقيال</a:t>
            </a:r>
            <a:endParaRPr lang="en-US" sz="3600" kern="1200" dirty="0"/>
          </a:p>
        </p:txBody>
      </p:sp>
      <p:pic>
        <p:nvPicPr>
          <p:cNvPr id="126978" name="Picture 102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3429000" y="1371600"/>
            <a:ext cx="6858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6979" name="Picture 1028" descr="Te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568825" cy="317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0" name="Text Box 1029"/>
          <p:cNvSpPr txBox="1">
            <a:spLocks noChangeArrowheads="1"/>
          </p:cNvSpPr>
          <p:nvPr/>
        </p:nvSpPr>
        <p:spPr bwMode="auto">
          <a:xfrm>
            <a:off x="815340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新細明體" charset="0"/>
                <a:cs typeface="Arial" panose="020B0604020202020204" pitchFamily="34" charset="0"/>
              </a:rPr>
              <a:t>518</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新細明體" charset="0"/>
              <a:cs typeface="Arial" panose="020B0604020202020204" pitchFamily="34" charset="0"/>
            </a:endParaRPr>
          </a:p>
        </p:txBody>
      </p:sp>
      <p:sp>
        <p:nvSpPr>
          <p:cNvPr id="245766" name="Rectangle 1030"/>
          <p:cNvSpPr>
            <a:spLocks noChangeArrowheads="1"/>
          </p:cNvSpPr>
          <p:nvPr/>
        </p:nvSpPr>
        <p:spPr bwMode="auto">
          <a:xfrm>
            <a:off x="685800" y="990600"/>
            <a:ext cx="2209800" cy="1295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245767" name="Rectangle 1031"/>
          <p:cNvSpPr>
            <a:spLocks noChangeArrowheads="1"/>
          </p:cNvSpPr>
          <p:nvPr/>
        </p:nvSpPr>
        <p:spPr bwMode="auto">
          <a:xfrm>
            <a:off x="5791200" y="533400"/>
            <a:ext cx="2209800" cy="1295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245768" name="Rectangle 1032"/>
          <p:cNvSpPr>
            <a:spLocks noChangeArrowheads="1"/>
          </p:cNvSpPr>
          <p:nvPr/>
        </p:nvSpPr>
        <p:spPr bwMode="auto">
          <a:xfrm>
            <a:off x="5791200" y="1828800"/>
            <a:ext cx="2209800" cy="1295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245769" name="Rectangle 1033"/>
          <p:cNvSpPr>
            <a:spLocks noChangeArrowheads="1"/>
          </p:cNvSpPr>
          <p:nvPr/>
        </p:nvSpPr>
        <p:spPr bwMode="auto">
          <a:xfrm>
            <a:off x="5791200" y="3124200"/>
            <a:ext cx="2209800" cy="1295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245770" name="Rectangle 1034"/>
          <p:cNvSpPr>
            <a:spLocks noChangeArrowheads="1"/>
          </p:cNvSpPr>
          <p:nvPr/>
        </p:nvSpPr>
        <p:spPr bwMode="auto">
          <a:xfrm>
            <a:off x="5791200" y="4419600"/>
            <a:ext cx="2209800" cy="1295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Tree>
    <p:extLst>
      <p:ext uri="{BB962C8B-B14F-4D97-AF65-F5344CB8AC3E}">
        <p14:creationId xmlns:p14="http://schemas.microsoft.com/office/powerpoint/2010/main" val="33838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766"/>
                                        </p:tgtEl>
                                        <p:attrNameLst>
                                          <p:attrName>style.visibility</p:attrName>
                                        </p:attrNameLst>
                                      </p:cBhvr>
                                      <p:to>
                                        <p:strVal val="visible"/>
                                      </p:to>
                                    </p:set>
                                    <p:anim calcmode="lin" valueType="num">
                                      <p:cBhvr additive="base">
                                        <p:cTn id="7" dur="500" fill="hold"/>
                                        <p:tgtEl>
                                          <p:spTgt spid="245766"/>
                                        </p:tgtEl>
                                        <p:attrNameLst>
                                          <p:attrName>ppt_x</p:attrName>
                                        </p:attrNameLst>
                                      </p:cBhvr>
                                      <p:tavLst>
                                        <p:tav tm="0">
                                          <p:val>
                                            <p:strVal val="0-#ppt_w/2"/>
                                          </p:val>
                                        </p:tav>
                                        <p:tav tm="100000">
                                          <p:val>
                                            <p:strVal val="#ppt_x"/>
                                          </p:val>
                                        </p:tav>
                                      </p:tavLst>
                                    </p:anim>
                                    <p:anim calcmode="lin" valueType="num">
                                      <p:cBhvr additive="base">
                                        <p:cTn id="8" dur="500" fill="hold"/>
                                        <p:tgtEl>
                                          <p:spTgt spid="24576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767"/>
                                        </p:tgtEl>
                                        <p:attrNameLst>
                                          <p:attrName>style.visibility</p:attrName>
                                        </p:attrNameLst>
                                      </p:cBhvr>
                                      <p:to>
                                        <p:strVal val="visible"/>
                                      </p:to>
                                    </p:set>
                                    <p:anim calcmode="lin" valueType="num">
                                      <p:cBhvr additive="base">
                                        <p:cTn id="13" dur="500" fill="hold"/>
                                        <p:tgtEl>
                                          <p:spTgt spid="245767"/>
                                        </p:tgtEl>
                                        <p:attrNameLst>
                                          <p:attrName>ppt_x</p:attrName>
                                        </p:attrNameLst>
                                      </p:cBhvr>
                                      <p:tavLst>
                                        <p:tav tm="0">
                                          <p:val>
                                            <p:strVal val="0-#ppt_w/2"/>
                                          </p:val>
                                        </p:tav>
                                        <p:tav tm="100000">
                                          <p:val>
                                            <p:strVal val="#ppt_x"/>
                                          </p:val>
                                        </p:tav>
                                      </p:tavLst>
                                    </p:anim>
                                    <p:anim calcmode="lin" valueType="num">
                                      <p:cBhvr additive="base">
                                        <p:cTn id="14" dur="500" fill="hold"/>
                                        <p:tgtEl>
                                          <p:spTgt spid="24576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768"/>
                                        </p:tgtEl>
                                        <p:attrNameLst>
                                          <p:attrName>style.visibility</p:attrName>
                                        </p:attrNameLst>
                                      </p:cBhvr>
                                      <p:to>
                                        <p:strVal val="visible"/>
                                      </p:to>
                                    </p:set>
                                    <p:anim calcmode="lin" valueType="num">
                                      <p:cBhvr additive="base">
                                        <p:cTn id="19" dur="500" fill="hold"/>
                                        <p:tgtEl>
                                          <p:spTgt spid="245768"/>
                                        </p:tgtEl>
                                        <p:attrNameLst>
                                          <p:attrName>ppt_x</p:attrName>
                                        </p:attrNameLst>
                                      </p:cBhvr>
                                      <p:tavLst>
                                        <p:tav tm="0">
                                          <p:val>
                                            <p:strVal val="0-#ppt_w/2"/>
                                          </p:val>
                                        </p:tav>
                                        <p:tav tm="100000">
                                          <p:val>
                                            <p:strVal val="#ppt_x"/>
                                          </p:val>
                                        </p:tav>
                                      </p:tavLst>
                                    </p:anim>
                                    <p:anim calcmode="lin" valueType="num">
                                      <p:cBhvr additive="base">
                                        <p:cTn id="20" dur="500" fill="hold"/>
                                        <p:tgtEl>
                                          <p:spTgt spid="24576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45769"/>
                                        </p:tgtEl>
                                        <p:attrNameLst>
                                          <p:attrName>style.visibility</p:attrName>
                                        </p:attrNameLst>
                                      </p:cBhvr>
                                      <p:to>
                                        <p:strVal val="visible"/>
                                      </p:to>
                                    </p:set>
                                    <p:anim calcmode="lin" valueType="num">
                                      <p:cBhvr additive="base">
                                        <p:cTn id="25" dur="500" fill="hold"/>
                                        <p:tgtEl>
                                          <p:spTgt spid="245769"/>
                                        </p:tgtEl>
                                        <p:attrNameLst>
                                          <p:attrName>ppt_x</p:attrName>
                                        </p:attrNameLst>
                                      </p:cBhvr>
                                      <p:tavLst>
                                        <p:tav tm="0">
                                          <p:val>
                                            <p:strVal val="0-#ppt_w/2"/>
                                          </p:val>
                                        </p:tav>
                                        <p:tav tm="100000">
                                          <p:val>
                                            <p:strVal val="#ppt_x"/>
                                          </p:val>
                                        </p:tav>
                                      </p:tavLst>
                                    </p:anim>
                                    <p:anim calcmode="lin" valueType="num">
                                      <p:cBhvr additive="base">
                                        <p:cTn id="26" dur="500" fill="hold"/>
                                        <p:tgtEl>
                                          <p:spTgt spid="24576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45770"/>
                                        </p:tgtEl>
                                        <p:attrNameLst>
                                          <p:attrName>style.visibility</p:attrName>
                                        </p:attrNameLst>
                                      </p:cBhvr>
                                      <p:to>
                                        <p:strVal val="visible"/>
                                      </p:to>
                                    </p:set>
                                    <p:anim calcmode="lin" valueType="num">
                                      <p:cBhvr additive="base">
                                        <p:cTn id="31" dur="500" fill="hold"/>
                                        <p:tgtEl>
                                          <p:spTgt spid="245770"/>
                                        </p:tgtEl>
                                        <p:attrNameLst>
                                          <p:attrName>ppt_x</p:attrName>
                                        </p:attrNameLst>
                                      </p:cBhvr>
                                      <p:tavLst>
                                        <p:tav tm="0">
                                          <p:val>
                                            <p:strVal val="0-#ppt_w/2"/>
                                          </p:val>
                                        </p:tav>
                                        <p:tav tm="100000">
                                          <p:val>
                                            <p:strVal val="#ppt_x"/>
                                          </p:val>
                                        </p:tav>
                                      </p:tavLst>
                                    </p:anim>
                                    <p:anim calcmode="lin" valueType="num">
                                      <p:cBhvr additive="base">
                                        <p:cTn id="32" dur="500" fill="hold"/>
                                        <p:tgtEl>
                                          <p:spTgt spid="2457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6" grpId="0" animBg="1"/>
      <p:bldP spid="245767" grpId="0" animBg="1"/>
      <p:bldP spid="245768" grpId="0" animBg="1"/>
      <p:bldP spid="245769" grpId="0" animBg="1"/>
      <p:bldP spid="245770"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Grp="1" noChangeArrowheads="1"/>
          </p:cNvSpPr>
          <p:nvPr>
            <p:ph type="title" idx="4294967295"/>
          </p:nvPr>
        </p:nvSpPr>
        <p:spPr/>
        <p:txBody>
          <a:bodyPr/>
          <a:lstStyle/>
          <a:p>
            <a:pPr eaLnBrk="1" hangingPunct="1"/>
            <a:r>
              <a:rPr lang="en-US" dirty="0"/>
              <a:t>View from Above</a:t>
            </a:r>
          </a:p>
        </p:txBody>
      </p:sp>
      <p:sp>
        <p:nvSpPr>
          <p:cNvPr id="118786" name="Rectangle 3"/>
          <p:cNvSpPr>
            <a:spLocks noGrp="1" noChangeArrowheads="1"/>
          </p:cNvSpPr>
          <p:nvPr>
            <p:ph type="body" idx="4294967295"/>
          </p:nvPr>
        </p:nvSpPr>
        <p:spPr/>
        <p:txBody>
          <a:bodyPr/>
          <a:lstStyle/>
          <a:p>
            <a:pPr eaLnBrk="1" hangingPunct="1"/>
            <a:endParaRPr lang="en-US" dirty="0"/>
          </a:p>
        </p:txBody>
      </p:sp>
      <p:pic>
        <p:nvPicPr>
          <p:cNvPr id="118787" name="Picture 5" descr="Pict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788" name="Text Box 6"/>
          <p:cNvSpPr txBox="1">
            <a:spLocks noChangeArrowheads="1"/>
          </p:cNvSpPr>
          <p:nvPr/>
        </p:nvSpPr>
        <p:spPr bwMode="auto">
          <a:xfrm>
            <a:off x="0" y="6542088"/>
            <a:ext cx="4106863" cy="3048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hlinkClick r:id="rId4"/>
              </a:rPr>
              <a:t>www.pauljab.net/temple/ TemplePictures.html</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rPr>
              <a:t> </a:t>
            </a:r>
          </a:p>
        </p:txBody>
      </p:sp>
      <p:sp>
        <p:nvSpPr>
          <p:cNvPr id="60423" name="Rectangle 7"/>
          <p:cNvSpPr>
            <a:spLocks noChangeArrowheads="1"/>
          </p:cNvSpPr>
          <p:nvPr/>
        </p:nvSpPr>
        <p:spPr bwMode="auto">
          <a:xfrm>
            <a:off x="228600" y="221389"/>
            <a:ext cx="4296369" cy="1754326"/>
          </a:xfrm>
          <a:prstGeom prst="rect">
            <a:avLst/>
          </a:prstGeom>
          <a:noFill/>
          <a:ln w="9525">
            <a:noFill/>
            <a:miter lim="800000"/>
            <a:headEnd/>
            <a:tailEnd/>
          </a:ln>
          <a:effectLst>
            <a:outerShdw blurRad="63500" dist="35921" dir="2700000" algn="ctr" rotWithShape="0">
              <a:schemeClr val="bg1">
                <a:alpha val="74998"/>
              </a:schemeClr>
            </a:outerShdw>
          </a:effec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6. البوابة الشمالية للساحة الخارجية – 40: 20-23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7. البوابة الشرقية للساحة الخارجية – 40: 6-16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8. البوابة الجنوبية للساحة الخارجية – 40: 24-27</a:t>
            </a: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9. البوابة الشمالية للساحة الداخلية – 40: 35-37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10. البوابة الشرقية للساحة الداخلية – 40: 32-34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rPr>
              <a:t>11. البوابة الجنوبية للساحة الداخلية – 40: 28-31</a:t>
            </a: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pitchFamily="-112" charset="-120"/>
              <a:cs typeface="Arial" panose="020B0604020202020204" pitchFamily="34" charset="0"/>
            </a:endParaRPr>
          </a:p>
        </p:txBody>
      </p:sp>
      <p:sp>
        <p:nvSpPr>
          <p:cNvPr id="60424" name="Rectangle 8"/>
          <p:cNvSpPr>
            <a:spLocks noChangeArrowheads="1"/>
          </p:cNvSpPr>
          <p:nvPr/>
        </p:nvSpPr>
        <p:spPr bwMode="auto">
          <a:xfrm>
            <a:off x="3657600" y="3124200"/>
            <a:ext cx="228600" cy="533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60425" name="Rectangle 9"/>
          <p:cNvSpPr>
            <a:spLocks noChangeArrowheads="1"/>
          </p:cNvSpPr>
          <p:nvPr/>
        </p:nvSpPr>
        <p:spPr bwMode="auto">
          <a:xfrm>
            <a:off x="3886200" y="3124200"/>
            <a:ext cx="228600" cy="533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60426" name="Rectangle 10"/>
          <p:cNvSpPr>
            <a:spLocks noChangeArrowheads="1"/>
          </p:cNvSpPr>
          <p:nvPr/>
        </p:nvSpPr>
        <p:spPr bwMode="auto">
          <a:xfrm>
            <a:off x="4114800" y="3124200"/>
            <a:ext cx="228600" cy="533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60427" name="Rectangle 11"/>
          <p:cNvSpPr>
            <a:spLocks noChangeArrowheads="1"/>
          </p:cNvSpPr>
          <p:nvPr/>
        </p:nvSpPr>
        <p:spPr bwMode="auto">
          <a:xfrm>
            <a:off x="4343400" y="3124200"/>
            <a:ext cx="228600" cy="533400"/>
          </a:xfrm>
          <a:prstGeom prst="rect">
            <a:avLst/>
          </a:prstGeom>
          <a:noFill/>
          <a:ln w="76200">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118794" name="Text Box 11"/>
          <p:cNvSpPr txBox="1">
            <a:spLocks noChangeArrowheads="1"/>
          </p:cNvSpPr>
          <p:nvPr/>
        </p:nvSpPr>
        <p:spPr bwMode="auto">
          <a:xfrm>
            <a:off x="8451850" y="0"/>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517</a:t>
            </a:r>
            <a:endParaRPr kumimoji="0" lang="en-US" sz="2400" b="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57229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0424"/>
                                        </p:tgtEl>
                                        <p:attrNameLst>
                                          <p:attrName>style.visibility</p:attrName>
                                        </p:attrNameLst>
                                      </p:cBhvr>
                                      <p:to>
                                        <p:strVal val="visible"/>
                                      </p:to>
                                    </p:set>
                                    <p:anim calcmode="lin" valueType="num">
                                      <p:cBhvr additive="base">
                                        <p:cTn id="7" dur="500" fill="hold"/>
                                        <p:tgtEl>
                                          <p:spTgt spid="60424"/>
                                        </p:tgtEl>
                                        <p:attrNameLst>
                                          <p:attrName>ppt_x</p:attrName>
                                        </p:attrNameLst>
                                      </p:cBhvr>
                                      <p:tavLst>
                                        <p:tav tm="0">
                                          <p:val>
                                            <p:strVal val="0-#ppt_w/2"/>
                                          </p:val>
                                        </p:tav>
                                        <p:tav tm="100000">
                                          <p:val>
                                            <p:strVal val="#ppt_x"/>
                                          </p:val>
                                        </p:tav>
                                      </p:tavLst>
                                    </p:anim>
                                    <p:anim calcmode="lin" valueType="num">
                                      <p:cBhvr additive="base">
                                        <p:cTn id="8" dur="500" fill="hold"/>
                                        <p:tgtEl>
                                          <p:spTgt spid="604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425"/>
                                        </p:tgtEl>
                                        <p:attrNameLst>
                                          <p:attrName>style.visibility</p:attrName>
                                        </p:attrNameLst>
                                      </p:cBhvr>
                                      <p:to>
                                        <p:strVal val="visible"/>
                                      </p:to>
                                    </p:set>
                                    <p:anim calcmode="lin" valueType="num">
                                      <p:cBhvr additive="base">
                                        <p:cTn id="13" dur="500" fill="hold"/>
                                        <p:tgtEl>
                                          <p:spTgt spid="60425"/>
                                        </p:tgtEl>
                                        <p:attrNameLst>
                                          <p:attrName>ppt_x</p:attrName>
                                        </p:attrNameLst>
                                      </p:cBhvr>
                                      <p:tavLst>
                                        <p:tav tm="0">
                                          <p:val>
                                            <p:strVal val="0-#ppt_w/2"/>
                                          </p:val>
                                        </p:tav>
                                        <p:tav tm="100000">
                                          <p:val>
                                            <p:strVal val="#ppt_x"/>
                                          </p:val>
                                        </p:tav>
                                      </p:tavLst>
                                    </p:anim>
                                    <p:anim calcmode="lin" valueType="num">
                                      <p:cBhvr additive="base">
                                        <p:cTn id="14" dur="500" fill="hold"/>
                                        <p:tgtEl>
                                          <p:spTgt spid="6042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0426"/>
                                        </p:tgtEl>
                                        <p:attrNameLst>
                                          <p:attrName>style.visibility</p:attrName>
                                        </p:attrNameLst>
                                      </p:cBhvr>
                                      <p:to>
                                        <p:strVal val="visible"/>
                                      </p:to>
                                    </p:set>
                                    <p:anim calcmode="lin" valueType="num">
                                      <p:cBhvr additive="base">
                                        <p:cTn id="19" dur="500" fill="hold"/>
                                        <p:tgtEl>
                                          <p:spTgt spid="60426"/>
                                        </p:tgtEl>
                                        <p:attrNameLst>
                                          <p:attrName>ppt_x</p:attrName>
                                        </p:attrNameLst>
                                      </p:cBhvr>
                                      <p:tavLst>
                                        <p:tav tm="0">
                                          <p:val>
                                            <p:strVal val="0-#ppt_w/2"/>
                                          </p:val>
                                        </p:tav>
                                        <p:tav tm="100000">
                                          <p:val>
                                            <p:strVal val="#ppt_x"/>
                                          </p:val>
                                        </p:tav>
                                      </p:tavLst>
                                    </p:anim>
                                    <p:anim calcmode="lin" valueType="num">
                                      <p:cBhvr additive="base">
                                        <p:cTn id="20" dur="500" fill="hold"/>
                                        <p:tgtEl>
                                          <p:spTgt spid="6042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0427"/>
                                        </p:tgtEl>
                                        <p:attrNameLst>
                                          <p:attrName>style.visibility</p:attrName>
                                        </p:attrNameLst>
                                      </p:cBhvr>
                                      <p:to>
                                        <p:strVal val="visible"/>
                                      </p:to>
                                    </p:set>
                                    <p:anim calcmode="lin" valueType="num">
                                      <p:cBhvr additive="base">
                                        <p:cTn id="25" dur="500" fill="hold"/>
                                        <p:tgtEl>
                                          <p:spTgt spid="60427"/>
                                        </p:tgtEl>
                                        <p:attrNameLst>
                                          <p:attrName>ppt_x</p:attrName>
                                        </p:attrNameLst>
                                      </p:cBhvr>
                                      <p:tavLst>
                                        <p:tav tm="0">
                                          <p:val>
                                            <p:strVal val="0-#ppt_w/2"/>
                                          </p:val>
                                        </p:tav>
                                        <p:tav tm="100000">
                                          <p:val>
                                            <p:strVal val="#ppt_x"/>
                                          </p:val>
                                        </p:tav>
                                      </p:tavLst>
                                    </p:anim>
                                    <p:anim calcmode="lin" valueType="num">
                                      <p:cBhvr additive="base">
                                        <p:cTn id="26" dur="500" fill="hold"/>
                                        <p:tgtEl>
                                          <p:spTgt spid="604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4" grpId="0" animBg="1"/>
      <p:bldP spid="60425" grpId="0" animBg="1"/>
      <p:bldP spid="60426" grpId="0" animBg="1"/>
      <p:bldP spid="6042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17500" y="428759"/>
            <a:ext cx="8509000" cy="5588000"/>
          </a:xfrm>
          <a:prstGeom prst="rect">
            <a:avLst/>
          </a:prstGeom>
        </p:spPr>
      </p:pic>
      <p:sp>
        <p:nvSpPr>
          <p:cNvPr id="8" name="Rectangle 2"/>
          <p:cNvSpPr txBox="1">
            <a:spLocks noChangeArrowheads="1"/>
          </p:cNvSpPr>
          <p:nvPr/>
        </p:nvSpPr>
        <p:spPr bwMode="auto">
          <a:xfrm>
            <a:off x="-23813" y="409438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صفنيا</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907" y="531677"/>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راجياً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84867845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6737" name="Picture 11"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038"/>
            <a:ext cx="9144000" cy="681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6738" name="Rectangle 2"/>
          <p:cNvSpPr>
            <a:spLocks noGrp="1" noChangeArrowheads="1"/>
          </p:cNvSpPr>
          <p:nvPr>
            <p:ph type="title"/>
          </p:nvPr>
        </p:nvSpPr>
        <p:spPr>
          <a:xfrm>
            <a:off x="0" y="5181600"/>
            <a:ext cx="9144000" cy="1676400"/>
          </a:xfrm>
          <a:solidFill>
            <a:schemeClr val="bg1"/>
          </a:solidFill>
        </p:spPr>
        <p:txBody>
          <a:bodyPr anchor="ctr"/>
          <a:lstStyle/>
          <a:p>
            <a:pPr algn="ctr" eaLnBrk="1" hangingPunct="1"/>
            <a:r>
              <a:rPr lang="ar-JO" dirty="0">
                <a:solidFill>
                  <a:srgbClr val="FFFFFF"/>
                </a:solidFill>
              </a:rPr>
              <a:t>هيكل حزقيال لن يتناسب مع جبل الهيكل الحالي!</a:t>
            </a:r>
            <a:endParaRPr lang="en-US" dirty="0">
              <a:solidFill>
                <a:srgbClr val="FFFFFF"/>
              </a:solidFill>
              <a:ea typeface="新細明體" charset="0"/>
            </a:endParaRPr>
          </a:p>
        </p:txBody>
      </p:sp>
      <p:sp>
        <p:nvSpPr>
          <p:cNvPr id="756739" name="Text Box 5"/>
          <p:cNvSpPr txBox="1">
            <a:spLocks noChangeArrowheads="1"/>
          </p:cNvSpPr>
          <p:nvPr/>
        </p:nvSpPr>
        <p:spPr bwMode="auto">
          <a:xfrm>
            <a:off x="0" y="4800600"/>
            <a:ext cx="4106863"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hlinkClick r:id="rId4"/>
              </a:rPr>
              <a:t>www.pauljab.net/temple/ TemplePictures.html</a:t>
            </a:r>
            <a:r>
              <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rPr>
              <a:t> </a:t>
            </a:r>
          </a:p>
        </p:txBody>
      </p:sp>
      <p:pic>
        <p:nvPicPr>
          <p:cNvPr id="366596" name="Picture 4" descr="Pict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1771748">
            <a:off x="2286000" y="1295400"/>
            <a:ext cx="2362200" cy="2338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6741" name="Text Box 6"/>
          <p:cNvSpPr txBox="1">
            <a:spLocks noChangeArrowheads="1"/>
          </p:cNvSpPr>
          <p:nvPr/>
        </p:nvSpPr>
        <p:spPr bwMode="auto">
          <a:xfrm>
            <a:off x="8451850" y="0"/>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rPr>
              <a:t>521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新細明體" charset="0"/>
              <a:cs typeface="Arial" panose="020B0604020202020204" pitchFamily="34" charset="0"/>
            </a:endParaRPr>
          </a:p>
        </p:txBody>
      </p:sp>
      <p:sp>
        <p:nvSpPr>
          <p:cNvPr id="7" name="Text Box 5"/>
          <p:cNvSpPr txBox="1">
            <a:spLocks noChangeArrowheads="1"/>
          </p:cNvSpPr>
          <p:nvPr/>
        </p:nvSpPr>
        <p:spPr bwMode="auto">
          <a:xfrm>
            <a:off x="8464330" y="519063"/>
            <a:ext cx="704039" cy="461665"/>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656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973186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366596"/>
                                        </p:tgtEl>
                                        <p:attrNameLst>
                                          <p:attrName>style.visibility</p:attrName>
                                        </p:attrNameLst>
                                      </p:cBhvr>
                                      <p:to>
                                        <p:strVal val="visible"/>
                                      </p:to>
                                    </p:set>
                                    <p:anim calcmode="lin" valueType="num">
                                      <p:cBhvr>
                                        <p:cTn id="7" dur="1000" fill="hold"/>
                                        <p:tgtEl>
                                          <p:spTgt spid="366596"/>
                                        </p:tgtEl>
                                        <p:attrNameLst>
                                          <p:attrName>ppt_w</p:attrName>
                                        </p:attrNameLst>
                                      </p:cBhvr>
                                      <p:tavLst>
                                        <p:tav tm="0">
                                          <p:val>
                                            <p:fltVal val="0"/>
                                          </p:val>
                                        </p:tav>
                                        <p:tav tm="100000">
                                          <p:val>
                                            <p:strVal val="#ppt_w"/>
                                          </p:val>
                                        </p:tav>
                                      </p:tavLst>
                                    </p:anim>
                                    <p:anim calcmode="lin" valueType="num">
                                      <p:cBhvr>
                                        <p:cTn id="8" dur="1000" fill="hold"/>
                                        <p:tgtEl>
                                          <p:spTgt spid="366596"/>
                                        </p:tgtEl>
                                        <p:attrNameLst>
                                          <p:attrName>ppt_h</p:attrName>
                                        </p:attrNameLst>
                                      </p:cBhvr>
                                      <p:tavLst>
                                        <p:tav tm="0">
                                          <p:val>
                                            <p:fltVal val="0"/>
                                          </p:val>
                                        </p:tav>
                                        <p:tav tm="100000">
                                          <p:val>
                                            <p:strVal val="#ppt_h"/>
                                          </p:val>
                                        </p:tav>
                                      </p:tavLst>
                                    </p:anim>
                                    <p:anim calcmode="lin" valueType="num">
                                      <p:cBhvr>
                                        <p:cTn id="9" dur="1000" fill="hold"/>
                                        <p:tgtEl>
                                          <p:spTgt spid="366596"/>
                                        </p:tgtEl>
                                        <p:attrNameLst>
                                          <p:attrName>style.rotation</p:attrName>
                                        </p:attrNameLst>
                                      </p:cBhvr>
                                      <p:tavLst>
                                        <p:tav tm="0">
                                          <p:val>
                                            <p:fltVal val="90"/>
                                          </p:val>
                                        </p:tav>
                                        <p:tav tm="100000">
                                          <p:val>
                                            <p:fltVal val="0"/>
                                          </p:val>
                                        </p:tav>
                                      </p:tavLst>
                                    </p:anim>
                                    <p:animEffect transition="in" filter="fade">
                                      <p:cBhvr>
                                        <p:cTn id="10" dur="1000"/>
                                        <p:tgtEl>
                                          <p:spTgt spid="366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descr="IMG_096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200400"/>
            <a:ext cx="48768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8596" name="Picture 4" descr="Temple_SmallA"/>
          <p:cNvPicPr>
            <a:picLocks noGrp="1" noChangeAspect="1" noChangeArrowheads="1"/>
          </p:cNvPicPr>
          <p:nvPr>
            <p:ph sz="quarter" idx="2"/>
          </p:nvPr>
        </p:nvPicPr>
        <p:blipFill>
          <a:blip r:embed="rId4" cstate="screen">
            <a:extLst>
              <a:ext uri="{28A0092B-C50C-407E-A947-70E740481C1C}">
                <a14:useLocalDpi xmlns:a14="http://schemas.microsoft.com/office/drawing/2010/main"/>
              </a:ext>
            </a:extLst>
          </a:blip>
          <a:srcRect/>
          <a:stretch>
            <a:fillRect/>
          </a:stretch>
        </p:blipFill>
        <p:spPr>
          <a:xfrm>
            <a:off x="4267200" y="0"/>
            <a:ext cx="4876800" cy="3200400"/>
          </a:xfrm>
        </p:spPr>
      </p:pic>
      <p:sp>
        <p:nvSpPr>
          <p:cNvPr id="238597" name="Text Box 5"/>
          <p:cNvSpPr txBox="1">
            <a:spLocks noChangeArrowheads="1"/>
          </p:cNvSpPr>
          <p:nvPr/>
        </p:nvSpPr>
        <p:spPr bwMode="auto">
          <a:xfrm>
            <a:off x="4904505" y="1987550"/>
            <a:ext cx="4114800" cy="646331"/>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rPr>
              <a:t>زربابل / هيرودس</a:t>
            </a:r>
            <a:endParaRPr kumimoji="0" lang="en-US"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endParaRPr>
          </a:p>
        </p:txBody>
      </p:sp>
      <p:pic>
        <p:nvPicPr>
          <p:cNvPr id="238598" name="Picture 6" descr="ezek_temple"/>
          <p:cNvPicPr>
            <a:picLocks noGrp="1" noChangeAspect="1" noChangeArrowheads="1"/>
          </p:cNvPicPr>
          <p:nvPr>
            <p:ph sz="quarter" idx="4"/>
          </p:nvPr>
        </p:nvPicPr>
        <p:blipFill>
          <a:blip r:embed="rId5" cstate="screen">
            <a:lum bright="-6000"/>
            <a:extLst>
              <a:ext uri="{28A0092B-C50C-407E-A947-70E740481C1C}">
                <a14:useLocalDpi xmlns:a14="http://schemas.microsoft.com/office/drawing/2010/main"/>
              </a:ext>
            </a:extLst>
          </a:blip>
          <a:srcRect/>
          <a:stretch>
            <a:fillRect/>
          </a:stretch>
        </p:blipFill>
        <p:spPr>
          <a:xfrm>
            <a:off x="4419600" y="3201988"/>
            <a:ext cx="4724400" cy="3656012"/>
          </a:xfrm>
        </p:spPr>
      </p:pic>
      <p:sp>
        <p:nvSpPr>
          <p:cNvPr id="238599" name="Text Box 7"/>
          <p:cNvSpPr txBox="1">
            <a:spLocks noChangeArrowheads="1"/>
          </p:cNvSpPr>
          <p:nvPr/>
        </p:nvSpPr>
        <p:spPr bwMode="auto">
          <a:xfrm>
            <a:off x="5791200" y="5759450"/>
            <a:ext cx="1083951" cy="646331"/>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rPr>
              <a:t>الألفية</a:t>
            </a:r>
            <a:endParaRPr kumimoji="0" lang="en-US"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endParaRPr>
          </a:p>
        </p:txBody>
      </p:sp>
      <p:pic>
        <p:nvPicPr>
          <p:cNvPr id="238600" name="Picture 8"/>
          <p:cNvPicPr>
            <a:picLocks noGrp="1" noChangeAspect="1" noChangeArrowheads="1"/>
          </p:cNvPicPr>
          <p:nvPr>
            <p:ph sz="quarter" idx="1"/>
          </p:nvPr>
        </p:nvPicPr>
        <p:blipFill>
          <a:blip r:embed="rId6" cstate="screen">
            <a:lum bright="18000" contrast="24000"/>
            <a:extLst>
              <a:ext uri="{28A0092B-C50C-407E-A947-70E740481C1C}">
                <a14:useLocalDpi xmlns:a14="http://schemas.microsoft.com/office/drawing/2010/main"/>
              </a:ext>
            </a:extLst>
          </a:blip>
          <a:srcRect/>
          <a:stretch>
            <a:fillRect/>
          </a:stretch>
        </p:blipFill>
        <p:spPr>
          <a:xfrm>
            <a:off x="0" y="0"/>
            <a:ext cx="4419600" cy="3194050"/>
          </a:xfrm>
        </p:spPr>
      </p:pic>
      <p:sp>
        <p:nvSpPr>
          <p:cNvPr id="238601" name="Text Box 9"/>
          <p:cNvSpPr txBox="1">
            <a:spLocks noChangeArrowheads="1"/>
          </p:cNvSpPr>
          <p:nvPr/>
        </p:nvSpPr>
        <p:spPr bwMode="auto">
          <a:xfrm>
            <a:off x="1295400" y="1981200"/>
            <a:ext cx="1250663" cy="646331"/>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rPr>
              <a:t>سليمان</a:t>
            </a:r>
            <a:endParaRPr kumimoji="0" lang="en-US"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endParaRPr>
          </a:p>
        </p:txBody>
      </p:sp>
      <p:sp>
        <p:nvSpPr>
          <p:cNvPr id="238605" name="Text Box 13"/>
          <p:cNvSpPr txBox="1">
            <a:spLocks noChangeArrowheads="1"/>
          </p:cNvSpPr>
          <p:nvPr/>
        </p:nvSpPr>
        <p:spPr bwMode="auto">
          <a:xfrm>
            <a:off x="1066800" y="5911850"/>
            <a:ext cx="1282723" cy="646331"/>
          </a:xfrm>
          <a:prstGeom prst="rect">
            <a:avLst/>
          </a:prstGeom>
          <a:noFill/>
          <a:ln w="9525">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rPr>
              <a:t>الكنيسة</a:t>
            </a:r>
            <a:endParaRPr kumimoji="0" lang="en-US"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endParaRPr>
          </a:p>
        </p:txBody>
      </p:sp>
      <p:sp>
        <p:nvSpPr>
          <p:cNvPr id="238606" name="Rectangle 14"/>
          <p:cNvSpPr>
            <a:spLocks noGrp="1" noChangeArrowheads="1"/>
          </p:cNvSpPr>
          <p:nvPr>
            <p:ph type="title" sz="quarter"/>
          </p:nvPr>
        </p:nvSpPr>
        <p:spPr>
          <a:xfrm>
            <a:off x="0" y="48072"/>
            <a:ext cx="9144000" cy="1652736"/>
          </a:xfrm>
        </p:spPr>
        <p:txBody>
          <a:bodyPr anchor="ctr"/>
          <a:lstStyle/>
          <a:p>
            <a:pPr algn="ctr">
              <a:defRPr/>
            </a:pPr>
            <a:r>
              <a:rPr lang="ar-JO" sz="6000" dirty="0">
                <a:solidFill>
                  <a:srgbClr val="FFFFFF"/>
                </a:solidFill>
                <a:effectLst>
                  <a:glow rad="228600">
                    <a:schemeClr val="bg1">
                      <a:alpha val="96000"/>
                    </a:schemeClr>
                  </a:glow>
                </a:effectLst>
                <a:ea typeface="新細明體" charset="0"/>
              </a:rPr>
              <a:t>أي هيكل لحزقيال؟</a:t>
            </a:r>
            <a:endParaRPr lang="en-US" sz="7200" dirty="0">
              <a:solidFill>
                <a:srgbClr val="FFFFFF"/>
              </a:solidFill>
              <a:effectLst>
                <a:glow rad="228600">
                  <a:schemeClr val="bg1">
                    <a:alpha val="96000"/>
                  </a:schemeClr>
                </a:glow>
              </a:effectLst>
              <a:ea typeface="新細明體" charset="0"/>
            </a:endParaRPr>
          </a:p>
        </p:txBody>
      </p:sp>
      <p:sp>
        <p:nvSpPr>
          <p:cNvPr id="775178" name="Text Box 15"/>
          <p:cNvSpPr txBox="1">
            <a:spLocks noChangeArrowheads="1"/>
          </p:cNvSpPr>
          <p:nvPr/>
        </p:nvSpPr>
        <p:spPr bwMode="auto">
          <a:xfrm>
            <a:off x="8456613" y="0"/>
            <a:ext cx="704039"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rPr>
              <a:t>520</a:t>
            </a:r>
            <a:endParaRPr kumimoji="0" lang="en-US" sz="2400" b="1" u="none" strike="noStrike" kern="1200" cap="none" spc="0" normalizeH="0" baseline="0" noProof="0" dirty="0">
              <a:ln>
                <a:noFill/>
              </a:ln>
              <a:solidFill>
                <a:srgbClr val="FFCC66"/>
              </a:solidFill>
              <a:effectLst/>
              <a:uLnTx/>
              <a:uFillTx/>
              <a:latin typeface="Arial" panose="020B0604020202020204" pitchFamily="34" charset="0"/>
              <a:ea typeface="新細明體" charset="0"/>
              <a:cs typeface="Arial" panose="020B0604020202020204" pitchFamily="34" charset="0"/>
            </a:endParaRPr>
          </a:p>
        </p:txBody>
      </p:sp>
      <p:sp>
        <p:nvSpPr>
          <p:cNvPr id="238611" name="Text Box 19"/>
          <p:cNvSpPr txBox="1">
            <a:spLocks noChangeArrowheads="1"/>
          </p:cNvSpPr>
          <p:nvPr/>
        </p:nvSpPr>
        <p:spPr bwMode="auto">
          <a:xfrm>
            <a:off x="6296743" y="2743200"/>
            <a:ext cx="2722562" cy="646331"/>
          </a:xfrm>
          <a:prstGeom prst="rect">
            <a:avLst/>
          </a:prstGeom>
          <a:noFill/>
          <a:ln w="9525">
            <a:noFill/>
            <a:miter lim="800000"/>
            <a:headEnd/>
            <a:tailEnd/>
          </a:ln>
          <a:effectLst/>
        </p:spPr>
        <p:txBody>
          <a:bodyPr wrap="square">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rPr>
              <a:t>مشروط</a:t>
            </a:r>
            <a:endParaRPr kumimoji="0" lang="en-US" sz="3600" b="1"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新細明體"/>
              <a:cs typeface="Arial" panose="020B0604020202020204" pitchFamily="34" charset="0"/>
            </a:endParaRPr>
          </a:p>
        </p:txBody>
      </p:sp>
      <p:grpSp>
        <p:nvGrpSpPr>
          <p:cNvPr id="2" name="Group 16"/>
          <p:cNvGrpSpPr>
            <a:grpSpLocks/>
          </p:cNvGrpSpPr>
          <p:nvPr/>
        </p:nvGrpSpPr>
        <p:grpSpPr bwMode="auto">
          <a:xfrm>
            <a:off x="2536825" y="2565400"/>
            <a:ext cx="2971800" cy="2743200"/>
            <a:chOff x="1536" y="1584"/>
            <a:chExt cx="1872" cy="1728"/>
          </a:xfrm>
        </p:grpSpPr>
        <p:sp>
          <p:nvSpPr>
            <p:cNvPr id="775181" name="AutoShape 17"/>
            <p:cNvSpPr>
              <a:spLocks noChangeArrowheads="1"/>
            </p:cNvSpPr>
            <p:nvPr/>
          </p:nvSpPr>
          <p:spPr bwMode="auto">
            <a:xfrm flipH="1" flipV="1">
              <a:off x="1536" y="1584"/>
              <a:ext cx="1872" cy="1728"/>
            </a:xfrm>
            <a:prstGeom prst="rtTriangle">
              <a:avLst/>
            </a:prstGeom>
            <a:gradFill rotWithShape="0">
              <a:gsLst>
                <a:gs pos="0">
                  <a:srgbClr val="0000FF"/>
                </a:gs>
                <a:gs pos="100000">
                  <a:srgbClr val="000076"/>
                </a:gs>
              </a:gsLst>
              <a:path path="shape">
                <a:fillToRect l="50000" t="50000" r="50000" b="50000"/>
              </a:path>
            </a:gradFill>
            <a:ln w="9525">
              <a:solidFill>
                <a:schemeClr val="tx1"/>
              </a:solidFill>
              <a:miter lim="800000"/>
              <a:headEnd/>
              <a:tailEnd/>
            </a:ln>
          </p:spPr>
          <p:txBody>
            <a:bodyPr rot="10800000"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38610" name="Text Box 18"/>
            <p:cNvSpPr txBox="1">
              <a:spLocks noChangeArrowheads="1"/>
            </p:cNvSpPr>
            <p:nvPr/>
          </p:nvSpPr>
          <p:spPr bwMode="auto">
            <a:xfrm>
              <a:off x="2550" y="1632"/>
              <a:ext cx="659" cy="989"/>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ea typeface="ＭＳ Ｐゴシック" pitchFamily="-112" charset="-128"/>
                  <a:cs typeface="Arial" panose="020B0604020202020204" pitchFamily="34" charset="0"/>
                </a:rPr>
                <a:t>ثلاث</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ea typeface="ＭＳ Ｐゴシック" pitchFamily="-112" charset="-128"/>
                  <a:cs typeface="Arial" panose="020B0604020202020204" pitchFamily="34" charset="0"/>
                </a:rPr>
                <a:t>نظرات</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CC"/>
                  </a:solidFill>
                  <a:effectLst/>
                  <a:uLnTx/>
                  <a:uFillTx/>
                  <a:latin typeface="Arial" panose="020B0604020202020204" pitchFamily="34" charset="0"/>
                  <a:ea typeface="ＭＳ Ｐゴシック" pitchFamily="-112" charset="-128"/>
                  <a:cs typeface="Arial" panose="020B0604020202020204" pitchFamily="34" charset="0"/>
                </a:rPr>
                <a:t>حرفية</a:t>
              </a:r>
              <a:endParaRPr kumimoji="0" lang="en-US" sz="3200" b="1" u="none" strike="noStrike" kern="1200" cap="none" spc="0" normalizeH="0" baseline="0" noProof="0" dirty="0">
                <a:ln>
                  <a:noFill/>
                </a:ln>
                <a:solidFill>
                  <a:srgbClr val="FFFFCC"/>
                </a:solidFill>
                <a:effectLst/>
                <a:uLnTx/>
                <a:uFillTx/>
                <a:latin typeface="Arial" panose="020B0604020202020204" pitchFamily="34" charset="0"/>
                <a:ea typeface="ＭＳ Ｐゴシック" pitchFamily="-112" charset="-128"/>
                <a:cs typeface="Arial" panose="020B0604020202020204" pitchFamily="34" charset="0"/>
              </a:endParaRPr>
            </a:p>
          </p:txBody>
        </p:sp>
      </p:grpSp>
    </p:spTree>
    <p:extLst>
      <p:ext uri="{BB962C8B-B14F-4D97-AF65-F5344CB8AC3E}">
        <p14:creationId xmlns:p14="http://schemas.microsoft.com/office/powerpoint/2010/main" val="1483235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38600"/>
                                        </p:tgtEl>
                                        <p:attrNameLst>
                                          <p:attrName>style.visibility</p:attrName>
                                        </p:attrNameLst>
                                      </p:cBhvr>
                                      <p:to>
                                        <p:strVal val="visible"/>
                                      </p:to>
                                    </p:set>
                                    <p:anim calcmode="lin" valueType="num">
                                      <p:cBhvr additive="base">
                                        <p:cTn id="7" dur="500" fill="hold"/>
                                        <p:tgtEl>
                                          <p:spTgt spid="238600"/>
                                        </p:tgtEl>
                                        <p:attrNameLst>
                                          <p:attrName>ppt_x</p:attrName>
                                        </p:attrNameLst>
                                      </p:cBhvr>
                                      <p:tavLst>
                                        <p:tav tm="0">
                                          <p:val>
                                            <p:strVal val="0-#ppt_w/2"/>
                                          </p:val>
                                        </p:tav>
                                        <p:tav tm="100000">
                                          <p:val>
                                            <p:strVal val="#ppt_x"/>
                                          </p:val>
                                        </p:tav>
                                      </p:tavLst>
                                    </p:anim>
                                    <p:anim calcmode="lin" valueType="num">
                                      <p:cBhvr additive="base">
                                        <p:cTn id="8" dur="500" fill="hold"/>
                                        <p:tgtEl>
                                          <p:spTgt spid="2386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238601"/>
                                        </p:tgtEl>
                                        <p:attrNameLst>
                                          <p:attrName>style.visibility</p:attrName>
                                        </p:attrNameLst>
                                      </p:cBhvr>
                                      <p:to>
                                        <p:strVal val="visible"/>
                                      </p:to>
                                    </p:set>
                                    <p:anim calcmode="lin" valueType="num">
                                      <p:cBhvr additive="base">
                                        <p:cTn id="12" dur="500" fill="hold"/>
                                        <p:tgtEl>
                                          <p:spTgt spid="238601"/>
                                        </p:tgtEl>
                                        <p:attrNameLst>
                                          <p:attrName>ppt_x</p:attrName>
                                        </p:attrNameLst>
                                      </p:cBhvr>
                                      <p:tavLst>
                                        <p:tav tm="0">
                                          <p:val>
                                            <p:strVal val="0-#ppt_w/2"/>
                                          </p:val>
                                        </p:tav>
                                        <p:tav tm="100000">
                                          <p:val>
                                            <p:strVal val="#ppt_x"/>
                                          </p:val>
                                        </p:tav>
                                      </p:tavLst>
                                    </p:anim>
                                    <p:anim calcmode="lin" valueType="num">
                                      <p:cBhvr additive="base">
                                        <p:cTn id="13" dur="500" fill="hold"/>
                                        <p:tgtEl>
                                          <p:spTgt spid="23860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238596"/>
                                        </p:tgtEl>
                                        <p:attrNameLst>
                                          <p:attrName>style.visibility</p:attrName>
                                        </p:attrNameLst>
                                      </p:cBhvr>
                                      <p:to>
                                        <p:strVal val="visible"/>
                                      </p:to>
                                    </p:set>
                                    <p:anim calcmode="lin" valueType="num">
                                      <p:cBhvr additive="base">
                                        <p:cTn id="18" dur="500" fill="hold"/>
                                        <p:tgtEl>
                                          <p:spTgt spid="238596"/>
                                        </p:tgtEl>
                                        <p:attrNameLst>
                                          <p:attrName>ppt_x</p:attrName>
                                        </p:attrNameLst>
                                      </p:cBhvr>
                                      <p:tavLst>
                                        <p:tav tm="0">
                                          <p:val>
                                            <p:strVal val="0-#ppt_w/2"/>
                                          </p:val>
                                        </p:tav>
                                        <p:tav tm="100000">
                                          <p:val>
                                            <p:strVal val="#ppt_x"/>
                                          </p:val>
                                        </p:tav>
                                      </p:tavLst>
                                    </p:anim>
                                    <p:anim calcmode="lin" valueType="num">
                                      <p:cBhvr additive="base">
                                        <p:cTn id="19" dur="500" fill="hold"/>
                                        <p:tgtEl>
                                          <p:spTgt spid="238596"/>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8" fill="hold" nodeType="afterEffect">
                                  <p:stCondLst>
                                    <p:cond delay="0"/>
                                  </p:stCondLst>
                                  <p:childTnLst>
                                    <p:set>
                                      <p:cBhvr>
                                        <p:cTn id="22" dur="1" fill="hold">
                                          <p:stCondLst>
                                            <p:cond delay="0"/>
                                          </p:stCondLst>
                                        </p:cTn>
                                        <p:tgtEl>
                                          <p:spTgt spid="238597"/>
                                        </p:tgtEl>
                                        <p:attrNameLst>
                                          <p:attrName>style.visibility</p:attrName>
                                        </p:attrNameLst>
                                      </p:cBhvr>
                                      <p:to>
                                        <p:strVal val="visible"/>
                                      </p:to>
                                    </p:set>
                                    <p:anim calcmode="lin" valueType="num">
                                      <p:cBhvr additive="base">
                                        <p:cTn id="23" dur="500" fill="hold"/>
                                        <p:tgtEl>
                                          <p:spTgt spid="238597"/>
                                        </p:tgtEl>
                                        <p:attrNameLst>
                                          <p:attrName>ppt_x</p:attrName>
                                        </p:attrNameLst>
                                      </p:cBhvr>
                                      <p:tavLst>
                                        <p:tav tm="0">
                                          <p:val>
                                            <p:strVal val="0-#ppt_w/2"/>
                                          </p:val>
                                        </p:tav>
                                        <p:tav tm="100000">
                                          <p:val>
                                            <p:strVal val="#ppt_x"/>
                                          </p:val>
                                        </p:tav>
                                      </p:tavLst>
                                    </p:anim>
                                    <p:anim calcmode="lin" valueType="num">
                                      <p:cBhvr additive="base">
                                        <p:cTn id="24" dur="500" fill="hold"/>
                                        <p:tgtEl>
                                          <p:spTgt spid="23859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238598"/>
                                        </p:tgtEl>
                                        <p:attrNameLst>
                                          <p:attrName>style.visibility</p:attrName>
                                        </p:attrNameLst>
                                      </p:cBhvr>
                                      <p:to>
                                        <p:strVal val="visible"/>
                                      </p:to>
                                    </p:set>
                                    <p:anim calcmode="lin" valueType="num">
                                      <p:cBhvr additive="base">
                                        <p:cTn id="29" dur="500" fill="hold"/>
                                        <p:tgtEl>
                                          <p:spTgt spid="238598"/>
                                        </p:tgtEl>
                                        <p:attrNameLst>
                                          <p:attrName>ppt_x</p:attrName>
                                        </p:attrNameLst>
                                      </p:cBhvr>
                                      <p:tavLst>
                                        <p:tav tm="0">
                                          <p:val>
                                            <p:strVal val="0-#ppt_w/2"/>
                                          </p:val>
                                        </p:tav>
                                        <p:tav tm="100000">
                                          <p:val>
                                            <p:strVal val="#ppt_x"/>
                                          </p:val>
                                        </p:tav>
                                      </p:tavLst>
                                    </p:anim>
                                    <p:anim calcmode="lin" valueType="num">
                                      <p:cBhvr additive="base">
                                        <p:cTn id="30" dur="500" fill="hold"/>
                                        <p:tgtEl>
                                          <p:spTgt spid="238598"/>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2" presetClass="entr" presetSubtype="8" fill="hold" nodeType="afterEffect">
                                  <p:stCondLst>
                                    <p:cond delay="0"/>
                                  </p:stCondLst>
                                  <p:childTnLst>
                                    <p:set>
                                      <p:cBhvr>
                                        <p:cTn id="33" dur="1" fill="hold">
                                          <p:stCondLst>
                                            <p:cond delay="0"/>
                                          </p:stCondLst>
                                        </p:cTn>
                                        <p:tgtEl>
                                          <p:spTgt spid="238599"/>
                                        </p:tgtEl>
                                        <p:attrNameLst>
                                          <p:attrName>style.visibility</p:attrName>
                                        </p:attrNameLst>
                                      </p:cBhvr>
                                      <p:to>
                                        <p:strVal val="visible"/>
                                      </p:to>
                                    </p:set>
                                    <p:anim calcmode="lin" valueType="num">
                                      <p:cBhvr additive="base">
                                        <p:cTn id="34" dur="500" fill="hold"/>
                                        <p:tgtEl>
                                          <p:spTgt spid="238599"/>
                                        </p:tgtEl>
                                        <p:attrNameLst>
                                          <p:attrName>ppt_x</p:attrName>
                                        </p:attrNameLst>
                                      </p:cBhvr>
                                      <p:tavLst>
                                        <p:tav tm="0">
                                          <p:val>
                                            <p:strVal val="0-#ppt_w/2"/>
                                          </p:val>
                                        </p:tav>
                                        <p:tav tm="100000">
                                          <p:val>
                                            <p:strVal val="#ppt_x"/>
                                          </p:val>
                                        </p:tav>
                                      </p:tavLst>
                                    </p:anim>
                                    <p:anim calcmode="lin" valueType="num">
                                      <p:cBhvr additive="base">
                                        <p:cTn id="35" dur="500" fill="hold"/>
                                        <p:tgtEl>
                                          <p:spTgt spid="238599"/>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dissolve">
                                      <p:cBhvr>
                                        <p:cTn id="40" dur="5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par>
                          <p:cTn id="45" fill="hold" nodeType="afterGroup">
                            <p:stCondLst>
                              <p:cond delay="0"/>
                            </p:stCondLst>
                            <p:childTnLst>
                              <p:par>
                                <p:cTn id="46" presetID="2" presetClass="entr" presetSubtype="8" fill="hold" nodeType="afterEffect">
                                  <p:stCondLst>
                                    <p:cond delay="2000"/>
                                  </p:stCondLst>
                                  <p:childTnLst>
                                    <p:set>
                                      <p:cBhvr>
                                        <p:cTn id="47" dur="1" fill="hold">
                                          <p:stCondLst>
                                            <p:cond delay="0"/>
                                          </p:stCondLst>
                                        </p:cTn>
                                        <p:tgtEl>
                                          <p:spTgt spid="238605"/>
                                        </p:tgtEl>
                                        <p:attrNameLst>
                                          <p:attrName>style.visibility</p:attrName>
                                        </p:attrNameLst>
                                      </p:cBhvr>
                                      <p:to>
                                        <p:strVal val="visible"/>
                                      </p:to>
                                    </p:set>
                                    <p:anim calcmode="lin" valueType="num">
                                      <p:cBhvr additive="base">
                                        <p:cTn id="48" dur="500" fill="hold"/>
                                        <p:tgtEl>
                                          <p:spTgt spid="238605"/>
                                        </p:tgtEl>
                                        <p:attrNameLst>
                                          <p:attrName>ppt_x</p:attrName>
                                        </p:attrNameLst>
                                      </p:cBhvr>
                                      <p:tavLst>
                                        <p:tav tm="0">
                                          <p:val>
                                            <p:strVal val="0-#ppt_w/2"/>
                                          </p:val>
                                        </p:tav>
                                        <p:tav tm="100000">
                                          <p:val>
                                            <p:strVal val="#ppt_x"/>
                                          </p:val>
                                        </p:tav>
                                      </p:tavLst>
                                    </p:anim>
                                    <p:anim calcmode="lin" valueType="num">
                                      <p:cBhvr additive="base">
                                        <p:cTn id="49" dur="500" fill="hold"/>
                                        <p:tgtEl>
                                          <p:spTgt spid="238605"/>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nodeType="clickEffect">
                                  <p:stCondLst>
                                    <p:cond delay="0"/>
                                  </p:stCondLst>
                                  <p:childTnLst>
                                    <p:set>
                                      <p:cBhvr>
                                        <p:cTn id="53" dur="1" fill="hold">
                                          <p:stCondLst>
                                            <p:cond delay="0"/>
                                          </p:stCondLst>
                                        </p:cTn>
                                        <p:tgtEl>
                                          <p:spTgt spid="238611"/>
                                        </p:tgtEl>
                                        <p:attrNameLst>
                                          <p:attrName>style.visibility</p:attrName>
                                        </p:attrNameLst>
                                      </p:cBhvr>
                                      <p:to>
                                        <p:strVal val="visible"/>
                                      </p:to>
                                    </p:set>
                                    <p:anim calcmode="lin" valueType="num">
                                      <p:cBhvr additive="base">
                                        <p:cTn id="54" dur="500" fill="hold"/>
                                        <p:tgtEl>
                                          <p:spTgt spid="238611"/>
                                        </p:tgtEl>
                                        <p:attrNameLst>
                                          <p:attrName>ppt_x</p:attrName>
                                        </p:attrNameLst>
                                      </p:cBhvr>
                                      <p:tavLst>
                                        <p:tav tm="0">
                                          <p:val>
                                            <p:strVal val="0-#ppt_w/2"/>
                                          </p:val>
                                        </p:tav>
                                        <p:tav tm="100000">
                                          <p:val>
                                            <p:strVal val="#ppt_x"/>
                                          </p:val>
                                        </p:tav>
                                      </p:tavLst>
                                    </p:anim>
                                    <p:anim calcmode="lin" valueType="num">
                                      <p:cBhvr additive="base">
                                        <p:cTn id="55" dur="500" fill="hold"/>
                                        <p:tgtEl>
                                          <p:spTgt spid="2386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9265" name="Picture 1028" descr="exterior_temple"/>
          <p:cNvPicPr>
            <a:picLocks noChangeAspect="1" noChangeArrowheads="1"/>
          </p:cNvPicPr>
          <p:nvPr/>
        </p:nvPicPr>
        <p:blipFill>
          <a:blip r:embed="rId3" cstate="screen">
            <a:lum bright="32000"/>
            <a:extLst>
              <a:ext uri="{28A0092B-C50C-407E-A947-70E740481C1C}">
                <a14:useLocalDpi xmlns:a14="http://schemas.microsoft.com/office/drawing/2010/main"/>
              </a:ext>
            </a:extLst>
          </a:blip>
          <a:srcRect/>
          <a:stretch>
            <a:fillRect/>
          </a:stretch>
        </p:blipFill>
        <p:spPr bwMode="auto">
          <a:xfrm>
            <a:off x="4038600" y="304800"/>
            <a:ext cx="4597400" cy="586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9266" name="Rectangle 1026"/>
          <p:cNvSpPr>
            <a:spLocks noGrp="1" noChangeArrowheads="1"/>
          </p:cNvSpPr>
          <p:nvPr>
            <p:ph type="ctrTitle"/>
          </p:nvPr>
        </p:nvSpPr>
        <p:spPr>
          <a:xfrm>
            <a:off x="508000" y="101529"/>
            <a:ext cx="7772400" cy="609600"/>
          </a:xfrm>
          <a:solidFill>
            <a:schemeClr val="bg1"/>
          </a:solidFill>
        </p:spPr>
        <p:txBody>
          <a:bodyPr/>
          <a:lstStyle/>
          <a:p>
            <a:pPr algn="ctr"/>
            <a:r>
              <a:rPr lang="ar-JO" dirty="0">
                <a:ea typeface="新細明體" charset="0"/>
              </a:rPr>
              <a:t>مشاكل في كلتا الحالتين</a:t>
            </a:r>
            <a:endParaRPr lang="en-US" dirty="0">
              <a:ea typeface="新細明體" charset="0"/>
            </a:endParaRPr>
          </a:p>
        </p:txBody>
      </p:sp>
      <p:pic>
        <p:nvPicPr>
          <p:cNvPr id="779267" name="Picture 1029" descr="Cross-4"/>
          <p:cNvPicPr>
            <a:picLocks noChangeAspect="1" noChangeArrowheads="1"/>
          </p:cNvPicPr>
          <p:nvPr/>
        </p:nvPicPr>
        <p:blipFill>
          <a:blip r:embed="rId4" cstate="screen">
            <a:lum bright="-30000"/>
            <a:extLst>
              <a:ext uri="{28A0092B-C50C-407E-A947-70E740481C1C}">
                <a14:useLocalDpi xmlns:a14="http://schemas.microsoft.com/office/drawing/2010/main"/>
              </a:ext>
            </a:extLst>
          </a:blip>
          <a:srcRect/>
          <a:stretch>
            <a:fillRect/>
          </a:stretch>
        </p:blipFill>
        <p:spPr bwMode="auto">
          <a:xfrm>
            <a:off x="1600200" y="4191000"/>
            <a:ext cx="2927350" cy="2687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79268" name="Picture 1030" descr="templesacrifices"/>
          <p:cNvPicPr>
            <a:picLocks noChangeAspect="1" noChangeArrowheads="1"/>
          </p:cNvPicPr>
          <p:nvPr/>
        </p:nvPicPr>
        <p:blipFill>
          <a:blip r:embed="rId5" cstate="screen">
            <a:lum bright="-30000"/>
            <a:extLst>
              <a:ext uri="{28A0092B-C50C-407E-A947-70E740481C1C}">
                <a14:useLocalDpi xmlns:a14="http://schemas.microsoft.com/office/drawing/2010/main"/>
              </a:ext>
            </a:extLst>
          </a:blip>
          <a:srcRect/>
          <a:stretch>
            <a:fillRect/>
          </a:stretch>
        </p:blipFill>
        <p:spPr bwMode="auto">
          <a:xfrm>
            <a:off x="0" y="990600"/>
            <a:ext cx="4572000" cy="3201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0647" name="Text Box 1031"/>
          <p:cNvSpPr txBox="1">
            <a:spLocks noChangeArrowheads="1"/>
          </p:cNvSpPr>
          <p:nvPr/>
        </p:nvSpPr>
        <p:spPr bwMode="auto">
          <a:xfrm>
            <a:off x="152400" y="3048000"/>
            <a:ext cx="4038600" cy="2554545"/>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قبل الألفية :</a:t>
            </a: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ذبائح عن الخطية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(حز 40: 39) في ضوء موت 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endParaRPr>
          </a:p>
        </p:txBody>
      </p:sp>
      <p:sp>
        <p:nvSpPr>
          <p:cNvPr id="240648" name="Text Box 1032"/>
          <p:cNvSpPr txBox="1">
            <a:spLocks noChangeArrowheads="1"/>
          </p:cNvSpPr>
          <p:nvPr/>
        </p:nvSpPr>
        <p:spPr bwMode="auto">
          <a:xfrm>
            <a:off x="4527550" y="3047640"/>
            <a:ext cx="3886200" cy="3170099"/>
          </a:xfrm>
          <a:prstGeom prst="rect">
            <a:avLst/>
          </a:prstGeom>
          <a:noFill/>
          <a:ln w="9525">
            <a:noFill/>
            <a:miter lim="800000"/>
            <a:headEnd/>
            <a:tailEnd/>
          </a:ln>
          <a:effectLst>
            <a:outerShdw blurRad="63500" dist="35921" dir="2700000" algn="ctr" rotWithShape="0">
              <a:srgbClr val="FFFFFF">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000000"/>
                </a:solidFill>
                <a:effectLst>
                  <a:glow rad="228600">
                    <a:srgbClr val="FCFEFD">
                      <a:alpha val="67321"/>
                    </a:srgbClr>
                  </a:glow>
                </a:effectLst>
                <a:uLnTx/>
                <a:uFillTx/>
                <a:latin typeface="Arial" panose="020B0604020202020204" pitchFamily="34" charset="0"/>
                <a:ea typeface="新細明體"/>
                <a:cs typeface="Arial" panose="020B0604020202020204" pitchFamily="34" charset="0"/>
              </a:rPr>
              <a:t>اللاألفية :</a:t>
            </a:r>
            <a:r>
              <a:rPr kumimoji="0" lang="en-US" sz="4000" b="1" u="none" strike="noStrike" kern="1200" cap="none" spc="0" normalizeH="0" baseline="0" noProof="0" dirty="0">
                <a:ln>
                  <a:noFill/>
                </a:ln>
                <a:solidFill>
                  <a:srgbClr val="000000"/>
                </a:solidFill>
                <a:effectLst>
                  <a:glow rad="228600">
                    <a:srgbClr val="FCFEFD">
                      <a:alpha val="67321"/>
                    </a:srgbClr>
                  </a:glow>
                </a:effectLst>
                <a:uLnTx/>
                <a:uFillTx/>
                <a:latin typeface="Arial" panose="020B0604020202020204" pitchFamily="34" charset="0"/>
                <a:ea typeface="新細明體"/>
                <a:cs typeface="Arial" panose="020B0604020202020204" pitchFamily="34" charset="0"/>
              </a:rPr>
              <a:t> </a:t>
            </a:r>
            <a:br>
              <a:rPr kumimoji="0" lang="en-US" sz="4000" b="1" u="none" strike="noStrike" kern="1200" cap="none" spc="0" normalizeH="0" baseline="0" noProof="0" dirty="0">
                <a:ln>
                  <a:noFill/>
                </a:ln>
                <a:solidFill>
                  <a:srgbClr val="000000"/>
                </a:solidFill>
                <a:effectLst>
                  <a:glow rad="228600">
                    <a:srgbClr val="FCFEFD">
                      <a:alpha val="67321"/>
                    </a:srgbClr>
                  </a:glow>
                </a:effectLst>
                <a:uLnTx/>
                <a:uFillTx/>
                <a:latin typeface="Arial" panose="020B0604020202020204" pitchFamily="34" charset="0"/>
                <a:ea typeface="新細明體"/>
                <a:cs typeface="Arial" panose="020B0604020202020204" pitchFamily="34" charset="0"/>
              </a:rPr>
            </a:br>
            <a:r>
              <a:rPr kumimoji="0" lang="ar-JO" sz="4000" b="1" u="none" strike="noStrike" kern="1200" cap="none" spc="0" normalizeH="0" baseline="0" noProof="0" dirty="0">
                <a:ln>
                  <a:noFill/>
                </a:ln>
                <a:solidFill>
                  <a:srgbClr val="000000"/>
                </a:solidFill>
                <a:effectLst>
                  <a:glow rad="228600">
                    <a:srgbClr val="FCFEFD">
                      <a:alpha val="67321"/>
                    </a:srgbClr>
                  </a:glow>
                </a:effectLst>
                <a:uLnTx/>
                <a:uFillTx/>
                <a:latin typeface="Arial" panose="020B0604020202020204" pitchFamily="34" charset="0"/>
                <a:ea typeface="新細明體"/>
                <a:cs typeface="Arial" panose="020B0604020202020204" pitchFamily="34" charset="0"/>
              </a:rPr>
              <a:t>التخلي عن التأويل الطبيعي للبوابات والأبواب والجدران والذبائح</a:t>
            </a:r>
            <a:endParaRPr kumimoji="0" lang="en-US" sz="4000" b="1" u="none" strike="noStrike" kern="1200" cap="none" spc="0" normalizeH="0" baseline="0" noProof="0" dirty="0">
              <a:ln>
                <a:noFill/>
              </a:ln>
              <a:solidFill>
                <a:srgbClr val="000000"/>
              </a:solidFill>
              <a:effectLst>
                <a:glow rad="228600">
                  <a:srgbClr val="FCFEFD">
                    <a:alpha val="67321"/>
                  </a:srgbClr>
                </a:glow>
              </a:effectLst>
              <a:uLnTx/>
              <a:uFillTx/>
              <a:latin typeface="Arial" panose="020B0604020202020204" pitchFamily="34" charset="0"/>
              <a:ea typeface="新細明體"/>
              <a:cs typeface="Arial" panose="020B0604020202020204" pitchFamily="34" charset="0"/>
            </a:endParaRPr>
          </a:p>
        </p:txBody>
      </p:sp>
      <p:sp>
        <p:nvSpPr>
          <p:cNvPr id="118792" name="AutoShape 1033"/>
          <p:cNvSpPr>
            <a:spLocks noChangeArrowheads="1"/>
          </p:cNvSpPr>
          <p:nvPr/>
        </p:nvSpPr>
        <p:spPr bwMode="auto">
          <a:xfrm rot="-8073558">
            <a:off x="3314700" y="723900"/>
            <a:ext cx="2514600" cy="2438400"/>
          </a:xfrm>
          <a:custGeom>
            <a:avLst/>
            <a:gdLst>
              <a:gd name="T0" fmla="*/ 2147483647 w 21600"/>
              <a:gd name="T1" fmla="*/ 0 h 21600"/>
              <a:gd name="T2" fmla="*/ 2147483647 w 21600"/>
              <a:gd name="T3" fmla="*/ 2147483647 h 21600"/>
              <a:gd name="T4" fmla="*/ 2147483647 w 21600"/>
              <a:gd name="T5" fmla="*/ 2147483647 h 21600"/>
              <a:gd name="T6" fmla="*/ 0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085 w 21600"/>
              <a:gd name="T25" fmla="*/ 12343 h 21600"/>
              <a:gd name="T26" fmla="*/ 18514 w 21600"/>
              <a:gd name="T27" fmla="*/ 1851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15429" y="0"/>
                </a:moveTo>
                <a:lnTo>
                  <a:pt x="9257" y="6171"/>
                </a:lnTo>
                <a:lnTo>
                  <a:pt x="12343" y="6171"/>
                </a:lnTo>
                <a:lnTo>
                  <a:pt x="12343" y="12343"/>
                </a:lnTo>
                <a:lnTo>
                  <a:pt x="6171" y="12343"/>
                </a:lnTo>
                <a:lnTo>
                  <a:pt x="6171" y="9257"/>
                </a:lnTo>
                <a:lnTo>
                  <a:pt x="0" y="15429"/>
                </a:lnTo>
                <a:lnTo>
                  <a:pt x="6171" y="21600"/>
                </a:lnTo>
                <a:lnTo>
                  <a:pt x="6171" y="18514"/>
                </a:lnTo>
                <a:lnTo>
                  <a:pt x="18514" y="18514"/>
                </a:lnTo>
                <a:lnTo>
                  <a:pt x="18514" y="6171"/>
                </a:lnTo>
                <a:lnTo>
                  <a:pt x="21600" y="6171"/>
                </a:lnTo>
                <a:lnTo>
                  <a:pt x="15429" y="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79273" name="Text Box 1034"/>
          <p:cNvSpPr txBox="1">
            <a:spLocks noChangeArrowheads="1"/>
          </p:cNvSpPr>
          <p:nvPr/>
        </p:nvSpPr>
        <p:spPr bwMode="auto">
          <a:xfrm>
            <a:off x="8451850" y="0"/>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rPr>
              <a:t>525</a:t>
            </a:r>
            <a:endParaRPr kumimoji="0" lang="en-US" sz="2400" b="1" u="none" strike="noStrike" kern="1200" cap="none" spc="0" normalizeH="0" baseline="0" noProof="0" dirty="0">
              <a:ln>
                <a:noFill/>
              </a:ln>
              <a:solidFill>
                <a:srgbClr val="FFCC66"/>
              </a:solidFill>
              <a:effectLst/>
              <a:uLnTx/>
              <a:uFillTx/>
              <a:latin typeface="Arial" panose="020B0604020202020204" pitchFamily="34" charset="0"/>
              <a:ea typeface="新細明體" charset="0"/>
              <a:cs typeface="Arial" panose="020B0604020202020204" pitchFamily="34" charset="0"/>
            </a:endParaRPr>
          </a:p>
        </p:txBody>
      </p:sp>
    </p:spTree>
    <p:extLst>
      <p:ext uri="{BB962C8B-B14F-4D97-AF65-F5344CB8AC3E}">
        <p14:creationId xmlns:p14="http://schemas.microsoft.com/office/powerpoint/2010/main" val="57002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06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406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7" grpId="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563454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هو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743692"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إن اعترفنا بخطايانا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فهو أمين وعادل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حتى يغفر لنا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1">
                <a:lumMod val="50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513567" y="116632"/>
            <a:ext cx="7666945" cy="914400"/>
          </a:xfrm>
          <a:solidFill>
            <a:schemeClr val="accent1">
              <a:lumMod val="20000"/>
              <a:lumOff val="80000"/>
            </a:schemeClr>
          </a:solidFill>
        </p:spPr>
        <p:txBody>
          <a:bodyPr/>
          <a:lstStyle/>
          <a:p>
            <a:pPr rtl="1" eaLnBrk="1" hangingPunct="1">
              <a:defRPr/>
            </a:pPr>
            <a:r>
              <a:rPr kumimoji="1" lang="ar-JO" sz="3600" dirty="0">
                <a:solidFill>
                  <a:schemeClr val="tx1"/>
                </a:solidFill>
                <a:ea typeface="ＭＳ Ｐゴシック" charset="0"/>
              </a:rPr>
              <a:t>غفران الخطية في الملك الألفي</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94820"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ذبيحة المسيح = هي الأساس الذي يعتمد عليه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 فيفتح المجال لاستعادة الشركة، ولكن لم يكنْ هناك أي خطر لفقدان العلاقة)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chemeClr val="accent1">
              <a:lumMod val="50000"/>
            </a:schemeClr>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chemeClr val="accent1">
              <a:lumMod val="50000"/>
            </a:schemeClr>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l"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chemeClr val="accent1">
              <a:lumMod val="50000"/>
            </a:schemeClr>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374525" y="1052736"/>
            <a:ext cx="2197475" cy="3636404"/>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1" lang="ar-JO" sz="32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ثم قال لي: هذا بيت الطباخين حيث يطبخ خدام البيت ذبيحة الشعب</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حزقيال 46: 24</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83736"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343340"/>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289" name="Rectangle 2"/>
          <p:cNvSpPr>
            <a:spLocks noChangeArrowheads="1"/>
          </p:cNvSpPr>
          <p:nvPr/>
        </p:nvSpPr>
        <p:spPr bwMode="auto">
          <a:xfrm>
            <a:off x="0" y="0"/>
            <a:ext cx="9144000" cy="6858000"/>
          </a:xfrm>
          <a:prstGeom prst="rect">
            <a:avLst/>
          </a:prstGeom>
          <a:solidFill>
            <a:srgbClr val="3333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endParaRPr>
          </a:p>
        </p:txBody>
      </p:sp>
      <p:sp>
        <p:nvSpPr>
          <p:cNvPr id="780290" name="Rectangle 3"/>
          <p:cNvSpPr>
            <a:spLocks noGrp="1" noChangeArrowheads="1"/>
          </p:cNvSpPr>
          <p:nvPr>
            <p:ph type="ctrTitle"/>
          </p:nvPr>
        </p:nvSpPr>
        <p:spPr>
          <a:xfrm>
            <a:off x="0" y="0"/>
            <a:ext cx="9144000" cy="762000"/>
          </a:xfrm>
          <a:solidFill>
            <a:schemeClr val="bg1"/>
          </a:solidFill>
        </p:spPr>
        <p:txBody>
          <a:bodyPr/>
          <a:lstStyle/>
          <a:p>
            <a:pPr algn="ctr"/>
            <a:r>
              <a:rPr lang="ar-JO" dirty="0">
                <a:ea typeface="新細明體" charset="0"/>
              </a:rPr>
              <a:t>لماذا الذبائح في الألفية؟</a:t>
            </a:r>
            <a:endParaRPr lang="en-US" dirty="0">
              <a:ea typeface="新細明體" charset="0"/>
            </a:endParaRPr>
          </a:p>
        </p:txBody>
      </p:sp>
      <p:pic>
        <p:nvPicPr>
          <p:cNvPr id="119811" name="Picture 4" descr="Cross-4"/>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3603625" y="762000"/>
            <a:ext cx="1936750" cy="177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80292" name="Picture 5" descr="templesacrifices"/>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762000"/>
            <a:ext cx="3024188" cy="2117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6" name="Text Box 6"/>
          <p:cNvSpPr txBox="1">
            <a:spLocks noChangeArrowheads="1"/>
          </p:cNvSpPr>
          <p:nvPr/>
        </p:nvSpPr>
        <p:spPr bwMode="auto">
          <a:xfrm>
            <a:off x="9525" y="2819400"/>
            <a:ext cx="3952875" cy="1754326"/>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قبل الصليب :</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النظر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新細明體"/>
                <a:cs typeface="Arial" panose="020B0604020202020204" pitchFamily="34" charset="0"/>
              </a:rPr>
              <a:t>للأمام</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 نحو موت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endParaRPr>
          </a:p>
        </p:txBody>
      </p:sp>
      <p:pic>
        <p:nvPicPr>
          <p:cNvPr id="261127" name="Picture 7" descr="templesacrifices"/>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6119813" y="762000"/>
            <a:ext cx="3024187" cy="2117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8" name="Text Box 8"/>
          <p:cNvSpPr txBox="1">
            <a:spLocks noChangeArrowheads="1"/>
          </p:cNvSpPr>
          <p:nvPr/>
        </p:nvSpPr>
        <p:spPr bwMode="auto">
          <a:xfrm>
            <a:off x="5638800" y="2819400"/>
            <a:ext cx="3352800" cy="1754326"/>
          </a:xfrm>
          <a:prstGeom prst="rect">
            <a:avLst/>
          </a:prstGeom>
          <a:noFill/>
          <a:ln w="9525">
            <a:noFill/>
            <a:miter lim="800000"/>
            <a:headEnd/>
            <a:tailEnd/>
          </a:ln>
          <a:effectLst>
            <a:outerShdw blurRad="63500" dist="35921"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sng"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بعد الصليب :</a:t>
            </a:r>
            <a:b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b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النظر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新細明體"/>
                <a:cs typeface="Arial" panose="020B0604020202020204" pitchFamily="34" charset="0"/>
              </a:rPr>
              <a:t>للخلف</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rPr>
              <a:t> نحو موت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新細明體"/>
              <a:cs typeface="Arial" panose="020B0604020202020204" pitchFamily="34" charset="0"/>
            </a:endParaRPr>
          </a:p>
        </p:txBody>
      </p:sp>
      <p:sp>
        <p:nvSpPr>
          <p:cNvPr id="261129" name="AutoShape 9"/>
          <p:cNvSpPr>
            <a:spLocks noChangeArrowheads="1"/>
          </p:cNvSpPr>
          <p:nvPr/>
        </p:nvSpPr>
        <p:spPr bwMode="auto">
          <a:xfrm>
            <a:off x="2362200" y="1219200"/>
            <a:ext cx="1447800" cy="914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1130" name="AutoShape 10"/>
          <p:cNvSpPr>
            <a:spLocks noChangeArrowheads="1"/>
          </p:cNvSpPr>
          <p:nvPr/>
        </p:nvSpPr>
        <p:spPr bwMode="auto">
          <a:xfrm rot="10800000">
            <a:off x="5334000" y="1219200"/>
            <a:ext cx="1447800" cy="914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61131" name="Text Box 11"/>
          <p:cNvSpPr txBox="1">
            <a:spLocks noChangeArrowheads="1"/>
          </p:cNvSpPr>
          <p:nvPr/>
        </p:nvSpPr>
        <p:spPr bwMode="auto">
          <a:xfrm>
            <a:off x="228600" y="4800600"/>
            <a:ext cx="8686800" cy="1815882"/>
          </a:xfrm>
          <a:prstGeom prst="rect">
            <a:avLst/>
          </a:prstGeom>
          <a:solidFill>
            <a:srgbClr val="000000"/>
          </a:solidFill>
          <a:ln w="9525">
            <a:noFill/>
            <a:miter lim="800000"/>
            <a:headEnd/>
            <a:tailEnd/>
          </a:ln>
          <a:effectLst>
            <a:outerShdw blurRad="63500" dist="35921" dir="2700000" algn="ctr" rotWithShape="0">
              <a:schemeClr val="bg1">
                <a:alpha val="74998"/>
              </a:schemeClr>
            </a:outerShdw>
          </a:effectLst>
        </p:spPr>
        <p:txBody>
          <a:bodyPr>
            <a:spAutoFit/>
          </a:bodyPr>
          <a:lstStyle>
            <a:lvl1pPr marL="381000" indent="-3810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81000" marR="0" lvl="0" indent="-381000" algn="r" defTabSz="914400" rtl="1" eaLnBrk="0" fontAlgn="base" latinLnBrk="0" hangingPunct="0">
              <a:lnSpc>
                <a:spcPct val="100000"/>
              </a:lnSpc>
              <a:spcBef>
                <a:spcPct val="0"/>
              </a:spcBef>
              <a:spcAft>
                <a:spcPct val="0"/>
              </a:spcAft>
              <a:buClrTx/>
              <a:buSzTx/>
              <a:buFontTx/>
              <a:buChar char="•"/>
              <a:tabLst/>
              <a:defRPr/>
            </a:pPr>
            <a:r>
              <a:rPr kumimoji="0" lang="ar-JO" sz="2800" b="1" u="sng"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ثيوقراطي</a:t>
            </a:r>
            <a:r>
              <a:rPr kumimoji="0" lang="ar-JO"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 مثل الإعتراف بالخطيئة (1 يوحنا 1: 9)</a:t>
            </a:r>
            <a:endParaRPr kumimoji="0" lang="en-US"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endParaRPr>
          </a:p>
          <a:p>
            <a:pPr marL="381000" marR="0" lvl="0" indent="-381000" algn="r" defTabSz="914400" rtl="1" eaLnBrk="0" fontAlgn="base" latinLnBrk="0" hangingPunct="0">
              <a:lnSpc>
                <a:spcPct val="100000"/>
              </a:lnSpc>
              <a:spcBef>
                <a:spcPct val="0"/>
              </a:spcBef>
              <a:spcAft>
                <a:spcPct val="0"/>
              </a:spcAft>
              <a:buClrTx/>
              <a:buSzTx/>
              <a:buFontTx/>
              <a:buChar char="•"/>
              <a:tabLst/>
              <a:defRPr/>
            </a:pPr>
            <a:r>
              <a:rPr kumimoji="0" lang="ar-JO" sz="2800" b="1" u="sng"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الذكرى</a:t>
            </a:r>
            <a:r>
              <a:rPr kumimoji="0" lang="ar-JO"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 مثل العشاء الرباني الذي ينظر إلى الوراء</a:t>
            </a:r>
            <a:endParaRPr kumimoji="0" lang="en-US"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endParaRPr>
          </a:p>
          <a:p>
            <a:pPr marL="381000" marR="0" lvl="0" indent="-381000" algn="r" defTabSz="914400" rtl="1" eaLnBrk="0" fontAlgn="base" latinLnBrk="0" hangingPunct="0">
              <a:lnSpc>
                <a:spcPct val="100000"/>
              </a:lnSpc>
              <a:spcBef>
                <a:spcPct val="0"/>
              </a:spcBef>
              <a:spcAft>
                <a:spcPct val="0"/>
              </a:spcAft>
              <a:buClrTx/>
              <a:buSzTx/>
              <a:buFontTx/>
              <a:buChar char="•"/>
              <a:tabLst/>
              <a:defRPr/>
            </a:pPr>
            <a:r>
              <a:rPr kumimoji="0" lang="ar-JO"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قدم </a:t>
            </a:r>
            <a:r>
              <a:rPr kumimoji="0" lang="ar-JO" sz="2800" b="1" u="sng"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بولس</a:t>
            </a:r>
            <a:r>
              <a:rPr kumimoji="0" lang="ar-JO" sz="2800" b="1" u="none" strike="noStrike" kern="1200" cap="none" spc="0" normalizeH="0" baseline="0" noProof="0" dirty="0">
                <a:ln>
                  <a:noFill/>
                </a:ln>
                <a:solidFill>
                  <a:srgbClr val="FCFEFD"/>
                </a:solidFill>
                <a:effectLst/>
                <a:uLnTx/>
                <a:uFillTx/>
                <a:latin typeface="Arial" panose="020B0604020202020204" pitchFamily="34" charset="0"/>
                <a:cs typeface="Arial" panose="020B0604020202020204" pitchFamily="34" charset="0"/>
              </a:rPr>
              <a:t> ذبيحة هيكل في عام 57 م (أع 21:26) دون أن يرى مشكلة الإنحراف</a:t>
            </a:r>
            <a:endParaRPr kumimoji="0" lang="en-US" sz="2800" b="1" u="none" strike="noStrike" kern="1200" cap="none" spc="0" normalizeH="0" baseline="0" noProof="0" dirty="0">
              <a:ln>
                <a:noFill/>
              </a:ln>
              <a:solidFill>
                <a:srgbClr val="FCFEFD"/>
              </a:solidFill>
              <a:effectLst/>
              <a:uLnTx/>
              <a:uFillTx/>
              <a:latin typeface="Arial" panose="020B0604020202020204" pitchFamily="34" charset="0"/>
              <a:ea typeface="新細明體" charset="0"/>
              <a:cs typeface="Arial" panose="020B0604020202020204" pitchFamily="34" charset="0"/>
            </a:endParaRPr>
          </a:p>
        </p:txBody>
      </p:sp>
      <p:sp>
        <p:nvSpPr>
          <p:cNvPr id="780299" name="Text Box 12"/>
          <p:cNvSpPr txBox="1">
            <a:spLocks noChangeArrowheads="1"/>
          </p:cNvSpPr>
          <p:nvPr/>
        </p:nvSpPr>
        <p:spPr bwMode="auto">
          <a:xfrm>
            <a:off x="8451850" y="0"/>
            <a:ext cx="704039"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CC"/>
                </a:solidFill>
                <a:effectLst/>
                <a:uLnTx/>
                <a:uFillTx/>
                <a:latin typeface="Arial" panose="020B0604020202020204" pitchFamily="34" charset="0"/>
                <a:ea typeface="新細明體" charset="0"/>
                <a:cs typeface="Arial" panose="020B0604020202020204" pitchFamily="34" charset="0"/>
              </a:rPr>
              <a:t>527</a:t>
            </a:r>
            <a:endParaRPr kumimoji="0" lang="en-US" sz="2400" b="1" u="none" strike="noStrike" kern="1200" cap="none" spc="0" normalizeH="0" baseline="0" noProof="0" dirty="0">
              <a:ln>
                <a:noFill/>
              </a:ln>
              <a:solidFill>
                <a:srgbClr val="FFCC66"/>
              </a:solidFill>
              <a:effectLst/>
              <a:uLnTx/>
              <a:uFillTx/>
              <a:latin typeface="Arial" panose="020B0604020202020204" pitchFamily="34" charset="0"/>
              <a:ea typeface="新細明體" charset="0"/>
              <a:cs typeface="Arial" panose="020B0604020202020204" pitchFamily="34" charset="0"/>
            </a:endParaRPr>
          </a:p>
        </p:txBody>
      </p:sp>
    </p:spTree>
    <p:extLst>
      <p:ext uri="{BB962C8B-B14F-4D97-AF65-F5344CB8AC3E}">
        <p14:creationId xmlns:p14="http://schemas.microsoft.com/office/powerpoint/2010/main" val="1130123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112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8" fill="hold" nodeType="afterEffect">
                                  <p:stCondLst>
                                    <p:cond delay="0"/>
                                  </p:stCondLst>
                                  <p:childTnLst>
                                    <p:set>
                                      <p:cBhvr>
                                        <p:cTn id="9" dur="1" fill="hold">
                                          <p:stCondLst>
                                            <p:cond delay="0"/>
                                          </p:stCondLst>
                                        </p:cTn>
                                        <p:tgtEl>
                                          <p:spTgt spid="261129"/>
                                        </p:tgtEl>
                                        <p:attrNameLst>
                                          <p:attrName>style.visibility</p:attrName>
                                        </p:attrNameLst>
                                      </p:cBhvr>
                                      <p:to>
                                        <p:strVal val="visible"/>
                                      </p:to>
                                    </p:set>
                                    <p:animEffect transition="in" filter="wipe(left)">
                                      <p:cBhvr>
                                        <p:cTn id="10" dur="500"/>
                                        <p:tgtEl>
                                          <p:spTgt spid="261129"/>
                                        </p:tgtEl>
                                      </p:cBhvr>
                                    </p:animEffect>
                                  </p:childTnLst>
                                </p:cTn>
                              </p:par>
                            </p:childTnLst>
                          </p:cTn>
                        </p:par>
                        <p:par>
                          <p:cTn id="11" fill="hold" nodeType="afterGroup">
                            <p:stCondLst>
                              <p:cond delay="500"/>
                            </p:stCondLst>
                            <p:childTnLst>
                              <p:par>
                                <p:cTn id="12" presetID="1" presetClass="entr" presetSubtype="0" fill="hold" nodeType="afterEffect">
                                  <p:stCondLst>
                                    <p:cond delay="0"/>
                                  </p:stCondLst>
                                  <p:childTnLst>
                                    <p:set>
                                      <p:cBhvr>
                                        <p:cTn id="13" dur="1" fill="hold">
                                          <p:stCondLst>
                                            <p:cond delay="0"/>
                                          </p:stCondLst>
                                        </p:cTn>
                                        <p:tgtEl>
                                          <p:spTgt spid="11981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61128"/>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261127"/>
                                        </p:tgtEl>
                                        <p:attrNameLst>
                                          <p:attrName>style.visibility</p:attrName>
                                        </p:attrNameLst>
                                      </p:cBhvr>
                                      <p:to>
                                        <p:strVal val="visible"/>
                                      </p:to>
                                    </p:set>
                                  </p:childTnLst>
                                </p:cTn>
                              </p:par>
                              <p:par>
                                <p:cTn id="20" presetID="22" presetClass="entr" presetSubtype="2" fill="hold" nodeType="withEffect">
                                  <p:stCondLst>
                                    <p:cond delay="0"/>
                                  </p:stCondLst>
                                  <p:childTnLst>
                                    <p:set>
                                      <p:cBhvr>
                                        <p:cTn id="21" dur="1" fill="hold">
                                          <p:stCondLst>
                                            <p:cond delay="0"/>
                                          </p:stCondLst>
                                        </p:cTn>
                                        <p:tgtEl>
                                          <p:spTgt spid="261130"/>
                                        </p:tgtEl>
                                        <p:attrNameLst>
                                          <p:attrName>style.visibility</p:attrName>
                                        </p:attrNameLst>
                                      </p:cBhvr>
                                      <p:to>
                                        <p:strVal val="visible"/>
                                      </p:to>
                                    </p:set>
                                    <p:animEffect transition="in" filter="wipe(right)">
                                      <p:cBhvr>
                                        <p:cTn id="22" dur="500"/>
                                        <p:tgtEl>
                                          <p:spTgt spid="26113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61131">
                                            <p:bg/>
                                          </p:spTgt>
                                        </p:tgtEl>
                                        <p:attrNameLst>
                                          <p:attrName>style.visibility</p:attrName>
                                        </p:attrNameLst>
                                      </p:cBhvr>
                                      <p:to>
                                        <p:strVal val="visible"/>
                                      </p:to>
                                    </p:set>
                                    <p:animEffect transition="in" filter="dissolve">
                                      <p:cBhvr>
                                        <p:cTn id="27" dur="500"/>
                                        <p:tgtEl>
                                          <p:spTgt spid="261131">
                                            <p:bg/>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261131">
                                            <p:txEl>
                                              <p:pRg st="0" end="0"/>
                                            </p:txEl>
                                          </p:spTgt>
                                        </p:tgtEl>
                                        <p:attrNameLst>
                                          <p:attrName>style.visibility</p:attrName>
                                        </p:attrNameLst>
                                      </p:cBhvr>
                                      <p:to>
                                        <p:strVal val="visible"/>
                                      </p:to>
                                    </p:set>
                                    <p:animEffect transition="in" filter="dissolve">
                                      <p:cBhvr>
                                        <p:cTn id="30" dur="500"/>
                                        <p:tgtEl>
                                          <p:spTgt spid="261131">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261131">
                                            <p:txEl>
                                              <p:pRg st="1" end="1"/>
                                            </p:txEl>
                                          </p:spTgt>
                                        </p:tgtEl>
                                        <p:attrNameLst>
                                          <p:attrName>style.visibility</p:attrName>
                                        </p:attrNameLst>
                                      </p:cBhvr>
                                      <p:to>
                                        <p:strVal val="visible"/>
                                      </p:to>
                                    </p:set>
                                    <p:animEffect transition="in" filter="dissolve">
                                      <p:cBhvr>
                                        <p:cTn id="35" dur="500"/>
                                        <p:tgtEl>
                                          <p:spTgt spid="261131">
                                            <p:txEl>
                                              <p:pRg st="1" end="1"/>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26113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6" grpId="0"/>
      <p:bldP spid="261128" grpId="0"/>
      <p:bldP spid="261131" grpId="0" uiExpand="1" build="p" animBg="1"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725773" y="3429000"/>
            <a:ext cx="5692454" cy="3789040"/>
          </a:xfrm>
          <a:prstGeom prst="rect">
            <a:avLst/>
          </a:prstGeom>
        </p:spPr>
      </p:pic>
      <p:sp>
        <p:nvSpPr>
          <p:cNvPr id="900098" name="Rectangle 2"/>
          <p:cNvSpPr>
            <a:spLocks noGrp="1" noChangeArrowheads="1"/>
          </p:cNvSpPr>
          <p:nvPr>
            <p:ph type="ctrTitle"/>
          </p:nvPr>
        </p:nvSpPr>
        <p:spPr>
          <a:xfrm>
            <a:off x="119920" y="1"/>
            <a:ext cx="8874178" cy="3429000"/>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١٢ وأبقي في وسطك شعباً بائساً ومسكيناً فيتوكلون على اسم الرب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١٣ بقية إسرائيل لا يفعلون إثماً ولا يتكلمون بالكذب ولا يوجد في أفواههم لسان غش لأنهم يرعون ويربضون ولا مخيف</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٣: ١٢-١٣</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4066251175"/>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415755"/>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14 ترنمي يا ابنة صهيون اهتف يا إسرائيل افرحي وابتهجي بكل قلبك يا ابنة أورشليم 15 قد نزع الرب الأقضية عليك أزال عدوك ملك إسرائيل الرب في وسطك لا تنظرين بعد شراً</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٣: ١٤-١٥</a:t>
            </a:r>
            <a:r>
              <a:rPr lang="en-US" sz="3600" dirty="0">
                <a:effectLst>
                  <a:glow rad="127000">
                    <a:schemeClr val="tx1"/>
                  </a:glow>
                </a:effectLst>
                <a:ea typeface="ＭＳ Ｐゴシック" charset="0"/>
              </a:rPr>
              <a:t>)</a:t>
            </a:r>
          </a:p>
        </p:txBody>
      </p:sp>
      <p:pic>
        <p:nvPicPr>
          <p:cNvPr id="2" name="Picture 2" descr="Let Us Reason | Truth, Bible Study, Prophecy, Apologetics">
            <a:extLst>
              <a:ext uri="{FF2B5EF4-FFF2-40B4-BE49-F238E27FC236}">
                <a16:creationId xmlns:a16="http://schemas.microsoft.com/office/drawing/2014/main" id="{3DD87C53-C06B-EEB1-A2DD-A996F554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4736892"/>
            <a:ext cx="9170673" cy="21211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3507434"/>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The Lord Who Sings Over Us (Zephaniah 3:17) - Radical">
            <a:extLst>
              <a:ext uri="{FF2B5EF4-FFF2-40B4-BE49-F238E27FC236}">
                <a16:creationId xmlns:a16="http://schemas.microsoft.com/office/drawing/2014/main" id="{38171595-E7A7-75EE-AB64-181C2703CA8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6558"/>
            <a:ext cx="9144000" cy="685144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87680" y="212349"/>
            <a:ext cx="8382000" cy="3655113"/>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600" dirty="0">
                <a:effectLst>
                  <a:glow rad="127000">
                    <a:schemeClr val="tx1"/>
                  </a:glow>
                </a:effectLst>
                <a:ea typeface="ＭＳ Ｐゴシック" charset="0"/>
              </a:rPr>
              <a:t>16 في ذلك اليوم يقال لأورشليم لا تخافي يا صهيون لا ترتخ يداك</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17 الرب إلهك في وسطك جبار يخلص يبتهج بك فرحاً يسكت في محبته يبتهج بك بترنم</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٣: ١٦-١٧</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3989441356"/>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3" name="Rectangle 2"/>
          <p:cNvSpPr txBox="1">
            <a:spLocks noGrp="1"/>
          </p:cNvSpPr>
          <p:nvPr>
            <p:ph type="ctrTitle"/>
          </p:nvPr>
        </p:nvSpPr>
        <p:spPr>
          <a:xfrm>
            <a:off x="0" y="232008"/>
            <a:ext cx="9144000" cy="1345780"/>
          </a:xfrm>
          <a:prstGeom prst="rect">
            <a:avLst/>
          </a:prstGeom>
          <a:effectLst>
            <a:outerShdw blurRad="63500" dist="35921" dir="2700000" rotWithShape="0">
              <a:srgbClr val="000000">
                <a:alpha val="74998"/>
              </a:srgbClr>
            </a:outerShdw>
          </a:effectLst>
        </p:spPr>
        <p:txBody>
          <a:bodyPr wrap="none">
            <a:noAutofit/>
          </a:bodyPr>
          <a:lstStyle>
            <a:lvl1pPr defTabSz="804672">
              <a:defRPr sz="4752" b="1"/>
            </a:lvl1pPr>
          </a:lstStyle>
          <a:p>
            <a:pPr rtl="0">
              <a:defRPr/>
            </a:pPr>
            <a:r>
              <a:rPr lang="ar-JO" sz="8000" dirty="0"/>
              <a:t>ال</a:t>
            </a:r>
            <a:r>
              <a:rPr sz="8000" dirty="0" err="1"/>
              <a:t>عدل</a:t>
            </a:r>
            <a:endParaRPr sz="8000" dirty="0"/>
          </a:p>
        </p:txBody>
      </p:sp>
      <p:pic>
        <p:nvPicPr>
          <p:cNvPr id="6494" name="Picture 2" descr="Picture 2"/>
          <p:cNvPicPr>
            <a:picLocks noChangeAspect="1"/>
          </p:cNvPicPr>
          <p:nvPr/>
        </p:nvPicPr>
        <p:blipFill>
          <a:blip r:embed="rId2" cstate="print"/>
          <a:stretch>
            <a:fillRect/>
          </a:stretch>
        </p:blipFill>
        <p:spPr>
          <a:xfrm>
            <a:off x="0" y="1790700"/>
            <a:ext cx="9144000" cy="3275763"/>
          </a:xfrm>
          <a:prstGeom prst="rect">
            <a:avLst/>
          </a:prstGeom>
          <a:ln w="12700">
            <a:miter lim="400000"/>
          </a:ln>
        </p:spPr>
      </p:pic>
      <p:sp>
        <p:nvSpPr>
          <p:cNvPr id="6495"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95"/>
                                        </p:tgtEl>
                                        <p:attrNameLst>
                                          <p:attrName>style.visibility</p:attrName>
                                        </p:attrNameLst>
                                      </p:cBhvr>
                                      <p:to>
                                        <p:strVal val="visible"/>
                                      </p:to>
                                    </p:set>
                                    <p:anim calcmode="lin" valueType="num">
                                      <p:cBhvr>
                                        <p:cTn id="7" dur="500" fill="hold"/>
                                        <p:tgtEl>
                                          <p:spTgt spid="6495"/>
                                        </p:tgtEl>
                                        <p:attrNameLst>
                                          <p:attrName>ppt_x</p:attrName>
                                        </p:attrNameLst>
                                      </p:cBhvr>
                                      <p:tavLst>
                                        <p:tav tm="0">
                                          <p:val>
                                            <p:strVal val="#ppt_x"/>
                                          </p:val>
                                        </p:tav>
                                        <p:tav tm="100000">
                                          <p:val>
                                            <p:strVal val="#ppt_x"/>
                                          </p:val>
                                        </p:tav>
                                      </p:tavLst>
                                    </p:anim>
                                    <p:anim calcmode="lin" valueType="num">
                                      <p:cBhvr>
                                        <p:cTn id="8" dur="500" fill="hold"/>
                                        <p:tgtEl>
                                          <p:spTgt spid="64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95"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2" descr="Zeph 3.17.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1138" name="Title 1"/>
          <p:cNvSpPr>
            <a:spLocks noGrp="1"/>
          </p:cNvSpPr>
          <p:nvPr>
            <p:ph type="title" idx="4294967295"/>
          </p:nvPr>
        </p:nvSpPr>
        <p:spPr>
          <a:xfrm>
            <a:off x="3175" y="5805488"/>
            <a:ext cx="3128963" cy="576262"/>
          </a:xfrm>
          <a:solidFill>
            <a:schemeClr val="accent1"/>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sz="2400" dirty="0">
                <a:effectLst/>
                <a:ea typeface="ＭＳ Ｐゴシック" charset="0"/>
              </a:rPr>
              <a:t>صفنيا ٣: ١٧</a:t>
            </a:r>
            <a:endParaRPr lang="en-US" sz="2400" dirty="0">
              <a:effectLst/>
              <a:ea typeface="ＭＳ Ｐゴシック" charset="0"/>
            </a:endParaRPr>
          </a:p>
        </p:txBody>
      </p:sp>
    </p:spTree>
    <p:extLst>
      <p:ext uri="{BB962C8B-B14F-4D97-AF65-F5344CB8AC3E}">
        <p14:creationId xmlns:p14="http://schemas.microsoft.com/office/powerpoint/2010/main" val="277312123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ChangeArrowheads="1"/>
          </p:cNvSpPr>
          <p:nvPr/>
        </p:nvSpPr>
        <p:spPr bwMode="auto">
          <a:xfrm>
            <a:off x="0" y="0"/>
            <a:ext cx="9144000" cy="6858000"/>
          </a:xfrm>
          <a:prstGeom prst="rect">
            <a:avLst/>
          </a:prstGeom>
          <a:gradFill rotWithShape="1">
            <a:gsLst>
              <a:gs pos="0">
                <a:srgbClr val="663300"/>
              </a:gs>
              <a:gs pos="100000">
                <a:srgbClr val="0033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20000"/>
              </a:spcBef>
              <a:spcAft>
                <a:spcPct val="0"/>
              </a:spcAft>
              <a:buFontTx/>
              <a:buChar char="•"/>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610313" name="Picture 9" descr="whirlpool"/>
          <p:cNvPicPr>
            <a:picLocks noChangeAspect="1" noChangeArrowheads="1"/>
          </p:cNvPicPr>
          <p:nvPr/>
        </p:nvPicPr>
        <p:blipFill>
          <a:blip r:embed="rId2" cstate="screen">
            <a:lum bright="-12000"/>
            <a:extLst>
              <a:ext uri="{28A0092B-C50C-407E-A947-70E740481C1C}">
                <a14:useLocalDpi xmlns:a14="http://schemas.microsoft.com/office/drawing/2010/main"/>
              </a:ext>
            </a:extLst>
          </a:blip>
          <a:srcRect/>
          <a:stretch>
            <a:fillRect/>
          </a:stretch>
        </p:blipFill>
        <p:spPr bwMode="auto">
          <a:xfrm>
            <a:off x="0" y="0"/>
            <a:ext cx="54721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610314" name="Picture 10" descr="whirlpool"/>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4721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10310" name="Text Box 6"/>
          <p:cNvSpPr txBox="1">
            <a:spLocks noChangeArrowheads="1"/>
          </p:cNvSpPr>
          <p:nvPr/>
        </p:nvSpPr>
        <p:spPr bwMode="auto">
          <a:xfrm>
            <a:off x="5313851" y="1254370"/>
            <a:ext cx="3595687" cy="378565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nchor="ctr">
            <a:spAutoFit/>
          </a:bodyPr>
          <a:lstStyle/>
          <a:p>
            <a:pPr algn="r" defTabSz="914400" fontAlgn="base">
              <a:spcBef>
                <a:spcPct val="0"/>
              </a:spcBef>
              <a:spcAft>
                <a:spcPct val="0"/>
              </a:spcAft>
              <a:defRPr/>
            </a:pPr>
            <a:r>
              <a:rPr lang="ar-SA" sz="4000" b="1" dirty="0">
                <a:solidFill>
                  <a:srgbClr val="FFFFFF"/>
                </a:solidFill>
                <a:latin typeface="Arial" panose="020B0604020202020204" pitchFamily="34" charset="0"/>
                <a:ea typeface="ＭＳ Ｐゴシック" charset="0"/>
                <a:cs typeface="Arial" panose="020B0604020202020204" pitchFamily="34" charset="0"/>
              </a:rPr>
              <a:t>الرب إلهك في وسطك جبار يخلص يبتهج بك فرحاً يسكت في محبته يبتهج بك بترنم</a:t>
            </a:r>
            <a:br>
              <a:rPr lang="ar-SA" sz="4000" b="1" dirty="0">
                <a:solidFill>
                  <a:srgbClr val="FFFFFF"/>
                </a:solidFill>
                <a:latin typeface="Arial" panose="020B0604020202020204" pitchFamily="34" charset="0"/>
                <a:ea typeface="ＭＳ Ｐゴシック" charset="0"/>
                <a:cs typeface="Arial" panose="020B0604020202020204" pitchFamily="34" charset="0"/>
              </a:rPr>
            </a:br>
            <a:r>
              <a:rPr lang="ar-SA" sz="4000" b="1" dirty="0">
                <a:solidFill>
                  <a:srgbClr val="FFFFFF"/>
                </a:solidFill>
                <a:latin typeface="Arial" panose="020B0604020202020204" pitchFamily="34" charset="0"/>
                <a:ea typeface="ＭＳ Ｐゴシック" charset="0"/>
                <a:cs typeface="Arial" panose="020B0604020202020204" pitchFamily="34" charset="0"/>
              </a:rPr>
              <a:t>(صف ٣: ١٧)</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10312" name="Text Box 8"/>
          <p:cNvSpPr txBox="1">
            <a:spLocks noChangeArrowheads="1"/>
          </p:cNvSpPr>
          <p:nvPr/>
        </p:nvSpPr>
        <p:spPr bwMode="auto">
          <a:xfrm>
            <a:off x="28025" y="7210547"/>
            <a:ext cx="4648200" cy="5794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SA" sz="3200" b="1" dirty="0" err="1">
                <a:solidFill>
                  <a:srgbClr val="FFFFFF"/>
                </a:solidFill>
                <a:latin typeface="Arial" panose="020B0604020202020204" pitchFamily="34" charset="0"/>
                <a:ea typeface="ＭＳ Ｐゴシック" charset="0"/>
                <a:cs typeface="Arial" panose="020B0604020202020204" pitchFamily="34" charset="0"/>
              </a:rPr>
              <a:t>صَفَنيا</a:t>
            </a:r>
            <a:r>
              <a:rPr lang="en-US" sz="3200" b="1" dirty="0">
                <a:solidFill>
                  <a:srgbClr val="FFFFFF"/>
                </a:solidFill>
                <a:latin typeface="Arial" panose="020B0604020202020204" pitchFamily="34" charset="0"/>
                <a:ea typeface="ＭＳ Ｐゴシック" charset="0"/>
                <a:cs typeface="Arial" panose="020B0604020202020204" pitchFamily="34" charset="0"/>
              </a:rPr>
              <a:t> 3:17 (NIV)</a:t>
            </a:r>
          </a:p>
        </p:txBody>
      </p:sp>
    </p:spTree>
    <p:extLst>
      <p:ext uri="{BB962C8B-B14F-4D97-AF65-F5344CB8AC3E}">
        <p14:creationId xmlns:p14="http://schemas.microsoft.com/office/powerpoint/2010/main" val="3808206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8" repeatCount="indefinite" fill="hold" nodeType="withEffect">
                                  <p:stCondLst>
                                    <p:cond delay="0"/>
                                  </p:stCondLst>
                                  <p:childTnLst>
                                    <p:set>
                                      <p:cBhvr>
                                        <p:cTn id="6" dur="1" fill="hold">
                                          <p:stCondLst>
                                            <p:cond delay="0"/>
                                          </p:stCondLst>
                                        </p:cTn>
                                        <p:tgtEl>
                                          <p:spTgt spid="610314"/>
                                        </p:tgtEl>
                                        <p:attrNameLst>
                                          <p:attrName>style.visibility</p:attrName>
                                        </p:attrNameLst>
                                      </p:cBhvr>
                                      <p:to>
                                        <p:strVal val="visible"/>
                                      </p:to>
                                    </p:set>
                                    <p:animEffect transition="in" filter="wheel(8)">
                                      <p:cBhvr>
                                        <p:cTn id="7" dur="3000"/>
                                        <p:tgtEl>
                                          <p:spTgt spid="610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1" name="Picture 3" descr="whirlpool"/>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472113"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647173" name="Text Box 5"/>
          <p:cNvSpPr txBox="1">
            <a:spLocks noChangeArrowheads="1"/>
          </p:cNvSpPr>
          <p:nvPr/>
        </p:nvSpPr>
        <p:spPr bwMode="auto">
          <a:xfrm>
            <a:off x="1066800" y="76200"/>
            <a:ext cx="8001000" cy="378565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الرب إلهك </a:t>
            </a:r>
          </a:p>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في وسطك جبار. </a:t>
            </a:r>
          </a:p>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يخلص. </a:t>
            </a:r>
          </a:p>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يبتهج بك فرحاً. </a:t>
            </a:r>
          </a:p>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يسكت في محبته. </a:t>
            </a:r>
          </a:p>
          <a:p>
            <a:pPr algn="r" defTabSz="914400" fontAlgn="base">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يبتهج بك بترنم.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647174" name="Text Box 6"/>
          <p:cNvSpPr txBox="1">
            <a:spLocks noChangeArrowheads="1"/>
          </p:cNvSpPr>
          <p:nvPr/>
        </p:nvSpPr>
        <p:spPr bwMode="auto">
          <a:xfrm>
            <a:off x="76200" y="6278563"/>
            <a:ext cx="4648200" cy="5794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صفنيا 3: 17</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8637388"/>
      </p:ext>
    </p:extLst>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640080" y="0"/>
            <a:ext cx="7863840" cy="5343747"/>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600" dirty="0">
                <a:effectLst>
                  <a:glow rad="127000">
                    <a:schemeClr val="tx1"/>
                  </a:glow>
                </a:effectLst>
                <a:ea typeface="ＭＳ Ｐゴシック" charset="0"/>
              </a:rPr>
              <a:t>18 أجمع المحزونين على الموسم كانوا منك حاملين عليها العار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19 هأنذا في ذلك اليوم أعامل كل مذلليك وأخلص الظالعة وأجمع المنفية وأجعلهم تسبيحة واسماً في كل أرض خزيهم</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٣: ١٨-١٩</a:t>
            </a:r>
            <a:r>
              <a:rPr lang="en-US" sz="3600" dirty="0">
                <a:effectLst>
                  <a:glow rad="127000">
                    <a:schemeClr val="tx1"/>
                  </a:glow>
                </a:effectLst>
                <a:ea typeface="ＭＳ Ｐゴシック" charset="0"/>
              </a:rPr>
              <a:t>)</a:t>
            </a:r>
          </a:p>
        </p:txBody>
      </p:sp>
      <p:pic>
        <p:nvPicPr>
          <p:cNvPr id="2" name="Picture 2" descr="Prophecy">
            <a:extLst>
              <a:ext uri="{FF2B5EF4-FFF2-40B4-BE49-F238E27FC236}">
                <a16:creationId xmlns:a16="http://schemas.microsoft.com/office/drawing/2014/main" id="{1DB1C5CE-8EE8-3982-1D15-D69CD67BAF7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957763"/>
            <a:ext cx="9144000" cy="1900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2180467"/>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62"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9388" y="966788"/>
            <a:ext cx="5945187" cy="483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83" name="Rectangle 7"/>
          <p:cNvSpPr>
            <a:spLocks noGrp="1" noRot="1" noChangeArrowheads="1"/>
          </p:cNvSpPr>
          <p:nvPr>
            <p:ph type="title" idx="4294967295"/>
          </p:nvPr>
        </p:nvSpPr>
        <p:spPr>
          <a:xfrm>
            <a:off x="-13577" y="5805264"/>
            <a:ext cx="9157577" cy="1018920"/>
          </a:xfrm>
        </p:spPr>
        <p:txBody>
          <a:bodyPr/>
          <a:lstStyle/>
          <a:p>
            <a:pPr eaLnBrk="1" hangingPunct="1">
              <a:defRPr/>
            </a:pPr>
            <a:r>
              <a:rPr lang="ar-JO" sz="3200" dirty="0">
                <a:effectLst>
                  <a:glow rad="152400">
                    <a:srgbClr val="000000"/>
                  </a:glow>
                </a:effectLst>
                <a:ea typeface="ＭＳ Ｐゴシック" charset="0"/>
                <a:cs typeface="Arial" panose="020B0604020202020204" pitchFamily="34" charset="0"/>
              </a:rPr>
              <a:t>هل يجب أن نتبع هذه الأعياد</a:t>
            </a:r>
            <a:br>
              <a:rPr lang="ar-JO" sz="3200" dirty="0">
                <a:effectLst>
                  <a:glow rad="152400">
                    <a:srgbClr val="000000"/>
                  </a:glow>
                </a:effectLst>
                <a:ea typeface="ＭＳ Ｐゴシック" charset="0"/>
                <a:cs typeface="Arial" panose="020B0604020202020204" pitchFamily="34" charset="0"/>
              </a:rPr>
            </a:br>
            <a:r>
              <a:rPr lang="ar-JO" sz="3200" dirty="0">
                <a:effectLst>
                  <a:glow rad="152400">
                    <a:srgbClr val="000000"/>
                  </a:glow>
                </a:effectLst>
                <a:ea typeface="ＭＳ Ｐゴシック" charset="0"/>
                <a:cs typeface="Arial" panose="020B0604020202020204" pitchFamily="34" charset="0"/>
              </a:rPr>
              <a:t>أم كولوسي 2: 16-17؟</a:t>
            </a:r>
            <a:endParaRPr lang="en-US" sz="3200" dirty="0">
              <a:effectLst>
                <a:glow rad="152400">
                  <a:srgbClr val="000000"/>
                </a:glow>
              </a:effectLst>
              <a:ea typeface="ＭＳ Ｐゴシック" charset="0"/>
              <a:cs typeface="Arial" panose="020B0604020202020204" pitchFamily="34" charset="0"/>
            </a:endParaRPr>
          </a:p>
        </p:txBody>
      </p:sp>
      <p:sp>
        <p:nvSpPr>
          <p:cNvPr id="2379787" name="Text Box 11"/>
          <p:cNvSpPr txBox="1">
            <a:spLocks noChangeArrowheads="1"/>
          </p:cNvSpPr>
          <p:nvPr/>
        </p:nvSpPr>
        <p:spPr bwMode="auto">
          <a:xfrm>
            <a:off x="0" y="0"/>
            <a:ext cx="9144000" cy="95410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cs typeface="Arial" panose="020B0604020202020204" pitchFamily="34" charset="0"/>
              </a:rPr>
              <a:t>أجمع المحزونين على الموسم كانوا منك حاملين عليها العار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cs typeface="Arial" panose="020B0604020202020204" pitchFamily="34" charset="0"/>
              </a:rPr>
              <a:t>صف 3: 18</a:t>
            </a:r>
            <a:r>
              <a:rPr kumimoji="0" lang="en-US"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cs typeface="Arial" panose="020B0604020202020204" pitchFamily="34" charset="0"/>
              </a:rPr>
              <a:t>)</a:t>
            </a:r>
          </a:p>
        </p:txBody>
      </p:sp>
      <p:sp>
        <p:nvSpPr>
          <p:cNvPr id="92165" name="Title 1"/>
          <p:cNvSpPr txBox="1">
            <a:spLocks/>
          </p:cNvSpPr>
          <p:nvPr/>
        </p:nvSpPr>
        <p:spPr bwMode="auto">
          <a:xfrm>
            <a:off x="179388" y="1052513"/>
            <a:ext cx="5905500" cy="7207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الأعياد اليهودية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92166"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003800" y="1628775"/>
            <a:ext cx="4051300" cy="200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510881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379787"/>
                                        </p:tgtEl>
                                        <p:attrNameLst>
                                          <p:attrName>style.visibility</p:attrName>
                                        </p:attrNameLst>
                                      </p:cBhvr>
                                      <p:to>
                                        <p:strVal val="visible"/>
                                      </p:to>
                                    </p:set>
                                    <p:animEffect transition="in" filter="dissolve">
                                      <p:cBhvr>
                                        <p:cTn id="7"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4210"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0"/>
            <a:ext cx="9180513"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35834"/>
            <a:ext cx="9144000" cy="1143000"/>
          </a:xfrm>
        </p:spPr>
        <p:txBody>
          <a:bodyPr/>
          <a:lstStyle/>
          <a:p>
            <a:pPr>
              <a:defRPr/>
            </a:pPr>
            <a:r>
              <a:rPr lang="ar-JO" sz="4800" dirty="0">
                <a:solidFill>
                  <a:srgbClr val="FFFFFF"/>
                </a:solidFill>
                <a:effectLst>
                  <a:glow rad="660400">
                    <a:schemeClr val="tx1"/>
                  </a:glow>
                </a:effectLst>
                <a:cs typeface="Arial" panose="020B0604020202020204" pitchFamily="34" charset="0"/>
              </a:rPr>
              <a:t>اليهود : الناموس صالح</a:t>
            </a:r>
            <a:endParaRPr lang="en-US" sz="4800" dirty="0">
              <a:solidFill>
                <a:srgbClr val="FFFFFF"/>
              </a:solidFill>
              <a:effectLst>
                <a:glow rad="660400">
                  <a:schemeClr val="tx1"/>
                </a:glow>
              </a:effectLst>
              <a:cs typeface="Arial" panose="020B0604020202020204" pitchFamily="34" charset="0"/>
            </a:endParaRPr>
          </a:p>
        </p:txBody>
      </p:sp>
      <p:sp>
        <p:nvSpPr>
          <p:cNvPr id="5" name="Title 1"/>
          <p:cNvSpPr txBox="1">
            <a:spLocks/>
          </p:cNvSpPr>
          <p:nvPr/>
        </p:nvSpPr>
        <p:spPr bwMode="auto">
          <a:xfrm>
            <a:off x="5220072" y="5715000"/>
            <a:ext cx="392392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660400">
                    <a:srgbClr val="000000"/>
                  </a:glow>
                </a:effectLst>
                <a:uLnTx/>
                <a:uFillTx/>
                <a:latin typeface="Arial" panose="020B0604020202020204" pitchFamily="34" charset="0"/>
                <a:cs typeface="Arial" panose="020B0604020202020204" pitchFamily="34" charset="0"/>
              </a:rPr>
              <a:t>لكن ...</a:t>
            </a:r>
            <a:endParaRPr kumimoji="0" lang="en-US" sz="4800" b="1" u="none" strike="noStrike" kern="1200" cap="none" spc="0" normalizeH="0" baseline="0" noProof="0" dirty="0">
              <a:ln>
                <a:noFill/>
              </a:ln>
              <a:solidFill>
                <a:srgbClr val="FFFFFF"/>
              </a:solidFill>
              <a:effectLst>
                <a:glow rad="6604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499943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8"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0"/>
            <a:ext cx="9180513"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3491880" y="-99392"/>
            <a:ext cx="5688632" cy="6840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cs typeface="Arial" panose="020B0604020202020204" pitchFamily="34" charset="0"/>
              </a:rPr>
              <a:t>16 فلا يحكم عليكم أحد في أكل أو شرب أو من جهة عيد أو هلال أو سبت 17 التي هي ظل الأمور العتيدة وأما الجسد فللمسيح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cs typeface="Arial" panose="020B0604020202020204" pitchFamily="34" charset="0"/>
              </a:rPr>
              <a:t>كو 2: 16-17</a:t>
            </a:r>
            <a:r>
              <a:rPr kumimoji="0" lang="en-US" sz="3600" b="1" u="none" strike="noStrike" kern="1200" cap="none" spc="0" normalizeH="0" baseline="0" noProof="0" dirty="0">
                <a:ln>
                  <a:noFill/>
                </a:ln>
                <a:solidFill>
                  <a:srgbClr val="FFFFFF"/>
                </a:solidFill>
                <a:effectLst>
                  <a:glow rad="279400">
                    <a:srgbClr val="000000"/>
                  </a:glow>
                </a:effectLst>
                <a:uLnTx/>
                <a:uFillTx/>
                <a:latin typeface="Arial" panose="020B0604020202020204" pitchFamily="34" charset="0"/>
                <a:cs typeface="Arial" panose="020B0604020202020204" pitchFamily="34" charset="0"/>
              </a:rPr>
              <a:t>) </a:t>
            </a:r>
          </a:p>
        </p:txBody>
      </p:sp>
      <p:sp>
        <p:nvSpPr>
          <p:cNvPr id="2" name="Title 1"/>
          <p:cNvSpPr>
            <a:spLocks noGrp="1"/>
          </p:cNvSpPr>
          <p:nvPr>
            <p:ph type="title" idx="4294967295"/>
          </p:nvPr>
        </p:nvSpPr>
        <p:spPr>
          <a:xfrm>
            <a:off x="216024" y="35834"/>
            <a:ext cx="3635896" cy="1953006"/>
          </a:xfrm>
        </p:spPr>
        <p:txBody>
          <a:bodyPr/>
          <a:lstStyle/>
          <a:p>
            <a:pPr algn="l">
              <a:defRPr/>
            </a:pPr>
            <a:r>
              <a:rPr lang="ar-JO" sz="4800" dirty="0">
                <a:solidFill>
                  <a:srgbClr val="FFFFFF"/>
                </a:solidFill>
                <a:effectLst>
                  <a:glow rad="660400">
                    <a:schemeClr val="tx1"/>
                  </a:glow>
                </a:effectLst>
                <a:cs typeface="Arial" panose="020B0604020202020204" pitchFamily="34" charset="0"/>
              </a:rPr>
              <a:t>لا ناموسية    </a:t>
            </a:r>
            <a:endParaRPr lang="en-US" sz="4800" dirty="0">
              <a:solidFill>
                <a:srgbClr val="FFFFFF"/>
              </a:solidFill>
              <a:effectLst>
                <a:glow rad="660400">
                  <a:schemeClr val="tx1"/>
                </a:glow>
              </a:effectLst>
              <a:cs typeface="Arial" panose="020B0604020202020204" pitchFamily="34" charset="0"/>
            </a:endParaRPr>
          </a:p>
        </p:txBody>
      </p:sp>
      <p:grpSp>
        <p:nvGrpSpPr>
          <p:cNvPr id="6" name="Group 5">
            <a:extLst>
              <a:ext uri="{FF2B5EF4-FFF2-40B4-BE49-F238E27FC236}">
                <a16:creationId xmlns:a16="http://schemas.microsoft.com/office/drawing/2014/main" id="{79E223C9-DD97-564F-803B-BE1BF923EA59}"/>
              </a:ext>
            </a:extLst>
          </p:cNvPr>
          <p:cNvGrpSpPr/>
          <p:nvPr/>
        </p:nvGrpSpPr>
        <p:grpSpPr>
          <a:xfrm>
            <a:off x="-298450" y="1779588"/>
            <a:ext cx="3505200" cy="5080000"/>
            <a:chOff x="-298450" y="1779588"/>
            <a:chExt cx="3505200" cy="5080000"/>
          </a:xfrm>
        </p:grpSpPr>
        <p:grpSp>
          <p:nvGrpSpPr>
            <p:cNvPr id="7" name="Group 6">
              <a:extLst>
                <a:ext uri="{FF2B5EF4-FFF2-40B4-BE49-F238E27FC236}">
                  <a16:creationId xmlns:a16="http://schemas.microsoft.com/office/drawing/2014/main" id="{A28A545C-022A-0242-8550-C6519EAF42F0}"/>
                </a:ext>
              </a:extLst>
            </p:cNvPr>
            <p:cNvGrpSpPr/>
            <p:nvPr/>
          </p:nvGrpSpPr>
          <p:grpSpPr>
            <a:xfrm>
              <a:off x="-298450" y="1779588"/>
              <a:ext cx="3505200" cy="5080000"/>
              <a:chOff x="-298450" y="1779588"/>
              <a:chExt cx="3505200" cy="5080000"/>
            </a:xfrm>
          </p:grpSpPr>
          <p:pic>
            <p:nvPicPr>
              <p:cNvPr id="10" name="Picture 3">
                <a:extLst>
                  <a:ext uri="{FF2B5EF4-FFF2-40B4-BE49-F238E27FC236}">
                    <a16:creationId xmlns:a16="http://schemas.microsoft.com/office/drawing/2014/main" id="{F6F5AE38-0896-F44C-B1F3-BEF859B43054}"/>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340068">
                <a:off x="-298450" y="1779588"/>
                <a:ext cx="3505200" cy="508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10">
                <a:extLst>
                  <a:ext uri="{FF2B5EF4-FFF2-40B4-BE49-F238E27FC236}">
                    <a16:creationId xmlns:a16="http://schemas.microsoft.com/office/drawing/2014/main" id="{B903405C-566E-CA4D-A00B-3894D53F895B}"/>
                  </a:ext>
                </a:extLst>
              </p:cNvPr>
              <p:cNvSpPr/>
              <p:nvPr/>
            </p:nvSpPr>
            <p:spPr bwMode="auto">
              <a:xfrm rot="20908579">
                <a:off x="77971" y="2637516"/>
                <a:ext cx="2285464" cy="714413"/>
              </a:xfrm>
              <a:prstGeom prst="rect">
                <a:avLst/>
              </a:prstGeom>
              <a:solidFill>
                <a:srgbClr val="EDF6FB"/>
              </a:solidFill>
              <a:ln w="12700" cap="sq" cmpd="sng" algn="ctr">
                <a:noFill/>
                <a:prstDash val="solid"/>
                <a:miter lim="800000"/>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a:extLst>
                  <a:ext uri="{FF2B5EF4-FFF2-40B4-BE49-F238E27FC236}">
                    <a16:creationId xmlns:a16="http://schemas.microsoft.com/office/drawing/2014/main" id="{5C2A6C0D-452F-EC4D-B346-16E504205A54}"/>
                  </a:ext>
                </a:extLst>
              </p:cNvPr>
              <p:cNvSpPr/>
              <p:nvPr/>
            </p:nvSpPr>
            <p:spPr bwMode="auto">
              <a:xfrm rot="20908579">
                <a:off x="542694" y="5238972"/>
                <a:ext cx="2206380" cy="508728"/>
              </a:xfrm>
              <a:prstGeom prst="rect">
                <a:avLst/>
              </a:prstGeom>
              <a:solidFill>
                <a:srgbClr val="EDF6FB"/>
              </a:solidFill>
              <a:ln w="12700" cap="sq" cmpd="sng" algn="ctr">
                <a:noFill/>
                <a:prstDash val="solid"/>
                <a:miter lim="800000"/>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 name="Title 1">
              <a:extLst>
                <a:ext uri="{FF2B5EF4-FFF2-40B4-BE49-F238E27FC236}">
                  <a16:creationId xmlns:a16="http://schemas.microsoft.com/office/drawing/2014/main" id="{4D46ADB3-D3F8-744B-A6E8-9368CEF7E392}"/>
                </a:ext>
              </a:extLst>
            </p:cNvPr>
            <p:cNvSpPr txBox="1">
              <a:spLocks/>
            </p:cNvSpPr>
            <p:nvPr/>
          </p:nvSpPr>
          <p:spPr bwMode="auto">
            <a:xfrm rot="21055739">
              <a:off x="-234786" y="2475364"/>
              <a:ext cx="2973061" cy="1038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C35458"/>
                  </a:solidFill>
                  <a:effectLst/>
                  <a:uLnTx/>
                  <a:uFillTx/>
                  <a:latin typeface="Arial" panose="020B0604020202020204" pitchFamily="34" charset="0"/>
                  <a:cs typeface="Arial" panose="020B0604020202020204" pitchFamily="34" charset="0"/>
                </a:rPr>
                <a:t>لا ناموسية</a:t>
              </a:r>
              <a:endParaRPr kumimoji="0" lang="en-US" sz="3200" b="1" u="none" strike="noStrike" kern="0" cap="none" spc="0" normalizeH="0" baseline="0" noProof="0" dirty="0">
                <a:ln>
                  <a:noFill/>
                </a:ln>
                <a:solidFill>
                  <a:srgbClr val="C35458"/>
                </a:solidFill>
                <a:effectLst/>
                <a:uLnTx/>
                <a:uFillTx/>
                <a:latin typeface="Arial" panose="020B0604020202020204" pitchFamily="34" charset="0"/>
                <a:cs typeface="Arial" panose="020B0604020202020204" pitchFamily="34" charset="0"/>
              </a:endParaRPr>
            </a:p>
          </p:txBody>
        </p:sp>
        <p:sp>
          <p:nvSpPr>
            <p:cNvPr id="9" name="Title 1">
              <a:extLst>
                <a:ext uri="{FF2B5EF4-FFF2-40B4-BE49-F238E27FC236}">
                  <a16:creationId xmlns:a16="http://schemas.microsoft.com/office/drawing/2014/main" id="{5D552940-BF6D-504C-A2AD-2406E9AC2267}"/>
                </a:ext>
              </a:extLst>
            </p:cNvPr>
            <p:cNvSpPr txBox="1">
              <a:spLocks/>
            </p:cNvSpPr>
            <p:nvPr/>
          </p:nvSpPr>
          <p:spPr bwMode="auto">
            <a:xfrm rot="21055739">
              <a:off x="146214" y="4989963"/>
              <a:ext cx="2973061" cy="1038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C35458"/>
                  </a:solidFill>
                  <a:effectLst/>
                  <a:uLnTx/>
                  <a:uFillTx/>
                  <a:latin typeface="Arial" panose="020B0604020202020204" pitchFamily="34" charset="0"/>
                  <a:cs typeface="Arial" panose="020B0604020202020204" pitchFamily="34" charset="0"/>
                </a:rPr>
                <a:t>إنه الناموس</a:t>
              </a:r>
              <a:endParaRPr kumimoji="0" lang="en-US" sz="3200" b="1" u="none" strike="noStrike" kern="0" cap="none" spc="0" normalizeH="0" baseline="0" noProof="0" dirty="0">
                <a:ln>
                  <a:noFill/>
                </a:ln>
                <a:solidFill>
                  <a:srgbClr val="C35458"/>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7327449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70"/>
            <a:ext cx="9144000" cy="3520816"/>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600" dirty="0">
                <a:effectLst>
                  <a:glow rad="127000">
                    <a:schemeClr val="tx1"/>
                  </a:glow>
                </a:effectLst>
                <a:ea typeface="ＭＳ Ｐゴシック" charset="0"/>
              </a:rPr>
              <a:t>في الوقت الذي فيه آتي بكم وفي وقت جمعي إياكم لأني أصيركم اسماً وتسبيحة في شعوب الأرض كلها حين أرد مسبييكم قدام أعينكم قال الرب</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3: 20</a:t>
            </a:r>
            <a:r>
              <a:rPr lang="en-US" sz="3600" dirty="0">
                <a:effectLst>
                  <a:glow rad="127000">
                    <a:schemeClr val="tx1"/>
                  </a:glow>
                </a:effectLst>
                <a:ea typeface="ＭＳ Ｐゴシック" charset="0"/>
              </a:rPr>
              <a:t>)</a:t>
            </a:r>
          </a:p>
        </p:txBody>
      </p:sp>
      <p:pic>
        <p:nvPicPr>
          <p:cNvPr id="1026" name="Picture 2" descr="Do You Want to be a Part of Prophetic Fulfillment for Modern-Day Israel's  Land Restoration? Here's How… - Sponsor an Olive Tree in Israel">
            <a:extLst>
              <a:ext uri="{FF2B5EF4-FFF2-40B4-BE49-F238E27FC236}">
                <a16:creationId xmlns:a16="http://schemas.microsoft.com/office/drawing/2014/main" id="{5A03E440-FDA1-5612-8C2A-843BE099A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550285"/>
            <a:ext cx="9144000" cy="33845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8569531"/>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228599" y="76200"/>
            <a:ext cx="8504583" cy="1143000"/>
          </a:xfrm>
        </p:spPr>
        <p:txBody>
          <a:bodyPr/>
          <a:lstStyle/>
          <a:p>
            <a:pPr eaLnBrk="1" hangingPunct="1">
              <a:defRPr/>
            </a:pPr>
            <a:r>
              <a:rPr lang="ar-JO" sz="4800" dirty="0">
                <a:effectLst>
                  <a:outerShdw blurRad="38100" dist="38100" dir="2700000" algn="tl">
                    <a:srgbClr val="000000"/>
                  </a:outerShdw>
                </a:effectLst>
                <a:ea typeface="ＭＳ Ｐゴシック" charset="0"/>
              </a:rPr>
              <a:t>3. مواضيع لاهوتية</a:t>
            </a:r>
            <a:endParaRPr lang="en-US" sz="4800" dirty="0">
              <a:effectLst>
                <a:outerShdw blurRad="38100" dist="38100" dir="2700000" algn="tl">
                  <a:srgbClr val="000000"/>
                </a:outerShdw>
              </a:effectLst>
              <a:ea typeface="ＭＳ Ｐゴシック" charset="0"/>
            </a:endParaRPr>
          </a:p>
        </p:txBody>
      </p:sp>
      <p:sp>
        <p:nvSpPr>
          <p:cNvPr id="98306" name="Rectangle 3"/>
          <p:cNvSpPr>
            <a:spLocks noGrp="1" noChangeArrowheads="1"/>
          </p:cNvSpPr>
          <p:nvPr>
            <p:ph type="body" idx="1"/>
          </p:nvPr>
        </p:nvSpPr>
        <p:spPr>
          <a:xfrm>
            <a:off x="1219200" y="1447800"/>
            <a:ext cx="7116417" cy="4876800"/>
          </a:xfrm>
        </p:spPr>
        <p:txBody>
          <a:bodyPr/>
          <a:lstStyle/>
          <a:p>
            <a:pPr algn="r" eaLnBrk="1" hangingPunct="1">
              <a:lnSpc>
                <a:spcPct val="90000"/>
              </a:lnSpc>
              <a:spcBef>
                <a:spcPct val="50000"/>
              </a:spcBef>
              <a:buClrTx/>
              <a:buSzTx/>
              <a:buFontTx/>
              <a:buNone/>
            </a:pPr>
            <a:r>
              <a:rPr lang="ar-JO" dirty="0">
                <a:solidFill>
                  <a:srgbClr val="FFFF00"/>
                </a:solidFill>
                <a:effectLst/>
                <a:ea typeface="ＭＳ Ｐゴシック" charset="0"/>
              </a:rPr>
              <a:t>1. يوم الرب</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2. العالمية</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3. نبوة مسيانية</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4. حضور الله</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5. الخلق والإنقاص</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6. الأرض في عيون الأنبياء</a:t>
            </a:r>
            <a:endParaRPr lang="en-US" dirty="0">
              <a:effectLst/>
              <a:ea typeface="ＭＳ Ｐゴシック" charset="0"/>
            </a:endParaRPr>
          </a:p>
          <a:p>
            <a:pPr algn="r" eaLnBrk="1" hangingPunct="1">
              <a:lnSpc>
                <a:spcPct val="90000"/>
              </a:lnSpc>
              <a:spcBef>
                <a:spcPct val="50000"/>
              </a:spcBef>
              <a:buClrTx/>
              <a:buSzTx/>
              <a:buFontTx/>
              <a:buNone/>
            </a:pPr>
            <a:r>
              <a:rPr lang="ar-JO" dirty="0">
                <a:effectLst/>
                <a:ea typeface="ＭＳ Ｐゴシック" charset="0"/>
              </a:rPr>
              <a:t>7. البقية</a:t>
            </a:r>
            <a:endParaRPr lang="en-US" dirty="0">
              <a:effectLst/>
              <a:ea typeface="ＭＳ Ｐゴシック" charset="0"/>
            </a:endParaRPr>
          </a:p>
        </p:txBody>
      </p:sp>
      <p:sp>
        <p:nvSpPr>
          <p:cNvPr id="98307" name="Text Box 311"/>
          <p:cNvSpPr txBox="1">
            <a:spLocks noChangeArrowheads="1"/>
          </p:cNvSpPr>
          <p:nvPr/>
        </p:nvSpPr>
        <p:spPr bwMode="auto">
          <a:xfrm>
            <a:off x="8445500"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ar-JO" sz="2000" b="1" dirty="0">
                <a:solidFill>
                  <a:srgbClr val="EAEAEA"/>
                </a:solidFill>
                <a:latin typeface="Arial" panose="020B0604020202020204" pitchFamily="34" charset="0"/>
                <a:cs typeface="Arial" panose="020B0604020202020204" pitchFamily="34" charset="0"/>
              </a:rPr>
              <a:t>636</a:t>
            </a:r>
            <a:endParaRPr lang="en-US" sz="2000" b="1"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661921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255588" y="228600"/>
            <a:ext cx="8713788" cy="938213"/>
          </a:xfrm>
        </p:spPr>
        <p:txBody>
          <a:bodyPr/>
          <a:lstStyle/>
          <a:p>
            <a:pPr eaLnBrk="1" hangingPunct="1">
              <a:defRPr/>
            </a:pPr>
            <a:r>
              <a:rPr lang="ar-JO" dirty="0">
                <a:effectLst>
                  <a:outerShdw blurRad="38100" dist="38100" dir="2700000" algn="tl">
                    <a:srgbClr val="000000"/>
                  </a:outerShdw>
                </a:effectLst>
                <a:ea typeface="ＭＳ Ｐゴシック" charset="0"/>
              </a:rPr>
              <a:t>مواضيع لاهوتية</a:t>
            </a:r>
            <a:endParaRPr lang="en-US" dirty="0">
              <a:effectLst>
                <a:outerShdw blurRad="38100" dist="38100" dir="2700000" algn="tl">
                  <a:srgbClr val="000000"/>
                </a:outerShdw>
              </a:effectLst>
              <a:ea typeface="ＭＳ Ｐゴシック" charset="0"/>
            </a:endParaRPr>
          </a:p>
        </p:txBody>
      </p:sp>
      <p:sp>
        <p:nvSpPr>
          <p:cNvPr id="33795" name="Rectangle 3"/>
          <p:cNvSpPr>
            <a:spLocks noGrp="1" noChangeArrowheads="1"/>
          </p:cNvSpPr>
          <p:nvPr>
            <p:ph type="body" idx="1"/>
          </p:nvPr>
        </p:nvSpPr>
        <p:spPr>
          <a:xfrm>
            <a:off x="228600" y="1066800"/>
            <a:ext cx="8839200" cy="2514600"/>
          </a:xfrm>
        </p:spPr>
        <p:txBody>
          <a:bodyPr/>
          <a:lstStyle/>
          <a:p>
            <a:pPr algn="ctr" eaLnBrk="1" hangingPunct="1">
              <a:buFontTx/>
              <a:buNone/>
            </a:pPr>
            <a:r>
              <a:rPr lang="ar-JO" sz="3600" dirty="0">
                <a:solidFill>
                  <a:srgbClr val="FFFF00"/>
                </a:solidFill>
                <a:effectLst/>
                <a:ea typeface="ＭＳ Ｐゴシック" charset="0"/>
              </a:rPr>
              <a:t>1. يوم الرب</a:t>
            </a:r>
            <a:endParaRPr lang="en-US" sz="2400" dirty="0">
              <a:solidFill>
                <a:schemeClr val="hlink"/>
              </a:solidFill>
              <a:effectLst/>
              <a:ea typeface="ＭＳ Ｐゴシック" charset="0"/>
            </a:endParaRPr>
          </a:p>
          <a:p>
            <a:pPr algn="ctr" eaLnBrk="1" hangingPunct="1">
              <a:buFontTx/>
              <a:buNone/>
            </a:pPr>
            <a:r>
              <a:rPr lang="ar-JO" sz="2400" dirty="0">
                <a:solidFill>
                  <a:schemeClr val="hlink"/>
                </a:solidFill>
                <a:effectLst/>
                <a:ea typeface="ＭＳ Ｐゴシック" charset="0"/>
              </a:rPr>
              <a:t>المفهوم الذي يظهر في كل كتابة نبوية في العهد القديم</a:t>
            </a:r>
            <a:endParaRPr lang="en-US" sz="2400" dirty="0">
              <a:solidFill>
                <a:schemeClr val="hlink"/>
              </a:solidFill>
              <a:effectLst/>
              <a:ea typeface="ＭＳ Ｐゴシック" charset="0"/>
            </a:endParaRPr>
          </a:p>
          <a:p>
            <a:pPr algn="r" eaLnBrk="1" hangingPunct="1">
              <a:buFontTx/>
              <a:buNone/>
            </a:pPr>
            <a:r>
              <a:rPr lang="ar-JO" dirty="0">
                <a:effectLst/>
                <a:ea typeface="ＭＳ Ｐゴシック" charset="0"/>
              </a:rPr>
              <a:t>في صفنيا:</a:t>
            </a:r>
            <a:endParaRPr lang="en-US" dirty="0">
              <a:effectLst/>
              <a:ea typeface="ＭＳ Ｐゴシック" charset="0"/>
            </a:endParaRPr>
          </a:p>
          <a:p>
            <a:pPr algn="r" rtl="1" eaLnBrk="1" hangingPunct="1"/>
            <a:r>
              <a:rPr lang="ar-JO" dirty="0">
                <a:effectLst/>
                <a:ea typeface="ＭＳ Ｐゴシック" charset="0"/>
              </a:rPr>
              <a:t>تم ذكر يوم الرب 23 مرة في 3 إصحاحات</a:t>
            </a:r>
            <a:endParaRPr lang="en-US" dirty="0">
              <a:effectLst/>
              <a:ea typeface="ＭＳ Ｐゴシック" charset="0"/>
            </a:endParaRPr>
          </a:p>
          <a:p>
            <a:pPr algn="r" rtl="1" eaLnBrk="1" hangingPunct="1"/>
            <a:r>
              <a:rPr lang="ar-JO" dirty="0">
                <a:effectLst/>
                <a:ea typeface="ＭＳ Ｐゴシック" charset="0"/>
              </a:rPr>
              <a:t>هناك تنوع ما بين يوم الرب ، يوم ... الخ</a:t>
            </a:r>
            <a:endParaRPr lang="en-US" dirty="0">
              <a:effectLst/>
              <a:ea typeface="ＭＳ Ｐゴシック" charset="0"/>
            </a:endParaRPr>
          </a:p>
        </p:txBody>
      </p:sp>
      <p:sp>
        <p:nvSpPr>
          <p:cNvPr id="33796" name="Text Box 4"/>
          <p:cNvSpPr txBox="1">
            <a:spLocks noChangeArrowheads="1"/>
          </p:cNvSpPr>
          <p:nvPr/>
        </p:nvSpPr>
        <p:spPr bwMode="auto">
          <a:xfrm>
            <a:off x="228600" y="3817938"/>
            <a:ext cx="8839200" cy="2917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lnSpc>
                <a:spcPct val="90000"/>
              </a:lnSpc>
              <a:spcBef>
                <a:spcPct val="20000"/>
              </a:spcBef>
              <a:spcAft>
                <a:spcPct val="0"/>
              </a:spcAft>
              <a:buClr>
                <a:srgbClr val="FFFFFF"/>
              </a:buClr>
              <a:buSzPct val="90000"/>
              <a:buFont typeface="Symbol" charset="0"/>
              <a:buNone/>
            </a:pPr>
            <a:r>
              <a:rPr lang="ar-JO" altLang="ja-JP" sz="2800" b="1" dirty="0">
                <a:solidFill>
                  <a:srgbClr val="EAEAEA"/>
                </a:solidFill>
                <a:latin typeface="Arial" panose="020B0604020202020204" pitchFamily="34" charset="0"/>
                <a:cs typeface="Arial" panose="020B0604020202020204" pitchFamily="34" charset="0"/>
              </a:rPr>
              <a:t>اليوم هو :</a:t>
            </a:r>
            <a:endParaRPr lang="en-US" b="1" dirty="0">
              <a:solidFill>
                <a:srgbClr val="EAEAEA"/>
              </a:solidFill>
              <a:latin typeface="Arial" panose="020B0604020202020204" pitchFamily="34" charset="0"/>
              <a:cs typeface="Arial" panose="020B0604020202020204" pitchFamily="34" charset="0"/>
            </a:endParaRP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أ. قريب (1: 14)</a:t>
            </a:r>
            <a:endParaRPr lang="en-US" b="1" dirty="0">
              <a:solidFill>
                <a:srgbClr val="EAEAEA"/>
              </a:solidFill>
              <a:latin typeface="Arial" panose="020B0604020202020204" pitchFamily="34" charset="0"/>
              <a:cs typeface="Arial" panose="020B0604020202020204" pitchFamily="34" charset="0"/>
            </a:endParaRP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ب. يوم سخط (1: 15)</a:t>
            </a:r>
            <a:endParaRPr lang="en-US" b="1" dirty="0">
              <a:solidFill>
                <a:srgbClr val="EAEAEA"/>
              </a:solidFill>
              <a:latin typeface="Arial" panose="020B0604020202020204" pitchFamily="34" charset="0"/>
              <a:cs typeface="Arial" panose="020B0604020202020204" pitchFamily="34" charset="0"/>
            </a:endParaRP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ت. دينونة الخطايا (1: 17)</a:t>
            </a:r>
            <a:endParaRPr lang="en-US" b="1" dirty="0">
              <a:solidFill>
                <a:srgbClr val="EAEAEA"/>
              </a:solidFill>
              <a:latin typeface="Arial" panose="020B0604020202020204" pitchFamily="34" charset="0"/>
              <a:cs typeface="Arial" panose="020B0604020202020204" pitchFamily="34" charset="0"/>
            </a:endParaRP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ث. دينونة عالمية (1: 2-3، 4: 4-15، 3: 8)</a:t>
            </a:r>
            <a:r>
              <a:rPr lang="en-US" b="1" dirty="0">
                <a:solidFill>
                  <a:srgbClr val="EAEAEA"/>
                </a:solidFill>
                <a:latin typeface="Arial" panose="020B0604020202020204" pitchFamily="34" charset="0"/>
                <a:cs typeface="Arial" panose="020B0604020202020204" pitchFamily="34" charset="0"/>
              </a:rPr>
              <a:t>	</a:t>
            </a: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ج. تشنج كبير في الطبيعة (1: 15)</a:t>
            </a:r>
            <a:endParaRPr lang="en-US" b="1" dirty="0">
              <a:solidFill>
                <a:srgbClr val="EAEAEA"/>
              </a:solidFill>
              <a:latin typeface="Arial" panose="020B0604020202020204" pitchFamily="34" charset="0"/>
              <a:cs typeface="Arial" panose="020B0604020202020204" pitchFamily="34" charset="0"/>
            </a:endParaRPr>
          </a:p>
          <a:p>
            <a:pPr lvl="1" algn="r" defTabSz="914400" rtl="1" eaLnBrk="1" fontAlgn="base" hangingPunct="1">
              <a:lnSpc>
                <a:spcPct val="90000"/>
              </a:lnSpc>
              <a:spcBef>
                <a:spcPct val="2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ح. بقية مفدية (3: 16-17)</a:t>
            </a:r>
            <a:endParaRPr lang="en-US" b="1" dirty="0">
              <a:solidFill>
                <a:srgbClr val="EAEAEA"/>
              </a:solidFill>
              <a:latin typeface="Arial" panose="020B0604020202020204" pitchFamily="34" charset="0"/>
              <a:cs typeface="Arial" panose="020B0604020202020204" pitchFamily="34" charset="0"/>
            </a:endParaRPr>
          </a:p>
        </p:txBody>
      </p:sp>
      <p:sp>
        <p:nvSpPr>
          <p:cNvPr id="100356" name="Text Box 5"/>
          <p:cNvSpPr txBox="1">
            <a:spLocks noChangeArrowheads="1"/>
          </p:cNvSpPr>
          <p:nvPr/>
        </p:nvSpPr>
        <p:spPr bwMode="auto">
          <a:xfrm>
            <a:off x="8278813" y="117475"/>
            <a:ext cx="811212"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ar-JO" b="1" dirty="0">
                <a:solidFill>
                  <a:srgbClr val="EAEAEA"/>
                </a:solidFill>
                <a:latin typeface="Arial" panose="020B0604020202020204" pitchFamily="34" charset="0"/>
                <a:cs typeface="Arial" panose="020B0604020202020204" pitchFamily="34" charset="0"/>
              </a:rPr>
              <a:t>636</a:t>
            </a:r>
            <a:endParaRPr lang="en-US" b="1" dirty="0">
              <a:solidFill>
                <a:srgbClr val="EAEAEA"/>
              </a:solidFill>
              <a:latin typeface="Arial" panose="020B0604020202020204" pitchFamily="34" charset="0"/>
              <a:cs typeface="Arial" panose="020B0604020202020204" pitchFamily="34" charset="0"/>
            </a:endParaRPr>
          </a:p>
          <a:p>
            <a:pPr defTabSz="914400" eaLnBrk="1" fontAlgn="base" hangingPunct="1">
              <a:spcBef>
                <a:spcPct val="0"/>
              </a:spcBef>
              <a:spcAft>
                <a:spcPct val="0"/>
              </a:spcAft>
            </a:pPr>
            <a:r>
              <a:rPr lang="ar-JO" b="1" dirty="0">
                <a:solidFill>
                  <a:srgbClr val="EAEAEA"/>
                </a:solidFill>
                <a:latin typeface="Arial" panose="020B0604020202020204" pitchFamily="34" charset="0"/>
                <a:cs typeface="Arial" panose="020B0604020202020204" pitchFamily="34" charset="0"/>
              </a:rPr>
              <a:t>639</a:t>
            </a:r>
            <a:endParaRPr lang="en-US" b="1"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00994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379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3379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3379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3379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33795">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337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build="p" autoUpdateAnimBg="0"/>
      <p:bldP spid="33796"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7" name="Rectangle 2"/>
          <p:cNvSpPr txBox="1">
            <a:spLocks noGrp="1"/>
          </p:cNvSpPr>
          <p:nvPr>
            <p:ph type="ctrTitle"/>
          </p:nvPr>
        </p:nvSpPr>
        <p:spPr>
          <a:xfrm>
            <a:off x="0" y="50577"/>
            <a:ext cx="9144000" cy="1382708"/>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err="1"/>
              <a:t>كيف</a:t>
            </a:r>
            <a:r>
              <a:rPr dirty="0"/>
              <a:t> يجب أن </a:t>
            </a:r>
            <a:r>
              <a:rPr dirty="0" err="1"/>
              <a:t>نتجاوب</a:t>
            </a:r>
            <a:r>
              <a:rPr dirty="0"/>
              <a:t> </a:t>
            </a:r>
            <a:r>
              <a:rPr dirty="0" err="1"/>
              <a:t>مع</a:t>
            </a:r>
            <a:r>
              <a:rPr dirty="0"/>
              <a:t> </a:t>
            </a:r>
            <a:r>
              <a:rPr dirty="0" err="1"/>
              <a:t>عدل</a:t>
            </a:r>
            <a:r>
              <a:rPr dirty="0"/>
              <a:t> الله </a:t>
            </a:r>
          </a:p>
        </p:txBody>
      </p:sp>
      <p:pic>
        <p:nvPicPr>
          <p:cNvPr id="6498" name="Picture 1" descr="Picture 1"/>
          <p:cNvPicPr>
            <a:picLocks noChangeAspect="1"/>
          </p:cNvPicPr>
          <p:nvPr/>
        </p:nvPicPr>
        <p:blipFill>
          <a:blip r:embed="rId2" cstate="print"/>
          <a:stretch>
            <a:fillRect/>
          </a:stretch>
        </p:blipFill>
        <p:spPr>
          <a:xfrm>
            <a:off x="1014792" y="1681472"/>
            <a:ext cx="6877354" cy="5162179"/>
          </a:xfrm>
          <a:prstGeom prst="rect">
            <a:avLst/>
          </a:prstGeom>
          <a:ln w="12700">
            <a:miter lim="400000"/>
          </a:ln>
        </p:spPr>
      </p:pic>
      <p:sp>
        <p:nvSpPr>
          <p:cNvPr id="6499" name="Rectangle 2"/>
          <p:cNvSpPr txBox="1"/>
          <p:nvPr/>
        </p:nvSpPr>
        <p:spPr>
          <a:xfrm>
            <a:off x="411427" y="5370672"/>
            <a:ext cx="4213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8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8F8F8F">
                    <a:lumOff val="44000"/>
                  </a:srgbClr>
                </a:solidFill>
                <a:effectLst>
                  <a:glow rad="228600">
                    <a:srgbClr val="000000">
                      <a:alpha val="77499"/>
                    </a:srgbClr>
                  </a:glow>
                </a:effectLst>
                <a:uLnTx/>
                <a:uFillTx/>
                <a:latin typeface="Arial" panose="020B0604020202020204" pitchFamily="34" charset="0"/>
                <a:cs typeface="Arial" panose="020B0604020202020204" pitchFamily="34" charset="0"/>
                <a:sym typeface="Arial"/>
              </a:rPr>
              <a:t>دينونة</a:t>
            </a:r>
            <a:endParaRPr kumimoji="0" sz="4800" u="none" strike="noStrike" kern="0" cap="none" spc="0" normalizeH="0" baseline="0" noProof="0" dirty="0">
              <a:ln>
                <a:noFill/>
              </a:ln>
              <a:solidFill>
                <a:srgbClr val="8F8F8F">
                  <a:lumOff val="44000"/>
                </a:srgbClr>
              </a:solidFill>
              <a:effectLst>
                <a:glow rad="228600">
                  <a:srgbClr val="000000">
                    <a:alpha val="77499"/>
                  </a:srgbClr>
                </a:glow>
              </a:effectLst>
              <a:uLnTx/>
              <a:uFillTx/>
              <a:latin typeface="Arial" panose="020B0604020202020204" pitchFamily="34" charset="0"/>
              <a:cs typeface="Arial" panose="020B0604020202020204" pitchFamily="34" charset="0"/>
              <a:sym typeface="Arial"/>
            </a:endParaRPr>
          </a:p>
        </p:txBody>
      </p:sp>
      <p:sp>
        <p:nvSpPr>
          <p:cNvPr id="6500" name="Rectangle 2"/>
          <p:cNvSpPr txBox="1"/>
          <p:nvPr/>
        </p:nvSpPr>
        <p:spPr>
          <a:xfrm>
            <a:off x="4259733" y="5370672"/>
            <a:ext cx="4213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8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8F8F8F">
                    <a:lumOff val="44000"/>
                  </a:srgbClr>
                </a:solidFill>
                <a:effectLst>
                  <a:glow rad="228600">
                    <a:srgbClr val="000000">
                      <a:alpha val="77499"/>
                    </a:srgbClr>
                  </a:glow>
                </a:effectLst>
                <a:uLnTx/>
                <a:uFillTx/>
                <a:latin typeface="Arial" panose="020B0604020202020204" pitchFamily="34" charset="0"/>
                <a:cs typeface="Arial" panose="020B0604020202020204" pitchFamily="34" charset="0"/>
                <a:sym typeface="Arial"/>
              </a:rPr>
              <a:t>خلاص</a:t>
            </a:r>
            <a:r>
              <a:rPr kumimoji="0" sz="4800" u="none" strike="noStrike" kern="0" cap="none" spc="0" normalizeH="0" baseline="0" noProof="0" dirty="0">
                <a:ln>
                  <a:noFill/>
                </a:ln>
                <a:solidFill>
                  <a:srgbClr val="8F8F8F">
                    <a:lumOff val="44000"/>
                  </a:srgbClr>
                </a:solidFill>
                <a:effectLst>
                  <a:glow rad="228600">
                    <a:srgbClr val="000000">
                      <a:alpha val="77499"/>
                    </a:srgbClr>
                  </a:glow>
                </a:effectLst>
                <a:uLnTx/>
                <a:uFillTx/>
                <a:latin typeface="Arial" panose="020B0604020202020204" pitchFamily="34" charset="0"/>
                <a:cs typeface="Arial" panose="020B0604020202020204" pitchFamily="34" charset="0"/>
                <a:sym typeface="Arial"/>
              </a:rPr>
              <a:t> </a:t>
            </a:r>
          </a:p>
        </p:txBody>
      </p:sp>
      <p:sp>
        <p:nvSpPr>
          <p:cNvPr id="6501" name="Rectangle 2"/>
          <p:cNvSpPr txBox="1"/>
          <p:nvPr/>
        </p:nvSpPr>
        <p:spPr>
          <a:xfrm>
            <a:off x="411427" y="5974019"/>
            <a:ext cx="4213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800" b="1">
                <a:solidFill>
                  <a:srgbClr val="FFFF00"/>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FFFF00"/>
                </a:solidFill>
                <a:effectLst>
                  <a:glow rad="228600">
                    <a:srgbClr val="000000">
                      <a:alpha val="77499"/>
                    </a:srgbClr>
                  </a:glow>
                </a:effectLst>
                <a:uLnTx/>
                <a:uFillTx/>
                <a:latin typeface="Arial" panose="020B0604020202020204" pitchFamily="34" charset="0"/>
                <a:cs typeface="Arial" panose="020B0604020202020204" pitchFamily="34" charset="0"/>
                <a:sym typeface="Arial"/>
              </a:rPr>
              <a:t>توبة</a:t>
            </a:r>
            <a:endParaRPr kumimoji="0" sz="4800" u="none" strike="noStrike" kern="0" cap="none" spc="0" normalizeH="0" baseline="0" noProof="0" dirty="0">
              <a:ln>
                <a:noFill/>
              </a:ln>
              <a:solidFill>
                <a:srgbClr val="FFFF00"/>
              </a:solidFill>
              <a:effectLst>
                <a:glow rad="228600">
                  <a:srgbClr val="000000">
                    <a:alpha val="77499"/>
                  </a:srgbClr>
                </a:glow>
              </a:effectLst>
              <a:uLnTx/>
              <a:uFillTx/>
              <a:latin typeface="Arial" panose="020B0604020202020204" pitchFamily="34" charset="0"/>
              <a:cs typeface="Arial" panose="020B0604020202020204" pitchFamily="34" charset="0"/>
              <a:sym typeface="Arial"/>
            </a:endParaRPr>
          </a:p>
        </p:txBody>
      </p:sp>
      <p:sp>
        <p:nvSpPr>
          <p:cNvPr id="6502" name="Rectangle 2"/>
          <p:cNvSpPr txBox="1"/>
          <p:nvPr/>
        </p:nvSpPr>
        <p:spPr>
          <a:xfrm>
            <a:off x="4259733" y="5974019"/>
            <a:ext cx="4213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4800" b="1">
                <a:solidFill>
                  <a:srgbClr val="FFFF00"/>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FFFF00"/>
                </a:solidFill>
                <a:effectLst>
                  <a:glow rad="228600">
                    <a:srgbClr val="000000">
                      <a:alpha val="77499"/>
                    </a:srgbClr>
                  </a:glow>
                </a:effectLst>
                <a:uLnTx/>
                <a:uFillTx/>
                <a:latin typeface="Arial" panose="020B0604020202020204" pitchFamily="34" charset="0"/>
                <a:cs typeface="Arial" panose="020B0604020202020204" pitchFamily="34" charset="0"/>
                <a:sym typeface="Arial"/>
              </a:rPr>
              <a:t>رجاء</a:t>
            </a:r>
            <a:endParaRPr kumimoji="0" sz="4800" u="none" strike="noStrike" kern="0" cap="none" spc="0" normalizeH="0" baseline="0" noProof="0" dirty="0">
              <a:ln>
                <a:noFill/>
              </a:ln>
              <a:solidFill>
                <a:srgbClr val="FFFF00"/>
              </a:solidFill>
              <a:effectLst>
                <a:glow rad="228600">
                  <a:srgbClr val="000000">
                    <a:alpha val="77499"/>
                  </a:srgbClr>
                </a:glow>
              </a:effectLst>
              <a:uLnTx/>
              <a:uFillTx/>
              <a:latin typeface="Arial" panose="020B0604020202020204" pitchFamily="34" charset="0"/>
              <a:cs typeface="Arial" panose="020B0604020202020204" pitchFamily="34" charset="0"/>
              <a:sym typeface="Arial"/>
            </a:endParaRPr>
          </a:p>
        </p:txBody>
      </p:sp>
      <p:sp>
        <p:nvSpPr>
          <p:cNvPr id="6503" name="Rectangle 2"/>
          <p:cNvSpPr txBox="1"/>
          <p:nvPr/>
        </p:nvSpPr>
        <p:spPr>
          <a:xfrm>
            <a:off x="45720" y="1897156"/>
            <a:ext cx="9052561" cy="1107996"/>
          </a:xfrm>
          <a:prstGeom prst="rect">
            <a:avLst/>
          </a:prstGeom>
          <a:ln w="12700">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77499"/>
                    </a:schemeClr>
                  </a:glow>
                </a:effectLst>
                <a:latin typeface="Arial"/>
                <a:ea typeface="Arial"/>
                <a:cs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6600" u="none" strike="noStrike" kern="0" cap="none" spc="0" normalizeH="0" baseline="0" noProof="0" dirty="0">
                <a:ln>
                  <a:noFill/>
                </a:ln>
                <a:solidFill>
                  <a:srgbClr val="8F8F8F">
                    <a:lumOff val="44000"/>
                  </a:srgbClr>
                </a:solidFill>
                <a:effectLst>
                  <a:glow rad="228600">
                    <a:srgbClr val="000000">
                      <a:alpha val="84000"/>
                    </a:srgbClr>
                  </a:glow>
                </a:effectLst>
                <a:uLnTx/>
                <a:uFillTx/>
                <a:latin typeface="Arial" panose="020B0604020202020204" pitchFamily="34" charset="0"/>
                <a:cs typeface="Arial" panose="020B0604020202020204" pitchFamily="34" charset="0"/>
                <a:sym typeface="Times New Roman"/>
              </a:rPr>
              <a:t>صفنيا</a:t>
            </a:r>
            <a:endParaRPr kumimoji="0" sz="6600" u="none" strike="noStrike" kern="0" cap="none" spc="0" normalizeH="0" baseline="0" noProof="0" dirty="0">
              <a:ln>
                <a:noFill/>
              </a:ln>
              <a:solidFill>
                <a:srgbClr val="8F8F8F">
                  <a:lumOff val="44000"/>
                </a:srgbClr>
              </a:solidFill>
              <a:effectLst>
                <a:glow rad="228600">
                  <a:srgbClr val="000000">
                    <a:alpha val="84000"/>
                  </a:srgbClr>
                </a:glow>
              </a:effectLst>
              <a:uLnTx/>
              <a:uFillTx/>
              <a:latin typeface="Arial" panose="020B0604020202020204" pitchFamily="34" charset="0"/>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12" fill="hold" grpId="0" nodeType="clickEffect">
                                  <p:stCondLst>
                                    <p:cond delay="0"/>
                                  </p:stCondLst>
                                  <p:iterate>
                                    <p:tmAbs val="0"/>
                                  </p:iterate>
                                  <p:childTnLst>
                                    <p:set>
                                      <p:cBhvr>
                                        <p:cTn id="6" fill="hold"/>
                                        <p:tgtEl>
                                          <p:spTgt spid="6501"/>
                                        </p:tgtEl>
                                        <p:attrNameLst>
                                          <p:attrName>style.visibility</p:attrName>
                                        </p:attrNameLst>
                                      </p:cBhvr>
                                      <p:to>
                                        <p:strVal val="visible"/>
                                      </p:to>
                                    </p:set>
                                    <p:anim calcmode="lin" valueType="num">
                                      <p:cBhvr>
                                        <p:cTn id="7" dur="600" fill="hold"/>
                                        <p:tgtEl>
                                          <p:spTgt spid="6501"/>
                                        </p:tgtEl>
                                        <p:attrNameLst>
                                          <p:attrName>ppt_w</p:attrName>
                                        </p:attrNameLst>
                                      </p:cBhvr>
                                      <p:tavLst>
                                        <p:tav tm="0">
                                          <p:val>
                                            <p:fltVal val="0"/>
                                          </p:val>
                                        </p:tav>
                                        <p:tav tm="100000">
                                          <p:val>
                                            <p:strVal val="#ppt_w"/>
                                          </p:val>
                                        </p:tav>
                                      </p:tavLst>
                                    </p:anim>
                                    <p:anim calcmode="lin" valueType="num">
                                      <p:cBhvr>
                                        <p:cTn id="8" dur="600" fill="hold"/>
                                        <p:tgtEl>
                                          <p:spTgt spid="6501"/>
                                        </p:tgtEl>
                                        <p:attrNameLst>
                                          <p:attrName>ppt_h</p:attrName>
                                        </p:attrNameLst>
                                      </p:cBhvr>
                                      <p:tavLst>
                                        <p:tav tm="0">
                                          <p:val>
                                            <p:fltVal val="0"/>
                                          </p:val>
                                        </p:tav>
                                        <p:tav tm="100000">
                                          <p:val>
                                            <p:strVal val="#ppt_h"/>
                                          </p:val>
                                        </p:tav>
                                      </p:tavLst>
                                    </p:anim>
                                    <p:anim calcmode="lin" valueType="num">
                                      <p:cBhvr>
                                        <p:cTn id="9" dur="600" fill="hold"/>
                                        <p:tgtEl>
                                          <p:spTgt spid="6501"/>
                                        </p:tgtEl>
                                        <p:attrNameLst>
                                          <p:attrName>ppt_x</p:attrName>
                                        </p:attrNameLst>
                                      </p:cBhvr>
                                      <p:tavLst>
                                        <p:tav tm="0" fmla="#ppt_x+(cos(-2*pi*(1-$))*-#ppt_x-sin(-2*pi*(1-$))*(1-#ppt_y))*(1-$)">
                                          <p:val>
                                            <p:fltVal val="0"/>
                                          </p:val>
                                        </p:tav>
                                        <p:tav tm="100000">
                                          <p:val>
                                            <p:fltVal val="1"/>
                                          </p:val>
                                        </p:tav>
                                      </p:tavLst>
                                    </p:anim>
                                    <p:anim calcmode="lin" valueType="num">
                                      <p:cBhvr>
                                        <p:cTn id="10" dur="600" fill="hold"/>
                                        <p:tgtEl>
                                          <p:spTgt spid="650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12" fill="hold" grpId="0" nodeType="clickEffect">
                                  <p:stCondLst>
                                    <p:cond delay="0"/>
                                  </p:stCondLst>
                                  <p:iterate>
                                    <p:tmAbs val="0"/>
                                  </p:iterate>
                                  <p:childTnLst>
                                    <p:set>
                                      <p:cBhvr>
                                        <p:cTn id="14" fill="hold"/>
                                        <p:tgtEl>
                                          <p:spTgt spid="6502"/>
                                        </p:tgtEl>
                                        <p:attrNameLst>
                                          <p:attrName>style.visibility</p:attrName>
                                        </p:attrNameLst>
                                      </p:cBhvr>
                                      <p:to>
                                        <p:strVal val="visible"/>
                                      </p:to>
                                    </p:set>
                                    <p:anim calcmode="lin" valueType="num">
                                      <p:cBhvr>
                                        <p:cTn id="15" dur="600" fill="hold"/>
                                        <p:tgtEl>
                                          <p:spTgt spid="6502"/>
                                        </p:tgtEl>
                                        <p:attrNameLst>
                                          <p:attrName>ppt_w</p:attrName>
                                        </p:attrNameLst>
                                      </p:cBhvr>
                                      <p:tavLst>
                                        <p:tav tm="0">
                                          <p:val>
                                            <p:fltVal val="0"/>
                                          </p:val>
                                        </p:tav>
                                        <p:tav tm="100000">
                                          <p:val>
                                            <p:strVal val="#ppt_w"/>
                                          </p:val>
                                        </p:tav>
                                      </p:tavLst>
                                    </p:anim>
                                    <p:anim calcmode="lin" valueType="num">
                                      <p:cBhvr>
                                        <p:cTn id="16" dur="600" fill="hold"/>
                                        <p:tgtEl>
                                          <p:spTgt spid="6502"/>
                                        </p:tgtEl>
                                        <p:attrNameLst>
                                          <p:attrName>ppt_h</p:attrName>
                                        </p:attrNameLst>
                                      </p:cBhvr>
                                      <p:tavLst>
                                        <p:tav tm="0">
                                          <p:val>
                                            <p:fltVal val="0"/>
                                          </p:val>
                                        </p:tav>
                                        <p:tav tm="100000">
                                          <p:val>
                                            <p:strVal val="#ppt_h"/>
                                          </p:val>
                                        </p:tav>
                                      </p:tavLst>
                                    </p:anim>
                                    <p:anim calcmode="lin" valueType="num">
                                      <p:cBhvr>
                                        <p:cTn id="17" dur="600" fill="hold"/>
                                        <p:tgtEl>
                                          <p:spTgt spid="6502"/>
                                        </p:tgtEl>
                                        <p:attrNameLst>
                                          <p:attrName>ppt_x</p:attrName>
                                        </p:attrNameLst>
                                      </p:cBhvr>
                                      <p:tavLst>
                                        <p:tav tm="0" fmla="#ppt_x+(cos(-2*pi*(1-$))*-#ppt_x-sin(-2*pi*(1-$))*(1-#ppt_y))*(1-$)">
                                          <p:val>
                                            <p:fltVal val="0"/>
                                          </p:val>
                                        </p:tav>
                                        <p:tav tm="100000">
                                          <p:val>
                                            <p:fltVal val="1"/>
                                          </p:val>
                                        </p:tav>
                                      </p:tavLst>
                                    </p:anim>
                                    <p:anim calcmode="lin" valueType="num">
                                      <p:cBhvr>
                                        <p:cTn id="18" dur="600" fill="hold"/>
                                        <p:tgtEl>
                                          <p:spTgt spid="650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iterate>
                                    <p:tmAbs val="0"/>
                                  </p:iterate>
                                  <p:childTnLst>
                                    <p:set>
                                      <p:cBhvr>
                                        <p:cTn id="22" fill="hold"/>
                                        <p:tgtEl>
                                          <p:spTgt spid="6503"/>
                                        </p:tgtEl>
                                        <p:attrNameLst>
                                          <p:attrName>style.visibility</p:attrName>
                                        </p:attrNameLst>
                                      </p:cBhvr>
                                      <p:to>
                                        <p:strVal val="visible"/>
                                      </p:to>
                                    </p:set>
                                    <p:anim calcmode="lin" valueType="num">
                                      <p:cBhvr>
                                        <p:cTn id="23" dur="500" fill="hold"/>
                                        <p:tgtEl>
                                          <p:spTgt spid="6503"/>
                                        </p:tgtEl>
                                        <p:attrNameLst>
                                          <p:attrName>ppt_x</p:attrName>
                                        </p:attrNameLst>
                                      </p:cBhvr>
                                      <p:tavLst>
                                        <p:tav tm="0">
                                          <p:val>
                                            <p:strVal val="#ppt_x"/>
                                          </p:val>
                                        </p:tav>
                                        <p:tav tm="100000">
                                          <p:val>
                                            <p:strVal val="#ppt_x"/>
                                          </p:val>
                                        </p:tav>
                                      </p:tavLst>
                                    </p:anim>
                                    <p:anim calcmode="lin" valueType="num">
                                      <p:cBhvr>
                                        <p:cTn id="24" dur="500" fill="hold"/>
                                        <p:tgtEl>
                                          <p:spTgt spid="65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01" grpId="0" animBg="1" advAuto="0"/>
      <p:bldP spid="6502" grpId="0" animBg="1" advAuto="0"/>
      <p:bldP spid="6503"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الرجاء</a:t>
            </a:r>
            <a:endParaRPr lang="en-US" sz="5400" dirty="0">
              <a:effectLst>
                <a:glow rad="127000">
                  <a:schemeClr val="tx1"/>
                </a:glow>
              </a:effectLst>
              <a:ea typeface="ＭＳ Ｐゴシック" charset="0"/>
            </a:endParaRPr>
          </a:p>
        </p:txBody>
      </p:sp>
      <p:pic>
        <p:nvPicPr>
          <p:cNvPr id="2" name="Picture 1" descr="IMG_4029.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097280"/>
            <a:ext cx="9144000" cy="5760720"/>
          </a:xfrm>
          <a:prstGeom prst="rect">
            <a:avLst/>
          </a:prstGeom>
        </p:spPr>
      </p:pic>
    </p:spTree>
    <p:extLst>
      <p:ext uri="{BB962C8B-B14F-4D97-AF65-F5344CB8AC3E}">
        <p14:creationId xmlns:p14="http://schemas.microsoft.com/office/powerpoint/2010/main" val="26320768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1" name="Picture 2" descr="sodo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0"/>
            <a:ext cx="9144000" cy="2209800"/>
          </a:xfrm>
        </p:spPr>
        <p:txBody>
          <a:bodyPr/>
          <a:lstStyle/>
          <a:p>
            <a:pPr rtl="1">
              <a:defRPr/>
            </a:pPr>
            <a:r>
              <a:rPr lang="ar-SA" sz="11500" dirty="0">
                <a:effectLst>
                  <a:outerShdw blurRad="38100" dist="38100" dir="2700000" algn="tl">
                    <a:srgbClr val="000000"/>
                  </a:outerShdw>
                </a:effectLst>
                <a:ea typeface="ＭＳ Ｐゴシック" charset="0"/>
              </a:rPr>
              <a:t>دينونة</a:t>
            </a:r>
          </a:p>
        </p:txBody>
      </p:sp>
    </p:spTree>
    <p:extLst>
      <p:ext uri="{BB962C8B-B14F-4D97-AF65-F5344CB8AC3E}">
        <p14:creationId xmlns:p14="http://schemas.microsoft.com/office/powerpoint/2010/main" val="40718731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descr="pastur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0" y="4724400"/>
            <a:ext cx="9144000" cy="1828800"/>
          </a:xfrm>
        </p:spPr>
        <p:txBody>
          <a:bodyPr/>
          <a:lstStyle/>
          <a:p>
            <a:pPr rtl="1" eaLnBrk="1" hangingPunct="1">
              <a:defRPr/>
            </a:pPr>
            <a:r>
              <a:rPr lang="ar-SA" sz="9600" dirty="0">
                <a:solidFill>
                  <a:srgbClr val="EAEAEA"/>
                </a:solidFill>
                <a:effectLst>
                  <a:glow rad="139700">
                    <a:srgbClr val="000000"/>
                  </a:glow>
                  <a:outerShdw blurRad="50800" dist="114300" dir="2700000" algn="tl" rotWithShape="0">
                    <a:srgbClr val="000000"/>
                  </a:outerShdw>
                </a:effectLst>
              </a:rPr>
              <a:t>بركة</a:t>
            </a:r>
          </a:p>
        </p:txBody>
      </p:sp>
    </p:spTree>
    <p:extLst>
      <p:ext uri="{BB962C8B-B14F-4D97-AF65-F5344CB8AC3E}">
        <p14:creationId xmlns:p14="http://schemas.microsoft.com/office/powerpoint/2010/main" val="67541798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2"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4515" name="Picture 3" descr="pasture"/>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4495800" y="0"/>
            <a:ext cx="4648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7" name="Rectangle 4"/>
          <p:cNvSpPr>
            <a:spLocks noGrp="1" noChangeArrowheads="1"/>
          </p:cNvSpPr>
          <p:nvPr>
            <p:ph type="title" idx="4294967295"/>
          </p:nvPr>
        </p:nvSpPr>
        <p:spPr>
          <a:xfrm>
            <a:off x="611188" y="0"/>
            <a:ext cx="7772400" cy="12065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defRPr/>
            </a:pPr>
            <a:r>
              <a:rPr lang="ar-JO" sz="4800" dirty="0">
                <a:effectLst>
                  <a:glow rad="139700">
                    <a:schemeClr val="bg2"/>
                  </a:glow>
                  <a:outerShdw blurRad="50800" dist="114300" dir="2700000" algn="tl" rotWithShape="0">
                    <a:srgbClr val="000000"/>
                  </a:outerShdw>
                </a:effectLst>
                <a:ea typeface="ＭＳ Ｐゴシック" charset="0"/>
              </a:rPr>
              <a:t>يوم الرب</a:t>
            </a:r>
            <a:endParaRPr lang="en-US" sz="4800" dirty="0">
              <a:effectLst>
                <a:glow rad="139700">
                  <a:schemeClr val="bg2"/>
                </a:glow>
                <a:outerShdw blurRad="50800" dist="114300" dir="2700000" algn="tl" rotWithShape="0">
                  <a:srgbClr val="000000"/>
                </a:outerShdw>
              </a:effectLst>
              <a:ea typeface="ＭＳ Ｐゴシック" charset="0"/>
            </a:endParaRPr>
          </a:p>
        </p:txBody>
      </p:sp>
      <p:sp>
        <p:nvSpPr>
          <p:cNvPr id="64517" name="Text Box 5"/>
          <p:cNvSpPr txBox="1">
            <a:spLocks noChangeArrowheads="1"/>
          </p:cNvSpPr>
          <p:nvPr/>
        </p:nvSpPr>
        <p:spPr bwMode="auto">
          <a:xfrm>
            <a:off x="0" y="1295400"/>
            <a:ext cx="41925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دينونة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64518" name="Text Box 6"/>
          <p:cNvSpPr txBox="1">
            <a:spLocks noChangeArrowheads="1"/>
          </p:cNvSpPr>
          <p:nvPr/>
        </p:nvSpPr>
        <p:spPr bwMode="auto">
          <a:xfrm>
            <a:off x="4737100" y="1295400"/>
            <a:ext cx="44069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بركة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64519" name="Text Box 7"/>
          <p:cNvSpPr txBox="1">
            <a:spLocks noChangeArrowheads="1"/>
          </p:cNvSpPr>
          <p:nvPr/>
        </p:nvSpPr>
        <p:spPr bwMode="auto">
          <a:xfrm>
            <a:off x="4192588" y="1295400"/>
            <a:ext cx="544512"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defRPr/>
            </a:pPr>
            <a:r>
              <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a:t>
            </a:r>
          </a:p>
        </p:txBody>
      </p:sp>
      <p:sp>
        <p:nvSpPr>
          <p:cNvPr id="64520" name="Text Box 8"/>
          <p:cNvSpPr txBox="1">
            <a:spLocks noChangeArrowheads="1"/>
          </p:cNvSpPr>
          <p:nvPr/>
        </p:nvSpPr>
        <p:spPr bwMode="auto">
          <a:xfrm>
            <a:off x="0" y="2751138"/>
            <a:ext cx="449579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ضيقة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64521" name="Text Box 9"/>
          <p:cNvSpPr txBox="1">
            <a:spLocks noChangeArrowheads="1"/>
          </p:cNvSpPr>
          <p:nvPr/>
        </p:nvSpPr>
        <p:spPr bwMode="auto">
          <a:xfrm>
            <a:off x="4495800" y="2751138"/>
            <a:ext cx="4648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ألفية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64522" name="Text Box 10"/>
          <p:cNvSpPr txBox="1">
            <a:spLocks noChangeArrowheads="1"/>
          </p:cNvSpPr>
          <p:nvPr/>
        </p:nvSpPr>
        <p:spPr bwMode="auto">
          <a:xfrm>
            <a:off x="0" y="4205288"/>
            <a:ext cx="449579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رؤيا ٦-١٩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64523" name="Text Box 11"/>
          <p:cNvSpPr txBox="1">
            <a:spLocks noChangeArrowheads="1"/>
          </p:cNvSpPr>
          <p:nvPr/>
        </p:nvSpPr>
        <p:spPr bwMode="auto">
          <a:xfrm>
            <a:off x="4495800" y="4205288"/>
            <a:ext cx="4648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رؤيا ٢٠</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36875" name="Text Box 12"/>
          <p:cNvSpPr txBox="1">
            <a:spLocks noChangeArrowheads="1"/>
          </p:cNvSpPr>
          <p:nvPr/>
        </p:nvSpPr>
        <p:spPr bwMode="auto">
          <a:xfrm>
            <a:off x="7716838" y="76200"/>
            <a:ext cx="132600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defRPr/>
            </a:pPr>
            <a:r>
              <a:rPr lang="ar-JO"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638-639</a:t>
            </a:r>
            <a:endParaRPr lang="en-US"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13" name="Text Box 10"/>
          <p:cNvSpPr txBox="1">
            <a:spLocks noChangeArrowheads="1"/>
          </p:cNvSpPr>
          <p:nvPr/>
        </p:nvSpPr>
        <p:spPr bwMode="auto">
          <a:xfrm>
            <a:off x="0" y="5661025"/>
            <a:ext cx="449579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٧ سنوات</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
        <p:nvSpPr>
          <p:cNvPr id="14" name="Text Box 11"/>
          <p:cNvSpPr txBox="1">
            <a:spLocks noChangeArrowheads="1"/>
          </p:cNvSpPr>
          <p:nvPr/>
        </p:nvSpPr>
        <p:spPr bwMode="auto">
          <a:xfrm>
            <a:off x="4495800" y="5661025"/>
            <a:ext cx="4648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defRPr/>
            </a:pPr>
            <a:r>
              <a:rPr lang="ar-JO"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rPr>
              <a:t>١٠٠٠ سنة</a:t>
            </a:r>
            <a:endParaRPr lang="en-US" sz="4800" b="1" dirty="0">
              <a:solidFill>
                <a:srgbClr val="EAEAEA"/>
              </a:solidFill>
              <a:effectLst>
                <a:glow rad="139700">
                  <a:srgbClr val="000000"/>
                </a:glow>
                <a:outerShdw blurRad="50800" dist="1143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19054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4517"/>
                                        </p:tgtEl>
                                        <p:attrNameLst>
                                          <p:attrName>style.visibility</p:attrName>
                                        </p:attrNameLst>
                                      </p:cBhvr>
                                      <p:to>
                                        <p:strVal val="visible"/>
                                      </p:to>
                                    </p:set>
                                    <p:anim calcmode="lin" valueType="num">
                                      <p:cBhvr>
                                        <p:cTn id="7" dur="1000" fill="hold"/>
                                        <p:tgtEl>
                                          <p:spTgt spid="64517"/>
                                        </p:tgtEl>
                                        <p:attrNameLst>
                                          <p:attrName>ppt_w</p:attrName>
                                        </p:attrNameLst>
                                      </p:cBhvr>
                                      <p:tavLst>
                                        <p:tav tm="0">
                                          <p:val>
                                            <p:fltVal val="0"/>
                                          </p:val>
                                        </p:tav>
                                        <p:tav tm="100000">
                                          <p:val>
                                            <p:strVal val="#ppt_w"/>
                                          </p:val>
                                        </p:tav>
                                      </p:tavLst>
                                    </p:anim>
                                    <p:anim calcmode="lin" valueType="num">
                                      <p:cBhvr>
                                        <p:cTn id="8" dur="1000" fill="hold"/>
                                        <p:tgtEl>
                                          <p:spTgt spid="64517"/>
                                        </p:tgtEl>
                                        <p:attrNameLst>
                                          <p:attrName>ppt_h</p:attrName>
                                        </p:attrNameLst>
                                      </p:cBhvr>
                                      <p:tavLst>
                                        <p:tav tm="0">
                                          <p:val>
                                            <p:fltVal val="0"/>
                                          </p:val>
                                        </p:tav>
                                        <p:tav tm="100000">
                                          <p:val>
                                            <p:strVal val="#ppt_h"/>
                                          </p:val>
                                        </p:tav>
                                      </p:tavLst>
                                    </p:anim>
                                    <p:anim calcmode="lin" valueType="num">
                                      <p:cBhvr>
                                        <p:cTn id="9" dur="1000" fill="hold"/>
                                        <p:tgtEl>
                                          <p:spTgt spid="6451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45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64519"/>
                                        </p:tgtEl>
                                        <p:attrNameLst>
                                          <p:attrName>style.visibility</p:attrName>
                                        </p:attrNameLst>
                                      </p:cBhvr>
                                      <p:to>
                                        <p:strVal val="visible"/>
                                      </p:to>
                                    </p:set>
                                    <p:anim calcmode="lin" valueType="num">
                                      <p:cBhvr>
                                        <p:cTn id="15" dur="1000" fill="hold"/>
                                        <p:tgtEl>
                                          <p:spTgt spid="64519"/>
                                        </p:tgtEl>
                                        <p:attrNameLst>
                                          <p:attrName>ppt_w</p:attrName>
                                        </p:attrNameLst>
                                      </p:cBhvr>
                                      <p:tavLst>
                                        <p:tav tm="0">
                                          <p:val>
                                            <p:fltVal val="0"/>
                                          </p:val>
                                        </p:tav>
                                        <p:tav tm="100000">
                                          <p:val>
                                            <p:strVal val="#ppt_w"/>
                                          </p:val>
                                        </p:tav>
                                      </p:tavLst>
                                    </p:anim>
                                    <p:anim calcmode="lin" valueType="num">
                                      <p:cBhvr>
                                        <p:cTn id="16" dur="1000" fill="hold"/>
                                        <p:tgtEl>
                                          <p:spTgt spid="64519"/>
                                        </p:tgtEl>
                                        <p:attrNameLst>
                                          <p:attrName>ppt_h</p:attrName>
                                        </p:attrNameLst>
                                      </p:cBhvr>
                                      <p:tavLst>
                                        <p:tav tm="0">
                                          <p:val>
                                            <p:fltVal val="0"/>
                                          </p:val>
                                        </p:tav>
                                        <p:tav tm="100000">
                                          <p:val>
                                            <p:strVal val="#ppt_h"/>
                                          </p:val>
                                        </p:tav>
                                      </p:tavLst>
                                    </p:anim>
                                    <p:anim calcmode="lin" valueType="num">
                                      <p:cBhvr>
                                        <p:cTn id="17" dur="1000" fill="hold"/>
                                        <p:tgtEl>
                                          <p:spTgt spid="6451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645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nodeType="clickEffect">
                                  <p:stCondLst>
                                    <p:cond delay="0"/>
                                  </p:stCondLst>
                                  <p:childTnLst>
                                    <p:set>
                                      <p:cBhvr>
                                        <p:cTn id="22" dur="1" fill="hold">
                                          <p:stCondLst>
                                            <p:cond delay="0"/>
                                          </p:stCondLst>
                                        </p:cTn>
                                        <p:tgtEl>
                                          <p:spTgt spid="64515"/>
                                        </p:tgtEl>
                                        <p:attrNameLst>
                                          <p:attrName>style.visibility</p:attrName>
                                        </p:attrNameLst>
                                      </p:cBhvr>
                                      <p:to>
                                        <p:strVal val="visible"/>
                                      </p:to>
                                    </p:set>
                                    <p:anim calcmode="lin" valueType="num">
                                      <p:cBhvr>
                                        <p:cTn id="23" dur="1000" fill="hold"/>
                                        <p:tgtEl>
                                          <p:spTgt spid="64515"/>
                                        </p:tgtEl>
                                        <p:attrNameLst>
                                          <p:attrName>ppt_w</p:attrName>
                                        </p:attrNameLst>
                                      </p:cBhvr>
                                      <p:tavLst>
                                        <p:tav tm="0">
                                          <p:val>
                                            <p:fltVal val="0"/>
                                          </p:val>
                                        </p:tav>
                                        <p:tav tm="100000">
                                          <p:val>
                                            <p:strVal val="#ppt_w"/>
                                          </p:val>
                                        </p:tav>
                                      </p:tavLst>
                                    </p:anim>
                                    <p:anim calcmode="lin" valueType="num">
                                      <p:cBhvr>
                                        <p:cTn id="24" dur="1000" fill="hold"/>
                                        <p:tgtEl>
                                          <p:spTgt spid="64515"/>
                                        </p:tgtEl>
                                        <p:attrNameLst>
                                          <p:attrName>ppt_h</p:attrName>
                                        </p:attrNameLst>
                                      </p:cBhvr>
                                      <p:tavLst>
                                        <p:tav tm="0">
                                          <p:val>
                                            <p:fltVal val="0"/>
                                          </p:val>
                                        </p:tav>
                                        <p:tav tm="100000">
                                          <p:val>
                                            <p:strVal val="#ppt_h"/>
                                          </p:val>
                                        </p:tav>
                                      </p:tavLst>
                                    </p:anim>
                                    <p:anim calcmode="lin" valueType="num">
                                      <p:cBhvr>
                                        <p:cTn id="25" dur="1000" fill="hold"/>
                                        <p:tgtEl>
                                          <p:spTgt spid="64515"/>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4515"/>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grpId="0" nodeType="withEffect">
                                  <p:stCondLst>
                                    <p:cond delay="0"/>
                                  </p:stCondLst>
                                  <p:childTnLst>
                                    <p:set>
                                      <p:cBhvr>
                                        <p:cTn id="28" dur="1" fill="hold">
                                          <p:stCondLst>
                                            <p:cond delay="0"/>
                                          </p:stCondLst>
                                        </p:cTn>
                                        <p:tgtEl>
                                          <p:spTgt spid="64518"/>
                                        </p:tgtEl>
                                        <p:attrNameLst>
                                          <p:attrName>style.visibility</p:attrName>
                                        </p:attrNameLst>
                                      </p:cBhvr>
                                      <p:to>
                                        <p:strVal val="visible"/>
                                      </p:to>
                                    </p:set>
                                    <p:anim calcmode="lin" valueType="num">
                                      <p:cBhvr>
                                        <p:cTn id="29" dur="1000" fill="hold"/>
                                        <p:tgtEl>
                                          <p:spTgt spid="64518"/>
                                        </p:tgtEl>
                                        <p:attrNameLst>
                                          <p:attrName>ppt_w</p:attrName>
                                        </p:attrNameLst>
                                      </p:cBhvr>
                                      <p:tavLst>
                                        <p:tav tm="0">
                                          <p:val>
                                            <p:fltVal val="0"/>
                                          </p:val>
                                        </p:tav>
                                        <p:tav tm="100000">
                                          <p:val>
                                            <p:strVal val="#ppt_w"/>
                                          </p:val>
                                        </p:tav>
                                      </p:tavLst>
                                    </p:anim>
                                    <p:anim calcmode="lin" valueType="num">
                                      <p:cBhvr>
                                        <p:cTn id="30" dur="1000" fill="hold"/>
                                        <p:tgtEl>
                                          <p:spTgt spid="64518"/>
                                        </p:tgtEl>
                                        <p:attrNameLst>
                                          <p:attrName>ppt_h</p:attrName>
                                        </p:attrNameLst>
                                      </p:cBhvr>
                                      <p:tavLst>
                                        <p:tav tm="0">
                                          <p:val>
                                            <p:fltVal val="0"/>
                                          </p:val>
                                        </p:tav>
                                        <p:tav tm="100000">
                                          <p:val>
                                            <p:strVal val="#ppt_h"/>
                                          </p:val>
                                        </p:tav>
                                      </p:tavLst>
                                    </p:anim>
                                    <p:anim calcmode="lin" valueType="num">
                                      <p:cBhvr>
                                        <p:cTn id="31" dur="1000" fill="hold"/>
                                        <p:tgtEl>
                                          <p:spTgt spid="6451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45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grpId="0" nodeType="clickEffect">
                                  <p:stCondLst>
                                    <p:cond delay="0"/>
                                  </p:stCondLst>
                                  <p:childTnLst>
                                    <p:set>
                                      <p:cBhvr>
                                        <p:cTn id="36" dur="1" fill="hold">
                                          <p:stCondLst>
                                            <p:cond delay="0"/>
                                          </p:stCondLst>
                                        </p:cTn>
                                        <p:tgtEl>
                                          <p:spTgt spid="64520"/>
                                        </p:tgtEl>
                                        <p:attrNameLst>
                                          <p:attrName>style.visibility</p:attrName>
                                        </p:attrNameLst>
                                      </p:cBhvr>
                                      <p:to>
                                        <p:strVal val="visible"/>
                                      </p:to>
                                    </p:set>
                                    <p:anim calcmode="lin" valueType="num">
                                      <p:cBhvr>
                                        <p:cTn id="37" dur="1000" fill="hold"/>
                                        <p:tgtEl>
                                          <p:spTgt spid="64520"/>
                                        </p:tgtEl>
                                        <p:attrNameLst>
                                          <p:attrName>ppt_w</p:attrName>
                                        </p:attrNameLst>
                                      </p:cBhvr>
                                      <p:tavLst>
                                        <p:tav tm="0">
                                          <p:val>
                                            <p:fltVal val="0"/>
                                          </p:val>
                                        </p:tav>
                                        <p:tav tm="100000">
                                          <p:val>
                                            <p:strVal val="#ppt_w"/>
                                          </p:val>
                                        </p:tav>
                                      </p:tavLst>
                                    </p:anim>
                                    <p:anim calcmode="lin" valueType="num">
                                      <p:cBhvr>
                                        <p:cTn id="38" dur="1000" fill="hold"/>
                                        <p:tgtEl>
                                          <p:spTgt spid="64520"/>
                                        </p:tgtEl>
                                        <p:attrNameLst>
                                          <p:attrName>ppt_h</p:attrName>
                                        </p:attrNameLst>
                                      </p:cBhvr>
                                      <p:tavLst>
                                        <p:tav tm="0">
                                          <p:val>
                                            <p:fltVal val="0"/>
                                          </p:val>
                                        </p:tav>
                                        <p:tav tm="100000">
                                          <p:val>
                                            <p:strVal val="#ppt_h"/>
                                          </p:val>
                                        </p:tav>
                                      </p:tavLst>
                                    </p:anim>
                                    <p:anim calcmode="lin" valueType="num">
                                      <p:cBhvr>
                                        <p:cTn id="39" dur="1000" fill="hold"/>
                                        <p:tgtEl>
                                          <p:spTgt spid="6452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645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15" presetClass="entr" presetSubtype="0" fill="hold" grpId="0" nodeType="clickEffect">
                                  <p:stCondLst>
                                    <p:cond delay="0"/>
                                  </p:stCondLst>
                                  <p:childTnLst>
                                    <p:set>
                                      <p:cBhvr>
                                        <p:cTn id="44" dur="1" fill="hold">
                                          <p:stCondLst>
                                            <p:cond delay="0"/>
                                          </p:stCondLst>
                                        </p:cTn>
                                        <p:tgtEl>
                                          <p:spTgt spid="64521"/>
                                        </p:tgtEl>
                                        <p:attrNameLst>
                                          <p:attrName>style.visibility</p:attrName>
                                        </p:attrNameLst>
                                      </p:cBhvr>
                                      <p:to>
                                        <p:strVal val="visible"/>
                                      </p:to>
                                    </p:set>
                                    <p:anim calcmode="lin" valueType="num">
                                      <p:cBhvr>
                                        <p:cTn id="45" dur="1000" fill="hold"/>
                                        <p:tgtEl>
                                          <p:spTgt spid="64521"/>
                                        </p:tgtEl>
                                        <p:attrNameLst>
                                          <p:attrName>ppt_w</p:attrName>
                                        </p:attrNameLst>
                                      </p:cBhvr>
                                      <p:tavLst>
                                        <p:tav tm="0">
                                          <p:val>
                                            <p:fltVal val="0"/>
                                          </p:val>
                                        </p:tav>
                                        <p:tav tm="100000">
                                          <p:val>
                                            <p:strVal val="#ppt_w"/>
                                          </p:val>
                                        </p:tav>
                                      </p:tavLst>
                                    </p:anim>
                                    <p:anim calcmode="lin" valueType="num">
                                      <p:cBhvr>
                                        <p:cTn id="46" dur="1000" fill="hold"/>
                                        <p:tgtEl>
                                          <p:spTgt spid="64521"/>
                                        </p:tgtEl>
                                        <p:attrNameLst>
                                          <p:attrName>ppt_h</p:attrName>
                                        </p:attrNameLst>
                                      </p:cBhvr>
                                      <p:tavLst>
                                        <p:tav tm="0">
                                          <p:val>
                                            <p:fltVal val="0"/>
                                          </p:val>
                                        </p:tav>
                                        <p:tav tm="100000">
                                          <p:val>
                                            <p:strVal val="#ppt_h"/>
                                          </p:val>
                                        </p:tav>
                                      </p:tavLst>
                                    </p:anim>
                                    <p:anim calcmode="lin" valueType="num">
                                      <p:cBhvr>
                                        <p:cTn id="47" dur="1000" fill="hold"/>
                                        <p:tgtEl>
                                          <p:spTgt spid="64521"/>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645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5" presetClass="entr" presetSubtype="0" fill="hold" grpId="0" nodeType="clickEffect">
                                  <p:stCondLst>
                                    <p:cond delay="0"/>
                                  </p:stCondLst>
                                  <p:childTnLst>
                                    <p:set>
                                      <p:cBhvr>
                                        <p:cTn id="52" dur="1" fill="hold">
                                          <p:stCondLst>
                                            <p:cond delay="0"/>
                                          </p:stCondLst>
                                        </p:cTn>
                                        <p:tgtEl>
                                          <p:spTgt spid="64522"/>
                                        </p:tgtEl>
                                        <p:attrNameLst>
                                          <p:attrName>style.visibility</p:attrName>
                                        </p:attrNameLst>
                                      </p:cBhvr>
                                      <p:to>
                                        <p:strVal val="visible"/>
                                      </p:to>
                                    </p:set>
                                    <p:anim calcmode="lin" valueType="num">
                                      <p:cBhvr>
                                        <p:cTn id="53" dur="1000" fill="hold"/>
                                        <p:tgtEl>
                                          <p:spTgt spid="64522"/>
                                        </p:tgtEl>
                                        <p:attrNameLst>
                                          <p:attrName>ppt_w</p:attrName>
                                        </p:attrNameLst>
                                      </p:cBhvr>
                                      <p:tavLst>
                                        <p:tav tm="0">
                                          <p:val>
                                            <p:fltVal val="0"/>
                                          </p:val>
                                        </p:tav>
                                        <p:tav tm="100000">
                                          <p:val>
                                            <p:strVal val="#ppt_w"/>
                                          </p:val>
                                        </p:tav>
                                      </p:tavLst>
                                    </p:anim>
                                    <p:anim calcmode="lin" valueType="num">
                                      <p:cBhvr>
                                        <p:cTn id="54" dur="1000" fill="hold"/>
                                        <p:tgtEl>
                                          <p:spTgt spid="64522"/>
                                        </p:tgtEl>
                                        <p:attrNameLst>
                                          <p:attrName>ppt_h</p:attrName>
                                        </p:attrNameLst>
                                      </p:cBhvr>
                                      <p:tavLst>
                                        <p:tav tm="0">
                                          <p:val>
                                            <p:fltVal val="0"/>
                                          </p:val>
                                        </p:tav>
                                        <p:tav tm="100000">
                                          <p:val>
                                            <p:strVal val="#ppt_h"/>
                                          </p:val>
                                        </p:tav>
                                      </p:tavLst>
                                    </p:anim>
                                    <p:anim calcmode="lin" valueType="num">
                                      <p:cBhvr>
                                        <p:cTn id="55" dur="1000" fill="hold"/>
                                        <p:tgtEl>
                                          <p:spTgt spid="64522"/>
                                        </p:tgtEl>
                                        <p:attrNameLst>
                                          <p:attrName>ppt_x</p:attrName>
                                        </p:attrNameLst>
                                      </p:cBhvr>
                                      <p:tavLst>
                                        <p:tav tm="0" fmla="#ppt_x+(cos(-2*pi*(1-$))*-#ppt_x-sin(-2*pi*(1-$))*(1-#ppt_y))*(1-$)">
                                          <p:val>
                                            <p:fltVal val="0"/>
                                          </p:val>
                                        </p:tav>
                                        <p:tav tm="100000">
                                          <p:val>
                                            <p:fltVal val="1"/>
                                          </p:val>
                                        </p:tav>
                                      </p:tavLst>
                                    </p:anim>
                                    <p:anim calcmode="lin" valueType="num">
                                      <p:cBhvr>
                                        <p:cTn id="56" dur="1000" fill="hold"/>
                                        <p:tgtEl>
                                          <p:spTgt spid="645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5" presetClass="entr" presetSubtype="0" fill="hold" grpId="0" nodeType="clickEffect">
                                  <p:stCondLst>
                                    <p:cond delay="0"/>
                                  </p:stCondLst>
                                  <p:childTnLst>
                                    <p:set>
                                      <p:cBhvr>
                                        <p:cTn id="60" dur="1" fill="hold">
                                          <p:stCondLst>
                                            <p:cond delay="0"/>
                                          </p:stCondLst>
                                        </p:cTn>
                                        <p:tgtEl>
                                          <p:spTgt spid="64523"/>
                                        </p:tgtEl>
                                        <p:attrNameLst>
                                          <p:attrName>style.visibility</p:attrName>
                                        </p:attrNameLst>
                                      </p:cBhvr>
                                      <p:to>
                                        <p:strVal val="visible"/>
                                      </p:to>
                                    </p:set>
                                    <p:anim calcmode="lin" valueType="num">
                                      <p:cBhvr>
                                        <p:cTn id="61" dur="1000" fill="hold"/>
                                        <p:tgtEl>
                                          <p:spTgt spid="64523"/>
                                        </p:tgtEl>
                                        <p:attrNameLst>
                                          <p:attrName>ppt_w</p:attrName>
                                        </p:attrNameLst>
                                      </p:cBhvr>
                                      <p:tavLst>
                                        <p:tav tm="0">
                                          <p:val>
                                            <p:fltVal val="0"/>
                                          </p:val>
                                        </p:tav>
                                        <p:tav tm="100000">
                                          <p:val>
                                            <p:strVal val="#ppt_w"/>
                                          </p:val>
                                        </p:tav>
                                      </p:tavLst>
                                    </p:anim>
                                    <p:anim calcmode="lin" valueType="num">
                                      <p:cBhvr>
                                        <p:cTn id="62" dur="1000" fill="hold"/>
                                        <p:tgtEl>
                                          <p:spTgt spid="64523"/>
                                        </p:tgtEl>
                                        <p:attrNameLst>
                                          <p:attrName>ppt_h</p:attrName>
                                        </p:attrNameLst>
                                      </p:cBhvr>
                                      <p:tavLst>
                                        <p:tav tm="0">
                                          <p:val>
                                            <p:fltVal val="0"/>
                                          </p:val>
                                        </p:tav>
                                        <p:tav tm="100000">
                                          <p:val>
                                            <p:strVal val="#ppt_h"/>
                                          </p:val>
                                        </p:tav>
                                      </p:tavLst>
                                    </p:anim>
                                    <p:anim calcmode="lin" valueType="num">
                                      <p:cBhvr>
                                        <p:cTn id="63" dur="1000" fill="hold"/>
                                        <p:tgtEl>
                                          <p:spTgt spid="64523"/>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645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15" presetClass="entr" presetSubtype="0"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1000" fill="hold"/>
                                        <p:tgtEl>
                                          <p:spTgt spid="13"/>
                                        </p:tgtEl>
                                        <p:attrNameLst>
                                          <p:attrName>ppt_w</p:attrName>
                                        </p:attrNameLst>
                                      </p:cBhvr>
                                      <p:tavLst>
                                        <p:tav tm="0">
                                          <p:val>
                                            <p:fltVal val="0"/>
                                          </p:val>
                                        </p:tav>
                                        <p:tav tm="100000">
                                          <p:val>
                                            <p:strVal val="#ppt_w"/>
                                          </p:val>
                                        </p:tav>
                                      </p:tavLst>
                                    </p:anim>
                                    <p:anim calcmode="lin" valueType="num">
                                      <p:cBhvr>
                                        <p:cTn id="70" dur="1000" fill="hold"/>
                                        <p:tgtEl>
                                          <p:spTgt spid="13"/>
                                        </p:tgtEl>
                                        <p:attrNameLst>
                                          <p:attrName>ppt_h</p:attrName>
                                        </p:attrNameLst>
                                      </p:cBhvr>
                                      <p:tavLst>
                                        <p:tav tm="0">
                                          <p:val>
                                            <p:fltVal val="0"/>
                                          </p:val>
                                        </p:tav>
                                        <p:tav tm="100000">
                                          <p:val>
                                            <p:strVal val="#ppt_h"/>
                                          </p:val>
                                        </p:tav>
                                      </p:tavLst>
                                    </p:anim>
                                    <p:anim calcmode="lin" valueType="num">
                                      <p:cBhvr>
                                        <p:cTn id="71"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72"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5"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1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7" grpId="0"/>
      <p:bldP spid="64518" grpId="0"/>
      <p:bldP spid="64519" grpId="0"/>
      <p:bldP spid="64520" grpId="0"/>
      <p:bldP spid="64521" grpId="0"/>
      <p:bldP spid="64522" grpId="0"/>
      <p:bldP spid="64523" grpId="0"/>
      <p:bldP spid="13" grpId="0"/>
      <p:bldP spid="14"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١٤: ١-٢)</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1" y="5445224"/>
            <a:ext cx="8101013" cy="144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ja-JP" sz="3200" b="1" dirty="0">
                <a:solidFill>
                  <a:srgbClr val="FFFFFF"/>
                </a:solidFill>
                <a:latin typeface="Arial" panose="020B0604020202020204" pitchFamily="34" charset="0"/>
                <a:cs typeface="Arial" panose="020B0604020202020204" pitchFamily="34" charset="0"/>
              </a:rPr>
              <a:t>آه لأن ذلك اليوم عظيم وليس مثله، وهو وقت ضيق على يعقوب ولكنه سيخلص منه.</a:t>
            </a:r>
            <a:r>
              <a:rPr kumimoji="0" lang="ar-SA" altLang="ja-JP"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422798" y="3524250"/>
            <a:ext cx="1927429"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١٤: ٦-٢١)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الإختطاف</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(١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تس ٤: ١٣-١٨)</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9" name="Text Box 11"/>
          <p:cNvSpPr txBox="1">
            <a:spLocks noChangeArrowheads="1"/>
          </p:cNvSpPr>
          <p:nvPr/>
        </p:nvSpPr>
        <p:spPr bwMode="auto">
          <a:xfrm>
            <a:off x="4276427" y="1698487"/>
            <a:ext cx="1803997"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١٤: ٣-٥)</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وماجوج</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 </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 ٣٨-٣٩)</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486526" y="4726748"/>
            <a:ext cx="233459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إرجاع جوج وماجوج</a:t>
            </a:r>
            <a:endPar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٢٠: ٧-١٠</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dirty="0">
                <a:solidFill>
                  <a:schemeClr val="bg1"/>
                </a:solidFill>
              </a:rPr>
              <a:t>نظرة عامة على المستقبل</a:t>
            </a:r>
            <a:endParaRPr lang="en-US" sz="5400" dirty="0"/>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2" name="Text Box 14"/>
          <p:cNvSpPr txBox="1">
            <a:spLocks noChangeArrowheads="1"/>
          </p:cNvSpPr>
          <p:nvPr/>
        </p:nvSpPr>
        <p:spPr bwMode="auto">
          <a:xfrm>
            <a:off x="6760357" y="836712"/>
            <a:ext cx="2073301"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٢٠: ١١-١٤</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يوم الرب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3351361"/>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a:t>
            </a:r>
            <a:endPar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 1: 26, 28 تك 2: 19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كاله هذا العالم           تك 3: 15           2 كو 4: 4</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19 : 6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3</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كمملكة كهنة أدين من خلال السبي تحت حكم أجنبي</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3582561" y="4740275"/>
            <a:ext cx="1104471"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13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 23 : 37 – 39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 11 : 26 – 27 </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 22 : 5ب</a:t>
            </a:r>
            <a:endParaRPr kumimoji="0" lang="en-US" sz="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1"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 6 : 18, 9 : 8 – 17 </a:t>
            </a:r>
            <a:endParaRPr kumimoji="0" lang="en-US" sz="9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dirty="0">
                <a:effectLst>
                  <a:glow rad="215900">
                    <a:schemeClr val="bg1">
                      <a:lumMod val="50000"/>
                      <a:alpha val="75000"/>
                    </a:schemeClr>
                  </a:glow>
                </a:effectLst>
                <a:ea typeface="ＭＳ Ｐゴシック" pitchFamily="24" charset="-128"/>
                <a:cs typeface="Arial" panose="020B0604020202020204" pitchFamily="34" charset="0"/>
              </a:rPr>
              <a:t>خط سير الملكوت و العهود</a:t>
            </a:r>
            <a:endParaRPr lang="en-US" sz="5400" dirty="0">
              <a:effectLst>
                <a:glow rad="215900">
                  <a:schemeClr val="bg1">
                    <a:lumMod val="50000"/>
                    <a:alpha val="75000"/>
                  </a:schemeClr>
                </a:glow>
              </a:effectLst>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 379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108" name="Object 2">
            <a:extLst>
              <a:ext uri="{FF2B5EF4-FFF2-40B4-BE49-F238E27FC236}">
                <a16:creationId xmlns:a16="http://schemas.microsoft.com/office/drawing/2014/main" id="{DFFAABA4-04EF-7B47-A408-2C0E2E1F8679}"/>
              </a:ext>
            </a:extLst>
          </p:cNvPr>
          <p:cNvGraphicFramePr>
            <a:graphicFrameLocks/>
          </p:cNvGraphicFramePr>
          <p:nvPr/>
        </p:nvGraphicFramePr>
        <p:xfrm>
          <a:off x="7423150" y="85725"/>
          <a:ext cx="665163" cy="636588"/>
        </p:xfrm>
        <a:graphic>
          <a:graphicData uri="http://schemas.openxmlformats.org/presentationml/2006/ole">
            <mc:AlternateContent xmlns:mc="http://schemas.openxmlformats.org/markup-compatibility/2006">
              <mc:Choice xmlns:v="urn:schemas-microsoft-com:vml" Requires="v">
                <p:oleObj name="Microsoft ClipArt Gallery" r:id="rId3" imgW="2102760" imgH="2093400" progId="">
                  <p:embed/>
                </p:oleObj>
              </mc:Choice>
              <mc:Fallback>
                <p:oleObj name="Microsoft ClipArt Gallery" r:id="rId3" imgW="2102760" imgH="2093400" progId="">
                  <p:embed/>
                  <p:pic>
                    <p:nvPicPr>
                      <p:cNvPr id="108" name="Object 2">
                        <a:extLst>
                          <a:ext uri="{FF2B5EF4-FFF2-40B4-BE49-F238E27FC236}">
                            <a16:creationId xmlns:a16="http://schemas.microsoft.com/office/drawing/2014/main" id="{DFFAABA4-04EF-7B47-A408-2C0E2E1F8679}"/>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150" y="85725"/>
                        <a:ext cx="665163" cy="6365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954835215"/>
      </p:ext>
    </p:extLst>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7" name="Rectangle 3"/>
          <p:cNvSpPr>
            <a:spLocks noGrp="1" noChangeArrowheads="1"/>
          </p:cNvSpPr>
          <p:nvPr>
            <p:ph type="title"/>
          </p:nvPr>
        </p:nvSpPr>
        <p:spPr>
          <a:xfrm>
            <a:off x="0" y="76200"/>
            <a:ext cx="9144000" cy="1354138"/>
          </a:xfrm>
        </p:spPr>
        <p:txBody>
          <a:bodyPr/>
          <a:lstStyle/>
          <a:p>
            <a:pPr eaLnBrk="1" hangingPunct="1">
              <a:defRPr/>
            </a:pPr>
            <a:r>
              <a:rPr lang="ar-JO" sz="5400" dirty="0">
                <a:effectLst>
                  <a:outerShdw blurRad="50800" dist="88900" dir="2700000" algn="tl" rotWithShape="0">
                    <a:srgbClr val="000000"/>
                  </a:outerShdw>
                </a:effectLst>
                <a:ea typeface="ＭＳ Ｐゴシック" charset="0"/>
              </a:rPr>
              <a:t>3. مواضيع لاهوتية</a:t>
            </a:r>
            <a:endParaRPr lang="en-US" sz="8000" dirty="0">
              <a:effectLst>
                <a:outerShdw blurRad="50800" dist="88900" dir="2700000" algn="tl" rotWithShape="0">
                  <a:srgbClr val="000000"/>
                </a:outerShdw>
              </a:effectLst>
              <a:ea typeface="ＭＳ Ｐゴシック" charset="0"/>
            </a:endParaRPr>
          </a:p>
        </p:txBody>
      </p:sp>
      <p:sp>
        <p:nvSpPr>
          <p:cNvPr id="36868" name="Rectangle 4"/>
          <p:cNvSpPr>
            <a:spLocks noGrp="1" noChangeArrowheads="1"/>
          </p:cNvSpPr>
          <p:nvPr>
            <p:ph type="body" idx="1"/>
          </p:nvPr>
        </p:nvSpPr>
        <p:spPr>
          <a:xfrm>
            <a:off x="0" y="1447800"/>
            <a:ext cx="9144000" cy="5257800"/>
          </a:xfrm>
        </p:spPr>
        <p:txBody>
          <a:bodyPr/>
          <a:lstStyle/>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1. يوم الرب</a:t>
            </a:r>
          </a:p>
          <a:p>
            <a:pPr algn="r" eaLnBrk="1" hangingPunct="1">
              <a:lnSpc>
                <a:spcPct val="90000"/>
              </a:lnSpc>
              <a:spcBef>
                <a:spcPct val="50000"/>
              </a:spcBef>
              <a:buClrTx/>
              <a:buSzTx/>
              <a:buFontTx/>
              <a:buNone/>
              <a:defRPr/>
            </a:pPr>
            <a:r>
              <a:rPr lang="ar-JO" sz="3600" dirty="0">
                <a:solidFill>
                  <a:srgbClr val="FFFF00"/>
                </a:solidFill>
                <a:effectLst>
                  <a:outerShdw blurRad="50800" dist="88900" dir="2700000" algn="tl" rotWithShape="0">
                    <a:srgbClr val="000000"/>
                  </a:outerShdw>
                </a:effectLst>
                <a:ea typeface="ＭＳ Ｐゴシック" charset="0"/>
              </a:rPr>
              <a:t>2. العالمية</a:t>
            </a:r>
          </a:p>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3. نبوة مسيانية</a:t>
            </a:r>
          </a:p>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4. حضور الله</a:t>
            </a:r>
          </a:p>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5. الخلق والإنقاص</a:t>
            </a:r>
          </a:p>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6. الأرض في عيون الأنبياء</a:t>
            </a:r>
          </a:p>
          <a:p>
            <a:pPr algn="r" eaLnBrk="1" hangingPunct="1">
              <a:lnSpc>
                <a:spcPct val="90000"/>
              </a:lnSpc>
              <a:spcBef>
                <a:spcPct val="50000"/>
              </a:spcBef>
              <a:buClrTx/>
              <a:buSzTx/>
              <a:buFontTx/>
              <a:buNone/>
              <a:defRPr/>
            </a:pPr>
            <a:r>
              <a:rPr lang="ar-JO" sz="3600" dirty="0">
                <a:effectLst>
                  <a:outerShdw blurRad="50800" dist="88900" dir="2700000" algn="tl" rotWithShape="0">
                    <a:srgbClr val="000000"/>
                  </a:outerShdw>
                </a:effectLst>
                <a:ea typeface="ＭＳ Ｐゴシック" charset="0"/>
              </a:rPr>
              <a:t>7. البقية</a:t>
            </a:r>
          </a:p>
        </p:txBody>
      </p:sp>
    </p:spTree>
    <p:extLst>
      <p:ext uri="{BB962C8B-B14F-4D97-AF65-F5344CB8AC3E}">
        <p14:creationId xmlns:p14="http://schemas.microsoft.com/office/powerpoint/2010/main" val="156703948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23" descr="sodom"/>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6" name="Text Box 4"/>
          <p:cNvSpPr txBox="1">
            <a:spLocks noChangeArrowheads="1"/>
          </p:cNvSpPr>
          <p:nvPr/>
        </p:nvSpPr>
        <p:spPr bwMode="auto">
          <a:xfrm>
            <a:off x="331788" y="1295400"/>
            <a:ext cx="6907212" cy="1323975"/>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الدينونة: عالمية</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a:p>
            <a:pPr algn="ctr" defTabSz="914400" rtl="1" eaLnBrk="1" fontAlgn="base" hangingPunct="1">
              <a:spcBef>
                <a:spcPct val="50000"/>
              </a:spcBef>
              <a:spcAft>
                <a:spcPct val="0"/>
              </a:spcAft>
              <a:buFontTx/>
              <a:buChar char="•"/>
              <a:defRPr/>
            </a:pPr>
            <a: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t> </a:t>
            </a: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سوف يقع رعب هذا اليوم على:</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17" name="Line 5"/>
          <p:cNvSpPr>
            <a:spLocks noChangeShapeType="1"/>
          </p:cNvSpPr>
          <p:nvPr/>
        </p:nvSpPr>
        <p:spPr bwMode="auto">
          <a:xfrm flipH="1">
            <a:off x="2524125" y="2819400"/>
            <a:ext cx="295275" cy="25908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18" name="Text Box 6"/>
          <p:cNvSpPr txBox="1">
            <a:spLocks noChangeArrowheads="1"/>
          </p:cNvSpPr>
          <p:nvPr/>
        </p:nvSpPr>
        <p:spPr bwMode="auto">
          <a:xfrm>
            <a:off x="1143000" y="5486400"/>
            <a:ext cx="2332038" cy="1077913"/>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فلسطين</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2: 4-7</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19" name="Line 7"/>
          <p:cNvSpPr>
            <a:spLocks noChangeShapeType="1"/>
          </p:cNvSpPr>
          <p:nvPr/>
        </p:nvSpPr>
        <p:spPr bwMode="auto">
          <a:xfrm>
            <a:off x="3370263" y="2819400"/>
            <a:ext cx="592137" cy="21336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20" name="Text Box 8"/>
          <p:cNvSpPr txBox="1">
            <a:spLocks noChangeArrowheads="1"/>
          </p:cNvSpPr>
          <p:nvPr/>
        </p:nvSpPr>
        <p:spPr bwMode="auto">
          <a:xfrm>
            <a:off x="2925763" y="4953000"/>
            <a:ext cx="2332037" cy="1077913"/>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عمون</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2: 8-11</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21" name="Line 9"/>
          <p:cNvSpPr>
            <a:spLocks noChangeShapeType="1"/>
          </p:cNvSpPr>
          <p:nvPr/>
        </p:nvSpPr>
        <p:spPr bwMode="auto">
          <a:xfrm>
            <a:off x="4173538" y="2895600"/>
            <a:ext cx="1084262" cy="18288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22" name="Text Box 10"/>
          <p:cNvSpPr txBox="1">
            <a:spLocks noChangeArrowheads="1"/>
          </p:cNvSpPr>
          <p:nvPr/>
        </p:nvSpPr>
        <p:spPr bwMode="auto">
          <a:xfrm>
            <a:off x="4724400" y="4800600"/>
            <a:ext cx="1524000" cy="1077913"/>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مؤاب</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2: 8-11</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23" name="Line 11"/>
          <p:cNvSpPr>
            <a:spLocks noChangeShapeType="1"/>
          </p:cNvSpPr>
          <p:nvPr/>
        </p:nvSpPr>
        <p:spPr bwMode="auto">
          <a:xfrm>
            <a:off x="5118100" y="2971800"/>
            <a:ext cx="1282700" cy="19812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24" name="Text Box 12"/>
          <p:cNvSpPr txBox="1">
            <a:spLocks noChangeArrowheads="1"/>
          </p:cNvSpPr>
          <p:nvPr/>
        </p:nvSpPr>
        <p:spPr bwMode="auto">
          <a:xfrm>
            <a:off x="6140450" y="5029200"/>
            <a:ext cx="1250950" cy="1077218"/>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كوش 2: 12</a:t>
            </a:r>
          </a:p>
        </p:txBody>
      </p:sp>
      <p:sp>
        <p:nvSpPr>
          <p:cNvPr id="38925" name="Line 13"/>
          <p:cNvSpPr>
            <a:spLocks noChangeShapeType="1"/>
          </p:cNvSpPr>
          <p:nvPr/>
        </p:nvSpPr>
        <p:spPr bwMode="auto">
          <a:xfrm>
            <a:off x="5845175" y="2895600"/>
            <a:ext cx="1774825" cy="13716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26" name="Text Box 14"/>
          <p:cNvSpPr txBox="1">
            <a:spLocks noChangeArrowheads="1"/>
          </p:cNvSpPr>
          <p:nvPr/>
        </p:nvSpPr>
        <p:spPr bwMode="auto">
          <a:xfrm>
            <a:off x="6986588" y="4114800"/>
            <a:ext cx="2233612" cy="1077913"/>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آشور</a:t>
            </a:r>
            <a: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t> </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2: 13-15</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27" name="Line 15"/>
          <p:cNvSpPr>
            <a:spLocks noChangeShapeType="1"/>
          </p:cNvSpPr>
          <p:nvPr/>
        </p:nvSpPr>
        <p:spPr bwMode="auto">
          <a:xfrm>
            <a:off x="6400800" y="2590800"/>
            <a:ext cx="609600" cy="3810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28" name="Text Box 16"/>
          <p:cNvSpPr txBox="1">
            <a:spLocks noChangeArrowheads="1"/>
          </p:cNvSpPr>
          <p:nvPr/>
        </p:nvSpPr>
        <p:spPr bwMode="auto">
          <a:xfrm>
            <a:off x="6934200" y="2801938"/>
            <a:ext cx="2743200" cy="107791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أورشليم</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3: 1-7</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38929" name="Line 17"/>
          <p:cNvSpPr>
            <a:spLocks noChangeShapeType="1"/>
          </p:cNvSpPr>
          <p:nvPr/>
        </p:nvSpPr>
        <p:spPr bwMode="auto">
          <a:xfrm flipH="1">
            <a:off x="1084263" y="2667000"/>
            <a:ext cx="515937" cy="5334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38931" name="Text Box 19"/>
          <p:cNvSpPr txBox="1">
            <a:spLocks noChangeArrowheads="1"/>
          </p:cNvSpPr>
          <p:nvPr/>
        </p:nvSpPr>
        <p:spPr bwMode="auto">
          <a:xfrm>
            <a:off x="76200" y="3189288"/>
            <a:ext cx="1981200" cy="107791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الأرض</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1: 1-3</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19" name="Title 18"/>
          <p:cNvSpPr>
            <a:spLocks noGrp="1"/>
          </p:cNvSpPr>
          <p:nvPr>
            <p:ph type="title"/>
          </p:nvPr>
        </p:nvSpPr>
        <p:spPr>
          <a:xfrm>
            <a:off x="685800" y="457200"/>
            <a:ext cx="7772400" cy="838200"/>
          </a:xfrm>
        </p:spPr>
        <p:txBody>
          <a:bodyPr anchor="t"/>
          <a:lstStyle/>
          <a:p>
            <a:pPr marL="342900" indent="-342900" eaLnBrk="1" hangingPunct="1">
              <a:lnSpc>
                <a:spcPct val="90000"/>
              </a:lnSpc>
              <a:spcBef>
                <a:spcPct val="20000"/>
              </a:spcBef>
              <a:buClr>
                <a:schemeClr val="accent2"/>
              </a:buClr>
              <a:buSzPct val="110000"/>
              <a:defRPr/>
            </a:pPr>
            <a:r>
              <a:rPr lang="ar-JO" sz="4400" dirty="0">
                <a:solidFill>
                  <a:srgbClr val="FFFF00"/>
                </a:solidFill>
                <a:effectLst>
                  <a:glow rad="177800">
                    <a:schemeClr val="bg2"/>
                  </a:glow>
                </a:effectLst>
                <a:ea typeface="ＭＳ Ｐゴシック" charset="0"/>
              </a:rPr>
              <a:t>2. العالمية</a:t>
            </a:r>
            <a:endParaRPr lang="en-US" sz="4400" dirty="0">
              <a:solidFill>
                <a:srgbClr val="FFFF00"/>
              </a:solidFill>
              <a:effectLst>
                <a:glow rad="177800">
                  <a:schemeClr val="bg2"/>
                </a:glow>
              </a:effectLst>
              <a:ea typeface="ＭＳ Ｐゴシック" charset="0"/>
            </a:endParaRPr>
          </a:p>
        </p:txBody>
      </p:sp>
      <p:sp>
        <p:nvSpPr>
          <p:cNvPr id="2" name="Text Box 311"/>
          <p:cNvSpPr txBox="1">
            <a:spLocks noChangeArrowheads="1"/>
          </p:cNvSpPr>
          <p:nvPr/>
        </p:nvSpPr>
        <p:spPr bwMode="auto">
          <a:xfrm>
            <a:off x="8172400" y="96813"/>
            <a:ext cx="790601" cy="523220"/>
          </a:xfrm>
          <a:prstGeom prst="rect">
            <a:avLst/>
          </a:prstGeom>
          <a:noFill/>
          <a:ln w="12700" cap="sq">
            <a:noFill/>
            <a:miter lim="800000"/>
            <a:headEnd type="none" w="sm" len="sm"/>
            <a:tailEnd type="none" w="sm" len="sm"/>
          </a:ln>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defRPr/>
            </a:pPr>
            <a:r>
              <a:rPr lang="ar-JO" sz="2800" b="1" dirty="0">
                <a:solidFill>
                  <a:srgbClr val="EAEAEA"/>
                </a:solidFill>
                <a:effectLst>
                  <a:glow rad="177800">
                    <a:srgbClr val="000000"/>
                  </a:glow>
                </a:effectLst>
                <a:latin typeface="Arial" panose="020B0604020202020204" pitchFamily="34" charset="0"/>
                <a:cs typeface="Arial" panose="020B0604020202020204" pitchFamily="34" charset="0"/>
              </a:rPr>
              <a:t>637</a:t>
            </a:r>
            <a:endParaRPr lang="en-US" sz="28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20" name="Line 17"/>
          <p:cNvSpPr>
            <a:spLocks noChangeShapeType="1"/>
          </p:cNvSpPr>
          <p:nvPr/>
        </p:nvSpPr>
        <p:spPr bwMode="auto">
          <a:xfrm flipH="1">
            <a:off x="1600200" y="2667000"/>
            <a:ext cx="762000" cy="16764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21" name="Text Box 19"/>
          <p:cNvSpPr txBox="1">
            <a:spLocks noChangeArrowheads="1"/>
          </p:cNvSpPr>
          <p:nvPr/>
        </p:nvSpPr>
        <p:spPr bwMode="auto">
          <a:xfrm>
            <a:off x="381000" y="4332288"/>
            <a:ext cx="1981200" cy="1077912"/>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يهوذا</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1: 4-2: 3</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22" name="Line 15"/>
          <p:cNvSpPr>
            <a:spLocks noChangeShapeType="1"/>
          </p:cNvSpPr>
          <p:nvPr/>
        </p:nvSpPr>
        <p:spPr bwMode="auto">
          <a:xfrm flipV="1">
            <a:off x="7239000" y="2209800"/>
            <a:ext cx="685800" cy="76200"/>
          </a:xfrm>
          <a:prstGeom prst="line">
            <a:avLst/>
          </a:prstGeom>
          <a:noFill/>
          <a:ln w="57150" cap="sq" cmpd="sng" algn="ctr">
            <a:solidFill>
              <a:schemeClr val="tx1"/>
            </a:solidFill>
            <a:prstDash val="solid"/>
            <a:round/>
            <a:headEnd type="none" w="sm" len="sm"/>
            <a:tailEnd type="triangle" w="lg" len="lg"/>
          </a:ln>
          <a:effectLst>
            <a:glow rad="139700">
              <a:schemeClr val="bg2"/>
            </a:glow>
          </a:effectLst>
        </p:spPr>
        <p:txBody>
          <a:bodyPr wrap="none"/>
          <a:lstStyle/>
          <a:p>
            <a:pPr defTabSz="914400" fontAlgn="base">
              <a:spcBef>
                <a:spcPct val="0"/>
              </a:spcBef>
              <a:spcAft>
                <a:spcPct val="0"/>
              </a:spcAft>
              <a:defRPr/>
            </a:pPr>
            <a:endParaRPr lang="en-US" sz="2800" b="1" dirty="0">
              <a:solidFill>
                <a:srgbClr val="EAEAEA"/>
              </a:solidFill>
              <a:effectLst>
                <a:glow rad="177800">
                  <a:srgbClr val="000000"/>
                </a:glow>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23" name="Text Box 16"/>
          <p:cNvSpPr txBox="1">
            <a:spLocks noChangeArrowheads="1"/>
          </p:cNvSpPr>
          <p:nvPr/>
        </p:nvSpPr>
        <p:spPr bwMode="auto">
          <a:xfrm>
            <a:off x="7924800" y="1752600"/>
            <a:ext cx="1828800" cy="1077913"/>
          </a:xfrm>
          <a:prstGeom prst="rect">
            <a:avLst/>
          </a:prstGeom>
          <a:noFill/>
          <a:ln w="12700" cap="sq">
            <a:no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الأرض</a:t>
            </a:r>
            <a:br>
              <a:rPr lang="en-US" sz="3200" b="1" dirty="0">
                <a:solidFill>
                  <a:srgbClr val="EAEAEA"/>
                </a:solidFill>
                <a:effectLst>
                  <a:glow rad="177800">
                    <a:srgbClr val="000000"/>
                  </a:glow>
                </a:effectLst>
                <a:latin typeface="Arial" panose="020B0604020202020204" pitchFamily="34" charset="0"/>
                <a:cs typeface="Arial" panose="020B0604020202020204" pitchFamily="34" charset="0"/>
              </a:rPr>
            </a:b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3: 8</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16816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8916"/>
                                        </p:tgtEl>
                                        <p:attrNameLst>
                                          <p:attrName>style.visibility</p:attrName>
                                        </p:attrNameLst>
                                      </p:cBhvr>
                                      <p:to>
                                        <p:strVal val="visible"/>
                                      </p:to>
                                    </p:set>
                                    <p:anim calcmode="lin" valueType="num">
                                      <p:cBhvr additive="base">
                                        <p:cTn id="7" dur="500" fill="hold"/>
                                        <p:tgtEl>
                                          <p:spTgt spid="38916"/>
                                        </p:tgtEl>
                                        <p:attrNameLst>
                                          <p:attrName>ppt_x</p:attrName>
                                        </p:attrNameLst>
                                      </p:cBhvr>
                                      <p:tavLst>
                                        <p:tav tm="0">
                                          <p:val>
                                            <p:strVal val="0-#ppt_w/2"/>
                                          </p:val>
                                        </p:tav>
                                        <p:tav tm="100000">
                                          <p:val>
                                            <p:strVal val="#ppt_x"/>
                                          </p:val>
                                        </p:tav>
                                      </p:tavLst>
                                    </p:anim>
                                    <p:anim calcmode="lin" valueType="num">
                                      <p:cBhvr additive="base">
                                        <p:cTn id="8" dur="500" fill="hold"/>
                                        <p:tgtEl>
                                          <p:spTgt spid="3891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1" fill="hold" nodeType="clickEffect">
                                  <p:stCondLst>
                                    <p:cond delay="0"/>
                                  </p:stCondLst>
                                  <p:childTnLst>
                                    <p:set>
                                      <p:cBhvr>
                                        <p:cTn id="12" dur="1" fill="hold">
                                          <p:stCondLst>
                                            <p:cond delay="0"/>
                                          </p:stCondLst>
                                        </p:cTn>
                                        <p:tgtEl>
                                          <p:spTgt spid="38929"/>
                                        </p:tgtEl>
                                        <p:attrNameLst>
                                          <p:attrName>style.visibility</p:attrName>
                                        </p:attrNameLst>
                                      </p:cBhvr>
                                      <p:to>
                                        <p:strVal val="visible"/>
                                      </p:to>
                                    </p:set>
                                    <p:animEffect transition="in" filter="wipe(up)">
                                      <p:cBhvr>
                                        <p:cTn id="13" dur="500"/>
                                        <p:tgtEl>
                                          <p:spTgt spid="38929"/>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3893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up)">
                                      <p:cBhvr>
                                        <p:cTn id="21" dur="500"/>
                                        <p:tgtEl>
                                          <p:spTgt spid="20"/>
                                        </p:tgtEl>
                                      </p:cBhvr>
                                    </p:animEffect>
                                  </p:childTnLst>
                                </p:cTn>
                              </p:par>
                            </p:childTnLst>
                          </p:cTn>
                        </p:par>
                        <p:par>
                          <p:cTn id="22" fill="hold" nodeType="afterGroup">
                            <p:stCondLst>
                              <p:cond delay="500"/>
                            </p:stCondLst>
                            <p:childTnLst>
                              <p:par>
                                <p:cTn id="23" presetID="1" presetClass="entr" presetSubtype="0" fill="hold" nodeType="after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1" fill="hold" nodeType="clickEffect">
                                  <p:stCondLst>
                                    <p:cond delay="0"/>
                                  </p:stCondLst>
                                  <p:childTnLst>
                                    <p:set>
                                      <p:cBhvr>
                                        <p:cTn id="28" dur="1" fill="hold">
                                          <p:stCondLst>
                                            <p:cond delay="0"/>
                                          </p:stCondLst>
                                        </p:cTn>
                                        <p:tgtEl>
                                          <p:spTgt spid="38917"/>
                                        </p:tgtEl>
                                        <p:attrNameLst>
                                          <p:attrName>style.visibility</p:attrName>
                                        </p:attrNameLst>
                                      </p:cBhvr>
                                      <p:to>
                                        <p:strVal val="visible"/>
                                      </p:to>
                                    </p:set>
                                    <p:animEffect transition="in" filter="wipe(up)">
                                      <p:cBhvr>
                                        <p:cTn id="29" dur="500"/>
                                        <p:tgtEl>
                                          <p:spTgt spid="38917"/>
                                        </p:tgtEl>
                                      </p:cBhvr>
                                    </p:animEffect>
                                  </p:childTnLst>
                                </p:cTn>
                              </p:par>
                            </p:childTnLst>
                          </p:cTn>
                        </p:par>
                        <p:par>
                          <p:cTn id="30" fill="hold" nodeType="afterGroup">
                            <p:stCondLst>
                              <p:cond delay="500"/>
                            </p:stCondLst>
                            <p:childTnLst>
                              <p:par>
                                <p:cTn id="31" presetID="1" presetClass="entr" presetSubtype="0" fill="hold" nodeType="afterEffect">
                                  <p:stCondLst>
                                    <p:cond delay="0"/>
                                  </p:stCondLst>
                                  <p:childTnLst>
                                    <p:set>
                                      <p:cBhvr>
                                        <p:cTn id="32" dur="1" fill="hold">
                                          <p:stCondLst>
                                            <p:cond delay="0"/>
                                          </p:stCondLst>
                                        </p:cTn>
                                        <p:tgtEl>
                                          <p:spTgt spid="3891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1" fill="hold" nodeType="clickEffect">
                                  <p:stCondLst>
                                    <p:cond delay="0"/>
                                  </p:stCondLst>
                                  <p:childTnLst>
                                    <p:set>
                                      <p:cBhvr>
                                        <p:cTn id="36" dur="1" fill="hold">
                                          <p:stCondLst>
                                            <p:cond delay="0"/>
                                          </p:stCondLst>
                                        </p:cTn>
                                        <p:tgtEl>
                                          <p:spTgt spid="38919"/>
                                        </p:tgtEl>
                                        <p:attrNameLst>
                                          <p:attrName>style.visibility</p:attrName>
                                        </p:attrNameLst>
                                      </p:cBhvr>
                                      <p:to>
                                        <p:strVal val="visible"/>
                                      </p:to>
                                    </p:set>
                                    <p:animEffect transition="in" filter="wipe(up)">
                                      <p:cBhvr>
                                        <p:cTn id="37" dur="500"/>
                                        <p:tgtEl>
                                          <p:spTgt spid="38919"/>
                                        </p:tgtEl>
                                      </p:cBhvr>
                                    </p:animEffect>
                                  </p:childTnLst>
                                </p:cTn>
                              </p:par>
                            </p:childTnLst>
                          </p:cTn>
                        </p:par>
                        <p:par>
                          <p:cTn id="38" fill="hold" nodeType="afterGroup">
                            <p:stCondLst>
                              <p:cond delay="500"/>
                            </p:stCondLst>
                            <p:childTnLst>
                              <p:par>
                                <p:cTn id="39" presetID="1" presetClass="entr" presetSubtype="0" fill="hold" nodeType="afterEffect">
                                  <p:stCondLst>
                                    <p:cond delay="0"/>
                                  </p:stCondLst>
                                  <p:childTnLst>
                                    <p:set>
                                      <p:cBhvr>
                                        <p:cTn id="40" dur="1" fill="hold">
                                          <p:stCondLst>
                                            <p:cond delay="0"/>
                                          </p:stCondLst>
                                        </p:cTn>
                                        <p:tgtEl>
                                          <p:spTgt spid="38920"/>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1" fill="hold" nodeType="clickEffect">
                                  <p:stCondLst>
                                    <p:cond delay="0"/>
                                  </p:stCondLst>
                                  <p:childTnLst>
                                    <p:set>
                                      <p:cBhvr>
                                        <p:cTn id="44" dur="1" fill="hold">
                                          <p:stCondLst>
                                            <p:cond delay="0"/>
                                          </p:stCondLst>
                                        </p:cTn>
                                        <p:tgtEl>
                                          <p:spTgt spid="38921"/>
                                        </p:tgtEl>
                                        <p:attrNameLst>
                                          <p:attrName>style.visibility</p:attrName>
                                        </p:attrNameLst>
                                      </p:cBhvr>
                                      <p:to>
                                        <p:strVal val="visible"/>
                                      </p:to>
                                    </p:set>
                                    <p:animEffect transition="in" filter="wipe(up)">
                                      <p:cBhvr>
                                        <p:cTn id="45" dur="500"/>
                                        <p:tgtEl>
                                          <p:spTgt spid="38921"/>
                                        </p:tgtEl>
                                      </p:cBhvr>
                                    </p:animEffect>
                                  </p:childTnLst>
                                </p:cTn>
                              </p:par>
                            </p:childTnLst>
                          </p:cTn>
                        </p:par>
                        <p:par>
                          <p:cTn id="46" fill="hold" nodeType="afterGroup">
                            <p:stCondLst>
                              <p:cond delay="500"/>
                            </p:stCondLst>
                            <p:childTnLst>
                              <p:par>
                                <p:cTn id="47" presetID="1" presetClass="entr" presetSubtype="0" fill="hold" nodeType="afterEffect">
                                  <p:stCondLst>
                                    <p:cond delay="0"/>
                                  </p:stCondLst>
                                  <p:childTnLst>
                                    <p:set>
                                      <p:cBhvr>
                                        <p:cTn id="48" dur="1" fill="hold">
                                          <p:stCondLst>
                                            <p:cond delay="0"/>
                                          </p:stCondLst>
                                        </p:cTn>
                                        <p:tgtEl>
                                          <p:spTgt spid="3892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p:cTn id="52" dur="1" fill="hold">
                                          <p:stCondLst>
                                            <p:cond delay="0"/>
                                          </p:stCondLst>
                                        </p:cTn>
                                        <p:tgtEl>
                                          <p:spTgt spid="38923"/>
                                        </p:tgtEl>
                                        <p:attrNameLst>
                                          <p:attrName>style.visibility</p:attrName>
                                        </p:attrNameLst>
                                      </p:cBhvr>
                                      <p:to>
                                        <p:strVal val="visible"/>
                                      </p:to>
                                    </p:set>
                                    <p:animEffect transition="in" filter="wipe(up)">
                                      <p:cBhvr>
                                        <p:cTn id="53" dur="500"/>
                                        <p:tgtEl>
                                          <p:spTgt spid="38923"/>
                                        </p:tgtEl>
                                      </p:cBhvr>
                                    </p:animEffect>
                                  </p:childTnLst>
                                </p:cTn>
                              </p:par>
                            </p:childTnLst>
                          </p:cTn>
                        </p:par>
                        <p:par>
                          <p:cTn id="54" fill="hold" nodeType="afterGroup">
                            <p:stCondLst>
                              <p:cond delay="500"/>
                            </p:stCondLst>
                            <p:childTnLst>
                              <p:par>
                                <p:cTn id="55" presetID="1" presetClass="entr" presetSubtype="0" fill="hold" nodeType="afterEffect">
                                  <p:stCondLst>
                                    <p:cond delay="0"/>
                                  </p:stCondLst>
                                  <p:childTnLst>
                                    <p:set>
                                      <p:cBhvr>
                                        <p:cTn id="56" dur="1" fill="hold">
                                          <p:stCondLst>
                                            <p:cond delay="0"/>
                                          </p:stCondLst>
                                        </p:cTn>
                                        <p:tgtEl>
                                          <p:spTgt spid="38924"/>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2" presetClass="entr" presetSubtype="1" fill="hold" nodeType="clickEffect">
                                  <p:stCondLst>
                                    <p:cond delay="0"/>
                                  </p:stCondLst>
                                  <p:childTnLst>
                                    <p:set>
                                      <p:cBhvr>
                                        <p:cTn id="60" dur="1" fill="hold">
                                          <p:stCondLst>
                                            <p:cond delay="0"/>
                                          </p:stCondLst>
                                        </p:cTn>
                                        <p:tgtEl>
                                          <p:spTgt spid="38925"/>
                                        </p:tgtEl>
                                        <p:attrNameLst>
                                          <p:attrName>style.visibility</p:attrName>
                                        </p:attrNameLst>
                                      </p:cBhvr>
                                      <p:to>
                                        <p:strVal val="visible"/>
                                      </p:to>
                                    </p:set>
                                    <p:animEffect transition="in" filter="wipe(up)">
                                      <p:cBhvr>
                                        <p:cTn id="61" dur="500"/>
                                        <p:tgtEl>
                                          <p:spTgt spid="38925"/>
                                        </p:tgtEl>
                                      </p:cBhvr>
                                    </p:animEffect>
                                  </p:childTnLst>
                                </p:cTn>
                              </p:par>
                            </p:childTnLst>
                          </p:cTn>
                        </p:par>
                        <p:par>
                          <p:cTn id="62" fill="hold" nodeType="afterGroup">
                            <p:stCondLst>
                              <p:cond delay="500"/>
                            </p:stCondLst>
                            <p:childTnLst>
                              <p:par>
                                <p:cTn id="63" presetID="1" presetClass="entr" presetSubtype="0" fill="hold" nodeType="afterEffect">
                                  <p:stCondLst>
                                    <p:cond delay="0"/>
                                  </p:stCondLst>
                                  <p:childTnLst>
                                    <p:set>
                                      <p:cBhvr>
                                        <p:cTn id="64" dur="1" fill="hold">
                                          <p:stCondLst>
                                            <p:cond delay="0"/>
                                          </p:stCondLst>
                                        </p:cTn>
                                        <p:tgtEl>
                                          <p:spTgt spid="38926"/>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1" fill="hold" nodeType="clickEffect">
                                  <p:stCondLst>
                                    <p:cond delay="0"/>
                                  </p:stCondLst>
                                  <p:childTnLst>
                                    <p:set>
                                      <p:cBhvr>
                                        <p:cTn id="68" dur="1" fill="hold">
                                          <p:stCondLst>
                                            <p:cond delay="0"/>
                                          </p:stCondLst>
                                        </p:cTn>
                                        <p:tgtEl>
                                          <p:spTgt spid="38927"/>
                                        </p:tgtEl>
                                        <p:attrNameLst>
                                          <p:attrName>style.visibility</p:attrName>
                                        </p:attrNameLst>
                                      </p:cBhvr>
                                      <p:to>
                                        <p:strVal val="visible"/>
                                      </p:to>
                                    </p:set>
                                    <p:animEffect transition="in" filter="wipe(up)">
                                      <p:cBhvr>
                                        <p:cTn id="69" dur="500"/>
                                        <p:tgtEl>
                                          <p:spTgt spid="38927"/>
                                        </p:tgtEl>
                                      </p:cBhvr>
                                    </p:animEffect>
                                  </p:childTnLst>
                                </p:cTn>
                              </p:par>
                            </p:childTnLst>
                          </p:cTn>
                        </p:par>
                        <p:par>
                          <p:cTn id="70" fill="hold" nodeType="afterGroup">
                            <p:stCondLst>
                              <p:cond delay="500"/>
                            </p:stCondLst>
                            <p:childTnLst>
                              <p:par>
                                <p:cTn id="71" presetID="1" presetClass="entr" presetSubtype="0" fill="hold" nodeType="afterEffect">
                                  <p:stCondLst>
                                    <p:cond delay="0"/>
                                  </p:stCondLst>
                                  <p:childTnLst>
                                    <p:set>
                                      <p:cBhvr>
                                        <p:cTn id="72" dur="1" fill="hold">
                                          <p:stCondLst>
                                            <p:cond delay="0"/>
                                          </p:stCondLst>
                                        </p:cTn>
                                        <p:tgtEl>
                                          <p:spTgt spid="38928"/>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1" fill="hold" nodeType="clickEffect">
                                  <p:stCondLst>
                                    <p:cond delay="0"/>
                                  </p:stCondLst>
                                  <p:childTnLst>
                                    <p:set>
                                      <p:cBhvr>
                                        <p:cTn id="76" dur="1" fill="hold">
                                          <p:stCondLst>
                                            <p:cond delay="0"/>
                                          </p:stCondLst>
                                        </p:cTn>
                                        <p:tgtEl>
                                          <p:spTgt spid="22"/>
                                        </p:tgtEl>
                                        <p:attrNameLst>
                                          <p:attrName>style.visibility</p:attrName>
                                        </p:attrNameLst>
                                      </p:cBhvr>
                                      <p:to>
                                        <p:strVal val="visible"/>
                                      </p:to>
                                    </p:set>
                                    <p:animEffect transition="in" filter="wipe(up)">
                                      <p:cBhvr>
                                        <p:cTn id="77" dur="500"/>
                                        <p:tgtEl>
                                          <p:spTgt spid="22"/>
                                        </p:tgtEl>
                                      </p:cBhvr>
                                    </p:animEffect>
                                  </p:childTnLst>
                                </p:cTn>
                              </p:par>
                            </p:childTnLst>
                          </p:cTn>
                        </p:par>
                        <p:par>
                          <p:cTn id="78" fill="hold" nodeType="afterGroup">
                            <p:stCondLst>
                              <p:cond delay="500"/>
                            </p:stCondLst>
                            <p:childTnLst>
                              <p:par>
                                <p:cTn id="79" presetID="1" presetClass="entr" presetSubtype="0" fill="hold" nodeType="after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1" name="Picture 3" descr="Sunrise-Over-the-Atlantic-Myrtle-Beach-South-C.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3" name="Rectangle 2"/>
          <p:cNvSpPr>
            <a:spLocks noGrp="1" noChangeArrowheads="1"/>
          </p:cNvSpPr>
          <p:nvPr>
            <p:ph type="ctrTitle"/>
          </p:nvPr>
        </p:nvSpPr>
        <p:spPr>
          <a:xfrm>
            <a:off x="0" y="2057400"/>
            <a:ext cx="9144000" cy="2209800"/>
          </a:xfrm>
        </p:spPr>
        <p:txBody>
          <a:bodyPr/>
          <a:lstStyle/>
          <a:p>
            <a:pPr eaLnBrk="1" hangingPunct="1">
              <a:defRPr/>
            </a:pPr>
            <a:r>
              <a:rPr lang="ar-JO" sz="8000" dirty="0">
                <a:effectLst>
                  <a:outerShdw blurRad="38100" dist="38100" dir="2700000" algn="tl">
                    <a:srgbClr val="000000"/>
                  </a:outerShdw>
                </a:effectLst>
                <a:ea typeface="ＭＳ Ｐゴシック" charset="0"/>
              </a:rPr>
              <a:t>صفنيا</a:t>
            </a:r>
            <a:br>
              <a:rPr lang="ar-JO" sz="8000" dirty="0">
                <a:effectLst>
                  <a:outerShdw blurRad="38100" dist="38100" dir="2700000" algn="tl">
                    <a:srgbClr val="000000"/>
                  </a:outerShdw>
                </a:effectLst>
                <a:ea typeface="ＭＳ Ｐゴシック" charset="0"/>
              </a:rPr>
            </a:br>
            <a:r>
              <a:rPr lang="ar-JO" sz="8000" dirty="0">
                <a:effectLst>
                  <a:outerShdw blurRad="38100" dist="38100" dir="2700000" algn="tl">
                    <a:srgbClr val="000000"/>
                  </a:outerShdw>
                </a:effectLst>
                <a:ea typeface="ＭＳ Ｐゴシック" charset="0"/>
              </a:rPr>
              <a:t>يوم الرب</a:t>
            </a:r>
            <a:endParaRPr lang="en-US" sz="6600" dirty="0">
              <a:effectLst>
                <a:outerShdw blurRad="38100" dist="38100" dir="2700000" algn="tl">
                  <a:srgbClr val="000000"/>
                </a:outerShdw>
              </a:effectLst>
              <a:ea typeface="ＭＳ Ｐゴシック" charset="0"/>
            </a:endParaRPr>
          </a:p>
        </p:txBody>
      </p:sp>
    </p:spTree>
    <p:extLst>
      <p:ext uri="{BB962C8B-B14F-4D97-AF65-F5344CB8AC3E}">
        <p14:creationId xmlns:p14="http://schemas.microsoft.com/office/powerpoint/2010/main" val="385612265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اليوم</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634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343</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93452929"/>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05" name="Picture 1" descr="Picture 1"/>
          <p:cNvPicPr>
            <a:picLocks noChangeAspect="1"/>
          </p:cNvPicPr>
          <p:nvPr/>
        </p:nvPicPr>
        <p:blipFill>
          <a:blip r:embed="rId3" cstate="print"/>
          <a:stretch>
            <a:fillRect/>
          </a:stretch>
        </p:blipFill>
        <p:spPr>
          <a:xfrm>
            <a:off x="50800" y="406400"/>
            <a:ext cx="9042400" cy="6032500"/>
          </a:xfrm>
          <a:prstGeom prst="rect">
            <a:avLst/>
          </a:prstGeom>
          <a:ln w="12700">
            <a:miter lim="400000"/>
          </a:ln>
        </p:spPr>
      </p:pic>
      <p:sp>
        <p:nvSpPr>
          <p:cNvPr id="6506" name="Rectangle 2"/>
          <p:cNvSpPr txBox="1">
            <a:spLocks noGrp="1"/>
          </p:cNvSpPr>
          <p:nvPr>
            <p:ph type="ctrTitle"/>
          </p:nvPr>
        </p:nvSpPr>
        <p:spPr>
          <a:xfrm>
            <a:off x="0" y="-12129"/>
            <a:ext cx="9144000" cy="1935272"/>
          </a:xfrm>
          <a:prstGeom prst="rect">
            <a:avLst/>
          </a:prstGeom>
          <a:effectLst>
            <a:outerShdw blurRad="63500" dist="35921" dir="2700000" rotWithShape="0">
              <a:srgbClr val="000000">
                <a:alpha val="74998"/>
              </a:srgbClr>
            </a:outerShdw>
          </a:effectLst>
        </p:spPr>
        <p:txBody>
          <a:bodyPr anchor="t"/>
          <a:lstStyle/>
          <a:p>
            <a:pPr>
              <a:defRPr sz="4800" b="1"/>
            </a:pPr>
            <a:r>
              <a:rPr dirty="0"/>
              <a:t>١.</a:t>
            </a:r>
            <a:r>
              <a:rPr lang="ar-JO" dirty="0"/>
              <a:t> تنذرنا </a:t>
            </a:r>
            <a:r>
              <a:rPr dirty="0" err="1"/>
              <a:t>دينونة</a:t>
            </a:r>
            <a:r>
              <a:rPr dirty="0"/>
              <a:t> </a:t>
            </a:r>
            <a:r>
              <a:rPr dirty="0" err="1"/>
              <a:t>الله</a:t>
            </a:r>
            <a:r>
              <a:rPr dirty="0"/>
              <a:t> </a:t>
            </a:r>
            <a:r>
              <a:rPr dirty="0" err="1"/>
              <a:t>الآتية</a:t>
            </a:r>
            <a:r>
              <a:rPr dirty="0"/>
              <a:t> أن </a:t>
            </a:r>
            <a:r>
              <a:rPr dirty="0" err="1">
                <a:solidFill>
                  <a:srgbClr val="FFFB00"/>
                </a:solidFill>
              </a:rPr>
              <a:t>نتوب</a:t>
            </a:r>
            <a:endParaRPr dirty="0">
              <a:solidFill>
                <a:srgbClr val="FFFB00"/>
              </a:solidFill>
            </a:endParaRPr>
          </a:p>
        </p:txBody>
      </p:sp>
      <p:sp>
        <p:nvSpPr>
          <p:cNvPr id="6507"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 1: 1-3: 8</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507"/>
                                        </p:tgtEl>
                                        <p:attrNameLst>
                                          <p:attrName>style.visibility</p:attrName>
                                        </p:attrNameLst>
                                      </p:cBhvr>
                                      <p:to>
                                        <p:strVal val="visible"/>
                                      </p:to>
                                    </p:set>
                                    <p:anim calcmode="lin" valueType="num">
                                      <p:cBhvr>
                                        <p:cTn id="7" dur="500" fill="hold"/>
                                        <p:tgtEl>
                                          <p:spTgt spid="6507"/>
                                        </p:tgtEl>
                                        <p:attrNameLst>
                                          <p:attrName>ppt_x</p:attrName>
                                        </p:attrNameLst>
                                      </p:cBhvr>
                                      <p:tavLst>
                                        <p:tav tm="0">
                                          <p:val>
                                            <p:strVal val="#ppt_x"/>
                                          </p:val>
                                        </p:tav>
                                        <p:tav tm="100000">
                                          <p:val>
                                            <p:strVal val="#ppt_x"/>
                                          </p:val>
                                        </p:tav>
                                      </p:tavLst>
                                    </p:anim>
                                    <p:anim calcmode="lin" valueType="num">
                                      <p:cBhvr>
                                        <p:cTn id="8" dur="500" fill="hold"/>
                                        <p:tgtEl>
                                          <p:spTgt spid="65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0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0578"/>
            <a:ext cx="9144000" cy="1382706"/>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كيف نستجيب ل</a:t>
            </a:r>
            <a:r>
              <a:rPr lang="ar-JO" sz="4800" dirty="0">
                <a:solidFill>
                  <a:srgbClr val="FFFF00"/>
                </a:solidFill>
                <a:effectLst>
                  <a:glow rad="127000">
                    <a:schemeClr val="tx1"/>
                  </a:glow>
                </a:effectLst>
                <a:ea typeface="ＭＳ Ｐゴシック" charset="0"/>
              </a:rPr>
              <a:t>ميزان</a:t>
            </a:r>
            <a:r>
              <a:rPr lang="ar-JO" sz="4800" dirty="0">
                <a:effectLst>
                  <a:glow rad="127000">
                    <a:schemeClr val="tx1"/>
                  </a:glow>
                </a:effectLst>
                <a:ea typeface="ＭＳ Ｐゴシック" charset="0"/>
              </a:rPr>
              <a:t> الرب؟</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014792" y="1681473"/>
            <a:ext cx="6877353" cy="5162177"/>
          </a:xfrm>
          <a:prstGeom prst="rect">
            <a:avLst/>
          </a:prstGeom>
        </p:spPr>
      </p:pic>
      <p:sp>
        <p:nvSpPr>
          <p:cNvPr id="4" name="Rectangle 2"/>
          <p:cNvSpPr txBox="1">
            <a:spLocks noChangeArrowheads="1"/>
          </p:cNvSpPr>
          <p:nvPr/>
        </p:nvSpPr>
        <p:spPr bwMode="auto">
          <a:xfrm>
            <a:off x="197928"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الدينونة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717353"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التحرير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20612" y="5870456"/>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التوبة</a:t>
            </a:r>
            <a:endParaRPr kumimoji="0" lang="en-US"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740037" y="5870456"/>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الرجاء</a:t>
            </a:r>
            <a:endParaRPr kumimoji="0" lang="en-US"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886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anim calcmode="lin" valueType="num">
                                      <p:cBhvr>
                                        <p:cTn id="8" dur="400" fill="hold"/>
                                        <p:tgtEl>
                                          <p:spTgt spid="6"/>
                                        </p:tgtEl>
                                        <p:attrNameLst>
                                          <p:attrName>ppt_x</p:attrName>
                                        </p:attrNameLst>
                                      </p:cBhvr>
                                      <p:tavLst>
                                        <p:tav tm="0">
                                          <p:val>
                                            <p:strVal val="#ppt_x"/>
                                          </p:val>
                                        </p:tav>
                                        <p:tav tm="100000">
                                          <p:val>
                                            <p:strVal val="#ppt_x"/>
                                          </p:val>
                                        </p:tav>
                                      </p:tavLst>
                                    </p:anim>
                                    <p:anim calcmode="lin" valueType="num">
                                      <p:cBhvr>
                                        <p:cTn id="9" dur="400" fill="hold"/>
                                        <p:tgtEl>
                                          <p:spTgt spid="6"/>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
                                        <p:tgtEl>
                                          <p:spTgt spid="7"/>
                                        </p:tgtEl>
                                      </p:cBhvr>
                                    </p:animEffect>
                                    <p:anim calcmode="lin" valueType="num">
                                      <p:cBhvr>
                                        <p:cTn id="17" dur="400" fill="hold"/>
                                        <p:tgtEl>
                                          <p:spTgt spid="7"/>
                                        </p:tgtEl>
                                        <p:attrNameLst>
                                          <p:attrName>ppt_x</p:attrName>
                                        </p:attrNameLst>
                                      </p:cBhvr>
                                      <p:tavLst>
                                        <p:tav tm="0">
                                          <p:val>
                                            <p:strVal val="#ppt_x"/>
                                          </p:val>
                                        </p:tav>
                                        <p:tav tm="100000">
                                          <p:val>
                                            <p:strVal val="#ppt_x"/>
                                          </p:val>
                                        </p:tav>
                                      </p:tavLst>
                                    </p:anim>
                                    <p:anim calcmode="lin" valueType="num">
                                      <p:cBhvr>
                                        <p:cTn id="18" dur="400" fill="hold"/>
                                        <p:tgtEl>
                                          <p:spTgt spid="7"/>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7"/>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7"/>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465943"/>
            <a:ext cx="9175460" cy="499291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راجياً ولكن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تائباً</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3012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بيان الملكوت في صفنيا</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على يهوذا أن تتوب لأن هناك </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يوم</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دينونة  مستقبلي (1: 1-3: 8) و</a:t>
            </a: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يوم</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بركة مستقبلي (3: 9-20) على كل الأرض من قبل الله الملك</a:t>
            </a: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42851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343</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823867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تنبأ صفنيا عن </a:t>
            </a:r>
            <a:r>
              <a:rPr kumimoji="0" lang="ar-JO" sz="32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يوم</a:t>
            </a: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الرب لدينونة يهوذا والشعوب المحيطة بها وكل الأرض ليحث يهوذا على التوبة بسبب بر الله ووعده للبقية باسترداد الأمة</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صفنيا</a:t>
            </a:r>
            <a:br>
              <a:rPr lang="en-US"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2"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634</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346</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532953"/>
      </p:ext>
    </p:extLst>
  </p:cSld>
  <p:clrMapOvr>
    <a:masterClrMapping/>
  </p:clrMapOvr>
  <p:transition spd="med">
    <p:fade/>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0800" y="406400"/>
            <a:ext cx="9042400" cy="6032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2129"/>
            <a:ext cx="9144000" cy="19352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1. تنذرنا دينونة الله المستقبلية </a:t>
            </a:r>
            <a:r>
              <a:rPr lang="ar-JO" sz="4800" dirty="0">
                <a:solidFill>
                  <a:srgbClr val="FFFF00"/>
                </a:solidFill>
                <a:effectLst>
                  <a:glow rad="127000">
                    <a:schemeClr val="tx1"/>
                  </a:glow>
                </a:effectLst>
                <a:ea typeface="ＭＳ Ｐゴシック" charset="0"/>
              </a:rPr>
              <a:t>للتوبة</a:t>
            </a:r>
            <a:endParaRPr lang="en-US" sz="4800" dirty="0">
              <a:solidFill>
                <a:srgbClr val="FFFF00"/>
              </a:solidFill>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 1: 1-3: 8</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08745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82645"/>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2. يشجعنا تحرير الله المستقبلي على </a:t>
            </a:r>
            <a:r>
              <a:rPr lang="ar-JO" sz="4800" dirty="0">
                <a:solidFill>
                  <a:srgbClr val="FFFF00"/>
                </a:solidFill>
                <a:effectLst>
                  <a:glow rad="127000">
                    <a:schemeClr val="tx1"/>
                  </a:glow>
                </a:effectLst>
                <a:ea typeface="ＭＳ Ｐゴシック" charset="0"/>
              </a:rPr>
              <a:t>الرجاء</a:t>
            </a:r>
            <a:endParaRPr lang="en-US" sz="4800" dirty="0">
              <a:solidFill>
                <a:srgbClr val="FFFF00"/>
              </a:solidFill>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990601" y="1832429"/>
            <a:ext cx="6944380" cy="4635046"/>
          </a:xfrm>
          <a:prstGeom prst="rect">
            <a:avLst/>
          </a:prstGeom>
        </p:spPr>
      </p:pic>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 3: 9-20</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594757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43179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تجمعي واجتمعي يا أيتها الأمة غير المستحية 2 قبل ولادة القضاء كالعصافة عبر اليوم قبل أن يأتي عليكم حمو غضب الرب قبل أن يأتي عليكم يوم سخط الرب 3 اطلبوا الرب يا جميع بائسي الأرض الذين فعلوا حكمه اطلبوا البر اطلبوا التواضع لعلكم تسترون في يوم سخط الرب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634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0542413"/>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36-Zeph 3v17 Keys_ Hope Generation Sermon Mini Movie.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1985" y="-6571"/>
            <a:ext cx="9155986" cy="6866990"/>
          </a:xfrm>
          <a:prstGeom prst="rect">
            <a:avLst/>
          </a:prstGeom>
        </p:spPr>
      </p:pic>
      <p:sp>
        <p:nvSpPr>
          <p:cNvPr id="2" name="Title 1"/>
          <p:cNvSpPr>
            <a:spLocks noGrp="1"/>
          </p:cNvSpPr>
          <p:nvPr>
            <p:ph type="title" idx="4294967295"/>
          </p:nvPr>
        </p:nvSpPr>
        <p:spPr>
          <a:xfrm>
            <a:off x="1" y="0"/>
            <a:ext cx="9144000" cy="826734"/>
          </a:xfrm>
        </p:spPr>
        <p:txBody>
          <a:bodyPr/>
          <a:lstStyle/>
          <a:p>
            <a:r>
              <a:rPr lang="ar-JO" sz="3600" dirty="0"/>
              <a:t>الله يغني عليك (صفنيا 3:17)</a:t>
            </a:r>
            <a:endParaRPr lang="en-US" sz="3600" dirty="0"/>
          </a:p>
        </p:txBody>
      </p:sp>
    </p:spTree>
    <p:extLst>
      <p:ext uri="{BB962C8B-B14F-4D97-AF65-F5344CB8AC3E}">
        <p14:creationId xmlns:p14="http://schemas.microsoft.com/office/powerpoint/2010/main" val="4066913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1839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2" descr="http://flikie.s3.amazonaws.com/ImageStorage/3f/3f34f3b7e36b45b7bed9c47bb2f7cff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9050"/>
            <a:ext cx="91455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0" y="3716338"/>
            <a:ext cx="9144000" cy="3025775"/>
          </a:xfrm>
        </p:spPr>
        <p:txBody>
          <a:bodyPr/>
          <a:lstStyle/>
          <a:p>
            <a:pPr>
              <a:defRPr/>
            </a:pPr>
            <a:r>
              <a:rPr lang="ar-JO" sz="3600" dirty="0">
                <a:effectLst>
                  <a:outerShdw blurRad="50800" dist="88900" dir="2700000" algn="tl" rotWithShape="0">
                    <a:srgbClr val="000000"/>
                  </a:outerShdw>
                </a:effectLst>
                <a:ea typeface="ＭＳ Ｐゴシック" charset="0"/>
              </a:rPr>
              <a:t>الرب إلهك في وسطك جبار يخلص يبتهج بك فرحاً يسكت في محبته يبتهج بك بترنم</a:t>
            </a:r>
            <a:br>
              <a:rPr lang="ar-JO" sz="3600" dirty="0">
                <a:effectLst>
                  <a:outerShdw blurRad="50800" dist="88900" dir="2700000" algn="tl" rotWithShape="0">
                    <a:srgbClr val="000000"/>
                  </a:outerShdw>
                </a:effectLst>
                <a:ea typeface="ＭＳ Ｐゴシック" charset="0"/>
              </a:rPr>
            </a:br>
            <a:r>
              <a:rPr lang="en-US" sz="3600" dirty="0">
                <a:effectLst>
                  <a:outerShdw blurRad="50800" dist="88900" dir="2700000" algn="tl" rotWithShape="0">
                    <a:srgbClr val="000000"/>
                  </a:outerShdw>
                </a:effectLst>
                <a:ea typeface="ＭＳ Ｐゴシック" charset="0"/>
              </a:rPr>
              <a:t>(</a:t>
            </a:r>
            <a:r>
              <a:rPr lang="ar-JO" sz="3600" dirty="0">
                <a:effectLst>
                  <a:outerShdw blurRad="50800" dist="88900" dir="2700000" algn="tl" rotWithShape="0">
                    <a:srgbClr val="000000"/>
                  </a:outerShdw>
                </a:effectLst>
                <a:ea typeface="ＭＳ Ｐゴシック" charset="0"/>
              </a:rPr>
              <a:t>صفنيا 3: 17</a:t>
            </a:r>
            <a:r>
              <a:rPr lang="en-US" sz="3600" dirty="0">
                <a:effectLst>
                  <a:outerShdw blurRad="50800" dist="88900" dir="2700000" algn="tl" rotWithShape="0">
                    <a:srgbClr val="000000"/>
                  </a:outerShdw>
                </a:effectLst>
                <a:ea typeface="ＭＳ Ｐゴシック" charset="0"/>
              </a:rPr>
              <a:t>)</a:t>
            </a:r>
          </a:p>
        </p:txBody>
      </p:sp>
    </p:spTree>
    <p:extLst>
      <p:ext uri="{BB962C8B-B14F-4D97-AF65-F5344CB8AC3E}">
        <p14:creationId xmlns:p14="http://schemas.microsoft.com/office/powerpoint/2010/main" val="335452061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40538624"/>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1" name="Rectangle 2"/>
          <p:cNvSpPr txBox="1">
            <a:spLocks noGrp="1"/>
          </p:cNvSpPr>
          <p:nvPr>
            <p:ph type="ctrTitle"/>
          </p:nvPr>
        </p:nvSpPr>
        <p:spPr>
          <a:xfrm>
            <a:off x="0" y="49784"/>
            <a:ext cx="9144000" cy="1782645"/>
          </a:xfrm>
          <a:prstGeom prst="rect">
            <a:avLst/>
          </a:prstGeom>
          <a:effectLst>
            <a:outerShdw blurRad="63500" dist="35921" dir="2700000" rotWithShape="0">
              <a:srgbClr val="000000">
                <a:alpha val="74998"/>
              </a:srgbClr>
            </a:outerShdw>
          </a:effectLst>
        </p:spPr>
        <p:txBody>
          <a:bodyPr anchor="t"/>
          <a:lstStyle>
            <a:lvl1pPr>
              <a:defRPr sz="4800" b="1"/>
            </a:lvl1pPr>
          </a:lstStyle>
          <a:p>
            <a:pPr>
              <a:defRPr/>
            </a:pPr>
            <a:r>
              <a:rPr lang="ar-JO" dirty="0"/>
              <a:t>2.</a:t>
            </a:r>
            <a:r>
              <a:rPr dirty="0"/>
              <a:t> </a:t>
            </a:r>
            <a:r>
              <a:rPr dirty="0" err="1"/>
              <a:t>يشجعنا</a:t>
            </a:r>
            <a:r>
              <a:rPr dirty="0"/>
              <a:t> خلاص الله </a:t>
            </a:r>
            <a:r>
              <a:rPr dirty="0" err="1"/>
              <a:t>في</a:t>
            </a:r>
            <a:r>
              <a:rPr dirty="0"/>
              <a:t> </a:t>
            </a:r>
            <a:r>
              <a:rPr dirty="0" err="1"/>
              <a:t>المستقبل</a:t>
            </a:r>
            <a:r>
              <a:rPr dirty="0"/>
              <a:t> على </a:t>
            </a:r>
            <a:r>
              <a:rPr dirty="0" err="1"/>
              <a:t>الرجاء</a:t>
            </a:r>
            <a:r>
              <a:rPr dirty="0"/>
              <a:t>.</a:t>
            </a:r>
          </a:p>
        </p:txBody>
      </p:sp>
      <p:pic>
        <p:nvPicPr>
          <p:cNvPr id="6512" name="Picture 3" descr="Picture 3"/>
          <p:cNvPicPr>
            <a:picLocks noChangeAspect="1"/>
          </p:cNvPicPr>
          <p:nvPr/>
        </p:nvPicPr>
        <p:blipFill>
          <a:blip r:embed="rId3" cstate="print"/>
          <a:stretch>
            <a:fillRect/>
          </a:stretch>
        </p:blipFill>
        <p:spPr>
          <a:xfrm>
            <a:off x="990600" y="1832429"/>
            <a:ext cx="6944381" cy="4635047"/>
          </a:xfrm>
          <a:prstGeom prst="rect">
            <a:avLst/>
          </a:prstGeom>
          <a:ln w="12700">
            <a:miter lim="400000"/>
          </a:ln>
        </p:spPr>
      </p:pic>
      <p:sp>
        <p:nvSpPr>
          <p:cNvPr id="651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 3: 9-20</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513"/>
                                        </p:tgtEl>
                                        <p:attrNameLst>
                                          <p:attrName>style.visibility</p:attrName>
                                        </p:attrNameLst>
                                      </p:cBhvr>
                                      <p:to>
                                        <p:strVal val="visible"/>
                                      </p:to>
                                    </p:set>
                                    <p:anim calcmode="lin" valueType="num">
                                      <p:cBhvr>
                                        <p:cTn id="7" dur="500" fill="hold"/>
                                        <p:tgtEl>
                                          <p:spTgt spid="6513"/>
                                        </p:tgtEl>
                                        <p:attrNameLst>
                                          <p:attrName>ppt_x</p:attrName>
                                        </p:attrNameLst>
                                      </p:cBhvr>
                                      <p:tavLst>
                                        <p:tav tm="0">
                                          <p:val>
                                            <p:strVal val="#ppt_x"/>
                                          </p:val>
                                        </p:tav>
                                        <p:tav tm="100000">
                                          <p:val>
                                            <p:strVal val="#ppt_x"/>
                                          </p:val>
                                        </p:tav>
                                      </p:tavLst>
                                    </p:anim>
                                    <p:anim calcmode="lin" valueType="num">
                                      <p:cBhvr>
                                        <p:cTn id="8" dur="500" fill="hold"/>
                                        <p:tgtEl>
                                          <p:spTgt spid="6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13"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4"/>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p>
        </p:txBody>
      </p:sp>
      <p:sp>
        <p:nvSpPr>
          <p:cNvPr id="89090" name="TextBox 2"/>
          <p:cNvSpPr txBox="1">
            <a:spLocks noChangeArrowheads="1"/>
          </p:cNvSpPr>
          <p:nvPr/>
        </p:nvSpPr>
        <p:spPr bwMode="auto">
          <a:xfrm>
            <a:off x="190500" y="982176"/>
            <a:ext cx="8763000" cy="48936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u="sng" dirty="0">
                <a:latin typeface="Arial" panose="020B0604020202020204" pitchFamily="34" charset="0"/>
                <a:cs typeface="Arial" panose="020B0604020202020204" pitchFamily="34" charset="0"/>
              </a:rPr>
              <a:t>الكلمة المفتاحية: </a:t>
            </a:r>
            <a:r>
              <a:rPr lang="ar-JO" b="1" u="sng" dirty="0">
                <a:solidFill>
                  <a:srgbClr val="FFFF00"/>
                </a:solidFill>
                <a:latin typeface="Arial" panose="020B0604020202020204" pitchFamily="34" charset="0"/>
                <a:cs typeface="Arial" panose="020B0604020202020204" pitchFamily="34" charset="0"/>
              </a:rPr>
              <a:t>اليوم</a:t>
            </a:r>
            <a:endParaRPr lang="en-US" b="1" dirty="0">
              <a:solidFill>
                <a:srgbClr val="FFFF00"/>
              </a:solidFill>
              <a:latin typeface="Arial" panose="020B0604020202020204" pitchFamily="34" charset="0"/>
              <a:cs typeface="Arial" panose="020B0604020202020204" pitchFamily="34" charset="0"/>
            </a:endParaRPr>
          </a:p>
          <a:p>
            <a:pPr eaLnBrk="1" hangingPunct="1"/>
            <a:r>
              <a:rPr lang="en-US" b="1" dirty="0">
                <a:latin typeface="Arial" panose="020B0604020202020204" pitchFamily="34" charset="0"/>
                <a:cs typeface="Arial" panose="020B0604020202020204" pitchFamily="34" charset="0"/>
              </a:rPr>
              <a:t> </a:t>
            </a:r>
          </a:p>
          <a:p>
            <a:pPr algn="r" eaLnBrk="1" hangingPunct="1"/>
            <a:r>
              <a:rPr lang="ar-JO" b="1" u="sng" dirty="0">
                <a:latin typeface="Arial" panose="020B0604020202020204" pitchFamily="34" charset="0"/>
                <a:cs typeface="Arial" panose="020B0604020202020204" pitchFamily="34" charset="0"/>
              </a:rPr>
              <a:t>الآية المفتاحية: </a:t>
            </a:r>
            <a:r>
              <a:rPr lang="ar-JO" b="1" dirty="0">
                <a:latin typeface="Arial" panose="020B0604020202020204" pitchFamily="34" charset="0"/>
                <a:cs typeface="Arial" panose="020B0604020202020204" pitchFamily="34" charset="0"/>
              </a:rPr>
              <a:t>تجمعي واجتمعي ... قبل أن يأتي عليكم </a:t>
            </a:r>
            <a:r>
              <a:rPr lang="ar-JO" b="1" dirty="0">
                <a:solidFill>
                  <a:srgbClr val="FFFF00"/>
                </a:solidFill>
                <a:latin typeface="Arial" panose="020B0604020202020204" pitchFamily="34" charset="0"/>
                <a:cs typeface="Arial" panose="020B0604020202020204" pitchFamily="34" charset="0"/>
              </a:rPr>
              <a:t>يوم سخط الرب</a:t>
            </a:r>
            <a:r>
              <a:rPr lang="ar-JO" b="1" dirty="0">
                <a:latin typeface="Arial" panose="020B0604020202020204" pitchFamily="34" charset="0"/>
                <a:cs typeface="Arial" panose="020B0604020202020204" pitchFamily="34" charset="0"/>
              </a:rPr>
              <a:t>. أطلبوا الرب يا جميع بائسي الأرض الذين فعلوا حكمه. اطلبوا البر. اطلبوا التواضع. لعلكم تسترون في يوم سخط الرب. (صفنيا 2: 1-3)</a:t>
            </a:r>
            <a:endParaRPr lang="en-US" b="1" dirty="0">
              <a:latin typeface="Arial" panose="020B0604020202020204" pitchFamily="34" charset="0"/>
              <a:cs typeface="Arial" panose="020B0604020202020204" pitchFamily="34" charset="0"/>
            </a:endParaRPr>
          </a:p>
          <a:p>
            <a:pPr eaLnBrk="1" hangingPunct="1"/>
            <a:r>
              <a:rPr lang="en-US" b="1" dirty="0">
                <a:latin typeface="Arial" panose="020B0604020202020204" pitchFamily="34" charset="0"/>
                <a:cs typeface="Arial" panose="020B0604020202020204" pitchFamily="34" charset="0"/>
              </a:rPr>
              <a:t> </a:t>
            </a:r>
          </a:p>
          <a:p>
            <a:pPr algn="r" eaLnBrk="1" hangingPunct="1"/>
            <a:r>
              <a:rPr lang="ar-JO" b="1" u="sng" dirty="0">
                <a:latin typeface="Arial" panose="020B0604020202020204" pitchFamily="34" charset="0"/>
                <a:cs typeface="Arial" panose="020B0604020202020204" pitchFamily="34" charset="0"/>
              </a:rPr>
              <a:t>البيان الموجز:</a:t>
            </a:r>
            <a:endParaRPr lang="en-US" b="1" dirty="0">
              <a:latin typeface="Arial" panose="020B0604020202020204" pitchFamily="34" charset="0"/>
              <a:cs typeface="Arial" panose="020B0604020202020204" pitchFamily="34" charset="0"/>
            </a:endParaRPr>
          </a:p>
          <a:p>
            <a:pPr algn="r" eaLnBrk="1" hangingPunct="1"/>
            <a:r>
              <a:rPr lang="ar-JO" b="1" dirty="0">
                <a:latin typeface="Arial" panose="020B0604020202020204" pitchFamily="34" charset="0"/>
                <a:cs typeface="Arial" panose="020B0604020202020204" pitchFamily="34" charset="0"/>
              </a:rPr>
              <a:t>يتنبأ صفنيا عن </a:t>
            </a:r>
            <a:r>
              <a:rPr lang="ar-JO" b="1" dirty="0">
                <a:solidFill>
                  <a:srgbClr val="FFFF00"/>
                </a:solidFill>
                <a:latin typeface="Arial" panose="020B0604020202020204" pitchFamily="34" charset="0"/>
                <a:cs typeface="Arial" panose="020B0604020202020204" pitchFamily="34" charset="0"/>
              </a:rPr>
              <a:t>يوم دينونة الرب </a:t>
            </a:r>
            <a:r>
              <a:rPr lang="ar-JO" b="1" dirty="0">
                <a:latin typeface="Arial" panose="020B0604020202020204" pitchFamily="34" charset="0"/>
                <a:cs typeface="Arial" panose="020B0604020202020204" pitchFamily="34" charset="0"/>
              </a:rPr>
              <a:t>على يهوذا والأمم المحيطة وكل الأرض لحث  يهوذا أن يتوب بسبب شخصية الله البارة ووعده للبقية باسترداد وطني</a:t>
            </a:r>
          </a:p>
          <a:p>
            <a:pPr eaLnBrk="1" hangingPunct="1"/>
            <a:endParaRPr lang="en-US" b="1" dirty="0">
              <a:latin typeface="Arial" panose="020B0604020202020204" pitchFamily="34" charset="0"/>
              <a:cs typeface="Arial" panose="020B0604020202020204" pitchFamily="34" charset="0"/>
            </a:endParaRPr>
          </a:p>
          <a:p>
            <a:pPr algn="r" eaLnBrk="1" hangingPunct="1"/>
            <a:r>
              <a:rPr lang="ar-JO" b="1" u="sng" dirty="0">
                <a:latin typeface="Arial" panose="020B0604020202020204" pitchFamily="34" charset="0"/>
                <a:cs typeface="Arial" panose="020B0604020202020204" pitchFamily="34" charset="0"/>
              </a:rPr>
              <a:t>التطبيق:</a:t>
            </a:r>
            <a:endParaRPr lang="en-US" b="1" dirty="0">
              <a:latin typeface="Arial" panose="020B0604020202020204" pitchFamily="34" charset="0"/>
              <a:cs typeface="Arial" panose="020B0604020202020204" pitchFamily="34" charset="0"/>
            </a:endParaRPr>
          </a:p>
          <a:p>
            <a:pPr algn="r" eaLnBrk="1" hangingPunct="1"/>
            <a:r>
              <a:rPr lang="en-US" b="1" dirty="0">
                <a:latin typeface="Arial" panose="020B0604020202020204" pitchFamily="34" charset="0"/>
                <a:cs typeface="Arial" panose="020B0604020202020204" pitchFamily="34" charset="0"/>
              </a:rPr>
              <a:t> </a:t>
            </a:r>
            <a:r>
              <a:rPr lang="ar-JO" b="1" dirty="0">
                <a:latin typeface="Arial" panose="020B0604020202020204" pitchFamily="34" charset="0"/>
                <a:cs typeface="Arial" panose="020B0604020202020204" pitchFamily="34" charset="0"/>
              </a:rPr>
              <a:t>إن كنت تصر على العيش كوثني فسوف تموت كوثني (هوانغ سابين)</a:t>
            </a:r>
            <a:endParaRPr lang="en-US" b="1" dirty="0">
              <a:latin typeface="Arial" panose="020B0604020202020204" pitchFamily="34" charset="0"/>
              <a:cs typeface="Arial" panose="020B0604020202020204" pitchFamily="34" charset="0"/>
            </a:endParaRPr>
          </a:p>
          <a:p>
            <a:pPr eaLnBrk="1" hangingPunct="1"/>
            <a:endParaRPr lang="en-US" b="1" dirty="0">
              <a:latin typeface="Arial" panose="020B0604020202020204" pitchFamily="34" charset="0"/>
              <a:cs typeface="Arial" panose="020B0604020202020204" pitchFamily="34" charset="0"/>
            </a:endParaRPr>
          </a:p>
        </p:txBody>
      </p:sp>
      <p:sp>
        <p:nvSpPr>
          <p:cNvPr id="89091" name="Text Box 311"/>
          <p:cNvSpPr txBox="1">
            <a:spLocks noChangeArrowheads="1"/>
          </p:cNvSpPr>
          <p:nvPr/>
        </p:nvSpPr>
        <p:spPr bwMode="auto">
          <a:xfrm>
            <a:off x="844550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634</a:t>
            </a:r>
            <a:endParaRPr lang="en-US" b="1" dirty="0">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3810000" y="76200"/>
            <a:ext cx="2819400" cy="609600"/>
          </a:xfrm>
          <a:solidFill>
            <a:schemeClr val="tx2"/>
          </a:solidFill>
        </p:spPr>
        <p:txBody>
          <a:bodyPr/>
          <a:lstStyle/>
          <a:p>
            <a:pPr>
              <a:defRPr/>
            </a:pPr>
            <a:r>
              <a:rPr lang="ar-JO" dirty="0">
                <a:solidFill>
                  <a:schemeClr val="bg2"/>
                </a:solidFill>
                <a:effectLst>
                  <a:outerShdw blurRad="38100" dist="38100" dir="2700000" algn="tl">
                    <a:srgbClr val="DDDDDD"/>
                  </a:outerShdw>
                </a:effectLst>
                <a:ea typeface="ＭＳ Ｐゴシック" charset="0"/>
              </a:rPr>
              <a:t>المفاتيح</a:t>
            </a:r>
            <a:endParaRPr lang="en-US" dirty="0">
              <a:solidFill>
                <a:schemeClr val="bg2"/>
              </a:solidFill>
              <a:effectLst>
                <a:outerShdw blurRad="38100" dist="38100" dir="2700000" algn="tl">
                  <a:srgbClr val="DDDDDD"/>
                </a:outerShdw>
              </a:effectLst>
              <a:ea typeface="ＭＳ Ｐゴシック" charset="0"/>
            </a:endParaRPr>
          </a:p>
        </p:txBody>
      </p:sp>
    </p:spTree>
    <p:extLst>
      <p:ext uri="{BB962C8B-B14F-4D97-AF65-F5344CB8AC3E}">
        <p14:creationId xmlns:p14="http://schemas.microsoft.com/office/powerpoint/2010/main" val="188013328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Rectangle 2"/>
          <p:cNvSpPr>
            <a:spLocks noGrp="1" noChangeArrowheads="1"/>
          </p:cNvSpPr>
          <p:nvPr>
            <p:ph type="title"/>
          </p:nvPr>
        </p:nvSpPr>
        <p:spPr>
          <a:xfrm>
            <a:off x="457200" y="76200"/>
            <a:ext cx="8458200" cy="1354138"/>
          </a:xfrm>
        </p:spPr>
        <p:txBody>
          <a:bodyPr/>
          <a:lstStyle/>
          <a:p>
            <a:pPr eaLnBrk="1" hangingPunct="1">
              <a:defRPr/>
            </a:pPr>
            <a:r>
              <a:rPr lang="ar-JO" sz="5400" dirty="0">
                <a:effectLst>
                  <a:glow rad="101600">
                    <a:schemeClr val="bg2"/>
                  </a:glow>
                  <a:outerShdw blurRad="38100" dist="38100" dir="2700000" algn="tl">
                    <a:srgbClr val="000000"/>
                  </a:outerShdw>
                </a:effectLst>
                <a:ea typeface="ＭＳ Ｐゴシック" charset="0"/>
                <a:cs typeface="Times New Roman" charset="0"/>
              </a:rPr>
              <a:t>3. مواضيع لاهوتية</a:t>
            </a:r>
            <a:endParaRPr lang="en-US" sz="5400" dirty="0">
              <a:effectLst>
                <a:glow rad="101600">
                  <a:schemeClr val="bg2"/>
                </a:glow>
                <a:outerShdw blurRad="38100" dist="38100" dir="2700000" algn="tl">
                  <a:srgbClr val="000000"/>
                </a:outerShdw>
              </a:effectLst>
              <a:ea typeface="ＭＳ Ｐゴシック" charset="0"/>
              <a:cs typeface="Times New Roman" charset="0"/>
            </a:endParaRPr>
          </a:p>
        </p:txBody>
      </p:sp>
      <p:sp>
        <p:nvSpPr>
          <p:cNvPr id="46084" name="Rectangle 3"/>
          <p:cNvSpPr>
            <a:spLocks noGrp="1" noChangeArrowheads="1"/>
          </p:cNvSpPr>
          <p:nvPr>
            <p:ph type="body" idx="1"/>
          </p:nvPr>
        </p:nvSpPr>
        <p:spPr>
          <a:xfrm>
            <a:off x="685800" y="1506538"/>
            <a:ext cx="8458200" cy="5351462"/>
          </a:xfrm>
        </p:spPr>
        <p:txBody>
          <a:bodyPr/>
          <a:lstStyle/>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1. يوم الرب</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2. العالمية</a:t>
            </a:r>
          </a:p>
          <a:p>
            <a:pPr algn="r" eaLnBrk="1" hangingPunct="1">
              <a:lnSpc>
                <a:spcPct val="90000"/>
              </a:lnSpc>
              <a:spcBef>
                <a:spcPct val="50000"/>
              </a:spcBef>
              <a:buClrTx/>
              <a:buSzTx/>
              <a:buFontTx/>
              <a:buNone/>
              <a:defRPr/>
            </a:pPr>
            <a:r>
              <a:rPr lang="ar-JO" sz="3600" dirty="0">
                <a:solidFill>
                  <a:srgbClr val="FFFF00"/>
                </a:solidFill>
                <a:effectLst>
                  <a:glow rad="101600">
                    <a:schemeClr val="bg2"/>
                  </a:glow>
                </a:effectLst>
                <a:ea typeface="ＭＳ Ｐゴシック" charset="0"/>
                <a:cs typeface="Times New Roman" charset="0"/>
              </a:rPr>
              <a:t>3. نبوة مسيانية</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4. حضور الله</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5. الخلق والإنقاص</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6. الأرض في عيون الأنبياء</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7. البقية</a:t>
            </a:r>
          </a:p>
        </p:txBody>
      </p:sp>
    </p:spTree>
    <p:extLst>
      <p:ext uri="{BB962C8B-B14F-4D97-AF65-F5344CB8AC3E}">
        <p14:creationId xmlns:p14="http://schemas.microsoft.com/office/powerpoint/2010/main" val="176988901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3" descr="come_lord_jesus__kng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100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0" name="Text Box 4"/>
          <p:cNvSpPr txBox="1">
            <a:spLocks noChangeArrowheads="1"/>
          </p:cNvSpPr>
          <p:nvPr/>
        </p:nvSpPr>
        <p:spPr bwMode="auto">
          <a:xfrm>
            <a:off x="896816" y="2010508"/>
            <a:ext cx="7924800" cy="1323439"/>
          </a:xfrm>
          <a:prstGeom prst="rect">
            <a:avLst/>
          </a:prstGeom>
          <a:noFill/>
          <a:ln w="12700" cap="sq">
            <a:noFill/>
            <a:miter lim="800000"/>
            <a:headEnd type="none" w="sm" len="sm"/>
            <a:tailEnd type="none" w="sm" len="sm"/>
          </a:ln>
        </p:spPr>
        <p:txBody>
          <a:bodyPr>
            <a:spAutoFit/>
          </a:bodyPr>
          <a:lstStyle>
            <a:lvl1pPr marL="512763" indent="-5127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الملك المسياني غير مذكور من قبل صفنيا</a:t>
            </a:r>
          </a:p>
          <a:p>
            <a:pPr algn="r" defTabSz="914400" rtl="1" eaLnBrk="1" fontAlgn="base" hangingPunct="1">
              <a:spcBef>
                <a:spcPct val="50000"/>
              </a:spcBef>
              <a:spcAft>
                <a:spcPct val="0"/>
              </a:spcAft>
              <a:buFontTx/>
              <a:buChar char="•"/>
              <a:defRPr/>
            </a:pPr>
            <a:r>
              <a:rPr lang="ar-JO" sz="3200" b="1" dirty="0">
                <a:solidFill>
                  <a:srgbClr val="EAEAEA"/>
                </a:solidFill>
                <a:effectLst>
                  <a:glow rad="177800">
                    <a:srgbClr val="000000"/>
                  </a:glow>
                </a:effectLst>
                <a:latin typeface="Arial" panose="020B0604020202020204" pitchFamily="34" charset="0"/>
                <a:cs typeface="Arial" panose="020B0604020202020204" pitchFamily="34" charset="0"/>
              </a:rPr>
              <a:t>يصور مجد العصر المسياني (3: 14-20)</a:t>
            </a:r>
            <a:endParaRPr lang="en-US" sz="3200" b="1" dirty="0">
              <a:solidFill>
                <a:srgbClr val="EAEAEA"/>
              </a:solidFill>
              <a:effectLst>
                <a:glow rad="177800">
                  <a:srgbClr val="000000"/>
                </a:glow>
              </a:effectLst>
              <a:latin typeface="Arial" panose="020B0604020202020204" pitchFamily="34" charset="0"/>
              <a:cs typeface="Arial" panose="020B0604020202020204" pitchFamily="34" charset="0"/>
            </a:endParaRPr>
          </a:p>
        </p:txBody>
      </p:sp>
      <p:sp>
        <p:nvSpPr>
          <p:cNvPr id="48131" name="Title 3"/>
          <p:cNvSpPr>
            <a:spLocks noGrp="1"/>
          </p:cNvSpPr>
          <p:nvPr>
            <p:ph type="title"/>
          </p:nvPr>
        </p:nvSpPr>
        <p:spPr>
          <a:xfrm>
            <a:off x="457200" y="838200"/>
            <a:ext cx="7315200" cy="685800"/>
          </a:xfrm>
        </p:spPr>
        <p:txBody>
          <a:bodyPr/>
          <a:lstStyle/>
          <a:p>
            <a:pPr algn="r" eaLnBrk="1" hangingPunct="1">
              <a:defRPr/>
            </a:pPr>
            <a:r>
              <a:rPr lang="ar-JO" dirty="0">
                <a:solidFill>
                  <a:srgbClr val="FFFF00"/>
                </a:solidFill>
                <a:effectLst>
                  <a:glow rad="177800">
                    <a:schemeClr val="bg2"/>
                  </a:glow>
                </a:effectLst>
                <a:ea typeface="ＭＳ Ｐゴシック" charset="0"/>
              </a:rPr>
              <a:t>3. نبوة مسيانية</a:t>
            </a:r>
            <a:endParaRPr lang="en-US" dirty="0">
              <a:effectLst>
                <a:glow rad="177800">
                  <a:schemeClr val="bg2"/>
                </a:glow>
              </a:effectLst>
              <a:ea typeface="ＭＳ Ｐゴシック" charset="0"/>
            </a:endParaRPr>
          </a:p>
        </p:txBody>
      </p:sp>
    </p:spTree>
    <p:extLst>
      <p:ext uri="{BB962C8B-B14F-4D97-AF65-F5344CB8AC3E}">
        <p14:creationId xmlns:p14="http://schemas.microsoft.com/office/powerpoint/2010/main" val="338139338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1"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Rectangle 3"/>
          <p:cNvSpPr>
            <a:spLocks noGrp="1" noChangeArrowheads="1"/>
          </p:cNvSpPr>
          <p:nvPr>
            <p:ph type="title"/>
          </p:nvPr>
        </p:nvSpPr>
        <p:spPr>
          <a:xfrm>
            <a:off x="457200" y="76200"/>
            <a:ext cx="8458200" cy="1354138"/>
          </a:xfrm>
        </p:spPr>
        <p:txBody>
          <a:bodyPr/>
          <a:lstStyle/>
          <a:p>
            <a:pPr eaLnBrk="1" hangingPunct="1">
              <a:defRPr/>
            </a:pPr>
            <a:r>
              <a:rPr lang="ar-JO" sz="5400" dirty="0">
                <a:effectLst>
                  <a:glow rad="152400">
                    <a:schemeClr val="bg2"/>
                  </a:glow>
                </a:effectLst>
                <a:ea typeface="ＭＳ Ｐゴシック" charset="0"/>
                <a:cs typeface="Times New Roman" charset="0"/>
              </a:rPr>
              <a:t>3. مواضيع لاهوتية</a:t>
            </a:r>
            <a:endParaRPr lang="en-US" sz="5400" dirty="0">
              <a:effectLst>
                <a:glow rad="152400">
                  <a:schemeClr val="bg2"/>
                </a:glow>
              </a:effectLst>
              <a:ea typeface="ＭＳ Ｐゴシック" charset="0"/>
              <a:cs typeface="Times New Roman" charset="0"/>
            </a:endParaRPr>
          </a:p>
        </p:txBody>
      </p:sp>
      <p:sp>
        <p:nvSpPr>
          <p:cNvPr id="50180" name="Rectangle 4"/>
          <p:cNvSpPr>
            <a:spLocks noGrp="1" noChangeArrowheads="1"/>
          </p:cNvSpPr>
          <p:nvPr>
            <p:ph type="body" idx="1"/>
          </p:nvPr>
        </p:nvSpPr>
        <p:spPr>
          <a:xfrm>
            <a:off x="228600" y="1430338"/>
            <a:ext cx="8235462" cy="5427662"/>
          </a:xfrm>
        </p:spPr>
        <p:txBody>
          <a:bodyPr/>
          <a:lstStyle/>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1. يوم الرب</a:t>
            </a:r>
          </a:p>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2. العالمية</a:t>
            </a:r>
          </a:p>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3. نبوة مسيانية</a:t>
            </a:r>
          </a:p>
          <a:p>
            <a:pPr algn="r" eaLnBrk="1" hangingPunct="1">
              <a:lnSpc>
                <a:spcPct val="90000"/>
              </a:lnSpc>
              <a:spcBef>
                <a:spcPct val="50000"/>
              </a:spcBef>
              <a:buClrTx/>
              <a:buSzTx/>
              <a:buFontTx/>
              <a:buNone/>
              <a:defRPr/>
            </a:pPr>
            <a:r>
              <a:rPr lang="ar-JO" sz="3600" dirty="0">
                <a:solidFill>
                  <a:srgbClr val="FFFF00"/>
                </a:solidFill>
                <a:effectLst>
                  <a:glow rad="152400">
                    <a:schemeClr val="bg2"/>
                  </a:glow>
                </a:effectLst>
                <a:ea typeface="ＭＳ Ｐゴシック" charset="0"/>
                <a:cs typeface="Times New Roman" charset="0"/>
              </a:rPr>
              <a:t>4. حضور الله</a:t>
            </a:r>
          </a:p>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5. الخلق والإنقاص</a:t>
            </a:r>
          </a:p>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6. الأرض في عيون الأنبياء</a:t>
            </a:r>
          </a:p>
          <a:p>
            <a:pPr algn="r" eaLnBrk="1" hangingPunct="1">
              <a:lnSpc>
                <a:spcPct val="90000"/>
              </a:lnSpc>
              <a:spcBef>
                <a:spcPct val="50000"/>
              </a:spcBef>
              <a:buClrTx/>
              <a:buSzTx/>
              <a:buFontTx/>
              <a:buNone/>
              <a:defRPr/>
            </a:pPr>
            <a:r>
              <a:rPr lang="ar-JO" sz="3600" dirty="0">
                <a:effectLst>
                  <a:glow rad="152400">
                    <a:schemeClr val="bg2"/>
                  </a:glow>
                </a:effectLst>
                <a:ea typeface="ＭＳ Ｐゴシック" charset="0"/>
                <a:cs typeface="Times New Roman" charset="0"/>
              </a:rPr>
              <a:t>7. البقية</a:t>
            </a:r>
          </a:p>
        </p:txBody>
      </p:sp>
    </p:spTree>
    <p:extLst>
      <p:ext uri="{BB962C8B-B14F-4D97-AF65-F5344CB8AC3E}">
        <p14:creationId xmlns:p14="http://schemas.microsoft.com/office/powerpoint/2010/main" val="150399713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4"/>
          <p:cNvSpPr txBox="1">
            <a:spLocks noChangeArrowheads="1"/>
          </p:cNvSpPr>
          <p:nvPr/>
        </p:nvSpPr>
        <p:spPr bwMode="auto">
          <a:xfrm>
            <a:off x="253833" y="2133600"/>
            <a:ext cx="8468139" cy="1815882"/>
          </a:xfrm>
          <a:prstGeom prst="rect">
            <a:avLst/>
          </a:prstGeom>
          <a:noFill/>
          <a:ln w="12700" cap="sq">
            <a:no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sz="2800" b="1" dirty="0">
                <a:solidFill>
                  <a:srgbClr val="EAEAEA"/>
                </a:solidFill>
                <a:effectLst>
                  <a:glow rad="139700">
                    <a:srgbClr val="000000"/>
                  </a:glow>
                </a:effectLst>
                <a:latin typeface="Arial" panose="020B0604020202020204" pitchFamily="34" charset="0"/>
                <a:cs typeface="Arial" panose="020B0604020202020204" pitchFamily="34" charset="0"/>
              </a:rPr>
              <a:t>مركزية حضور الله:</a:t>
            </a:r>
            <a:endParaRPr lang="en-US" sz="2800" b="1" dirty="0">
              <a:solidFill>
                <a:srgbClr val="EAEAEA"/>
              </a:solidFill>
              <a:effectLst>
                <a:glow rad="1397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buFontTx/>
              <a:buChar char="•"/>
              <a:defRPr/>
            </a:pPr>
            <a:r>
              <a:rPr lang="ar-JO" sz="2800" b="1" dirty="0">
                <a:solidFill>
                  <a:srgbClr val="EAEAEA"/>
                </a:solidFill>
                <a:effectLst>
                  <a:glow rad="139700">
                    <a:srgbClr val="000000"/>
                  </a:glow>
                </a:effectLst>
                <a:latin typeface="Arial" panose="020B0604020202020204" pitchFamily="34" charset="0"/>
                <a:cs typeface="Arial" panose="020B0604020202020204" pitchFamily="34" charset="0"/>
              </a:rPr>
              <a:t> يفتتح السفر في 1: 1 باسم الله الحاضر - يهوه</a:t>
            </a:r>
            <a:endParaRPr lang="en-US" sz="2800" b="1" dirty="0">
              <a:solidFill>
                <a:srgbClr val="EAEAEA"/>
              </a:solidFill>
              <a:effectLst>
                <a:glow rad="1397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buFontTx/>
              <a:buChar char="•"/>
              <a:defRPr/>
            </a:pPr>
            <a:r>
              <a:rPr lang="ar-JO" sz="2800" b="1" dirty="0">
                <a:solidFill>
                  <a:srgbClr val="EAEAEA"/>
                </a:solidFill>
                <a:effectLst>
                  <a:glow rad="139700">
                    <a:srgbClr val="000000"/>
                  </a:glow>
                </a:effectLst>
                <a:latin typeface="Arial" panose="020B0604020202020204" pitchFamily="34" charset="0"/>
                <a:cs typeface="Arial" panose="020B0604020202020204" pitchFamily="34" charset="0"/>
              </a:rPr>
              <a:t> العد 3: 20 يختم باسم يهوه</a:t>
            </a:r>
            <a:endParaRPr lang="en-US" sz="2800" b="1" dirty="0">
              <a:solidFill>
                <a:srgbClr val="EAEAEA"/>
              </a:solidFill>
              <a:effectLst>
                <a:glow rad="139700">
                  <a:srgbClr val="000000"/>
                </a:glow>
              </a:effectLst>
              <a:latin typeface="Arial" panose="020B0604020202020204" pitchFamily="34" charset="0"/>
              <a:cs typeface="Arial" panose="020B0604020202020204" pitchFamily="34" charset="0"/>
            </a:endParaRPr>
          </a:p>
        </p:txBody>
      </p:sp>
      <p:sp>
        <p:nvSpPr>
          <p:cNvPr id="52227" name="Text Box 5"/>
          <p:cNvSpPr txBox="1">
            <a:spLocks noChangeArrowheads="1"/>
          </p:cNvSpPr>
          <p:nvPr/>
        </p:nvSpPr>
        <p:spPr bwMode="auto">
          <a:xfrm>
            <a:off x="803034" y="4283075"/>
            <a:ext cx="7696200" cy="138499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sz="2800" b="1" dirty="0">
                <a:solidFill>
                  <a:srgbClr val="EAEAEA"/>
                </a:solidFill>
                <a:effectLst>
                  <a:glow rad="139700">
                    <a:srgbClr val="000000"/>
                  </a:glow>
                </a:effectLst>
                <a:latin typeface="Arial" panose="020B0604020202020204" pitchFamily="34" charset="0"/>
                <a:cs typeface="Arial" panose="020B0604020202020204" pitchFamily="34" charset="0"/>
              </a:rPr>
              <a:t>تظهر الإصحاحات ما بينهما تدخل الله في التاريخ البشري بطريقة تحولية قديرة (الدينونة 1: 1-3: 8، الإسترداد/الخلاص في     3: 9-20)</a:t>
            </a:r>
            <a:endParaRPr lang="en-US" sz="2800" b="1" dirty="0">
              <a:solidFill>
                <a:srgbClr val="EAEAEA"/>
              </a:solidFill>
              <a:effectLst>
                <a:glow rad="139700">
                  <a:srgbClr val="000000"/>
                </a:glow>
              </a:effectLst>
              <a:latin typeface="Arial" panose="020B0604020202020204" pitchFamily="34" charset="0"/>
              <a:cs typeface="Arial" panose="020B0604020202020204" pitchFamily="34" charset="0"/>
            </a:endParaRPr>
          </a:p>
        </p:txBody>
      </p:sp>
      <p:sp>
        <p:nvSpPr>
          <p:cNvPr id="52228" name="Title 4"/>
          <p:cNvSpPr>
            <a:spLocks noGrp="1"/>
          </p:cNvSpPr>
          <p:nvPr>
            <p:ph type="title"/>
          </p:nvPr>
        </p:nvSpPr>
        <p:spPr>
          <a:xfrm>
            <a:off x="2713528" y="714473"/>
            <a:ext cx="5951657" cy="685800"/>
          </a:xfrm>
        </p:spPr>
        <p:txBody>
          <a:bodyPr/>
          <a:lstStyle/>
          <a:p>
            <a:pPr algn="r" eaLnBrk="1" hangingPunct="1">
              <a:defRPr/>
            </a:pPr>
            <a:r>
              <a:rPr lang="ar-JO" sz="3600" dirty="0">
                <a:solidFill>
                  <a:srgbClr val="FFFF00"/>
                </a:solidFill>
                <a:effectLst>
                  <a:glow rad="139700">
                    <a:schemeClr val="bg2"/>
                  </a:glow>
                </a:effectLst>
                <a:ea typeface="ＭＳ Ｐゴシック" charset="0"/>
              </a:rPr>
              <a:t>4. حضور الله</a:t>
            </a:r>
            <a:endParaRPr lang="en-US" dirty="0">
              <a:effectLst>
                <a:glow rad="139700">
                  <a:schemeClr val="bg2"/>
                </a:glow>
              </a:effectLst>
              <a:ea typeface="ＭＳ Ｐゴシック" charset="0"/>
            </a:endParaRPr>
          </a:p>
        </p:txBody>
      </p:sp>
      <p:pic>
        <p:nvPicPr>
          <p:cNvPr id="119812" name="Picture 4" descr="throne-of-go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1"/>
            <a:ext cx="4031943" cy="27549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645129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5" name="Rectangle 3"/>
          <p:cNvSpPr>
            <a:spLocks noGrp="1" noChangeArrowheads="1"/>
          </p:cNvSpPr>
          <p:nvPr>
            <p:ph type="title"/>
          </p:nvPr>
        </p:nvSpPr>
        <p:spPr>
          <a:xfrm>
            <a:off x="457200" y="76200"/>
            <a:ext cx="8458200" cy="1354138"/>
          </a:xfrm>
        </p:spPr>
        <p:txBody>
          <a:bodyPr/>
          <a:lstStyle/>
          <a:p>
            <a:pPr eaLnBrk="1" hangingPunct="1">
              <a:defRPr/>
            </a:pPr>
            <a:r>
              <a:rPr lang="ar-JO" sz="5400" dirty="0">
                <a:effectLst>
                  <a:glow rad="101600">
                    <a:schemeClr val="bg2"/>
                  </a:glow>
                </a:effectLst>
                <a:ea typeface="ＭＳ Ｐゴシック" charset="0"/>
                <a:cs typeface="Times New Roman" charset="0"/>
              </a:rPr>
              <a:t>3. مواضيع لاهوتية</a:t>
            </a:r>
            <a:endParaRPr lang="en-US" sz="5400" dirty="0">
              <a:effectLst>
                <a:glow rad="101600">
                  <a:schemeClr val="bg2"/>
                </a:glow>
              </a:effectLst>
              <a:ea typeface="ＭＳ Ｐゴシック" charset="0"/>
              <a:cs typeface="Times New Roman" charset="0"/>
            </a:endParaRPr>
          </a:p>
        </p:txBody>
      </p:sp>
      <p:sp>
        <p:nvSpPr>
          <p:cNvPr id="54276" name="Rectangle 4"/>
          <p:cNvSpPr>
            <a:spLocks noGrp="1" noChangeArrowheads="1"/>
          </p:cNvSpPr>
          <p:nvPr>
            <p:ph type="body" idx="1"/>
          </p:nvPr>
        </p:nvSpPr>
        <p:spPr>
          <a:xfrm>
            <a:off x="0" y="1527313"/>
            <a:ext cx="8574157" cy="5254487"/>
          </a:xfrm>
        </p:spPr>
        <p:txBody>
          <a:bodyPr/>
          <a:lstStyle/>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1. يوم الرب</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2. العالمية</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3. نبوة مسيانية</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4. حضور الله</a:t>
            </a:r>
          </a:p>
          <a:p>
            <a:pPr algn="r" eaLnBrk="1" hangingPunct="1">
              <a:lnSpc>
                <a:spcPct val="90000"/>
              </a:lnSpc>
              <a:spcBef>
                <a:spcPct val="50000"/>
              </a:spcBef>
              <a:buClrTx/>
              <a:buSzTx/>
              <a:buFontTx/>
              <a:buNone/>
              <a:defRPr/>
            </a:pPr>
            <a:r>
              <a:rPr lang="ar-JO" sz="3600" dirty="0">
                <a:solidFill>
                  <a:srgbClr val="FFFF00"/>
                </a:solidFill>
                <a:effectLst>
                  <a:glow rad="101600">
                    <a:schemeClr val="bg2"/>
                  </a:glow>
                </a:effectLst>
                <a:ea typeface="ＭＳ Ｐゴシック" charset="0"/>
                <a:cs typeface="Times New Roman" charset="0"/>
              </a:rPr>
              <a:t>5. الخلق والإنقاص</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6. الأرض في عيون الأنبياء</a:t>
            </a:r>
          </a:p>
          <a:p>
            <a:pPr algn="r" eaLnBrk="1" hangingPunct="1">
              <a:lnSpc>
                <a:spcPct val="90000"/>
              </a:lnSpc>
              <a:spcBef>
                <a:spcPct val="50000"/>
              </a:spcBef>
              <a:buClrTx/>
              <a:buSzTx/>
              <a:buFontTx/>
              <a:buNone/>
              <a:defRPr/>
            </a:pPr>
            <a:r>
              <a:rPr lang="ar-JO" sz="3600" dirty="0">
                <a:effectLst>
                  <a:glow rad="101600">
                    <a:schemeClr val="bg2"/>
                  </a:glow>
                </a:effectLst>
                <a:ea typeface="ＭＳ Ｐゴシック" charset="0"/>
                <a:cs typeface="Times New Roman" charset="0"/>
              </a:rPr>
              <a:t>7. البقية</a:t>
            </a:r>
          </a:p>
        </p:txBody>
      </p:sp>
    </p:spTree>
    <p:extLst>
      <p:ext uri="{BB962C8B-B14F-4D97-AF65-F5344CB8AC3E}">
        <p14:creationId xmlns:p14="http://schemas.microsoft.com/office/powerpoint/2010/main" val="417582686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ext Box 4"/>
          <p:cNvSpPr txBox="1">
            <a:spLocks noChangeArrowheads="1"/>
          </p:cNvSpPr>
          <p:nvPr/>
        </p:nvSpPr>
        <p:spPr bwMode="auto">
          <a:xfrm>
            <a:off x="1066800" y="990600"/>
            <a:ext cx="5562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الله حاضر في الخليقة</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44037" name="Text Box 5"/>
          <p:cNvSpPr txBox="1">
            <a:spLocks noChangeArrowheads="1"/>
          </p:cNvSpPr>
          <p:nvPr/>
        </p:nvSpPr>
        <p:spPr bwMode="auto">
          <a:xfrm>
            <a:off x="1066800" y="2209796"/>
            <a:ext cx="77724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1: 1-3: 8 يظهر دينونة الله على خليقته، فالله لن يتردد أن يأتي بفترة إنقاص أو عدم خلق (خصوصاً 1: 3)</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44038" name="Text Box 6"/>
          <p:cNvSpPr txBox="1">
            <a:spLocks noChangeArrowheads="1"/>
          </p:cNvSpPr>
          <p:nvPr/>
        </p:nvSpPr>
        <p:spPr bwMode="auto">
          <a:xfrm>
            <a:off x="1219200" y="3581396"/>
            <a:ext cx="76200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الدينونة شديدة</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دمار يهوه سيكون كئيباً بقدر وفرة خلقه (جريج أ. كينغ)</a:t>
            </a:r>
          </a:p>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يبدو أن الأرض ستعود إلى المرحلة الأساسية من الفوضى وأن تكون خربة وخالية من الحياة (تك 1: 2)</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44039" name="Text Box 7"/>
          <p:cNvSpPr txBox="1">
            <a:spLocks noChangeArrowheads="1"/>
          </p:cNvSpPr>
          <p:nvPr/>
        </p:nvSpPr>
        <p:spPr bwMode="auto">
          <a:xfrm>
            <a:off x="1219200" y="6186488"/>
            <a:ext cx="76200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ترتيب الخليقة معكوس في صفنيا</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56326" name="Title 6"/>
          <p:cNvSpPr>
            <a:spLocks noGrp="1"/>
          </p:cNvSpPr>
          <p:nvPr>
            <p:ph type="title"/>
          </p:nvPr>
        </p:nvSpPr>
        <p:spPr>
          <a:xfrm>
            <a:off x="1066800" y="276513"/>
            <a:ext cx="6096000" cy="762000"/>
          </a:xfrm>
        </p:spPr>
        <p:txBody>
          <a:bodyPr/>
          <a:lstStyle/>
          <a:p>
            <a:pPr algn="r" eaLnBrk="1" hangingPunct="1">
              <a:defRPr/>
            </a:pPr>
            <a:r>
              <a:rPr lang="ar-JO" sz="3600" dirty="0">
                <a:solidFill>
                  <a:srgbClr val="FFFF00"/>
                </a:solidFill>
                <a:effectLst>
                  <a:glow rad="101600">
                    <a:schemeClr val="bg2"/>
                  </a:glow>
                </a:effectLst>
                <a:ea typeface="ＭＳ Ｐゴシック" charset="0"/>
              </a:rPr>
              <a:t>5. الخلق والإنقاص</a:t>
            </a:r>
            <a:endParaRPr lang="en-US" dirty="0">
              <a:effectLst>
                <a:glow rad="101600">
                  <a:schemeClr val="bg2"/>
                </a:glow>
              </a:effectLst>
              <a:ea typeface="ＭＳ Ｐゴシック" charset="0"/>
            </a:endParaRPr>
          </a:p>
        </p:txBody>
      </p:sp>
      <p:pic>
        <p:nvPicPr>
          <p:cNvPr id="123910" name="Picture 6" descr="emergency-signal-ahea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8574" y="13553"/>
            <a:ext cx="2585321" cy="19389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63079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checkerboard(across)">
                                      <p:cBhvr>
                                        <p:cTn id="7" dur="500"/>
                                        <p:tgtEl>
                                          <p:spTgt spid="4403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nodeType="clickEffect">
                                  <p:stCondLst>
                                    <p:cond delay="0"/>
                                  </p:stCondLst>
                                  <p:childTnLst>
                                    <p:set>
                                      <p:cBhvr>
                                        <p:cTn id="11" dur="1" fill="hold">
                                          <p:stCondLst>
                                            <p:cond delay="0"/>
                                          </p:stCondLst>
                                        </p:cTn>
                                        <p:tgtEl>
                                          <p:spTgt spid="44038"/>
                                        </p:tgtEl>
                                        <p:attrNameLst>
                                          <p:attrName>style.visibility</p:attrName>
                                        </p:attrNameLst>
                                      </p:cBhvr>
                                      <p:to>
                                        <p:strVal val="visible"/>
                                      </p:to>
                                    </p:set>
                                    <p:anim calcmode="lin" valueType="num">
                                      <p:cBhvr additive="base">
                                        <p:cTn id="12" dur="500" fill="hold"/>
                                        <p:tgtEl>
                                          <p:spTgt spid="44038"/>
                                        </p:tgtEl>
                                        <p:attrNameLst>
                                          <p:attrName>ppt_x</p:attrName>
                                        </p:attrNameLst>
                                      </p:cBhvr>
                                      <p:tavLst>
                                        <p:tav tm="0">
                                          <p:val>
                                            <p:strVal val="0-#ppt_w/2"/>
                                          </p:val>
                                        </p:tav>
                                        <p:tav tm="100000">
                                          <p:val>
                                            <p:strVal val="#ppt_x"/>
                                          </p:val>
                                        </p:tav>
                                      </p:tavLst>
                                    </p:anim>
                                    <p:anim calcmode="lin" valueType="num">
                                      <p:cBhvr additive="base">
                                        <p:cTn id="13" dur="500" fill="hold"/>
                                        <p:tgtEl>
                                          <p:spTgt spid="44038"/>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nodeType="clickEffect">
                                  <p:stCondLst>
                                    <p:cond delay="0"/>
                                  </p:stCondLst>
                                  <p:childTnLst>
                                    <p:set>
                                      <p:cBhvr>
                                        <p:cTn id="17" dur="1" fill="hold">
                                          <p:stCondLst>
                                            <p:cond delay="0"/>
                                          </p:stCondLst>
                                        </p:cTn>
                                        <p:tgtEl>
                                          <p:spTgt spid="44039"/>
                                        </p:tgtEl>
                                        <p:attrNameLst>
                                          <p:attrName>style.visibility</p:attrName>
                                        </p:attrNameLst>
                                      </p:cBhvr>
                                      <p:to>
                                        <p:strVal val="visible"/>
                                      </p:to>
                                    </p:set>
                                    <p:anim calcmode="lin" valueType="num">
                                      <p:cBhvr additive="base">
                                        <p:cTn id="18" dur="500" fill="hold"/>
                                        <p:tgtEl>
                                          <p:spTgt spid="44039"/>
                                        </p:tgtEl>
                                        <p:attrNameLst>
                                          <p:attrName>ppt_x</p:attrName>
                                        </p:attrNameLst>
                                      </p:cBhvr>
                                      <p:tavLst>
                                        <p:tav tm="0">
                                          <p:val>
                                            <p:strVal val="#ppt_x"/>
                                          </p:val>
                                        </p:tav>
                                        <p:tav tm="100000">
                                          <p:val>
                                            <p:strVal val="#ppt_x"/>
                                          </p:val>
                                        </p:tav>
                                      </p:tavLst>
                                    </p:anim>
                                    <p:anim calcmode="lin" valueType="num">
                                      <p:cBhvr additive="base">
                                        <p:cTn id="19" dur="500" fill="hold"/>
                                        <p:tgtEl>
                                          <p:spTgt spid="440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1" name="Rectangle 3"/>
          <p:cNvSpPr>
            <a:spLocks noGrp="1" noChangeArrowheads="1"/>
          </p:cNvSpPr>
          <p:nvPr>
            <p:ph type="title"/>
          </p:nvPr>
        </p:nvSpPr>
        <p:spPr>
          <a:xfrm>
            <a:off x="457200" y="76200"/>
            <a:ext cx="8458200" cy="1354138"/>
          </a:xfrm>
        </p:spPr>
        <p:txBody>
          <a:bodyPr/>
          <a:lstStyle/>
          <a:p>
            <a:pPr eaLnBrk="1" hangingPunct="1">
              <a:defRPr/>
            </a:pPr>
            <a:r>
              <a:rPr lang="ar-JO" sz="5400" dirty="0">
                <a:effectLst>
                  <a:glow rad="139700">
                    <a:schemeClr val="bg2"/>
                  </a:glow>
                </a:effectLst>
                <a:ea typeface="ＭＳ Ｐゴシック" charset="0"/>
                <a:cs typeface="Times New Roman" charset="0"/>
              </a:rPr>
              <a:t>3. مواضيع لاهوتية</a:t>
            </a:r>
            <a:endParaRPr lang="en-US" sz="5400" dirty="0">
              <a:effectLst>
                <a:glow rad="139700">
                  <a:schemeClr val="bg2"/>
                </a:glow>
              </a:effectLst>
              <a:ea typeface="ＭＳ Ｐゴシック" charset="0"/>
              <a:cs typeface="Times New Roman" charset="0"/>
            </a:endParaRPr>
          </a:p>
        </p:txBody>
      </p:sp>
      <p:sp>
        <p:nvSpPr>
          <p:cNvPr id="58372" name="Rectangle 4"/>
          <p:cNvSpPr>
            <a:spLocks noGrp="1" noChangeArrowheads="1"/>
          </p:cNvSpPr>
          <p:nvPr>
            <p:ph type="body" idx="1"/>
          </p:nvPr>
        </p:nvSpPr>
        <p:spPr>
          <a:xfrm>
            <a:off x="457200" y="1430338"/>
            <a:ext cx="8112369" cy="5427662"/>
          </a:xfrm>
        </p:spPr>
        <p:txBody>
          <a:bodyPr/>
          <a:lstStyle/>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1. يوم الرب</a:t>
            </a:r>
          </a:p>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2. العالمية</a:t>
            </a:r>
          </a:p>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3. نبوة مسيانية</a:t>
            </a:r>
          </a:p>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4. حضور الله</a:t>
            </a:r>
          </a:p>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5. الخلق والإنقاص</a:t>
            </a:r>
          </a:p>
          <a:p>
            <a:pPr algn="r" eaLnBrk="1" hangingPunct="1">
              <a:lnSpc>
                <a:spcPct val="90000"/>
              </a:lnSpc>
              <a:spcBef>
                <a:spcPct val="50000"/>
              </a:spcBef>
              <a:buClrTx/>
              <a:buSzTx/>
              <a:buFontTx/>
              <a:buNone/>
              <a:defRPr/>
            </a:pPr>
            <a:r>
              <a:rPr lang="ar-JO" sz="3600" dirty="0">
                <a:solidFill>
                  <a:srgbClr val="FFFF00"/>
                </a:solidFill>
                <a:effectLst>
                  <a:glow rad="139700">
                    <a:schemeClr val="bg2"/>
                  </a:glow>
                </a:effectLst>
                <a:ea typeface="ＭＳ Ｐゴシック" charset="0"/>
              </a:rPr>
              <a:t>6. الأرض في عيون الأنبياء</a:t>
            </a:r>
          </a:p>
          <a:p>
            <a:pPr algn="r" eaLnBrk="1" hangingPunct="1">
              <a:lnSpc>
                <a:spcPct val="90000"/>
              </a:lnSpc>
              <a:spcBef>
                <a:spcPct val="50000"/>
              </a:spcBef>
              <a:buClrTx/>
              <a:buSzTx/>
              <a:buFontTx/>
              <a:buNone/>
              <a:defRPr/>
            </a:pPr>
            <a:r>
              <a:rPr lang="ar-JO" sz="3600" dirty="0">
                <a:effectLst>
                  <a:glow rad="139700">
                    <a:schemeClr val="bg2"/>
                  </a:glow>
                </a:effectLst>
                <a:ea typeface="ＭＳ Ｐゴシック" charset="0"/>
              </a:rPr>
              <a:t>7. البقية</a:t>
            </a:r>
          </a:p>
        </p:txBody>
      </p:sp>
    </p:spTree>
    <p:extLst>
      <p:ext uri="{BB962C8B-B14F-4D97-AF65-F5344CB8AC3E}">
        <p14:creationId xmlns:p14="http://schemas.microsoft.com/office/powerpoint/2010/main" val="92120181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Text Box 4"/>
          <p:cNvSpPr txBox="1">
            <a:spLocks noChangeArrowheads="1"/>
          </p:cNvSpPr>
          <p:nvPr/>
        </p:nvSpPr>
        <p:spPr bwMode="auto">
          <a:xfrm>
            <a:off x="0" y="1524000"/>
            <a:ext cx="85344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228600" indent="-228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أكد صفنيا التعاليم السابقة بأن استمرار شغل الأرض مرتبط بالطاعة، لأن الأرض هبة من الله.</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46085" name="Text Box 5"/>
          <p:cNvSpPr txBox="1">
            <a:spLocks noChangeArrowheads="1"/>
          </p:cNvSpPr>
          <p:nvPr/>
        </p:nvSpPr>
        <p:spPr bwMode="auto">
          <a:xfrm>
            <a:off x="0" y="2867025"/>
            <a:ext cx="853440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228600" indent="-228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بعد انقسام يهوذا وإسرائيل تم إعطاء نبوات ضد الشعب بسبب زناهم (ركضهم وراء الآلهة الأخرى) </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46087" name="Text Box 7"/>
          <p:cNvSpPr txBox="1">
            <a:spLocks noChangeArrowheads="1"/>
          </p:cNvSpPr>
          <p:nvPr/>
        </p:nvSpPr>
        <p:spPr bwMode="auto">
          <a:xfrm>
            <a:off x="0" y="4314825"/>
            <a:ext cx="8534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marL="228600" indent="-2286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b="1" dirty="0">
                <a:solidFill>
                  <a:srgbClr val="EAEAEA"/>
                </a:solidFill>
                <a:effectLst>
                  <a:glow rad="101600">
                    <a:srgbClr val="000000"/>
                  </a:glow>
                </a:effectLst>
                <a:latin typeface="Arial" panose="020B0604020202020204" pitchFamily="34" charset="0"/>
                <a:cs typeface="Arial" panose="020B0604020202020204" pitchFamily="34" charset="0"/>
              </a:rPr>
              <a:t>في عهد يوشيا: كان البعل لا يزال يُعبد وكانت المرتفعات تزدهر (١: ٤) وكانت جند السماء يُسجد لها على السطوح (١: ٥) وتحولت الجموع تماماً عن اتباع الرب  (١: ٦).</a:t>
            </a:r>
            <a:endParaRPr lang="en-US" b="1" dirty="0">
              <a:solidFill>
                <a:srgbClr val="EAEAEA"/>
              </a:solidFill>
              <a:effectLst>
                <a:glow rad="101600">
                  <a:srgbClr val="000000"/>
                </a:glow>
              </a:effectLst>
              <a:latin typeface="Arial" panose="020B0604020202020204" pitchFamily="34" charset="0"/>
              <a:cs typeface="Arial" panose="020B0604020202020204" pitchFamily="34" charset="0"/>
            </a:endParaRPr>
          </a:p>
        </p:txBody>
      </p:sp>
      <p:sp>
        <p:nvSpPr>
          <p:cNvPr id="60421" name="Title 5"/>
          <p:cNvSpPr>
            <a:spLocks noGrp="1"/>
          </p:cNvSpPr>
          <p:nvPr>
            <p:ph type="title"/>
          </p:nvPr>
        </p:nvSpPr>
        <p:spPr>
          <a:xfrm>
            <a:off x="955430" y="353586"/>
            <a:ext cx="8001000" cy="914400"/>
          </a:xfrm>
        </p:spPr>
        <p:txBody>
          <a:bodyPr/>
          <a:lstStyle/>
          <a:p>
            <a:pPr algn="r" eaLnBrk="1" hangingPunct="1">
              <a:defRPr/>
            </a:pPr>
            <a:r>
              <a:rPr lang="ar-JO" sz="3600" dirty="0">
                <a:solidFill>
                  <a:srgbClr val="FFFF00"/>
                </a:solidFill>
                <a:effectLst>
                  <a:glow rad="101600">
                    <a:schemeClr val="bg2"/>
                  </a:glow>
                </a:effectLst>
                <a:ea typeface="ＭＳ Ｐゴシック" charset="0"/>
              </a:rPr>
              <a:t>6. الأرض في عيون الأنبياء</a:t>
            </a:r>
            <a:endParaRPr lang="en-US" dirty="0">
              <a:effectLst>
                <a:glow rad="101600">
                  <a:schemeClr val="bg2"/>
                </a:glow>
              </a:effectLst>
              <a:ea typeface="ＭＳ Ｐゴシック" charset="0"/>
            </a:endParaRPr>
          </a:p>
        </p:txBody>
      </p:sp>
    </p:spTree>
    <p:extLst>
      <p:ext uri="{BB962C8B-B14F-4D97-AF65-F5344CB8AC3E}">
        <p14:creationId xmlns:p14="http://schemas.microsoft.com/office/powerpoint/2010/main" val="25532626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6085"/>
                                        </p:tgtEl>
                                        <p:attrNameLst>
                                          <p:attrName>style.visibility</p:attrName>
                                        </p:attrNameLst>
                                      </p:cBhvr>
                                      <p:to>
                                        <p:strVal val="visible"/>
                                      </p:to>
                                    </p:set>
                                    <p:anim calcmode="lin" valueType="num">
                                      <p:cBhvr additive="base">
                                        <p:cTn id="7" dur="500" fill="hold"/>
                                        <p:tgtEl>
                                          <p:spTgt spid="46085"/>
                                        </p:tgtEl>
                                        <p:attrNameLst>
                                          <p:attrName>ppt_x</p:attrName>
                                        </p:attrNameLst>
                                      </p:cBhvr>
                                      <p:tavLst>
                                        <p:tav tm="0">
                                          <p:val>
                                            <p:strVal val="#ppt_x"/>
                                          </p:val>
                                        </p:tav>
                                        <p:tav tm="100000">
                                          <p:val>
                                            <p:strVal val="#ppt_x"/>
                                          </p:val>
                                        </p:tav>
                                      </p:tavLst>
                                    </p:anim>
                                    <p:anim calcmode="lin" valueType="num">
                                      <p:cBhvr additive="base">
                                        <p:cTn id="8" dur="500" fill="hold"/>
                                        <p:tgtEl>
                                          <p:spTgt spid="4608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6087"/>
                                        </p:tgtEl>
                                        <p:attrNameLst>
                                          <p:attrName>style.visibility</p:attrName>
                                        </p:attrNameLst>
                                      </p:cBhvr>
                                      <p:to>
                                        <p:strVal val="visible"/>
                                      </p:to>
                                    </p:set>
                                    <p:anim calcmode="lin" valueType="num">
                                      <p:cBhvr additive="base">
                                        <p:cTn id="13" dur="500" fill="hold"/>
                                        <p:tgtEl>
                                          <p:spTgt spid="46087"/>
                                        </p:tgtEl>
                                        <p:attrNameLst>
                                          <p:attrName>ppt_x</p:attrName>
                                        </p:attrNameLst>
                                      </p:cBhvr>
                                      <p:tavLst>
                                        <p:tav tm="0">
                                          <p:val>
                                            <p:strVal val="#ppt_x"/>
                                          </p:val>
                                        </p:tav>
                                        <p:tav tm="100000">
                                          <p:val>
                                            <p:strVal val="#ppt_x"/>
                                          </p:val>
                                        </p:tav>
                                      </p:tavLst>
                                    </p:anim>
                                    <p:anim calcmode="lin" valueType="num">
                                      <p:cBhvr additive="base">
                                        <p:cTn id="14" dur="500" fill="hold"/>
                                        <p:tgtEl>
                                          <p:spTgt spid="460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17" name="Picture 3" descr="Picture 3"/>
          <p:cNvPicPr>
            <a:picLocks noChangeAspect="1"/>
          </p:cNvPicPr>
          <p:nvPr/>
        </p:nvPicPr>
        <p:blipFill>
          <a:blip r:embed="rId3" cstate="print"/>
          <a:stretch>
            <a:fillRect/>
          </a:stretch>
        </p:blipFill>
        <p:spPr>
          <a:xfrm>
            <a:off x="0" y="1465942"/>
            <a:ext cx="9175461" cy="4992915"/>
          </a:xfrm>
          <a:prstGeom prst="rect">
            <a:avLst/>
          </a:prstGeom>
          <a:ln w="12700">
            <a:miter lim="400000"/>
          </a:ln>
        </p:spPr>
      </p:pic>
      <p:sp>
        <p:nvSpPr>
          <p:cNvPr id="6518" name="Rectangle 2"/>
          <p:cNvSpPr txBox="1">
            <a:spLocks noGrp="1"/>
          </p:cNvSpPr>
          <p:nvPr>
            <p:ph type="ctr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t>الفكرة</a:t>
            </a:r>
            <a:r>
              <a:rPr dirty="0"/>
              <a:t> </a:t>
            </a:r>
            <a:r>
              <a:rPr dirty="0" err="1"/>
              <a:t>الرئيسية</a:t>
            </a:r>
            <a:endParaRPr dirty="0"/>
          </a:p>
        </p:txBody>
      </p:sp>
      <p:sp>
        <p:nvSpPr>
          <p:cNvPr id="6519" name="Rectangle 2"/>
          <p:cNvSpPr txBox="1"/>
          <p:nvPr/>
        </p:nvSpPr>
        <p:spPr>
          <a:xfrm>
            <a:off x="45719" y="2023300"/>
            <a:ext cx="9052561"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5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كن </a:t>
            </a:r>
            <a:r>
              <a:rPr kumimoji="0" sz="540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متفائلاً</a:t>
            </a:r>
            <a:r>
              <a:rPr kumimoji="0" sz="5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لكن</a:t>
            </a:r>
            <a:r>
              <a:rPr kumimoji="0" sz="5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تائباً</a:t>
            </a:r>
            <a:endParaRPr kumimoji="0" sz="5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520"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520"/>
                                        </p:tgtEl>
                                        <p:attrNameLst>
                                          <p:attrName>style.visibility</p:attrName>
                                        </p:attrNameLst>
                                      </p:cBhvr>
                                      <p:to>
                                        <p:strVal val="visible"/>
                                      </p:to>
                                    </p:set>
                                    <p:anim calcmode="lin" valueType="num">
                                      <p:cBhvr>
                                        <p:cTn id="7" dur="500" fill="hold"/>
                                        <p:tgtEl>
                                          <p:spTgt spid="6520"/>
                                        </p:tgtEl>
                                        <p:attrNameLst>
                                          <p:attrName>ppt_x</p:attrName>
                                        </p:attrNameLst>
                                      </p:cBhvr>
                                      <p:tavLst>
                                        <p:tav tm="0">
                                          <p:val>
                                            <p:strVal val="#ppt_x"/>
                                          </p:val>
                                        </p:tav>
                                        <p:tav tm="100000">
                                          <p:val>
                                            <p:strVal val="#ppt_x"/>
                                          </p:val>
                                        </p:tav>
                                      </p:tavLst>
                                    </p:anim>
                                    <p:anim calcmode="lin" valueType="num">
                                      <p:cBhvr>
                                        <p:cTn id="8" dur="500" fill="hold"/>
                                        <p:tgtEl>
                                          <p:spTgt spid="6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20"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3"/>
          <p:cNvSpPr>
            <a:spLocks noGrp="1" noChangeArrowheads="1"/>
          </p:cNvSpPr>
          <p:nvPr>
            <p:ph type="body" idx="1"/>
          </p:nvPr>
        </p:nvSpPr>
        <p:spPr>
          <a:xfrm>
            <a:off x="5181600" y="533400"/>
            <a:ext cx="3810000" cy="381000"/>
          </a:xfrm>
        </p:spPr>
        <p:txBody>
          <a:bodyPr/>
          <a:lstStyle/>
          <a:p>
            <a:pPr algn="r" rtl="1" eaLnBrk="1" hangingPunct="1"/>
            <a:r>
              <a:rPr lang="ar-JO" sz="1400" dirty="0">
                <a:solidFill>
                  <a:srgbClr val="FFFF00"/>
                </a:solidFill>
                <a:effectLst/>
                <a:ea typeface="ＭＳ Ｐゴシック" charset="0"/>
              </a:rPr>
              <a:t>الأرض في عيون الأمبياء (يتبع)</a:t>
            </a:r>
            <a:endParaRPr lang="en-US" sz="1400" dirty="0">
              <a:effectLst/>
              <a:ea typeface="ＭＳ Ｐゴシック" charset="0"/>
            </a:endParaRPr>
          </a:p>
        </p:txBody>
      </p:sp>
      <p:sp>
        <p:nvSpPr>
          <p:cNvPr id="47108" name="Text Box 4"/>
          <p:cNvSpPr txBox="1">
            <a:spLocks noChangeArrowheads="1"/>
          </p:cNvSpPr>
          <p:nvPr/>
        </p:nvSpPr>
        <p:spPr bwMode="auto">
          <a:xfrm>
            <a:off x="484056" y="1524000"/>
            <a:ext cx="835880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defPPr>
              <a:defRPr lang="en-US"/>
            </a:defPPr>
            <a:lvl1pPr marL="349250" indent="-349250" algn="r" defTabSz="914400" rtl="1" fontAlgn="base">
              <a:spcBef>
                <a:spcPct val="50000"/>
              </a:spcBef>
              <a:spcAft>
                <a:spcPct val="0"/>
              </a:spcAft>
              <a:buFontTx/>
              <a:buChar char="•"/>
              <a:defRPr sz="2400" b="1">
                <a:solidFill>
                  <a:srgbClr val="EAEAEA"/>
                </a:solidFill>
                <a:latin typeface="Arial" panose="020B0604020202020204" pitchFamily="34" charset="0"/>
                <a:ea typeface="ＭＳ Ｐゴシック" charset="0"/>
                <a:cs typeface="Arial" panose="020B0604020202020204" pitchFamily="34"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r>
              <a:rPr lang="ar-JO" dirty="0"/>
              <a:t>خلال حكم منسّى الشرير الذي امتد 55 سنة</a:t>
            </a:r>
            <a:r>
              <a:rPr lang="en-US" dirty="0"/>
              <a:t> </a:t>
            </a:r>
            <a:r>
              <a:rPr lang="ar-JO" dirty="0"/>
              <a:t>أصبح الناس متشككين خلال حكمه</a:t>
            </a:r>
            <a:r>
              <a:rPr lang="en-US" dirty="0"/>
              <a:t> </a:t>
            </a:r>
            <a:r>
              <a:rPr lang="ar-JO" dirty="0"/>
              <a:t>القاسي، وأصبحت القلوب غير مبالية بالله.</a:t>
            </a:r>
            <a:endParaRPr lang="en-US" dirty="0"/>
          </a:p>
        </p:txBody>
      </p:sp>
      <p:sp>
        <p:nvSpPr>
          <p:cNvPr id="47109" name="Text Box 5"/>
          <p:cNvSpPr txBox="1">
            <a:spLocks noChangeArrowheads="1"/>
          </p:cNvSpPr>
          <p:nvPr/>
        </p:nvSpPr>
        <p:spPr bwMode="auto">
          <a:xfrm>
            <a:off x="832944" y="2549465"/>
            <a:ext cx="7661031" cy="830263"/>
          </a:xfrm>
          <a:prstGeom prst="rect">
            <a:avLst/>
          </a:prstGeom>
          <a:solidFill>
            <a:schemeClr val="bg2"/>
          </a:solidFill>
          <a:ln>
            <a:solidFill>
              <a:schemeClr val="tx1"/>
            </a:solid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ja-JP" b="1" dirty="0">
                <a:solidFill>
                  <a:srgbClr val="EAEAEA"/>
                </a:solidFill>
                <a:latin typeface="Arial" panose="020B0604020202020204" pitchFamily="34" charset="0"/>
                <a:cs typeface="Arial" panose="020B0604020202020204" pitchFamily="34" charset="0"/>
              </a:rPr>
              <a:t>إن الرب لا يحسن ولا يسيء.</a:t>
            </a:r>
            <a:br>
              <a:rPr lang="en-US" altLang="ja-JP" b="1" dirty="0">
                <a:solidFill>
                  <a:srgbClr val="EAEAEA"/>
                </a:solidFill>
                <a:latin typeface="Arial" panose="020B0604020202020204" pitchFamily="34" charset="0"/>
                <a:cs typeface="Arial" panose="020B0604020202020204" pitchFamily="34" charset="0"/>
              </a:rPr>
            </a:br>
            <a:r>
              <a:rPr lang="ar-JO" b="1" dirty="0">
                <a:solidFill>
                  <a:srgbClr val="EAEAEA"/>
                </a:solidFill>
                <a:latin typeface="Arial" panose="020B0604020202020204" pitchFamily="34" charset="0"/>
                <a:cs typeface="Arial" panose="020B0604020202020204" pitchFamily="34" charset="0"/>
              </a:rPr>
              <a:t>1: 12</a:t>
            </a:r>
            <a:endParaRPr lang="en-US" b="1" dirty="0">
              <a:solidFill>
                <a:srgbClr val="EAEAEA"/>
              </a:solidFill>
              <a:latin typeface="Arial" panose="020B0604020202020204" pitchFamily="34" charset="0"/>
              <a:cs typeface="Arial" panose="020B0604020202020204" pitchFamily="34" charset="0"/>
            </a:endParaRPr>
          </a:p>
        </p:txBody>
      </p:sp>
      <p:sp>
        <p:nvSpPr>
          <p:cNvPr id="47111" name="Text Box 7"/>
          <p:cNvSpPr txBox="1">
            <a:spLocks noChangeArrowheads="1"/>
          </p:cNvSpPr>
          <p:nvPr/>
        </p:nvSpPr>
        <p:spPr bwMode="auto">
          <a:xfrm>
            <a:off x="484056" y="3722077"/>
            <a:ext cx="835880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9250" indent="-349250" algn="r" defTabSz="914400" rtl="1" eaLnBrk="1" fontAlgn="base" hangingPunct="1">
              <a:spcBef>
                <a:spcPct val="5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صار القادة الدينيين قادة مضلين (3: 4)</a:t>
            </a:r>
            <a:endParaRPr lang="en-US" b="1" dirty="0">
              <a:solidFill>
                <a:srgbClr val="EAEAEA"/>
              </a:solidFill>
              <a:latin typeface="Arial" panose="020B0604020202020204" pitchFamily="34" charset="0"/>
              <a:cs typeface="Arial" panose="020B0604020202020204" pitchFamily="34" charset="0"/>
            </a:endParaRPr>
          </a:p>
        </p:txBody>
      </p:sp>
      <p:sp>
        <p:nvSpPr>
          <p:cNvPr id="47112" name="Text Box 8"/>
          <p:cNvSpPr txBox="1">
            <a:spLocks noChangeArrowheads="1"/>
          </p:cNvSpPr>
          <p:nvPr/>
        </p:nvSpPr>
        <p:spPr bwMode="auto">
          <a:xfrm>
            <a:off x="298940" y="4471377"/>
            <a:ext cx="854392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marL="177800" indent="-1778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9250" indent="-349250" algn="r" defTabSz="914400" rtl="1" eaLnBrk="1" fontAlgn="base" hangingPunct="1">
              <a:spcBef>
                <a:spcPct val="50000"/>
              </a:spcBef>
              <a:spcAft>
                <a:spcPct val="0"/>
              </a:spcAft>
              <a:buFontTx/>
              <a:buChar char="•"/>
            </a:pPr>
            <a:r>
              <a:rPr lang="ar-JO" b="1" dirty="0">
                <a:solidFill>
                  <a:srgbClr val="EAEAEA"/>
                </a:solidFill>
                <a:latin typeface="Arial" panose="020B0604020202020204" pitchFamily="34" charset="0"/>
                <a:cs typeface="Arial" panose="020B0604020202020204" pitchFamily="34" charset="0"/>
              </a:rPr>
              <a:t>على الرغم من أن البقية قد رجعت إلى الله أو ظلت أمينة، إلا أن هذا لم يكن كافياً لتفادي الدينونة الفظيعة على الأمة (لكن من حسن الحظ أن هذه الأمور ستكون مخفية في يوم غضب يهوه).</a:t>
            </a:r>
            <a:endParaRPr lang="en-US" b="1" dirty="0">
              <a:solidFill>
                <a:srgbClr val="EAEAEA"/>
              </a:solidFill>
              <a:latin typeface="Arial" panose="020B0604020202020204" pitchFamily="34" charset="0"/>
              <a:cs typeface="Arial" panose="020B0604020202020204" pitchFamily="34" charset="0"/>
            </a:endParaRPr>
          </a:p>
        </p:txBody>
      </p:sp>
      <p:sp>
        <p:nvSpPr>
          <p:cNvPr id="62471" name="Title 6"/>
          <p:cNvSpPr>
            <a:spLocks noGrp="1"/>
          </p:cNvSpPr>
          <p:nvPr>
            <p:ph type="title"/>
          </p:nvPr>
        </p:nvSpPr>
        <p:spPr>
          <a:xfrm>
            <a:off x="0" y="0"/>
            <a:ext cx="6934200" cy="533400"/>
          </a:xfrm>
          <a:solidFill>
            <a:schemeClr val="bg2"/>
          </a:solidFill>
        </p:spPr>
        <p:txBody>
          <a:bodyPr/>
          <a:lstStyle/>
          <a:p>
            <a:pPr>
              <a:defRPr/>
            </a:pPr>
            <a:r>
              <a:rPr lang="ar-JO" sz="3200" dirty="0">
                <a:effectLst>
                  <a:outerShdw blurRad="38100" dist="38100" dir="2700000" algn="tl">
                    <a:srgbClr val="000000"/>
                  </a:outerShdw>
                </a:effectLst>
                <a:ea typeface="ＭＳ Ｐゴシック" charset="0"/>
              </a:rPr>
              <a:t>نتائج حكم منسّى الشرير</a:t>
            </a:r>
            <a:endParaRPr lang="en-US" sz="3200" dirty="0">
              <a:effectLst>
                <a:outerShdw blurRad="38100" dist="38100" dir="2700000" algn="tl">
                  <a:srgbClr val="000000"/>
                </a:outerShdw>
              </a:effectLst>
              <a:ea typeface="ＭＳ Ｐゴシック" charset="0"/>
            </a:endParaRPr>
          </a:p>
        </p:txBody>
      </p:sp>
    </p:spTree>
    <p:extLst>
      <p:ext uri="{BB962C8B-B14F-4D97-AF65-F5344CB8AC3E}">
        <p14:creationId xmlns:p14="http://schemas.microsoft.com/office/powerpoint/2010/main" val="9218189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108"/>
                                        </p:tgtEl>
                                        <p:attrNameLst>
                                          <p:attrName>style.visibility</p:attrName>
                                        </p:attrNameLst>
                                      </p:cBhvr>
                                      <p:to>
                                        <p:strVal val="visible"/>
                                      </p:to>
                                    </p:set>
                                    <p:anim calcmode="lin" valueType="num">
                                      <p:cBhvr additive="base">
                                        <p:cTn id="7" dur="500" fill="hold"/>
                                        <p:tgtEl>
                                          <p:spTgt spid="47108"/>
                                        </p:tgtEl>
                                        <p:attrNameLst>
                                          <p:attrName>ppt_x</p:attrName>
                                        </p:attrNameLst>
                                      </p:cBhvr>
                                      <p:tavLst>
                                        <p:tav tm="0">
                                          <p:val>
                                            <p:strVal val="0-#ppt_w/2"/>
                                          </p:val>
                                        </p:tav>
                                        <p:tav tm="100000">
                                          <p:val>
                                            <p:strVal val="#ppt_x"/>
                                          </p:val>
                                        </p:tav>
                                      </p:tavLst>
                                    </p:anim>
                                    <p:anim calcmode="lin" valueType="num">
                                      <p:cBhvr additive="base">
                                        <p:cTn id="8" dur="500" fill="hold"/>
                                        <p:tgtEl>
                                          <p:spTgt spid="4710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109"/>
                                        </p:tgtEl>
                                        <p:attrNameLst>
                                          <p:attrName>style.visibility</p:attrName>
                                        </p:attrNameLst>
                                      </p:cBhvr>
                                      <p:to>
                                        <p:strVal val="visible"/>
                                      </p:to>
                                    </p:set>
                                    <p:anim calcmode="lin" valueType="num">
                                      <p:cBhvr additive="base">
                                        <p:cTn id="13" dur="500" fill="hold"/>
                                        <p:tgtEl>
                                          <p:spTgt spid="47109"/>
                                        </p:tgtEl>
                                        <p:attrNameLst>
                                          <p:attrName>ppt_x</p:attrName>
                                        </p:attrNameLst>
                                      </p:cBhvr>
                                      <p:tavLst>
                                        <p:tav tm="0">
                                          <p:val>
                                            <p:strVal val="0-#ppt_w/2"/>
                                          </p:val>
                                        </p:tav>
                                        <p:tav tm="100000">
                                          <p:val>
                                            <p:strVal val="#ppt_x"/>
                                          </p:val>
                                        </p:tav>
                                      </p:tavLst>
                                    </p:anim>
                                    <p:anim calcmode="lin" valueType="num">
                                      <p:cBhvr additive="base">
                                        <p:cTn id="14" dur="500" fill="hold"/>
                                        <p:tgtEl>
                                          <p:spTgt spid="4710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71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7112"/>
                                        </p:tgtEl>
                                        <p:attrNameLst>
                                          <p:attrName>style.visibility</p:attrName>
                                        </p:attrNameLst>
                                      </p:cBhvr>
                                      <p:to>
                                        <p:strVal val="visible"/>
                                      </p:to>
                                    </p:set>
                                    <p:anim calcmode="lin" valueType="num">
                                      <p:cBhvr additive="base">
                                        <p:cTn id="23" dur="500" fill="hold"/>
                                        <p:tgtEl>
                                          <p:spTgt spid="47112"/>
                                        </p:tgtEl>
                                        <p:attrNameLst>
                                          <p:attrName>ppt_x</p:attrName>
                                        </p:attrNameLst>
                                      </p:cBhvr>
                                      <p:tavLst>
                                        <p:tav tm="0">
                                          <p:val>
                                            <p:strVal val="0-#ppt_w/2"/>
                                          </p:val>
                                        </p:tav>
                                        <p:tav tm="100000">
                                          <p:val>
                                            <p:strVal val="#ppt_x"/>
                                          </p:val>
                                        </p:tav>
                                      </p:tavLst>
                                    </p:anim>
                                    <p:anim calcmode="lin" valueType="num">
                                      <p:cBhvr additive="base">
                                        <p:cTn id="24" dur="500" fill="hold"/>
                                        <p:tgtEl>
                                          <p:spTgt spid="471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P spid="47109" grpId="0" animBg="1" autoUpdateAnimBg="0"/>
      <p:bldP spid="47111" grpId="0" autoUpdateAnimBg="0"/>
      <p:bldP spid="47112"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pasture"/>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5" name="Rectangle 3"/>
          <p:cNvSpPr>
            <a:spLocks noGrp="1" noChangeArrowheads="1"/>
          </p:cNvSpPr>
          <p:nvPr>
            <p:ph type="title"/>
          </p:nvPr>
        </p:nvSpPr>
        <p:spPr>
          <a:xfrm>
            <a:off x="457200" y="76200"/>
            <a:ext cx="8458200" cy="1354138"/>
          </a:xfrm>
        </p:spPr>
        <p:txBody>
          <a:bodyPr/>
          <a:lstStyle/>
          <a:p>
            <a:pPr eaLnBrk="1" hangingPunct="1">
              <a:defRPr/>
            </a:pPr>
            <a:r>
              <a:rPr lang="ar-JO" sz="5400" dirty="0">
                <a:effectLst>
                  <a:glow rad="177800">
                    <a:schemeClr val="bg2"/>
                  </a:glow>
                </a:effectLst>
                <a:ea typeface="ＭＳ Ｐゴシック" charset="0"/>
                <a:cs typeface="Times New Roman" charset="0"/>
              </a:rPr>
              <a:t>3. مواضيع لاهوتية</a:t>
            </a:r>
            <a:endParaRPr lang="en-US" sz="5400" dirty="0">
              <a:effectLst>
                <a:glow rad="177800">
                  <a:schemeClr val="bg2"/>
                </a:glow>
              </a:effectLst>
              <a:ea typeface="ＭＳ Ｐゴシック" charset="0"/>
              <a:cs typeface="Times New Roman" charset="0"/>
            </a:endParaRPr>
          </a:p>
        </p:txBody>
      </p:sp>
      <p:sp>
        <p:nvSpPr>
          <p:cNvPr id="64516" name="Rectangle 4"/>
          <p:cNvSpPr>
            <a:spLocks noGrp="1" noChangeArrowheads="1"/>
          </p:cNvSpPr>
          <p:nvPr>
            <p:ph type="body" idx="1"/>
          </p:nvPr>
        </p:nvSpPr>
        <p:spPr>
          <a:xfrm>
            <a:off x="457200" y="1430338"/>
            <a:ext cx="7819292" cy="5427662"/>
          </a:xfrm>
        </p:spPr>
        <p:txBody>
          <a:bodyPr/>
          <a:lstStyle/>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1. يوم الرب</a:t>
            </a:r>
          </a:p>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2. العالمية</a:t>
            </a:r>
          </a:p>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3. نبوة مسيانية</a:t>
            </a:r>
          </a:p>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4. حضور الله</a:t>
            </a:r>
          </a:p>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5. الخلق والإنقاص</a:t>
            </a:r>
          </a:p>
          <a:p>
            <a:pPr algn="r" eaLnBrk="1" hangingPunct="1">
              <a:lnSpc>
                <a:spcPct val="90000"/>
              </a:lnSpc>
              <a:spcBef>
                <a:spcPct val="50000"/>
              </a:spcBef>
              <a:buClrTx/>
              <a:buSzTx/>
              <a:buFontTx/>
              <a:buNone/>
              <a:defRPr/>
            </a:pPr>
            <a:r>
              <a:rPr lang="ar-JO" sz="3600" dirty="0">
                <a:effectLst>
                  <a:glow rad="177800">
                    <a:schemeClr val="bg2"/>
                  </a:glow>
                </a:effectLst>
                <a:ea typeface="ＭＳ Ｐゴシック" charset="0"/>
                <a:cs typeface="Times New Roman" charset="0"/>
              </a:rPr>
              <a:t>6. الأرض في عيون الأنبياء</a:t>
            </a:r>
          </a:p>
          <a:p>
            <a:pPr algn="r" eaLnBrk="1" hangingPunct="1">
              <a:lnSpc>
                <a:spcPct val="90000"/>
              </a:lnSpc>
              <a:spcBef>
                <a:spcPct val="50000"/>
              </a:spcBef>
              <a:buClrTx/>
              <a:buSzTx/>
              <a:buFontTx/>
              <a:buNone/>
              <a:defRPr/>
            </a:pPr>
            <a:r>
              <a:rPr lang="ar-JO" sz="3600" dirty="0">
                <a:solidFill>
                  <a:srgbClr val="FFFF00"/>
                </a:solidFill>
                <a:effectLst>
                  <a:glow rad="177800">
                    <a:schemeClr val="bg2"/>
                  </a:glow>
                </a:effectLst>
                <a:ea typeface="ＭＳ Ｐゴシック" charset="0"/>
                <a:cs typeface="Times New Roman" charset="0"/>
              </a:rPr>
              <a:t>7. البقية</a:t>
            </a:r>
          </a:p>
        </p:txBody>
      </p:sp>
    </p:spTree>
    <p:extLst>
      <p:ext uri="{BB962C8B-B14F-4D97-AF65-F5344CB8AC3E}">
        <p14:creationId xmlns:p14="http://schemas.microsoft.com/office/powerpoint/2010/main" val="118605700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4"/>
          <p:cNvSpPr txBox="1">
            <a:spLocks noChangeArrowheads="1"/>
          </p:cNvSpPr>
          <p:nvPr/>
        </p:nvSpPr>
        <p:spPr bwMode="auto">
          <a:xfrm>
            <a:off x="545125" y="2093913"/>
            <a:ext cx="8305800" cy="523220"/>
          </a:xfrm>
          <a:prstGeom prst="rect">
            <a:avLst/>
          </a:prstGeom>
          <a:noFill/>
          <a:ln w="12700" cap="sq">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sz="2800" b="1" dirty="0">
                <a:solidFill>
                  <a:srgbClr val="EAEAEA"/>
                </a:solidFill>
                <a:effectLst>
                  <a:glow rad="127000">
                    <a:srgbClr val="000000"/>
                  </a:glow>
                </a:effectLst>
                <a:latin typeface="Arial" panose="020B0604020202020204" pitchFamily="34" charset="0"/>
                <a:cs typeface="Arial" panose="020B0604020202020204" pitchFamily="34" charset="0"/>
              </a:rPr>
              <a:t> مكافأتهم: الخلاص من سخط ذلك اليوم</a:t>
            </a:r>
            <a:endParaRPr lang="en-US" sz="2800" b="1" dirty="0">
              <a:solidFill>
                <a:srgbClr val="EAEAEA"/>
              </a:solidFill>
              <a:effectLst>
                <a:glow rad="127000">
                  <a:srgbClr val="000000"/>
                </a:glow>
              </a:effectLst>
              <a:latin typeface="Arial" panose="020B0604020202020204" pitchFamily="34" charset="0"/>
              <a:cs typeface="Arial" panose="020B0604020202020204" pitchFamily="34" charset="0"/>
            </a:endParaRPr>
          </a:p>
        </p:txBody>
      </p:sp>
      <p:sp>
        <p:nvSpPr>
          <p:cNvPr id="66563" name="Text Box 5"/>
          <p:cNvSpPr txBox="1">
            <a:spLocks noChangeArrowheads="1"/>
          </p:cNvSpPr>
          <p:nvPr/>
        </p:nvSpPr>
        <p:spPr bwMode="auto">
          <a:xfrm>
            <a:off x="538775" y="2855913"/>
            <a:ext cx="8312150" cy="523220"/>
          </a:xfrm>
          <a:prstGeom prst="rect">
            <a:avLst/>
          </a:prstGeom>
          <a:noFill/>
          <a:ln w="12700" cap="sq">
            <a:noFill/>
            <a:miter lim="800000"/>
            <a:headEnd type="none" w="sm" len="sm"/>
            <a:tailEnd type="none" w="sm" len="sm"/>
          </a:ln>
          <a:effectLst/>
        </p:spPr>
        <p:txBody>
          <a:bodyPr wrap="square">
            <a:spAutoFit/>
          </a:bodyPr>
          <a:lstStyle>
            <a:lvl1pPr marL="228600" indent="-2286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50000"/>
              </a:spcBef>
              <a:spcAft>
                <a:spcPct val="0"/>
              </a:spcAft>
              <a:buFontTx/>
              <a:buChar char="•"/>
              <a:defRPr/>
            </a:pPr>
            <a:r>
              <a:rPr lang="ar-JO" sz="2800" b="1" dirty="0">
                <a:solidFill>
                  <a:srgbClr val="EAEAEA"/>
                </a:solidFill>
                <a:effectLst>
                  <a:glow rad="127000">
                    <a:srgbClr val="000000"/>
                  </a:glow>
                </a:effectLst>
                <a:latin typeface="Arial" panose="020B0604020202020204" pitchFamily="34" charset="0"/>
                <a:cs typeface="Arial" panose="020B0604020202020204" pitchFamily="34" charset="0"/>
              </a:rPr>
              <a:t>هويتهم: أولئك الأبرار والأخلاقيون في تفاعلهم وتعاملهم مع الآخرين </a:t>
            </a:r>
            <a:endParaRPr lang="en-US" sz="2800" b="1" dirty="0">
              <a:solidFill>
                <a:srgbClr val="EAEAEA"/>
              </a:solidFill>
              <a:effectLst>
                <a:glow rad="127000">
                  <a:srgbClr val="000000"/>
                </a:glow>
              </a:effectLst>
              <a:latin typeface="Arial" panose="020B0604020202020204" pitchFamily="34" charset="0"/>
              <a:cs typeface="Arial" panose="020B0604020202020204" pitchFamily="34" charset="0"/>
            </a:endParaRPr>
          </a:p>
        </p:txBody>
      </p:sp>
      <p:sp>
        <p:nvSpPr>
          <p:cNvPr id="66564" name="Title 4"/>
          <p:cNvSpPr>
            <a:spLocks noGrp="1"/>
          </p:cNvSpPr>
          <p:nvPr>
            <p:ph type="title"/>
          </p:nvPr>
        </p:nvSpPr>
        <p:spPr/>
        <p:txBody>
          <a:bodyPr/>
          <a:lstStyle/>
          <a:p>
            <a:pPr>
              <a:defRPr/>
            </a:pPr>
            <a:r>
              <a:rPr lang="ar-JO" sz="3200" dirty="0">
                <a:solidFill>
                  <a:srgbClr val="FFFF00"/>
                </a:solidFill>
                <a:effectLst>
                  <a:glow rad="127000">
                    <a:schemeClr val="bg2"/>
                  </a:glow>
                </a:effectLst>
                <a:ea typeface="ＭＳ Ｐゴシック" charset="0"/>
              </a:rPr>
              <a:t>7. أمانة وبر البقية</a:t>
            </a:r>
            <a:endParaRPr lang="en-US" dirty="0">
              <a:effectLst>
                <a:glow rad="127000">
                  <a:schemeClr val="bg2"/>
                </a:glow>
              </a:effectLst>
              <a:ea typeface="ＭＳ Ｐゴシック" charset="0"/>
            </a:endParaRPr>
          </a:p>
        </p:txBody>
      </p:sp>
    </p:spTree>
    <p:extLst>
      <p:ext uri="{BB962C8B-B14F-4D97-AF65-F5344CB8AC3E}">
        <p14:creationId xmlns:p14="http://schemas.microsoft.com/office/powerpoint/2010/main" val="253553795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a:extLst>
            <a:ext uri="{FF2B5EF4-FFF2-40B4-BE49-F238E27FC236}">
              <a16:creationId xmlns:a16="http://schemas.microsoft.com/office/drawing/2014/main" id="{7FA1C7CC-2A72-E898-4A79-743BEE94DB81}"/>
            </a:ext>
          </a:extLst>
        </p:cNvPr>
        <p:cNvGrpSpPr/>
        <p:nvPr/>
      </p:nvGrpSpPr>
      <p:grpSpPr>
        <a:xfrm>
          <a:off x="0" y="0"/>
          <a:ext cx="0" cy="0"/>
          <a:chOff x="0" y="0"/>
          <a:chExt cx="0" cy="0"/>
        </a:xfrm>
      </p:grpSpPr>
      <p:sp>
        <p:nvSpPr>
          <p:cNvPr id="6524" name="Rectangle 2">
            <a:extLst>
              <a:ext uri="{FF2B5EF4-FFF2-40B4-BE49-F238E27FC236}">
                <a16:creationId xmlns:a16="http://schemas.microsoft.com/office/drawing/2014/main" id="{CDE09E84-F145-D5CF-E9EF-15D88E7BF82E}"/>
              </a:ext>
            </a:extLst>
          </p:cNvPr>
          <p:cNvSpPr txBox="1">
            <a:spLocks noGrp="1"/>
          </p:cNvSpPr>
          <p:nvPr>
            <p:ph type="title"/>
          </p:nvPr>
        </p:nvSpPr>
        <p:spPr>
          <a:xfrm>
            <a:off x="685800" y="990600"/>
            <a:ext cx="7772400" cy="1143000"/>
          </a:xfrm>
          <a:prstGeom prst="rect">
            <a:avLst/>
          </a:prstGeom>
        </p:spPr>
        <p:txBody>
          <a:bodyPr/>
          <a:lstStyle>
            <a:lvl1pPr>
              <a:defRPr sz="4800">
                <a:effectLst>
                  <a:outerShdw blurRad="38100" dist="38100" dir="2700000" rotWithShape="0">
                    <a:srgbClr val="000000"/>
                  </a:outerShdw>
                </a:effectLst>
              </a:defRPr>
            </a:lvl1pPr>
          </a:lstStyle>
          <a:p>
            <a:pPr rtl="0">
              <a:defRPr/>
            </a:pPr>
            <a:r>
              <a:rPr lang="ar-JO" dirty="0"/>
              <a:t>التطبيق</a:t>
            </a:r>
            <a:endParaRPr dirty="0"/>
          </a:p>
        </p:txBody>
      </p:sp>
      <p:sp>
        <p:nvSpPr>
          <p:cNvPr id="6525" name="Rectangle 3">
            <a:extLst>
              <a:ext uri="{FF2B5EF4-FFF2-40B4-BE49-F238E27FC236}">
                <a16:creationId xmlns:a16="http://schemas.microsoft.com/office/drawing/2014/main" id="{1D02421A-EC55-8C26-C643-4020BEC98A90}"/>
              </a:ext>
            </a:extLst>
          </p:cNvPr>
          <p:cNvSpPr txBox="1"/>
          <p:nvPr/>
        </p:nvSpPr>
        <p:spPr>
          <a:xfrm>
            <a:off x="1005839" y="2664994"/>
            <a:ext cx="7452361" cy="437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FFFF00"/>
                </a:solidFill>
                <a:latin typeface="Arial"/>
                <a:ea typeface="Arial"/>
                <a:cs typeface="Arial"/>
                <a:sym typeface="Arial"/>
              </a:defRPr>
            </a:pP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١.غضب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الله</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ضد</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فاعلي</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الشر</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يحذرنا الذين ارتددنا</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pic>
        <p:nvPicPr>
          <p:cNvPr id="6526" name="Picture 5" descr="Picture 5">
            <a:extLst>
              <a:ext uri="{FF2B5EF4-FFF2-40B4-BE49-F238E27FC236}">
                <a16:creationId xmlns:a16="http://schemas.microsoft.com/office/drawing/2014/main" id="{7DFF5D47-2394-0FBD-1E30-9EAB0B3FA6A3}"/>
              </a:ext>
            </a:extLst>
          </p:cNvPr>
          <p:cNvPicPr>
            <a:picLocks noChangeAspect="1"/>
          </p:cNvPicPr>
          <p:nvPr/>
        </p:nvPicPr>
        <p:blipFill>
          <a:blip r:embed="rId3" cstate="print"/>
          <a:stretch>
            <a:fillRect/>
          </a:stretch>
        </p:blipFill>
        <p:spPr>
          <a:xfrm>
            <a:off x="457200" y="152400"/>
            <a:ext cx="2071689" cy="2082800"/>
          </a:xfrm>
          <a:prstGeom prst="rect">
            <a:avLst/>
          </a:prstGeom>
          <a:ln w="12700">
            <a:miter lim="400000"/>
          </a:ln>
        </p:spPr>
      </p:pic>
      <p:sp>
        <p:nvSpPr>
          <p:cNvPr id="6527" name="Rectangle 2">
            <a:extLst>
              <a:ext uri="{FF2B5EF4-FFF2-40B4-BE49-F238E27FC236}">
                <a16:creationId xmlns:a16="http://schemas.microsoft.com/office/drawing/2014/main" id="{638CB0F1-5946-3116-DDC1-A172443CDA49}"/>
              </a:ext>
            </a:extLst>
          </p:cNvPr>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914400">
              <a:defRPr sz="4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 name="Rectangle 3">
            <a:extLst>
              <a:ext uri="{FF2B5EF4-FFF2-40B4-BE49-F238E27FC236}">
                <a16:creationId xmlns:a16="http://schemas.microsoft.com/office/drawing/2014/main" id="{03CC8BC5-C1D9-AA10-F166-7078D370C6ED}"/>
              </a:ext>
            </a:extLst>
          </p:cNvPr>
          <p:cNvSpPr txBox="1"/>
          <p:nvPr/>
        </p:nvSpPr>
        <p:spPr>
          <a:xfrm>
            <a:off x="669429" y="3491507"/>
            <a:ext cx="7452361" cy="162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بينما</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الله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رحيم</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ومحب</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فهو</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إله</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العدل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والقداسة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في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أوقات</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مماثلة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من</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الكوارث</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القومية</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اليوم،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ينبغي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أن</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يؤدي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التاديب</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إلهي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إلى</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إيقاظ</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اللامبالاة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تنقية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الخير</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p>
        </p:txBody>
      </p:sp>
    </p:spTree>
    <p:extLst>
      <p:ext uri="{BB962C8B-B14F-4D97-AF65-F5344CB8AC3E}">
        <p14:creationId xmlns:p14="http://schemas.microsoft.com/office/powerpoint/2010/main" val="3594155347"/>
      </p:ext>
    </p:extLst>
  </p:cSld>
  <p:clrMapOvr>
    <a:overrideClrMapping bg1="dk2" tx1="lt1" bg2="dk1" tx2="lt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527"/>
                                        </p:tgtEl>
                                        <p:attrNameLst>
                                          <p:attrName>style.visibility</p:attrName>
                                        </p:attrNameLst>
                                      </p:cBhvr>
                                      <p:to>
                                        <p:strVal val="visible"/>
                                      </p:to>
                                    </p:set>
                                    <p:anim calcmode="lin" valueType="num">
                                      <p:cBhvr>
                                        <p:cTn id="7" dur="500" fill="hold"/>
                                        <p:tgtEl>
                                          <p:spTgt spid="6527"/>
                                        </p:tgtEl>
                                        <p:attrNameLst>
                                          <p:attrName>ppt_x</p:attrName>
                                        </p:attrNameLst>
                                      </p:cBhvr>
                                      <p:tavLst>
                                        <p:tav tm="0">
                                          <p:val>
                                            <p:strVal val="#ppt_x"/>
                                          </p:val>
                                        </p:tav>
                                        <p:tav tm="100000">
                                          <p:val>
                                            <p:strVal val="#ppt_x"/>
                                          </p:val>
                                        </p:tav>
                                      </p:tavLst>
                                    </p:anim>
                                    <p:anim calcmode="lin" valueType="num">
                                      <p:cBhvr>
                                        <p:cTn id="8" dur="500" fill="hold"/>
                                        <p:tgtEl>
                                          <p:spTgt spid="6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27" grpId="0" animBg="1" advAuto="0"/>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a:extLst>
            <a:ext uri="{FF2B5EF4-FFF2-40B4-BE49-F238E27FC236}">
              <a16:creationId xmlns:a16="http://schemas.microsoft.com/office/drawing/2014/main" id="{E37DB820-4BC5-D880-56F5-B5B5601543F1}"/>
            </a:ext>
          </a:extLst>
        </p:cNvPr>
        <p:cNvGrpSpPr/>
        <p:nvPr/>
      </p:nvGrpSpPr>
      <p:grpSpPr>
        <a:xfrm>
          <a:off x="0" y="0"/>
          <a:ext cx="0" cy="0"/>
          <a:chOff x="0" y="0"/>
          <a:chExt cx="0" cy="0"/>
        </a:xfrm>
      </p:grpSpPr>
      <p:sp>
        <p:nvSpPr>
          <p:cNvPr id="6532" name="Title 4">
            <a:extLst>
              <a:ext uri="{FF2B5EF4-FFF2-40B4-BE49-F238E27FC236}">
                <a16:creationId xmlns:a16="http://schemas.microsoft.com/office/drawing/2014/main" id="{77B3AD85-4FE5-1F7B-7BA3-42576B4DDF86}"/>
              </a:ext>
            </a:extLst>
          </p:cNvPr>
          <p:cNvSpPr txBox="1">
            <a:spLocks noGrp="1"/>
          </p:cNvSpPr>
          <p:nvPr>
            <p:ph type="title"/>
          </p:nvPr>
        </p:nvSpPr>
        <p:spPr>
          <a:xfrm>
            <a:off x="1426951" y="168562"/>
            <a:ext cx="7467601" cy="685801"/>
          </a:xfrm>
          <a:prstGeom prst="rect">
            <a:avLst/>
          </a:prstGeom>
        </p:spPr>
        <p:txBody>
          <a:bodyPr/>
          <a:lstStyle>
            <a:lvl1pPr algn="r">
              <a:defRPr sz="2800">
                <a:solidFill>
                  <a:srgbClr val="FFFF00"/>
                </a:solidFill>
              </a:defRPr>
            </a:lvl1pPr>
          </a:lstStyle>
          <a:p>
            <a:pPr rtl="1">
              <a:defRPr>
                <a:effectLst/>
              </a:defRPr>
            </a:pPr>
            <a:r>
              <a:rPr dirty="0"/>
              <a:t>٢.</a:t>
            </a:r>
            <a:r>
              <a:rPr lang="ar-JO" dirty="0"/>
              <a:t> </a:t>
            </a:r>
            <a:r>
              <a:rPr dirty="0" err="1"/>
              <a:t>شعب</a:t>
            </a:r>
            <a:r>
              <a:rPr dirty="0"/>
              <a:t> </a:t>
            </a:r>
            <a:r>
              <a:rPr dirty="0" err="1"/>
              <a:t>الله</a:t>
            </a:r>
            <a:r>
              <a:rPr dirty="0"/>
              <a:t> </a:t>
            </a:r>
            <a:r>
              <a:rPr dirty="0" err="1"/>
              <a:t>كذبيحة</a:t>
            </a:r>
            <a:r>
              <a:rPr dirty="0"/>
              <a:t> </a:t>
            </a:r>
            <a:r>
              <a:rPr dirty="0" err="1"/>
              <a:t>حية</a:t>
            </a:r>
            <a:r>
              <a:rPr dirty="0"/>
              <a:t>.</a:t>
            </a:r>
          </a:p>
        </p:txBody>
      </p:sp>
      <p:sp>
        <p:nvSpPr>
          <p:cNvPr id="6529" name="Rectangle 3">
            <a:extLst>
              <a:ext uri="{FF2B5EF4-FFF2-40B4-BE49-F238E27FC236}">
                <a16:creationId xmlns:a16="http://schemas.microsoft.com/office/drawing/2014/main" id="{5F21F567-4235-6603-2F21-87F96C96436F}"/>
              </a:ext>
            </a:extLst>
          </p:cNvPr>
          <p:cNvSpPr txBox="1">
            <a:spLocks noGrp="1"/>
          </p:cNvSpPr>
          <p:nvPr>
            <p:ph idx="1"/>
          </p:nvPr>
        </p:nvSpPr>
        <p:spPr>
          <a:xfrm>
            <a:off x="45719" y="1219834"/>
            <a:ext cx="8699783" cy="1159355"/>
          </a:xfrm>
          <a:prstGeom prst="rect">
            <a:avLst/>
          </a:prstGeom>
        </p:spPr>
        <p:txBody>
          <a:bodyPr/>
          <a:lstStyle>
            <a:lvl1pPr marL="0" indent="0" algn="r">
              <a:lnSpc>
                <a:spcPct val="80000"/>
              </a:lnSpc>
              <a:buSzTx/>
              <a:buNone/>
              <a:defRPr>
                <a:solidFill>
                  <a:schemeClr val="accent3">
                    <a:lumOff val="44000"/>
                  </a:schemeClr>
                </a:solidFill>
              </a:defRPr>
            </a:lvl1pPr>
          </a:lstStyle>
          <a:p>
            <a:pPr rtl="0">
              <a:defRPr>
                <a:effectLst/>
              </a:defRPr>
            </a:pPr>
            <a:r>
              <a:rPr lang="ar-JO" dirty="0"/>
              <a:t>لقد كانت التقدمات مفهومة جيداً في أورشليم. كانت القرابين تُقدم للإله الحقيقي الواحد، وعندما تمرد الشعب على الله أو فسدوا، قدموا أيضاً للأوثان.</a:t>
            </a:r>
            <a:endParaRPr lang="en-US" dirty="0"/>
          </a:p>
        </p:txBody>
      </p:sp>
      <p:sp>
        <p:nvSpPr>
          <p:cNvPr id="6530" name="Text Box 4">
            <a:extLst>
              <a:ext uri="{FF2B5EF4-FFF2-40B4-BE49-F238E27FC236}">
                <a16:creationId xmlns:a16="http://schemas.microsoft.com/office/drawing/2014/main" id="{B3EC86AD-94B1-A4CF-F362-6C4CF3573F1C}"/>
              </a:ext>
            </a:extLst>
          </p:cNvPr>
          <p:cNvSpPr txBox="1"/>
          <p:nvPr/>
        </p:nvSpPr>
        <p:spPr>
          <a:xfrm>
            <a:off x="0" y="2740379"/>
            <a:ext cx="8699782" cy="8679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r" defTabSz="914400">
              <a:lnSpc>
                <a:spcPct val="90000"/>
              </a:lnSpc>
              <a:spcBef>
                <a:spcPts val="600"/>
              </a:spcBef>
              <a:defRPr sz="2800" b="1">
                <a:solidFill>
                  <a:schemeClr val="accent3">
                    <a:lumOff val="44000"/>
                  </a:schemeClr>
                </a:solidFill>
                <a:latin typeface="Arial"/>
                <a:ea typeface="Arial"/>
                <a:cs typeface="Arial"/>
                <a:sym typeface="Arial"/>
              </a:defRPr>
            </a:lvl1pPr>
          </a:lstStyle>
          <a:p>
            <a:pPr marL="0" marR="0" lvl="0" indent="0" algn="r" defTabSz="914400" rtl="1" eaLnBrk="1" fontAlgn="auto" latinLnBrk="0" hangingPunct="0">
              <a:lnSpc>
                <a:spcPct val="90000"/>
              </a:lnSpc>
              <a:spcBef>
                <a:spcPts val="600"/>
              </a:spcBef>
              <a:spcAft>
                <a:spcPts val="0"/>
              </a:spcAft>
              <a:buClrTx/>
              <a:buSzTx/>
              <a:buFontTx/>
              <a:buNone/>
              <a:tabLst/>
              <a:defRPr/>
            </a:pPr>
            <a:r>
              <a:rPr kumimoji="0" lang="ar-JO"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لكن الآن أعلن الرب من خلال صفنيا أنه ينبغي التضحية بالشعب غير المؤمن والفاسد وغير المبالي (1: 7-8).</a:t>
            </a:r>
            <a:endParaRPr kumimoji="0"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531" name="Text Box 5">
            <a:extLst>
              <a:ext uri="{FF2B5EF4-FFF2-40B4-BE49-F238E27FC236}">
                <a16:creationId xmlns:a16="http://schemas.microsoft.com/office/drawing/2014/main" id="{7909D6F1-CCEA-A8F8-7CFD-6D3FBA77036B}"/>
              </a:ext>
            </a:extLst>
          </p:cNvPr>
          <p:cNvSpPr txBox="1"/>
          <p:nvPr/>
        </p:nvSpPr>
        <p:spPr>
          <a:xfrm>
            <a:off x="502920" y="3969498"/>
            <a:ext cx="8207180" cy="164352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r" defTabSz="914400">
              <a:lnSpc>
                <a:spcPct val="90000"/>
              </a:lnSpc>
              <a:spcBef>
                <a:spcPts val="600"/>
              </a:spcBef>
              <a:defRPr sz="2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90000"/>
              </a:lnSpc>
              <a:spcBef>
                <a:spcPts val="600"/>
              </a:spcBef>
              <a:spcAft>
                <a:spcPts val="0"/>
              </a:spcAft>
              <a:buClrTx/>
              <a:buSzTx/>
              <a:buFontTx/>
              <a:buNone/>
              <a:tabLst/>
              <a:defRPr/>
            </a:pPr>
            <a:r>
              <a:rPr kumimoji="0" lang="ar-JO"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يجب علينا أيضاً أن نفحص حياتنا، فنحن نقتبس بسهولة من رسالة رومية 12: 1-2، ... مقدمين أنفسنا ذبيحة حية .... ولكن هل فكرنا حقاً في معنى أن نعيش حياتنا في توقير مقدس للرب – في طهارة كذبيحة حية للرب؟</a:t>
            </a:r>
            <a:endParaRPr kumimoji="0"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533" name="Rectangle 2">
            <a:extLst>
              <a:ext uri="{FF2B5EF4-FFF2-40B4-BE49-F238E27FC236}">
                <a16:creationId xmlns:a16="http://schemas.microsoft.com/office/drawing/2014/main" id="{DC3126B2-29A6-A03E-865E-5E1E8D04F054}"/>
              </a:ext>
            </a:extLst>
          </p:cNvPr>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914400">
              <a:defRPr sz="4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355473265"/>
      </p:ext>
    </p:extLst>
  </p:cSld>
  <p:clrMapOvr>
    <a:overrideClrMapping bg1="dk2" tx1="lt1" bg2="dk1" tx2="lt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iterate>
                                    <p:tmAbs val="0"/>
                                  </p:iterate>
                                  <p:childTnLst>
                                    <p:set>
                                      <p:cBhvr>
                                        <p:cTn id="6" fill="hold"/>
                                        <p:tgtEl>
                                          <p:spTgt spid="6530"/>
                                        </p:tgtEl>
                                        <p:attrNameLst>
                                          <p:attrName>style.visibility</p:attrName>
                                        </p:attrNameLst>
                                      </p:cBhvr>
                                      <p:to>
                                        <p:strVal val="visible"/>
                                      </p:to>
                                    </p:set>
                                    <p:anim calcmode="lin" valueType="num">
                                      <p:cBhvr>
                                        <p:cTn id="7" dur="500" fill="hold"/>
                                        <p:tgtEl>
                                          <p:spTgt spid="6530"/>
                                        </p:tgtEl>
                                        <p:attrNameLst>
                                          <p:attrName>ppt_x</p:attrName>
                                        </p:attrNameLst>
                                      </p:cBhvr>
                                      <p:tavLst>
                                        <p:tav tm="0">
                                          <p:val>
                                            <p:strVal val="0-#ppt_w/2"/>
                                          </p:val>
                                        </p:tav>
                                        <p:tav tm="100000">
                                          <p:val>
                                            <p:strVal val="#ppt_x"/>
                                          </p:val>
                                        </p:tav>
                                      </p:tavLst>
                                    </p:anim>
                                    <p:anim calcmode="lin" valueType="num">
                                      <p:cBhvr>
                                        <p:cTn id="8" dur="500" fill="hold"/>
                                        <p:tgtEl>
                                          <p:spTgt spid="65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iterate>
                                    <p:tmAbs val="0"/>
                                  </p:iterate>
                                  <p:childTnLst>
                                    <p:set>
                                      <p:cBhvr>
                                        <p:cTn id="12" fill="hold"/>
                                        <p:tgtEl>
                                          <p:spTgt spid="6531"/>
                                        </p:tgtEl>
                                        <p:attrNameLst>
                                          <p:attrName>style.visibility</p:attrName>
                                        </p:attrNameLst>
                                      </p:cBhvr>
                                      <p:to>
                                        <p:strVal val="visible"/>
                                      </p:to>
                                    </p:set>
                                    <p:anim calcmode="lin" valueType="num">
                                      <p:cBhvr>
                                        <p:cTn id="13" dur="500" fill="hold"/>
                                        <p:tgtEl>
                                          <p:spTgt spid="6531"/>
                                        </p:tgtEl>
                                        <p:attrNameLst>
                                          <p:attrName>ppt_x</p:attrName>
                                        </p:attrNameLst>
                                      </p:cBhvr>
                                      <p:tavLst>
                                        <p:tav tm="0">
                                          <p:val>
                                            <p:strVal val="0-#ppt_w/2"/>
                                          </p:val>
                                        </p:tav>
                                        <p:tav tm="100000">
                                          <p:val>
                                            <p:strVal val="#ppt_x"/>
                                          </p:val>
                                        </p:tav>
                                      </p:tavLst>
                                    </p:anim>
                                    <p:anim calcmode="lin" valueType="num">
                                      <p:cBhvr>
                                        <p:cTn id="14" dur="500" fill="hold"/>
                                        <p:tgtEl>
                                          <p:spTgt spid="653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iterate>
                                    <p:tmAbs val="0"/>
                                  </p:iterate>
                                  <p:childTnLst>
                                    <p:set>
                                      <p:cBhvr>
                                        <p:cTn id="18" fill="hold"/>
                                        <p:tgtEl>
                                          <p:spTgt spid="6533"/>
                                        </p:tgtEl>
                                        <p:attrNameLst>
                                          <p:attrName>style.visibility</p:attrName>
                                        </p:attrNameLst>
                                      </p:cBhvr>
                                      <p:to>
                                        <p:strVal val="visible"/>
                                      </p:to>
                                    </p:set>
                                    <p:anim calcmode="lin" valueType="num">
                                      <p:cBhvr>
                                        <p:cTn id="19" dur="500" fill="hold"/>
                                        <p:tgtEl>
                                          <p:spTgt spid="6533"/>
                                        </p:tgtEl>
                                        <p:attrNameLst>
                                          <p:attrName>ppt_x</p:attrName>
                                        </p:attrNameLst>
                                      </p:cBhvr>
                                      <p:tavLst>
                                        <p:tav tm="0">
                                          <p:val>
                                            <p:strVal val="#ppt_x"/>
                                          </p:val>
                                        </p:tav>
                                        <p:tav tm="100000">
                                          <p:val>
                                            <p:strVal val="#ppt_x"/>
                                          </p:val>
                                        </p:tav>
                                      </p:tavLst>
                                    </p:anim>
                                    <p:anim calcmode="lin" valueType="num">
                                      <p:cBhvr>
                                        <p:cTn id="20" dur="500" fill="hold"/>
                                        <p:tgtEl>
                                          <p:spTgt spid="6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0" grpId="0" animBg="1" advAuto="0"/>
      <p:bldP spid="6531" grpId="0" animBg="1" advAuto="0"/>
      <p:bldP spid="6533" grpId="0" animBg="1" advAuto="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5" descr="mosque"/>
          <p:cNvPicPr>
            <a:picLocks noChangeAspect="1" noChangeArrowheads="1"/>
          </p:cNvPicPr>
          <p:nvPr/>
        </p:nvPicPr>
        <p:blipFill>
          <a:blip r:embed="rId3">
            <a:grayscl/>
            <a:extLst>
              <a:ext uri="{28A0092B-C50C-407E-A947-70E740481C1C}">
                <a14:useLocalDpi xmlns:a14="http://schemas.microsoft.com/office/drawing/2010/main"/>
              </a:ext>
            </a:extLst>
          </a:blip>
          <a:srcRect/>
          <a:stretch>
            <a:fillRect/>
          </a:stretch>
        </p:blipFill>
        <p:spPr bwMode="auto">
          <a:xfrm>
            <a:off x="0" y="2286000"/>
            <a:ext cx="3895725"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20" name="Text Box 4"/>
          <p:cNvSpPr txBox="1">
            <a:spLocks noChangeArrowheads="1"/>
          </p:cNvSpPr>
          <p:nvPr/>
        </p:nvSpPr>
        <p:spPr bwMode="auto">
          <a:xfrm>
            <a:off x="0" y="892460"/>
            <a:ext cx="8894618"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200" b="1" dirty="0">
                <a:solidFill>
                  <a:srgbClr val="EAEAEA"/>
                </a:solidFill>
                <a:latin typeface="Arial" panose="020B0604020202020204" pitchFamily="34" charset="0"/>
                <a:cs typeface="Arial" panose="020B0604020202020204" pitchFamily="34" charset="0"/>
              </a:rPr>
              <a:t>الأنبياء الصغار ليسوا بأي حال من الأحوال غير مهمين.</a:t>
            </a:r>
          </a:p>
          <a:p>
            <a:pPr algn="r" defTabSz="914400" eaLnBrk="1" fontAlgn="base" hangingPunct="1">
              <a:spcBef>
                <a:spcPct val="50000"/>
              </a:spcBef>
              <a:spcAft>
                <a:spcPct val="0"/>
              </a:spcAft>
            </a:pPr>
            <a:r>
              <a:rPr lang="ar-JO" sz="3200" b="1" dirty="0">
                <a:solidFill>
                  <a:srgbClr val="EAEAEA"/>
                </a:solidFill>
                <a:latin typeface="Arial" panose="020B0604020202020204" pitchFamily="34" charset="0"/>
                <a:cs typeface="Arial" panose="020B0604020202020204" pitchFamily="34" charset="0"/>
              </a:rPr>
              <a:t>إن الدعوة للعودة باستمرار إلى الرب لا تزال تدوي بصوت عالٍ وواضح اليوم.</a:t>
            </a:r>
            <a:endParaRPr lang="en-US" sz="3200" b="1" dirty="0">
              <a:solidFill>
                <a:srgbClr val="EAEAEA"/>
              </a:solidFill>
              <a:latin typeface="Arial" panose="020B0604020202020204" pitchFamily="34" charset="0"/>
              <a:cs typeface="Arial" panose="020B0604020202020204" pitchFamily="34" charset="0"/>
            </a:endParaRPr>
          </a:p>
        </p:txBody>
      </p:sp>
      <p:sp>
        <p:nvSpPr>
          <p:cNvPr id="60424" name="Text Box 8"/>
          <p:cNvSpPr txBox="1">
            <a:spLocks noChangeArrowheads="1"/>
          </p:cNvSpPr>
          <p:nvPr/>
        </p:nvSpPr>
        <p:spPr bwMode="auto">
          <a:xfrm>
            <a:off x="4447309" y="3685309"/>
            <a:ext cx="4170218"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إن كنت تصر على الحياة كوثني فسوف تموت كوثني</a:t>
            </a:r>
            <a:endParaRPr lang="en-US" sz="3200" b="1" dirty="0">
              <a:solidFill>
                <a:srgbClr val="FFFF00"/>
              </a:solidFill>
              <a:latin typeface="Arial" panose="020B0604020202020204" pitchFamily="34" charset="0"/>
              <a:cs typeface="Arial" panose="020B0604020202020204" pitchFamily="34" charset="0"/>
            </a:endParaRPr>
          </a:p>
          <a:p>
            <a:pPr algn="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هوانغ سابين</a:t>
            </a:r>
            <a:endParaRPr lang="en-US" sz="3200" b="1" dirty="0">
              <a:solidFill>
                <a:srgbClr val="FFFF00"/>
              </a:solidFill>
              <a:latin typeface="Arial" panose="020B0604020202020204" pitchFamily="34" charset="0"/>
              <a:cs typeface="Arial" panose="020B0604020202020204" pitchFamily="34" charset="0"/>
            </a:endParaRPr>
          </a:p>
        </p:txBody>
      </p:sp>
      <p:sp>
        <p:nvSpPr>
          <p:cNvPr id="78853" name="Title 5"/>
          <p:cNvSpPr>
            <a:spLocks noGrp="1"/>
          </p:cNvSpPr>
          <p:nvPr>
            <p:ph type="title"/>
          </p:nvPr>
        </p:nvSpPr>
        <p:spPr>
          <a:xfrm>
            <a:off x="685800" y="76200"/>
            <a:ext cx="7772400" cy="685800"/>
          </a:xfrm>
          <a:solidFill>
            <a:srgbClr val="000000"/>
          </a:solidFill>
        </p:spPr>
        <p:txBody>
          <a:bodyPr/>
          <a:lstStyle/>
          <a:p>
            <a:pPr>
              <a:defRPr/>
            </a:pPr>
            <a:r>
              <a:rPr lang="ar-JO" dirty="0">
                <a:effectLst>
                  <a:outerShdw blurRad="38100" dist="38100" dir="2700000" algn="tl">
                    <a:srgbClr val="000000"/>
                  </a:outerShdw>
                </a:effectLst>
                <a:ea typeface="ＭＳ Ｐゴシック" charset="0"/>
              </a:rPr>
              <a:t>الخلاصة</a:t>
            </a:r>
            <a:endParaRPr lang="en-US" dirty="0">
              <a:effectLst>
                <a:outerShdw blurRad="38100" dist="38100" dir="2700000" algn="tl">
                  <a:srgbClr val="000000"/>
                </a:outerShdw>
              </a:effectLst>
              <a:ea typeface="ＭＳ Ｐゴシック" charset="0"/>
            </a:endParaRPr>
          </a:p>
        </p:txBody>
      </p:sp>
    </p:spTree>
    <p:extLst>
      <p:ext uri="{BB962C8B-B14F-4D97-AF65-F5344CB8AC3E}">
        <p14:creationId xmlns:p14="http://schemas.microsoft.com/office/powerpoint/2010/main" val="761228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0420"/>
                                        </p:tgtEl>
                                        <p:attrNameLst>
                                          <p:attrName>style.visibility</p:attrName>
                                        </p:attrNameLst>
                                      </p:cBhvr>
                                      <p:to>
                                        <p:strVal val="visible"/>
                                      </p:to>
                                    </p:set>
                                    <p:anim calcmode="lin" valueType="num">
                                      <p:cBhvr additive="base">
                                        <p:cTn id="7" dur="500" fill="hold"/>
                                        <p:tgtEl>
                                          <p:spTgt spid="60420"/>
                                        </p:tgtEl>
                                        <p:attrNameLst>
                                          <p:attrName>ppt_x</p:attrName>
                                        </p:attrNameLst>
                                      </p:cBhvr>
                                      <p:tavLst>
                                        <p:tav tm="0">
                                          <p:val>
                                            <p:strVal val="0-#ppt_w/2"/>
                                          </p:val>
                                        </p:tav>
                                        <p:tav tm="100000">
                                          <p:val>
                                            <p:strVal val="#ppt_x"/>
                                          </p:val>
                                        </p:tav>
                                      </p:tavLst>
                                    </p:anim>
                                    <p:anim calcmode="lin" valueType="num">
                                      <p:cBhvr additive="base">
                                        <p:cTn id="8" dur="500" fill="hold"/>
                                        <p:tgtEl>
                                          <p:spTgt spid="6042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424"/>
                                        </p:tgtEl>
                                        <p:attrNameLst>
                                          <p:attrName>style.visibility</p:attrName>
                                        </p:attrNameLst>
                                      </p:cBhvr>
                                      <p:to>
                                        <p:strVal val="visible"/>
                                      </p:to>
                                    </p:set>
                                    <p:anim calcmode="lin" valueType="num">
                                      <p:cBhvr additive="base">
                                        <p:cTn id="13" dur="500" fill="hold"/>
                                        <p:tgtEl>
                                          <p:spTgt spid="60424"/>
                                        </p:tgtEl>
                                        <p:attrNameLst>
                                          <p:attrName>ppt_x</p:attrName>
                                        </p:attrNameLst>
                                      </p:cBhvr>
                                      <p:tavLst>
                                        <p:tav tm="0">
                                          <p:val>
                                            <p:strVal val="0-#ppt_w/2"/>
                                          </p:val>
                                        </p:tav>
                                        <p:tav tm="100000">
                                          <p:val>
                                            <p:strVal val="#ppt_x"/>
                                          </p:val>
                                        </p:tav>
                                      </p:tavLst>
                                    </p:anim>
                                    <p:anim calcmode="lin" valueType="num">
                                      <p:cBhvr additive="base">
                                        <p:cTn id="14" dur="500" fill="hold"/>
                                        <p:tgtEl>
                                          <p:spTgt spid="604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utoUpdateAnimBg="0"/>
      <p:bldP spid="60424" grpId="0" autoUpdateAnimBg="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التقديمي</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a:extLst>
            <a:ext uri="{FF2B5EF4-FFF2-40B4-BE49-F238E27FC236}">
              <a16:creationId xmlns:a16="http://schemas.microsoft.com/office/drawing/2014/main" id="{7FA1C7CC-2A72-E898-4A79-743BEE94DB81}"/>
            </a:ext>
          </a:extLst>
        </p:cNvPr>
        <p:cNvGrpSpPr/>
        <p:nvPr/>
      </p:nvGrpSpPr>
      <p:grpSpPr>
        <a:xfrm>
          <a:off x="0" y="0"/>
          <a:ext cx="0" cy="0"/>
          <a:chOff x="0" y="0"/>
          <a:chExt cx="0" cy="0"/>
        </a:xfrm>
      </p:grpSpPr>
      <p:sp>
        <p:nvSpPr>
          <p:cNvPr id="6524" name="Rectangle 2">
            <a:extLst>
              <a:ext uri="{FF2B5EF4-FFF2-40B4-BE49-F238E27FC236}">
                <a16:creationId xmlns:a16="http://schemas.microsoft.com/office/drawing/2014/main" id="{CDE09E84-F145-D5CF-E9EF-15D88E7BF82E}"/>
              </a:ext>
            </a:extLst>
          </p:cNvPr>
          <p:cNvSpPr txBox="1">
            <a:spLocks noGrp="1"/>
          </p:cNvSpPr>
          <p:nvPr>
            <p:ph type="title"/>
          </p:nvPr>
        </p:nvSpPr>
        <p:spPr>
          <a:xfrm>
            <a:off x="685800" y="990600"/>
            <a:ext cx="7772400" cy="1143000"/>
          </a:xfrm>
          <a:prstGeom prst="rect">
            <a:avLst/>
          </a:prstGeom>
        </p:spPr>
        <p:txBody>
          <a:bodyPr/>
          <a:lstStyle>
            <a:lvl1pPr>
              <a:defRPr sz="4800">
                <a:effectLst>
                  <a:outerShdw blurRad="38100" dist="38100" dir="2700000" rotWithShape="0">
                    <a:srgbClr val="000000"/>
                  </a:outerShdw>
                </a:effectLst>
              </a:defRPr>
            </a:lvl1pPr>
          </a:lstStyle>
          <a:p>
            <a:pPr rtl="0">
              <a:defRPr/>
            </a:pPr>
            <a:r>
              <a:rPr lang="ar-JO" dirty="0"/>
              <a:t>التطبيق</a:t>
            </a:r>
            <a:endParaRPr dirty="0"/>
          </a:p>
        </p:txBody>
      </p:sp>
      <p:sp>
        <p:nvSpPr>
          <p:cNvPr id="6525" name="Rectangle 3">
            <a:extLst>
              <a:ext uri="{FF2B5EF4-FFF2-40B4-BE49-F238E27FC236}">
                <a16:creationId xmlns:a16="http://schemas.microsoft.com/office/drawing/2014/main" id="{1D02421A-EC55-8C26-C643-4020BEC98A90}"/>
              </a:ext>
            </a:extLst>
          </p:cNvPr>
          <p:cNvSpPr txBox="1"/>
          <p:nvPr/>
        </p:nvSpPr>
        <p:spPr>
          <a:xfrm>
            <a:off x="1005839" y="2664994"/>
            <a:ext cx="7452361" cy="43704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FFFF00"/>
                </a:solidFill>
                <a:latin typeface="Arial"/>
                <a:ea typeface="Arial"/>
                <a:cs typeface="Arial"/>
                <a:sym typeface="Arial"/>
              </a:defRPr>
            </a:pP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١.غضب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الله</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ضد</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فاعلي</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FFFF00"/>
                </a:solidFill>
                <a:effectLst/>
                <a:uLnTx/>
                <a:uFillTx/>
                <a:latin typeface="Arial" panose="020B0604020202020204" pitchFamily="34" charset="0"/>
                <a:cs typeface="Arial" panose="020B0604020202020204" pitchFamily="34" charset="0"/>
                <a:sym typeface="Arial"/>
              </a:rPr>
              <a:t>الشر</a:t>
            </a:r>
            <a:r>
              <a:rPr kumimoji="0"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يحذرنا الذين ارتددنا</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pic>
        <p:nvPicPr>
          <p:cNvPr id="6526" name="Picture 5" descr="Picture 5">
            <a:extLst>
              <a:ext uri="{FF2B5EF4-FFF2-40B4-BE49-F238E27FC236}">
                <a16:creationId xmlns:a16="http://schemas.microsoft.com/office/drawing/2014/main" id="{7DFF5D47-2394-0FBD-1E30-9EAB0B3FA6A3}"/>
              </a:ext>
            </a:extLst>
          </p:cNvPr>
          <p:cNvPicPr>
            <a:picLocks noChangeAspect="1"/>
          </p:cNvPicPr>
          <p:nvPr/>
        </p:nvPicPr>
        <p:blipFill>
          <a:blip r:embed="rId3" cstate="print"/>
          <a:stretch>
            <a:fillRect/>
          </a:stretch>
        </p:blipFill>
        <p:spPr>
          <a:xfrm>
            <a:off x="457200" y="152400"/>
            <a:ext cx="2071689" cy="2082800"/>
          </a:xfrm>
          <a:prstGeom prst="rect">
            <a:avLst/>
          </a:prstGeom>
          <a:ln w="12700">
            <a:miter lim="400000"/>
          </a:ln>
        </p:spPr>
      </p:pic>
      <p:sp>
        <p:nvSpPr>
          <p:cNvPr id="6527" name="Rectangle 2">
            <a:extLst>
              <a:ext uri="{FF2B5EF4-FFF2-40B4-BE49-F238E27FC236}">
                <a16:creationId xmlns:a16="http://schemas.microsoft.com/office/drawing/2014/main" id="{638CB0F1-5946-3116-DDC1-A172443CDA49}"/>
              </a:ext>
            </a:extLst>
          </p:cNvPr>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914400">
              <a:defRPr sz="4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 name="Rectangle 3">
            <a:extLst>
              <a:ext uri="{FF2B5EF4-FFF2-40B4-BE49-F238E27FC236}">
                <a16:creationId xmlns:a16="http://schemas.microsoft.com/office/drawing/2014/main" id="{03CC8BC5-C1D9-AA10-F166-7078D370C6ED}"/>
              </a:ext>
            </a:extLst>
          </p:cNvPr>
          <p:cNvSpPr txBox="1"/>
          <p:nvPr/>
        </p:nvSpPr>
        <p:spPr>
          <a:xfrm>
            <a:off x="669429" y="3491507"/>
            <a:ext cx="7452361" cy="16250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بينما</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الله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رحيم</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ومحب</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فهو</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إله</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العدل</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والقداسة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80000"/>
              </a:lnSpc>
              <a:spcBef>
                <a:spcPts val="600"/>
              </a:spcBef>
              <a:spcAft>
                <a:spcPts val="0"/>
              </a:spcAft>
              <a:buClrTx/>
              <a:buSzTx/>
              <a:buFontTx/>
              <a:buNone/>
              <a:tabLst/>
              <a:defRPr sz="2800" b="1">
                <a:solidFill>
                  <a:srgbClr val="8F8F8F">
                    <a:lumOff val="44000"/>
                  </a:srgbClr>
                </a:solidFill>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في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أوقات</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مماثلة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من</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الكوارث</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القومية</a:t>
            </a:r>
            <a:r>
              <a:rPr kumimoji="0" lang="en-US"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اليوم،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ينبغي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أن</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يؤدي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التاديب</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إلهي</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إلى</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إيقاظ</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اللامبالاة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تنقية</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الخير</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p>
        </p:txBody>
      </p:sp>
    </p:spTree>
    <p:extLst>
      <p:ext uri="{BB962C8B-B14F-4D97-AF65-F5344CB8AC3E}">
        <p14:creationId xmlns:p14="http://schemas.microsoft.com/office/powerpoint/2010/main" val="2805710906"/>
      </p:ext>
    </p:extLst>
  </p:cSld>
  <p:clrMapOvr>
    <a:overrideClrMapping bg1="dk2" tx1="lt1" bg2="dk1" tx2="lt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527"/>
                                        </p:tgtEl>
                                        <p:attrNameLst>
                                          <p:attrName>style.visibility</p:attrName>
                                        </p:attrNameLst>
                                      </p:cBhvr>
                                      <p:to>
                                        <p:strVal val="visible"/>
                                      </p:to>
                                    </p:set>
                                    <p:anim calcmode="lin" valueType="num">
                                      <p:cBhvr>
                                        <p:cTn id="7" dur="500" fill="hold"/>
                                        <p:tgtEl>
                                          <p:spTgt spid="6527"/>
                                        </p:tgtEl>
                                        <p:attrNameLst>
                                          <p:attrName>ppt_x</p:attrName>
                                        </p:attrNameLst>
                                      </p:cBhvr>
                                      <p:tavLst>
                                        <p:tav tm="0">
                                          <p:val>
                                            <p:strVal val="#ppt_x"/>
                                          </p:val>
                                        </p:tav>
                                        <p:tav tm="100000">
                                          <p:val>
                                            <p:strVal val="#ppt_x"/>
                                          </p:val>
                                        </p:tav>
                                      </p:tavLst>
                                    </p:anim>
                                    <p:anim calcmode="lin" valueType="num">
                                      <p:cBhvr>
                                        <p:cTn id="8" dur="500" fill="hold"/>
                                        <p:tgtEl>
                                          <p:spTgt spid="6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27" grpId="0"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6532" name="Title 4"/>
          <p:cNvSpPr txBox="1">
            <a:spLocks noGrp="1"/>
          </p:cNvSpPr>
          <p:nvPr>
            <p:ph type="title"/>
          </p:nvPr>
        </p:nvSpPr>
        <p:spPr>
          <a:xfrm>
            <a:off x="1426951" y="168562"/>
            <a:ext cx="7467601" cy="685801"/>
          </a:xfrm>
          <a:prstGeom prst="rect">
            <a:avLst/>
          </a:prstGeom>
        </p:spPr>
        <p:txBody>
          <a:bodyPr/>
          <a:lstStyle>
            <a:lvl1pPr algn="r">
              <a:defRPr sz="2800">
                <a:solidFill>
                  <a:srgbClr val="FFFF00"/>
                </a:solidFill>
              </a:defRPr>
            </a:lvl1pPr>
          </a:lstStyle>
          <a:p>
            <a:pPr rtl="1">
              <a:defRPr>
                <a:effectLst/>
              </a:defRPr>
            </a:pPr>
            <a:r>
              <a:rPr dirty="0"/>
              <a:t>٢.</a:t>
            </a:r>
            <a:r>
              <a:rPr lang="ar-JO" dirty="0"/>
              <a:t> </a:t>
            </a:r>
            <a:r>
              <a:rPr dirty="0" err="1"/>
              <a:t>شعب</a:t>
            </a:r>
            <a:r>
              <a:rPr dirty="0"/>
              <a:t> </a:t>
            </a:r>
            <a:r>
              <a:rPr dirty="0" err="1"/>
              <a:t>الله</a:t>
            </a:r>
            <a:r>
              <a:rPr dirty="0"/>
              <a:t> </a:t>
            </a:r>
            <a:r>
              <a:rPr dirty="0" err="1"/>
              <a:t>كذبيحة</a:t>
            </a:r>
            <a:r>
              <a:rPr dirty="0"/>
              <a:t> </a:t>
            </a:r>
            <a:r>
              <a:rPr dirty="0" err="1"/>
              <a:t>حية</a:t>
            </a:r>
            <a:r>
              <a:rPr dirty="0"/>
              <a:t>.</a:t>
            </a:r>
          </a:p>
        </p:txBody>
      </p:sp>
      <p:sp>
        <p:nvSpPr>
          <p:cNvPr id="6529" name="Rectangle 3"/>
          <p:cNvSpPr txBox="1">
            <a:spLocks noGrp="1"/>
          </p:cNvSpPr>
          <p:nvPr>
            <p:ph idx="1"/>
          </p:nvPr>
        </p:nvSpPr>
        <p:spPr>
          <a:xfrm>
            <a:off x="45719" y="914400"/>
            <a:ext cx="9111263" cy="1752600"/>
          </a:xfrm>
          <a:prstGeom prst="rect">
            <a:avLst/>
          </a:prstGeom>
        </p:spPr>
        <p:txBody>
          <a:bodyPr/>
          <a:lstStyle>
            <a:lvl1pPr marL="0" indent="0" algn="r">
              <a:lnSpc>
                <a:spcPct val="80000"/>
              </a:lnSpc>
              <a:buSzTx/>
              <a:buNone/>
              <a:defRPr>
                <a:solidFill>
                  <a:schemeClr val="accent3">
                    <a:lumOff val="44000"/>
                  </a:schemeClr>
                </a:solidFill>
              </a:defRPr>
            </a:lvl1pPr>
          </a:lstStyle>
          <a:p>
            <a:pPr rtl="0">
              <a:defRPr>
                <a:effectLst/>
              </a:defRPr>
            </a:pPr>
            <a:r>
              <a:rPr lang="ar-JO" dirty="0"/>
              <a:t>لقد كانت التقدمات مفهومة جيداً في أورشليم. كانت القرابين تُقدم للإله الحقيقي الواحد، وعندما تمرد الشعب على الله أو فسدوا، قدموا أيضاً للأوثان.</a:t>
            </a:r>
            <a:endParaRPr lang="en-US" dirty="0"/>
          </a:p>
        </p:txBody>
      </p:sp>
      <p:sp>
        <p:nvSpPr>
          <p:cNvPr id="6530" name="Text Box 4"/>
          <p:cNvSpPr txBox="1"/>
          <p:nvPr/>
        </p:nvSpPr>
        <p:spPr>
          <a:xfrm>
            <a:off x="-12981" y="2529870"/>
            <a:ext cx="9111262" cy="86793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r" defTabSz="914400">
              <a:lnSpc>
                <a:spcPct val="90000"/>
              </a:lnSpc>
              <a:spcBef>
                <a:spcPts val="600"/>
              </a:spcBef>
              <a:defRPr sz="2800" b="1">
                <a:solidFill>
                  <a:schemeClr val="accent3">
                    <a:lumOff val="44000"/>
                  </a:schemeClr>
                </a:solidFill>
                <a:latin typeface="Arial"/>
                <a:ea typeface="Arial"/>
                <a:cs typeface="Arial"/>
                <a:sym typeface="Arial"/>
              </a:defRPr>
            </a:lvl1pPr>
          </a:lstStyle>
          <a:p>
            <a:pPr lvl="0" rtl="1" hangingPunct="0">
              <a:defRPr/>
            </a:pPr>
            <a:r>
              <a:rPr lang="ar-JO" kern="0" dirty="0">
                <a:solidFill>
                  <a:srgbClr val="8F8F8F">
                    <a:lumOff val="44000"/>
                  </a:srgbClr>
                </a:solidFill>
                <a:latin typeface="Arial" panose="020B0604020202020204" pitchFamily="34" charset="0"/>
                <a:cs typeface="Arial" panose="020B0604020202020204" pitchFamily="34" charset="0"/>
              </a:rPr>
              <a:t>لكن الآن أعلن الرب من خلال صفنيا أنه ينبغي التضحية بالشعب غير المؤمن والفاسد وغير المبالي (1: 7-8).</a:t>
            </a:r>
            <a:endParaRPr kumimoji="0"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531" name="Text Box 5"/>
          <p:cNvSpPr txBox="1"/>
          <p:nvPr/>
        </p:nvSpPr>
        <p:spPr>
          <a:xfrm>
            <a:off x="502919" y="4010433"/>
            <a:ext cx="8595361" cy="125572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a:lnSpc>
                <a:spcPct val="90000"/>
              </a:lnSpc>
              <a:spcBef>
                <a:spcPts val="600"/>
              </a:spcBef>
              <a:defRPr sz="2800" b="1">
                <a:solidFill>
                  <a:schemeClr val="accent3">
                    <a:lumOff val="44000"/>
                  </a:schemeClr>
                </a:solidFill>
                <a:latin typeface="Arial"/>
                <a:ea typeface="Arial"/>
                <a:cs typeface="Arial"/>
                <a:sym typeface="Arial"/>
              </a:defRPr>
            </a:lvl1pPr>
          </a:lstStyle>
          <a:p>
            <a:pPr lvl="0" hangingPunct="0">
              <a:defRPr/>
            </a:pPr>
            <a:r>
              <a:rPr lang="ar-JO" kern="0" dirty="0">
                <a:solidFill>
                  <a:srgbClr val="8F8F8F">
                    <a:lumOff val="44000"/>
                  </a:srgbClr>
                </a:solidFill>
                <a:latin typeface="Arial" panose="020B0604020202020204" pitchFamily="34" charset="0"/>
                <a:cs typeface="Arial" panose="020B0604020202020204" pitchFamily="34" charset="0"/>
              </a:rPr>
              <a:t>يجب علينا أيضاً أن نفحص حياتنا، فنحن نقتبس بسهولة من رسالة رومية 12: 1-2، ... مقدمين أنفسنا ذبيحة حية .... ولكن هل فكرنا حقاً في معنى أن نعيش حياتنا في توقير مقدس للرب – في طهارة كذبيحة حية للرب؟</a:t>
            </a:r>
            <a:endParaRPr kumimoji="0" sz="2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533"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914400">
              <a:defRPr sz="4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iterate>
                                    <p:tmAbs val="0"/>
                                  </p:iterate>
                                  <p:childTnLst>
                                    <p:set>
                                      <p:cBhvr>
                                        <p:cTn id="6" fill="hold"/>
                                        <p:tgtEl>
                                          <p:spTgt spid="6530"/>
                                        </p:tgtEl>
                                        <p:attrNameLst>
                                          <p:attrName>style.visibility</p:attrName>
                                        </p:attrNameLst>
                                      </p:cBhvr>
                                      <p:to>
                                        <p:strVal val="visible"/>
                                      </p:to>
                                    </p:set>
                                    <p:anim calcmode="lin" valueType="num">
                                      <p:cBhvr>
                                        <p:cTn id="7" dur="500" fill="hold"/>
                                        <p:tgtEl>
                                          <p:spTgt spid="6530"/>
                                        </p:tgtEl>
                                        <p:attrNameLst>
                                          <p:attrName>ppt_x</p:attrName>
                                        </p:attrNameLst>
                                      </p:cBhvr>
                                      <p:tavLst>
                                        <p:tav tm="0">
                                          <p:val>
                                            <p:strVal val="0-#ppt_w/2"/>
                                          </p:val>
                                        </p:tav>
                                        <p:tav tm="100000">
                                          <p:val>
                                            <p:strVal val="#ppt_x"/>
                                          </p:val>
                                        </p:tav>
                                      </p:tavLst>
                                    </p:anim>
                                    <p:anim calcmode="lin" valueType="num">
                                      <p:cBhvr>
                                        <p:cTn id="8" dur="500" fill="hold"/>
                                        <p:tgtEl>
                                          <p:spTgt spid="65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iterate>
                                    <p:tmAbs val="0"/>
                                  </p:iterate>
                                  <p:childTnLst>
                                    <p:set>
                                      <p:cBhvr>
                                        <p:cTn id="12" fill="hold"/>
                                        <p:tgtEl>
                                          <p:spTgt spid="6531"/>
                                        </p:tgtEl>
                                        <p:attrNameLst>
                                          <p:attrName>style.visibility</p:attrName>
                                        </p:attrNameLst>
                                      </p:cBhvr>
                                      <p:to>
                                        <p:strVal val="visible"/>
                                      </p:to>
                                    </p:set>
                                    <p:anim calcmode="lin" valueType="num">
                                      <p:cBhvr>
                                        <p:cTn id="13" dur="500" fill="hold"/>
                                        <p:tgtEl>
                                          <p:spTgt spid="6531"/>
                                        </p:tgtEl>
                                        <p:attrNameLst>
                                          <p:attrName>ppt_x</p:attrName>
                                        </p:attrNameLst>
                                      </p:cBhvr>
                                      <p:tavLst>
                                        <p:tav tm="0">
                                          <p:val>
                                            <p:strVal val="0-#ppt_w/2"/>
                                          </p:val>
                                        </p:tav>
                                        <p:tav tm="100000">
                                          <p:val>
                                            <p:strVal val="#ppt_x"/>
                                          </p:val>
                                        </p:tav>
                                      </p:tavLst>
                                    </p:anim>
                                    <p:anim calcmode="lin" valueType="num">
                                      <p:cBhvr>
                                        <p:cTn id="14" dur="500" fill="hold"/>
                                        <p:tgtEl>
                                          <p:spTgt spid="653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iterate>
                                    <p:tmAbs val="0"/>
                                  </p:iterate>
                                  <p:childTnLst>
                                    <p:set>
                                      <p:cBhvr>
                                        <p:cTn id="18" fill="hold"/>
                                        <p:tgtEl>
                                          <p:spTgt spid="6533"/>
                                        </p:tgtEl>
                                        <p:attrNameLst>
                                          <p:attrName>style.visibility</p:attrName>
                                        </p:attrNameLst>
                                      </p:cBhvr>
                                      <p:to>
                                        <p:strVal val="visible"/>
                                      </p:to>
                                    </p:set>
                                    <p:anim calcmode="lin" valueType="num">
                                      <p:cBhvr>
                                        <p:cTn id="19" dur="500" fill="hold"/>
                                        <p:tgtEl>
                                          <p:spTgt spid="6533"/>
                                        </p:tgtEl>
                                        <p:attrNameLst>
                                          <p:attrName>ppt_x</p:attrName>
                                        </p:attrNameLst>
                                      </p:cBhvr>
                                      <p:tavLst>
                                        <p:tav tm="0">
                                          <p:val>
                                            <p:strVal val="#ppt_x"/>
                                          </p:val>
                                        </p:tav>
                                        <p:tav tm="100000">
                                          <p:val>
                                            <p:strVal val="#ppt_x"/>
                                          </p:val>
                                        </p:tav>
                                      </p:tavLst>
                                    </p:anim>
                                    <p:anim calcmode="lin" valueType="num">
                                      <p:cBhvr>
                                        <p:cTn id="20" dur="500" fill="hold"/>
                                        <p:tgtEl>
                                          <p:spTgt spid="6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0" grpId="0" animBg="1" advAuto="0"/>
      <p:bldP spid="6531" grpId="0" animBg="1" advAuto="0"/>
      <p:bldP spid="6533"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6417" name="Rectangle 2"/>
          <p:cNvSpPr txBox="1">
            <a:spLocks noGrp="1"/>
          </p:cNvSpPr>
          <p:nvPr>
            <p:ph type="ctr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الكلمة المفتاحية</a:t>
            </a:r>
          </a:p>
        </p:txBody>
      </p:sp>
      <p:sp>
        <p:nvSpPr>
          <p:cNvPr id="6418" name="Rectangle 2"/>
          <p:cNvSpPr txBox="1"/>
          <p:nvPr/>
        </p:nvSpPr>
        <p:spPr>
          <a:xfrm>
            <a:off x="45719" y="2350491"/>
            <a:ext cx="9052561" cy="186204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7200" b="1">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11500" u="none" strike="noStrike" kern="0" cap="none" spc="0" normalizeH="0" baseline="0" noProof="0" dirty="0">
                <a:ln>
                  <a:noFill/>
                </a:ln>
                <a:solidFill>
                  <a:srgbClr val="8F8F8F">
                    <a:lumOff val="44000"/>
                  </a:srgbClr>
                </a:solidFill>
                <a:effectLst>
                  <a:glow rad="228600">
                    <a:schemeClr val="tx1">
                      <a:alpha val="78775"/>
                    </a:schemeClr>
                  </a:glow>
                </a:effectLst>
                <a:uLnTx/>
                <a:uFillTx/>
                <a:latin typeface="Arial" panose="020B0604020202020204" pitchFamily="34" charset="0"/>
                <a:cs typeface="Arial" panose="020B0604020202020204" pitchFamily="34" charset="0"/>
                <a:sym typeface="Arial"/>
              </a:rPr>
              <a:t>يوم</a:t>
            </a:r>
            <a:endParaRPr kumimoji="0" sz="7200" u="none" strike="noStrike" kern="0" cap="none" spc="0" normalizeH="0" baseline="0" noProof="0" dirty="0">
              <a:ln>
                <a:noFill/>
              </a:ln>
              <a:solidFill>
                <a:srgbClr val="8F8F8F">
                  <a:lumOff val="44000"/>
                </a:srgbClr>
              </a:solidFill>
              <a:effectLst>
                <a:glow rad="228600">
                  <a:schemeClr val="tx1">
                    <a:alpha val="78775"/>
                  </a:schemeClr>
                </a:glow>
              </a:effectLst>
              <a:uLnTx/>
              <a:uFillTx/>
              <a:latin typeface="Arial" panose="020B0604020202020204" pitchFamily="34" charset="0"/>
              <a:cs typeface="Arial" panose="020B0604020202020204" pitchFamily="34" charset="0"/>
              <a:sym typeface="Arial"/>
            </a:endParaRPr>
          </a:p>
        </p:txBody>
      </p:sp>
      <p:sp>
        <p:nvSpPr>
          <p:cNvPr id="6419"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a:t>
            </a: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ف</a:t>
            </a:r>
            <a:r>
              <a:rPr kumimoji="0" sz="4800"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20" name="Text Box 24"/>
          <p:cNvSpPr txBox="1"/>
          <p:nvPr/>
        </p:nvSpPr>
        <p:spPr>
          <a:xfrm>
            <a:off x="8408812" y="65343"/>
            <a:ext cx="606894"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2400" b="1">
                <a:solidFill>
                  <a:srgbClr val="8F8F8F">
                    <a:lumOff val="44000"/>
                  </a:srgbClr>
                </a:solidFill>
                <a:effectLst>
                  <a:outerShdw blurRad="50800" dist="38100" dir="2700000" rotWithShape="0">
                    <a:srgbClr val="000000">
                      <a:alpha val="96000"/>
                    </a:srgbClr>
                  </a:outerShdw>
                </a:effectLst>
                <a:latin typeface="Arial"/>
                <a:ea typeface="Arial"/>
                <a:cs typeface="Arial"/>
                <a:sym typeface="Arial"/>
              </a:defRPr>
            </a:pPr>
            <a:r>
              <a:rPr kumimoji="0" lang="ar-JO" sz="2400" b="1"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rPr>
              <a:t>634</a:t>
            </a:r>
            <a:endParaRPr kumimoji="0" sz="2400" b="1"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sz="2400" b="1">
                <a:solidFill>
                  <a:srgbClr val="8F8F8F">
                    <a:lumOff val="44000"/>
                  </a:srgbClr>
                </a:solidFill>
                <a:effectLst>
                  <a:outerShdw blurRad="50800" dist="38100" dir="2700000" rotWithShape="0">
                    <a:srgbClr val="000000">
                      <a:alpha val="96000"/>
                    </a:srgbClr>
                  </a:outerShdw>
                </a:effectLst>
                <a:latin typeface="Arial"/>
                <a:ea typeface="Arial"/>
                <a:cs typeface="Arial"/>
                <a:sym typeface="Arial"/>
              </a:defRPr>
            </a:pPr>
            <a:r>
              <a:rPr kumimoji="0" lang="ar-JO" sz="2400" b="1"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rPr>
              <a:t>343</a:t>
            </a:r>
            <a:endParaRPr kumimoji="0" sz="2400" b="1"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419"/>
                                        </p:tgtEl>
                                        <p:attrNameLst>
                                          <p:attrName>style.visibility</p:attrName>
                                        </p:attrNameLst>
                                      </p:cBhvr>
                                      <p:to>
                                        <p:strVal val="visible"/>
                                      </p:to>
                                    </p:set>
                                    <p:animEffect transition="in" filter="fade">
                                      <p:cBhvr>
                                        <p:cTn id="7" dur="500"/>
                                        <p:tgtEl>
                                          <p:spTgt spid="6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19" grpId="0" animBg="1" advAuto="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018738491"/>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8" name="Rectangle 8"/>
          <p:cNvSpPr>
            <a:spLocks noChangeArrowheads="1"/>
          </p:cNvSpPr>
          <p:nvPr/>
        </p:nvSpPr>
        <p:spPr bwMode="auto">
          <a:xfrm>
            <a:off x="29718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342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3" name="Rectangle 11"/>
          <p:cNvSpPr>
            <a:spLocks noChangeArrowheads="1"/>
          </p:cNvSpPr>
          <p:nvPr/>
        </p:nvSpPr>
        <p:spPr bwMode="auto">
          <a:xfrm>
            <a:off x="4191744" y="16002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931</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4" name="Rectangle 12"/>
          <p:cNvSpPr>
            <a:spLocks noChangeArrowheads="1"/>
          </p:cNvSpPr>
          <p:nvPr/>
        </p:nvSpPr>
        <p:spPr bwMode="auto">
          <a:xfrm>
            <a:off x="3734544" y="3048000"/>
            <a:ext cx="1752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722</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5" name="Rectangle 13"/>
          <p:cNvSpPr>
            <a:spLocks noChangeArrowheads="1"/>
          </p:cNvSpPr>
          <p:nvPr/>
        </p:nvSpPr>
        <p:spPr bwMode="auto">
          <a:xfrm>
            <a:off x="1524000" y="6248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58</a:t>
            </a:r>
            <a:r>
              <a:rPr lang="ar-JO" sz="2800" b="1" noProof="0" dirty="0">
                <a:solidFill>
                  <a:srgbClr val="FFFFFF"/>
                </a:solidFill>
                <a:latin typeface="Arial" panose="020B0604020202020204" pitchFamily="34" charset="0"/>
                <a:ea typeface="ＭＳ Ｐゴシック" charset="0"/>
                <a:cs typeface="Arial" panose="020B0604020202020204" pitchFamily="34" charset="0"/>
                <a:sym typeface="Times New Roman"/>
              </a:rPr>
              <a:t>7/6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حجي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زكريا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ملاخي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rPr>
              <a:t>تواريخ مفتاحية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sym typeface="Times New Roman"/>
              </a:rPr>
              <a:t>ترتيب الأنبياء</a:t>
            </a:r>
            <a:endParaRPr kumimoji="0" lang="en-US"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sym typeface="Times New Roman"/>
            </a:endParaRPr>
          </a:p>
        </p:txBody>
      </p:sp>
      <p:sp>
        <p:nvSpPr>
          <p:cNvPr id="33" name="Rectangle 13">
            <a:extLst>
              <a:ext uri="{FF2B5EF4-FFF2-40B4-BE49-F238E27FC236}">
                <a16:creationId xmlns:a16="http://schemas.microsoft.com/office/drawing/2014/main" id="{74387880-B7CC-BF40-A4E6-8AC708435749}"/>
              </a:ext>
            </a:extLst>
          </p:cNvPr>
          <p:cNvSpPr>
            <a:spLocks noChangeArrowheads="1"/>
          </p:cNvSpPr>
          <p:nvPr/>
        </p:nvSpPr>
        <p:spPr bwMode="auto">
          <a:xfrm>
            <a:off x="2977902" y="6284168"/>
            <a:ext cx="11620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539/8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34" name="Rectangle 13">
            <a:extLst>
              <a:ext uri="{FF2B5EF4-FFF2-40B4-BE49-F238E27FC236}">
                <a16:creationId xmlns:a16="http://schemas.microsoft.com/office/drawing/2014/main" id="{750DCD34-533D-DB49-A579-4C788C5700DB}"/>
              </a:ext>
            </a:extLst>
          </p:cNvPr>
          <p:cNvSpPr>
            <a:spLocks noChangeArrowheads="1"/>
          </p:cNvSpPr>
          <p:nvPr/>
        </p:nvSpPr>
        <p:spPr bwMode="auto">
          <a:xfrm>
            <a:off x="6649788" y="6327030"/>
            <a:ext cx="1676399"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rPr>
              <a:t>444/425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33"/>
                                        </p:tgtEl>
                                        <p:attrNameLst>
                                          <p:attrName>style.visibility</p:attrName>
                                        </p:attrNameLst>
                                      </p:cBhvr>
                                      <p:to>
                                        <p:strVal val="visible"/>
                                      </p:to>
                                    </p:set>
                                    <p:anim calcmode="lin" valueType="num">
                                      <p:cBhvr additive="base">
                                        <p:cTn id="127" dur="500" fill="hold"/>
                                        <p:tgtEl>
                                          <p:spTgt spid="33"/>
                                        </p:tgtEl>
                                        <p:attrNameLst>
                                          <p:attrName>ppt_x</p:attrName>
                                        </p:attrNameLst>
                                      </p:cBhvr>
                                      <p:tavLst>
                                        <p:tav tm="0">
                                          <p:val>
                                            <p:strVal val="0-#ppt_w/2"/>
                                          </p:val>
                                        </p:tav>
                                        <p:tav tm="100000">
                                          <p:val>
                                            <p:strVal val="#ppt_x"/>
                                          </p:val>
                                        </p:tav>
                                      </p:tavLst>
                                    </p:anim>
                                    <p:anim calcmode="lin" valueType="num">
                                      <p:cBhvr additive="base">
                                        <p:cTn id="12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grpId="0" nodeType="clickEffect">
                                  <p:stCondLst>
                                    <p:cond delay="0"/>
                                  </p:stCondLst>
                                  <p:childTnLst>
                                    <p:set>
                                      <p:cBhvr>
                                        <p:cTn id="132" dur="1" fill="hold">
                                          <p:stCondLst>
                                            <p:cond delay="0"/>
                                          </p:stCondLst>
                                        </p:cTn>
                                        <p:tgtEl>
                                          <p:spTgt spid="34"/>
                                        </p:tgtEl>
                                        <p:attrNameLst>
                                          <p:attrName>style.visibility</p:attrName>
                                        </p:attrNameLst>
                                      </p:cBhvr>
                                      <p:to>
                                        <p:strVal val="visible"/>
                                      </p:to>
                                    </p:set>
                                    <p:anim calcmode="lin" valueType="num">
                                      <p:cBhvr additive="base">
                                        <p:cTn id="133" dur="500" fill="hold"/>
                                        <p:tgtEl>
                                          <p:spTgt spid="34"/>
                                        </p:tgtEl>
                                        <p:attrNameLst>
                                          <p:attrName>ppt_x</p:attrName>
                                        </p:attrNameLst>
                                      </p:cBhvr>
                                      <p:tavLst>
                                        <p:tav tm="0">
                                          <p:val>
                                            <p:strVal val="0-#ppt_w/2"/>
                                          </p:val>
                                        </p:tav>
                                        <p:tav tm="100000">
                                          <p:val>
                                            <p:strVal val="#ppt_x"/>
                                          </p:val>
                                        </p:tav>
                                      </p:tavLst>
                                    </p:anim>
                                    <p:anim calcmode="lin" valueType="num">
                                      <p:cBhvr additive="base">
                                        <p:cTn id="134"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P spid="33" grpId="0" autoUpdateAnimBg="0"/>
      <p:bldP spid="34"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sz="2400" b="1" dirty="0">
                <a:solidFill>
                  <a:srgbClr val="EAEAEA"/>
                </a:solidFill>
                <a:latin typeface="Arial" panose="020B0604020202020204" pitchFamily="34" charset="0"/>
                <a:ea typeface="ＭＳ Ｐゴシック" charset="0"/>
                <a:cs typeface="Arial" panose="020B0604020202020204" pitchFamily="34" charset="0"/>
              </a:rPr>
              <a:t>تباين صفنيا، حبقوق ومراثي</a:t>
            </a:r>
            <a:endParaRPr lang="en-US" sz="2400" b="1" dirty="0">
              <a:solidFill>
                <a:srgbClr val="EAEAEA"/>
              </a:solidFill>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4925" y="1268413"/>
          <a:ext cx="9109074" cy="4234011"/>
        </p:xfrm>
        <a:graphic>
          <a:graphicData uri="http://schemas.openxmlformats.org/drawingml/2006/table">
            <a:tbl>
              <a:tblPr/>
              <a:tblGrid>
                <a:gridCol w="3036358">
                  <a:extLst>
                    <a:ext uri="{9D8B030D-6E8A-4147-A177-3AD203B41FA5}">
                      <a16:colId xmlns:a16="http://schemas.microsoft.com/office/drawing/2014/main" val="20000"/>
                    </a:ext>
                  </a:extLst>
                </a:gridCol>
                <a:gridCol w="3036358">
                  <a:extLst>
                    <a:ext uri="{9D8B030D-6E8A-4147-A177-3AD203B41FA5}">
                      <a16:colId xmlns:a16="http://schemas.microsoft.com/office/drawing/2014/main" val="20001"/>
                    </a:ext>
                  </a:extLst>
                </a:gridCol>
                <a:gridCol w="3036358">
                  <a:extLst>
                    <a:ext uri="{9D8B030D-6E8A-4147-A177-3AD203B41FA5}">
                      <a16:colId xmlns:a16="http://schemas.microsoft.com/office/drawing/2014/main" val="20002"/>
                    </a:ext>
                  </a:extLst>
                </a:gridCol>
              </a:tblGrid>
              <a:tr h="576411">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صفنيا</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حبقوق</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مراثي</a:t>
                      </a:r>
                      <a:r>
                        <a:rPr lang="en-US" sz="2800" b="1" i="0" dirty="0">
                          <a:solidFill>
                            <a:srgbClr val="FFFFFF"/>
                          </a:solidFill>
                          <a:effectLst/>
                          <a:latin typeface="Arial" panose="020B0604020202020204" pitchFamily="34" charset="0"/>
                          <a:ea typeface="Times New Roman"/>
                          <a:cs typeface="Arial" panose="020B0604020202020204" pitchFamily="34" charset="0"/>
                        </a:rPr>
                        <a:t> </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قبل سقوط أورشليم بعقود</a:t>
                      </a:r>
                    </a:p>
                    <a:p>
                      <a:pPr algn="ctr">
                        <a:spcAft>
                          <a:spcPts val="0"/>
                        </a:spcAft>
                      </a:pPr>
                      <a:r>
                        <a:rPr lang="ar-JO" sz="2400" b="1" i="0" dirty="0">
                          <a:effectLst/>
                          <a:latin typeface="Arial" panose="020B0604020202020204" pitchFamily="34" charset="0"/>
                          <a:ea typeface="Times New Roman"/>
                          <a:cs typeface="Arial" panose="020B0604020202020204" pitchFamily="34" charset="0"/>
                        </a:rPr>
                        <a:t>(630)</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قبل سقوط أورشليم مباشرة</a:t>
                      </a:r>
                    </a:p>
                    <a:p>
                      <a:pPr algn="ctr">
                        <a:spcAft>
                          <a:spcPts val="0"/>
                        </a:spcAft>
                      </a:pPr>
                      <a:r>
                        <a:rPr lang="ar-JO" sz="2400" b="1" i="0" dirty="0">
                          <a:effectLst/>
                          <a:latin typeface="Arial" panose="020B0604020202020204" pitchFamily="34" charset="0"/>
                          <a:ea typeface="Times New Roman"/>
                          <a:cs typeface="Arial" panose="020B0604020202020204" pitchFamily="34" charset="0"/>
                        </a:rPr>
                        <a:t>(607-605)</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بعد سقوط أورشليم مباشرة</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a:t>
                      </a:r>
                      <a:r>
                        <a:rPr lang="ar-JO" sz="2400" b="1" i="0" dirty="0">
                          <a:effectLst/>
                          <a:latin typeface="Arial" panose="020B0604020202020204" pitchFamily="34" charset="0"/>
                          <a:ea typeface="Times New Roman"/>
                          <a:cs typeface="Arial" panose="020B0604020202020204" pitchFamily="34" charset="0"/>
                        </a:rPr>
                        <a:t>586</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الله سوف يدين</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يا الله، متى ستدين؟</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قد أدان الله</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معاينة المشكلة</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وعد المشكلة</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حضور المشكلة</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9422" name="Rectangle 122"/>
          <p:cNvSpPr>
            <a:spLocks noChangeArrowheads="1"/>
          </p:cNvSpPr>
          <p:nvPr/>
        </p:nvSpPr>
        <p:spPr bwMode="auto">
          <a:xfrm>
            <a:off x="2447925" y="6215063"/>
            <a:ext cx="184731" cy="369332"/>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67946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369" name="Rectangle 2"/>
          <p:cNvSpPr>
            <a:spLocks noGrp="1" noChangeArrowheads="1"/>
          </p:cNvSpPr>
          <p:nvPr>
            <p:ph type="title" idx="4294967295"/>
          </p:nvPr>
        </p:nvSpPr>
        <p:spPr>
          <a:xfrm>
            <a:off x="0" y="457200"/>
            <a:ext cx="9144000" cy="685800"/>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JO" sz="2400" b="1" dirty="0">
                <a:solidFill>
                  <a:srgbClr val="EAEAEA"/>
                </a:solidFill>
                <a:latin typeface="Arial" panose="020B0604020202020204" pitchFamily="34" charset="0"/>
                <a:ea typeface="ＭＳ Ｐゴシック" charset="0"/>
                <a:cs typeface="Arial" panose="020B0604020202020204" pitchFamily="34" charset="0"/>
              </a:rPr>
              <a:t>تباين صفنيا، حبقوق ومراثي</a:t>
            </a:r>
            <a:endParaRPr lang="en-US" sz="2400" b="1" dirty="0">
              <a:solidFill>
                <a:srgbClr val="EAEAEA"/>
              </a:solidFill>
              <a:latin typeface="Arial" panose="020B0604020202020204" pitchFamily="34" charset="0"/>
              <a:ea typeface="ＭＳ Ｐゴシック" charset="0"/>
              <a:cs typeface="Arial" panose="020B0604020202020204" pitchFamily="34" charset="0"/>
            </a:endParaRPr>
          </a:p>
        </p:txBody>
      </p:sp>
      <p:graphicFrame>
        <p:nvGraphicFramePr>
          <p:cNvPr id="72825" name="Group 121"/>
          <p:cNvGraphicFramePr>
            <a:graphicFrameLocks noGrp="1"/>
          </p:cNvGraphicFramePr>
          <p:nvPr/>
        </p:nvGraphicFramePr>
        <p:xfrm>
          <a:off x="34925" y="1268413"/>
          <a:ext cx="9109074" cy="4234011"/>
        </p:xfrm>
        <a:graphic>
          <a:graphicData uri="http://schemas.openxmlformats.org/drawingml/2006/table">
            <a:tbl>
              <a:tblPr/>
              <a:tblGrid>
                <a:gridCol w="3036358">
                  <a:extLst>
                    <a:ext uri="{9D8B030D-6E8A-4147-A177-3AD203B41FA5}">
                      <a16:colId xmlns:a16="http://schemas.microsoft.com/office/drawing/2014/main" val="20000"/>
                    </a:ext>
                  </a:extLst>
                </a:gridCol>
                <a:gridCol w="3036358">
                  <a:extLst>
                    <a:ext uri="{9D8B030D-6E8A-4147-A177-3AD203B41FA5}">
                      <a16:colId xmlns:a16="http://schemas.microsoft.com/office/drawing/2014/main" val="20001"/>
                    </a:ext>
                  </a:extLst>
                </a:gridCol>
                <a:gridCol w="3036358">
                  <a:extLst>
                    <a:ext uri="{9D8B030D-6E8A-4147-A177-3AD203B41FA5}">
                      <a16:colId xmlns:a16="http://schemas.microsoft.com/office/drawing/2014/main" val="20002"/>
                    </a:ext>
                  </a:extLst>
                </a:gridCol>
              </a:tblGrid>
              <a:tr h="576411">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صفنيا</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حبقوق</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algn="ctr">
                        <a:spcAft>
                          <a:spcPts val="0"/>
                        </a:spcAft>
                      </a:pPr>
                      <a:r>
                        <a:rPr lang="en-US" sz="2800" b="1" i="0" dirty="0">
                          <a:solidFill>
                            <a:srgbClr val="FFFFFF"/>
                          </a:solidFill>
                          <a:effectLst/>
                          <a:latin typeface="Arial" panose="020B0604020202020204" pitchFamily="34" charset="0"/>
                          <a:ea typeface="Times New Roman"/>
                          <a:cs typeface="Arial" panose="020B0604020202020204" pitchFamily="34" charset="0"/>
                        </a:rPr>
                        <a:t> </a:t>
                      </a:r>
                      <a:r>
                        <a:rPr lang="ar-JO" sz="2800" b="1" i="0" dirty="0">
                          <a:solidFill>
                            <a:srgbClr val="FFFFFF"/>
                          </a:solidFill>
                          <a:effectLst/>
                          <a:latin typeface="Arial" panose="020B0604020202020204" pitchFamily="34" charset="0"/>
                          <a:ea typeface="Times New Roman"/>
                          <a:cs typeface="Arial" panose="020B0604020202020204" pitchFamily="34" charset="0"/>
                        </a:rPr>
                        <a:t>مراثي</a:t>
                      </a:r>
                      <a:r>
                        <a:rPr lang="en-US" sz="2800" b="1" i="0" dirty="0">
                          <a:solidFill>
                            <a:srgbClr val="FFFFFF"/>
                          </a:solidFill>
                          <a:effectLst/>
                          <a:latin typeface="Arial" panose="020B0604020202020204" pitchFamily="34" charset="0"/>
                          <a:ea typeface="Times New Roman"/>
                          <a:cs typeface="Arial" panose="020B0604020202020204" pitchFamily="34" charset="0"/>
                        </a:rPr>
                        <a:t> </a:t>
                      </a:r>
                      <a:endParaRPr lang="en-SG" sz="2800" b="1" i="0" dirty="0">
                        <a:effectLst/>
                        <a:latin typeface="Arial" panose="020B0604020202020204" pitchFamily="34" charset="0"/>
                        <a:ea typeface="Times New Roman"/>
                        <a:cs typeface="Arial" panose="020B0604020202020204" pitchFamily="34" charset="0"/>
                      </a:endParaRP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إعلان</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حوار</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لحن حزين</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يوم الرب</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حكم الرب</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دمار الرب</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79349">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الرب في وسطكم</a:t>
                      </a:r>
                    </a:p>
                    <a:p>
                      <a:pPr algn="ctr">
                        <a:spcAft>
                          <a:spcPts val="0"/>
                        </a:spcAft>
                      </a:pPr>
                      <a:r>
                        <a:rPr lang="ar-JO" sz="2400" b="1" i="0" dirty="0">
                          <a:effectLst/>
                          <a:latin typeface="Arial" panose="020B0604020202020204" pitchFamily="34" charset="0"/>
                          <a:ea typeface="Times New Roman"/>
                          <a:cs typeface="Arial" panose="020B0604020202020204" pitchFamily="34" charset="0"/>
                        </a:rPr>
                        <a:t>(3: 15، 17)</a:t>
                      </a:r>
                      <a:r>
                        <a:rPr lang="en-US" sz="2400" b="1" i="0" dirty="0">
                          <a:effectLst/>
                          <a:latin typeface="Arial" panose="020B0604020202020204" pitchFamily="34" charset="0"/>
                          <a:ea typeface="Times New Roman"/>
                          <a:cs typeface="Arial" panose="020B0604020202020204" pitchFamily="34" charset="0"/>
                        </a:rPr>
                        <a:t> </a:t>
                      </a:r>
                    </a:p>
                    <a:p>
                      <a:pPr algn="ctr">
                        <a:spcAft>
                          <a:spcPts val="0"/>
                        </a:spcAft>
                      </a:pP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الرب هو قوتكم</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a:t>
                      </a:r>
                      <a:r>
                        <a:rPr lang="ar-JO" sz="2400" b="1" i="0" dirty="0">
                          <a:effectLst/>
                          <a:latin typeface="Arial" panose="020B0604020202020204" pitchFamily="34" charset="0"/>
                          <a:ea typeface="Times New Roman"/>
                          <a:cs typeface="Arial" panose="020B0604020202020204" pitchFamily="34" charset="0"/>
                        </a:rPr>
                        <a:t>3: 19</a:t>
                      </a: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ar-JO" sz="2400" b="1" i="0" dirty="0">
                          <a:effectLst/>
                          <a:latin typeface="Arial" panose="020B0604020202020204" pitchFamily="34" charset="0"/>
                          <a:ea typeface="Times New Roman"/>
                          <a:cs typeface="Arial" panose="020B0604020202020204" pitchFamily="34" charset="0"/>
                        </a:rPr>
                        <a:t>الرب هو نصيبكم</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a:t>
                      </a:r>
                      <a:r>
                        <a:rPr lang="ar-JO" sz="2400" b="1" i="0" dirty="0">
                          <a:effectLst/>
                          <a:latin typeface="Arial" panose="020B0604020202020204" pitchFamily="34" charset="0"/>
                          <a:ea typeface="Times New Roman"/>
                          <a:cs typeface="Arial" panose="020B0604020202020204" pitchFamily="34" charset="0"/>
                        </a:rPr>
                        <a:t>3: 24</a:t>
                      </a:r>
                      <a:r>
                        <a:rPr lang="en-US" sz="2400" b="1" i="0" dirty="0">
                          <a:effectLst/>
                          <a:latin typeface="Arial" panose="020B0604020202020204" pitchFamily="34" charset="0"/>
                          <a:ea typeface="Times New Roman"/>
                          <a:cs typeface="Arial" panose="020B0604020202020204" pitchFamily="34" charset="0"/>
                        </a:rPr>
                        <a:t>)</a:t>
                      </a:r>
                      <a:endParaRPr lang="en-SG" sz="2400" b="1" i="0" dirty="0">
                        <a:effectLst/>
                        <a:latin typeface="Arial" panose="020B0604020202020204" pitchFamily="34" charset="0"/>
                        <a:ea typeface="Times New Roman"/>
                        <a:cs typeface="Arial" panose="020B0604020202020204" pitchFamily="34" charset="0"/>
                      </a:endParaRPr>
                    </a:p>
                    <a:p>
                      <a:pPr algn="ctr">
                        <a:spcAft>
                          <a:spcPts val="0"/>
                        </a:spcAft>
                      </a:pPr>
                      <a:r>
                        <a:rPr lang="en-US" sz="2400" b="1" i="0" dirty="0">
                          <a:effectLst/>
                          <a:latin typeface="Arial" panose="020B0604020202020204" pitchFamily="34" charset="0"/>
                          <a:ea typeface="Times New Roman"/>
                          <a:cs typeface="Arial" panose="020B0604020202020204" pitchFamily="34" charset="0"/>
                        </a:rPr>
                        <a:t> </a:t>
                      </a:r>
                      <a:endParaRPr lang="en-SG" sz="2400" b="1" i="0" dirty="0">
                        <a:effectLst/>
                        <a:latin typeface="Arial" panose="020B0604020202020204" pitchFamily="34" charset="0"/>
                        <a:ea typeface="Times New Roman"/>
                        <a:cs typeface="Arial" panose="020B0604020202020204" pitchFamily="34" charset="0"/>
                      </a:endParaRPr>
                    </a:p>
                  </a:txBody>
                  <a:tcPr marL="50800" marR="5080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9422" name="Rectangle 122"/>
          <p:cNvSpPr>
            <a:spLocks noChangeArrowheads="1"/>
          </p:cNvSpPr>
          <p:nvPr/>
        </p:nvSpPr>
        <p:spPr bwMode="auto">
          <a:xfrm>
            <a:off x="2447925" y="6215063"/>
            <a:ext cx="184731" cy="369332"/>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54409" name="Text Box 123"/>
          <p:cNvSpPr txBox="1">
            <a:spLocks noChangeArrowheads="1"/>
          </p:cNvSpPr>
          <p:nvPr/>
        </p:nvSpPr>
        <p:spPr bwMode="auto">
          <a:xfrm>
            <a:off x="84582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633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61946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5" name="Rectangle 2"/>
          <p:cNvSpPr txBox="1">
            <a:spLocks noGrp="1"/>
          </p:cNvSpPr>
          <p:nvPr>
            <p:ph type="title"/>
          </p:nvPr>
        </p:nvSpPr>
        <p:spPr>
          <a:xfrm>
            <a:off x="301625" y="609600"/>
            <a:ext cx="8156575" cy="1143000"/>
          </a:xfrm>
          <a:prstGeom prst="rect">
            <a:avLst/>
          </a:prstGeom>
        </p:spPr>
        <p:txBody>
          <a:bodyPr/>
          <a:lstStyle>
            <a:lvl1pPr>
              <a:defRPr>
                <a:effectLst>
                  <a:outerShdw blurRad="38100" dist="38100" dir="2700000" rotWithShape="0">
                    <a:srgbClr val="000000"/>
                  </a:outerShdw>
                </a:effectLst>
              </a:defRPr>
            </a:lvl1pPr>
          </a:lstStyle>
          <a:p>
            <a:pPr rtl="0">
              <a:defRPr/>
            </a:pPr>
            <a:r>
              <a:rPr lang="ar-JO" dirty="0"/>
              <a:t>السياق التاريخي</a:t>
            </a:r>
            <a:endParaRPr dirty="0"/>
          </a:p>
        </p:txBody>
      </p:sp>
      <p:sp>
        <p:nvSpPr>
          <p:cNvPr id="6556" name="Rectangle 3"/>
          <p:cNvSpPr txBox="1">
            <a:spLocks noGrp="1"/>
          </p:cNvSpPr>
          <p:nvPr>
            <p:ph type="body" sz="half" idx="1"/>
          </p:nvPr>
        </p:nvSpPr>
        <p:spPr>
          <a:xfrm>
            <a:off x="304800" y="1901825"/>
            <a:ext cx="8077200" cy="1603375"/>
          </a:xfrm>
          <a:prstGeom prst="rect">
            <a:avLst/>
          </a:prstGeom>
        </p:spPr>
        <p:txBody>
          <a:bodyPr>
            <a:normAutofit/>
          </a:bodyPr>
          <a:lstStyle/>
          <a:p>
            <a:pPr algn="r">
              <a:lnSpc>
                <a:spcPct val="90000"/>
              </a:lnSpc>
              <a:defRPr>
                <a:effectLst/>
              </a:defRPr>
            </a:pPr>
            <a:r>
              <a:rPr lang="ar-JO" dirty="0"/>
              <a:t>معنى صفنيا الحرفي هو الرب يخبأ</a:t>
            </a:r>
            <a:endParaRPr lang="en-US" dirty="0"/>
          </a:p>
          <a:p>
            <a:pPr algn="r">
              <a:lnSpc>
                <a:spcPct val="90000"/>
              </a:lnSpc>
              <a:defRPr>
                <a:effectLst/>
              </a:defRPr>
            </a:pPr>
            <a:r>
              <a:rPr lang="ar-JO" dirty="0"/>
              <a:t>المناسبة: حكم يوشيا ملك يهوذا</a:t>
            </a:r>
            <a:endParaRPr lang="en-US" dirty="0"/>
          </a:p>
          <a:p>
            <a:pPr algn="r">
              <a:lnSpc>
                <a:spcPct val="90000"/>
              </a:lnSpc>
              <a:defRPr>
                <a:effectLst/>
              </a:defRPr>
            </a:pPr>
            <a:r>
              <a:rPr lang="ar-JO" dirty="0"/>
              <a:t>يوشيا =</a:t>
            </a:r>
            <a:r>
              <a:rPr lang="en-US" dirty="0"/>
              <a:t> &lt;</a:t>
            </a:r>
            <a:r>
              <a:rPr lang="ar-JO" dirty="0"/>
              <a:t>الملك السادس عشر (640-609 ق.م)</a:t>
            </a:r>
            <a:endParaRPr dirty="0"/>
          </a:p>
        </p:txBody>
      </p:sp>
      <p:sp>
        <p:nvSpPr>
          <p:cNvPr id="6557" name="Line 4"/>
          <p:cNvSpPr/>
          <p:nvPr/>
        </p:nvSpPr>
        <p:spPr>
          <a:xfrm>
            <a:off x="2209800" y="3352800"/>
            <a:ext cx="0" cy="685800"/>
          </a:xfrm>
          <a:prstGeom prst="line">
            <a:avLst/>
          </a:prstGeom>
          <a:ln w="57150" cap="sq">
            <a:solidFill>
              <a:srgbClr val="EAEAEA"/>
            </a:solidFill>
            <a:tailEnd type="triangle"/>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6558" name="Text Box 5"/>
          <p:cNvSpPr txBox="1"/>
          <p:nvPr/>
        </p:nvSpPr>
        <p:spPr>
          <a:xfrm>
            <a:off x="1036319" y="3962400"/>
            <a:ext cx="2707325" cy="7078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spcBef>
                <a:spcPts val="1200"/>
              </a:spcBef>
              <a:defRPr sz="2000" b="1">
                <a:solidFill>
                  <a:srgbClr val="FFFF00"/>
                </a:solidFill>
                <a:latin typeface="Arial"/>
                <a:ea typeface="Arial"/>
                <a:cs typeface="Arial"/>
                <a:sym typeface="Arial"/>
              </a:defRPr>
            </a:lvl1pPr>
          </a:lstStyle>
          <a:p>
            <a:pPr marL="0" marR="0" lvl="0" indent="0" algn="ctr" defTabSz="457200" rtl="0" eaLnBrk="1" fontAlgn="auto" latinLnBrk="0" hangingPunct="0">
              <a:lnSpc>
                <a:spcPct val="100000"/>
              </a:lnSpc>
              <a:spcBef>
                <a:spcPts val="1200"/>
              </a:spcBef>
              <a:spcAft>
                <a:spcPts val="0"/>
              </a:spcAft>
              <a:buClrTx/>
              <a:buSzTx/>
              <a:buFontTx/>
              <a:buNone/>
              <a:tabLst/>
              <a:defRPr/>
            </a:pPr>
            <a:r>
              <a:rPr lang="ar-JO" kern="0" dirty="0">
                <a:latin typeface="Arial" panose="020B0604020202020204" pitchFamily="34" charset="0"/>
                <a:cs typeface="Arial" panose="020B0604020202020204" pitchFamily="34" charset="0"/>
              </a:rPr>
              <a:t>حاول عمل إصلاح       لاسترداد عبادة الرب</a:t>
            </a:r>
            <a:endParaRPr kumimoji="0" sz="200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endParaRPr>
          </a:p>
        </p:txBody>
      </p:sp>
      <p:sp>
        <p:nvSpPr>
          <p:cNvPr id="6559" name="Line 6"/>
          <p:cNvSpPr/>
          <p:nvPr/>
        </p:nvSpPr>
        <p:spPr>
          <a:xfrm flipH="1">
            <a:off x="3722688" y="4114799"/>
            <a:ext cx="1839912" cy="457202"/>
          </a:xfrm>
          <a:prstGeom prst="line">
            <a:avLst/>
          </a:prstGeom>
          <a:ln w="57150" cap="sq">
            <a:solidFill>
              <a:srgbClr val="EAEAEA"/>
            </a:solidFill>
            <a:tailEnd type="triangle"/>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6560" name="Text Box 7"/>
          <p:cNvSpPr txBox="1"/>
          <p:nvPr/>
        </p:nvSpPr>
        <p:spPr>
          <a:xfrm>
            <a:off x="5686107" y="3429000"/>
            <a:ext cx="3412173" cy="8617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457200" rtl="0" eaLnBrk="1" fontAlgn="auto" latinLnBrk="0" hangingPunct="0">
              <a:lnSpc>
                <a:spcPct val="100000"/>
              </a:lnSpc>
              <a:spcBef>
                <a:spcPts val="1200"/>
              </a:spcBef>
              <a:spcAft>
                <a:spcPts val="0"/>
              </a:spcAft>
              <a:buClrTx/>
              <a:buSzTx/>
              <a:buFontTx/>
              <a:buNone/>
              <a:tabLst/>
              <a:defRPr sz="2000" b="1" u="sng">
                <a:solidFill>
                  <a:srgbClr val="EAEAEA"/>
                </a:solidFill>
                <a:latin typeface="Arial"/>
                <a:ea typeface="Arial"/>
                <a:cs typeface="Arial"/>
                <a:sym typeface="Arial"/>
              </a:defRPr>
            </a:pPr>
            <a:r>
              <a:rPr kumimoji="0" lang="ar-JO" sz="2000" b="1" u="sng"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الملوك السابقين</a:t>
            </a:r>
            <a:endParaRPr kumimoji="0" sz="2400" b="1" u="sng"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1200"/>
              </a:spcBef>
              <a:spcAft>
                <a:spcPts val="0"/>
              </a:spcAft>
              <a:buClrTx/>
              <a:buSzTx/>
              <a:buFontTx/>
              <a:buNone/>
              <a:tabLst/>
              <a:defRPr sz="2000" b="1">
                <a:solidFill>
                  <a:srgbClr val="EAEAEA"/>
                </a:solidFill>
                <a:latin typeface="Arial"/>
                <a:ea typeface="Arial"/>
                <a:cs typeface="Arial"/>
                <a:sym typeface="Arial"/>
              </a:defRPr>
            </a:pPr>
            <a:r>
              <a:rPr kumimoji="0" lang="ar-JO"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ملحدون وأشرار</a:t>
            </a:r>
            <a:r>
              <a:rPr kumimoji="0"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=&gt; </a:t>
            </a:r>
            <a:r>
              <a:rPr kumimoji="0" lang="ar-JO"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منسّى وابنه آمون</a:t>
            </a:r>
            <a:endParaRPr kumimoji="0"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sp>
        <p:nvSpPr>
          <p:cNvPr id="6561" name="Line 8"/>
          <p:cNvSpPr/>
          <p:nvPr/>
        </p:nvSpPr>
        <p:spPr>
          <a:xfrm flipH="1" flipV="1">
            <a:off x="2663825" y="5486399"/>
            <a:ext cx="1679575" cy="228602"/>
          </a:xfrm>
          <a:prstGeom prst="line">
            <a:avLst/>
          </a:prstGeom>
          <a:ln w="57150" cap="sq">
            <a:solidFill>
              <a:srgbClr val="EAEAEA"/>
            </a:solidFill>
            <a:tailEnd type="triangle"/>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6562" name="Text Box 9"/>
          <p:cNvSpPr txBox="1"/>
          <p:nvPr/>
        </p:nvSpPr>
        <p:spPr>
          <a:xfrm>
            <a:off x="4479607" y="5181600"/>
            <a:ext cx="4466273" cy="10156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lvl="0" algn="ctr" hangingPunct="0">
              <a:spcBef>
                <a:spcPts val="1200"/>
              </a:spcBef>
              <a:defRPr sz="2000" b="1">
                <a:solidFill>
                  <a:srgbClr val="EAEAEA"/>
                </a:solidFill>
                <a:latin typeface="Arial"/>
                <a:ea typeface="Arial"/>
                <a:cs typeface="Arial"/>
                <a:sym typeface="Arial"/>
              </a:defRPr>
            </a:pPr>
            <a:r>
              <a:rPr lang="ar-JO" sz="2000" b="1" kern="0" dirty="0">
                <a:solidFill>
                  <a:srgbClr val="EAEAEA"/>
                </a:solidFill>
                <a:latin typeface="Arial" panose="020B0604020202020204" pitchFamily="34" charset="0"/>
                <a:cs typeface="Arial" panose="020B0604020202020204" pitchFamily="34" charset="0"/>
                <a:sym typeface="Arial"/>
              </a:rPr>
              <a:t>بدأ الإصلاح فقط في عام 622 قبل الميلاد، وكان ذلك بعد 18 سنة من تولي يوشيا الحكم، ولم تستجب سوى بقية لدعوة الرجوع إلى الله</a:t>
            </a:r>
            <a:endParaRPr kumimoji="0"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sp>
        <p:nvSpPr>
          <p:cNvPr id="6563" name="Text Box 10"/>
          <p:cNvSpPr txBox="1"/>
          <p:nvPr/>
        </p:nvSpPr>
        <p:spPr>
          <a:xfrm>
            <a:off x="502919" y="5867400"/>
            <a:ext cx="3337561" cy="40011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457200" rtl="0" eaLnBrk="1" fontAlgn="auto" latinLnBrk="0" hangingPunct="0">
              <a:lnSpc>
                <a:spcPct val="100000"/>
              </a:lnSpc>
              <a:spcBef>
                <a:spcPts val="1200"/>
              </a:spcBef>
              <a:spcAft>
                <a:spcPts val="0"/>
              </a:spcAft>
              <a:buClrTx/>
              <a:buSzTx/>
              <a:buFontTx/>
              <a:buNone/>
              <a:tabLst/>
              <a:defRPr sz="2000" b="1">
                <a:solidFill>
                  <a:srgbClr val="EAEAEA"/>
                </a:solidFill>
                <a:latin typeface="Arial"/>
                <a:ea typeface="Arial"/>
                <a:cs typeface="Arial"/>
                <a:sym typeface="Arial"/>
              </a:defRPr>
            </a:pPr>
            <a:r>
              <a:rPr kumimoji="0" lang="ar-JO" sz="20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تكلم صفنيا</a:t>
            </a:r>
            <a:r>
              <a:rPr kumimoji="0" lang="ar-JO" sz="2000" b="1" u="none" strike="noStrike" kern="0" cap="none" spc="0" normalizeH="0" noProof="0" dirty="0">
                <a:ln>
                  <a:noFill/>
                </a:ln>
                <a:solidFill>
                  <a:srgbClr val="EAEAEA"/>
                </a:solidFill>
                <a:effectLst/>
                <a:uLnTx/>
                <a:uFillTx/>
                <a:latin typeface="Arial" panose="020B0604020202020204" pitchFamily="34" charset="0"/>
                <a:cs typeface="Arial" panose="020B0604020202020204" pitchFamily="34" charset="0"/>
                <a:sym typeface="Arial"/>
              </a:rPr>
              <a:t> في 630 ق.م</a:t>
            </a:r>
            <a:endParaRPr kumimoji="0" sz="16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sp>
        <p:nvSpPr>
          <p:cNvPr id="6564" name="Line 11"/>
          <p:cNvSpPr/>
          <p:nvPr/>
        </p:nvSpPr>
        <p:spPr>
          <a:xfrm flipV="1">
            <a:off x="2133600" y="4953000"/>
            <a:ext cx="0" cy="838200"/>
          </a:xfrm>
          <a:prstGeom prst="line">
            <a:avLst/>
          </a:prstGeom>
          <a:ln w="57150" cap="sq">
            <a:solidFill>
              <a:srgbClr val="EAEAEA"/>
            </a:solidFill>
            <a:tailEnd type="triangle"/>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6556">
                                            <p:bg/>
                                          </p:spTgt>
                                        </p:tgtEl>
                                        <p:attrNameLst>
                                          <p:attrName>style.visibility</p:attrName>
                                        </p:attrNameLst>
                                      </p:cBhvr>
                                      <p:to>
                                        <p:strVal val="visible"/>
                                      </p:to>
                                    </p:set>
                                    <p:animEffect transition="in" filter="fade">
                                      <p:cBhvr>
                                        <p:cTn id="7" dur="500"/>
                                        <p:tgtEl>
                                          <p:spTgt spid="6556">
                                            <p:bg/>
                                          </p:spTgt>
                                        </p:tgtEl>
                                      </p:cBhvr>
                                    </p:animEffect>
                                  </p:childTnLst>
                                </p:cTn>
                              </p:par>
                              <p:par>
                                <p:cTn id="8" presetID="10" presetClass="entr" presetSubtype="0" fill="hold" grpId="0" nodeType="withEffect">
                                  <p:stCondLst>
                                    <p:cond delay="0"/>
                                  </p:stCondLst>
                                  <p:iterate>
                                    <p:tmAbs val="0"/>
                                  </p:iterate>
                                  <p:childTnLst>
                                    <p:set>
                                      <p:cBhvr>
                                        <p:cTn id="9" fill="hold"/>
                                        <p:tgtEl>
                                          <p:spTgt spid="6556">
                                            <p:txEl>
                                              <p:pRg st="0" end="0"/>
                                            </p:txEl>
                                          </p:spTgt>
                                        </p:tgtEl>
                                        <p:attrNameLst>
                                          <p:attrName>style.visibility</p:attrName>
                                        </p:attrNameLst>
                                      </p:cBhvr>
                                      <p:to>
                                        <p:strVal val="visible"/>
                                      </p:to>
                                    </p:set>
                                    <p:animEffect transition="in" filter="fade">
                                      <p:cBhvr>
                                        <p:cTn id="10" dur="500"/>
                                        <p:tgtEl>
                                          <p:spTgt spid="6556">
                                            <p:txEl>
                                              <p:pRg st="0" end="0"/>
                                            </p:txEl>
                                          </p:spTgt>
                                        </p:tgtEl>
                                      </p:cBhvr>
                                    </p:animEffect>
                                  </p:childTnLst>
                                </p:cTn>
                              </p:par>
                            </p:childTnLst>
                          </p:cTn>
                        </p:par>
                        <p:par>
                          <p:cTn id="11" fill="hold">
                            <p:stCondLst>
                              <p:cond delay="500"/>
                            </p:stCondLst>
                            <p:childTnLst>
                              <p:par>
                                <p:cTn id="12" presetID="10" presetClass="entr" fill="hold" grpId="0" nodeType="afterEffect">
                                  <p:stCondLst>
                                    <p:cond delay="0"/>
                                  </p:stCondLst>
                                  <p:iterate>
                                    <p:tmAbs val="0"/>
                                  </p:iterate>
                                  <p:childTnLst>
                                    <p:set>
                                      <p:cBhvr>
                                        <p:cTn id="13" fill="hold"/>
                                        <p:tgtEl>
                                          <p:spTgt spid="6556">
                                            <p:txEl>
                                              <p:pRg st="1" end="1"/>
                                            </p:txEl>
                                          </p:spTgt>
                                        </p:tgtEl>
                                        <p:attrNameLst>
                                          <p:attrName>style.visibility</p:attrName>
                                        </p:attrNameLst>
                                      </p:cBhvr>
                                      <p:to>
                                        <p:strVal val="visible"/>
                                      </p:to>
                                    </p:set>
                                    <p:animEffect transition="in" filter="fade">
                                      <p:cBhvr>
                                        <p:cTn id="14" dur="500"/>
                                        <p:tgtEl>
                                          <p:spTgt spid="6556">
                                            <p:txEl>
                                              <p:pRg st="1" end="1"/>
                                            </p:txEl>
                                          </p:spTgt>
                                        </p:tgtEl>
                                      </p:cBhvr>
                                    </p:animEffect>
                                  </p:childTnLst>
                                </p:cTn>
                              </p:par>
                            </p:childTnLst>
                          </p:cTn>
                        </p:par>
                        <p:par>
                          <p:cTn id="15" fill="hold">
                            <p:stCondLst>
                              <p:cond delay="1000"/>
                            </p:stCondLst>
                            <p:childTnLst>
                              <p:par>
                                <p:cTn id="16" presetID="10" presetClass="entr" fill="hold" grpId="0" nodeType="afterEffect">
                                  <p:stCondLst>
                                    <p:cond delay="0"/>
                                  </p:stCondLst>
                                  <p:iterate>
                                    <p:tmAbs val="0"/>
                                  </p:iterate>
                                  <p:childTnLst>
                                    <p:set>
                                      <p:cBhvr>
                                        <p:cTn id="17" fill="hold"/>
                                        <p:tgtEl>
                                          <p:spTgt spid="6556">
                                            <p:txEl>
                                              <p:pRg st="2" end="2"/>
                                            </p:txEl>
                                          </p:spTgt>
                                        </p:tgtEl>
                                        <p:attrNameLst>
                                          <p:attrName>style.visibility</p:attrName>
                                        </p:attrNameLst>
                                      </p:cBhvr>
                                      <p:to>
                                        <p:strVal val="visible"/>
                                      </p:to>
                                    </p:set>
                                    <p:animEffect transition="in" filter="fade">
                                      <p:cBhvr>
                                        <p:cTn id="18" dur="500"/>
                                        <p:tgtEl>
                                          <p:spTgt spid="6556">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p:tmAbs val="0"/>
                                  </p:iterate>
                                  <p:childTnLst>
                                    <p:set>
                                      <p:cBhvr>
                                        <p:cTn id="22" fill="hold"/>
                                        <p:tgtEl>
                                          <p:spTgt spid="6557"/>
                                        </p:tgtEl>
                                        <p:attrNameLst>
                                          <p:attrName>style.visibility</p:attrName>
                                        </p:attrNameLst>
                                      </p:cBhvr>
                                      <p:to>
                                        <p:strVal val="visible"/>
                                      </p:to>
                                    </p:set>
                                  </p:childTnLst>
                                </p:cTn>
                              </p:par>
                            </p:childTnLst>
                          </p:cTn>
                        </p:par>
                        <p:par>
                          <p:cTn id="23" fill="hold">
                            <p:stCondLst>
                              <p:cond delay="0"/>
                            </p:stCondLst>
                            <p:childTnLst>
                              <p:par>
                                <p:cTn id="24" presetID="10" presetClass="entr" fill="hold" grpId="0" nodeType="afterEffect">
                                  <p:stCondLst>
                                    <p:cond delay="0"/>
                                  </p:stCondLst>
                                  <p:iterate>
                                    <p:tmAbs val="0"/>
                                  </p:iterate>
                                  <p:childTnLst>
                                    <p:set>
                                      <p:cBhvr>
                                        <p:cTn id="25" fill="hold"/>
                                        <p:tgtEl>
                                          <p:spTgt spid="6558"/>
                                        </p:tgtEl>
                                        <p:attrNameLst>
                                          <p:attrName>style.visibility</p:attrName>
                                        </p:attrNameLst>
                                      </p:cBhvr>
                                      <p:to>
                                        <p:strVal val="visible"/>
                                      </p:to>
                                    </p:set>
                                    <p:animEffect transition="in" filter="fade">
                                      <p:cBhvr>
                                        <p:cTn id="26" dur="500"/>
                                        <p:tgtEl>
                                          <p:spTgt spid="6558"/>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iterate>
                                    <p:tmAbs val="0"/>
                                  </p:iterate>
                                  <p:childTnLst>
                                    <p:set>
                                      <p:cBhvr>
                                        <p:cTn id="30" fill="hold"/>
                                        <p:tgtEl>
                                          <p:spTgt spid="6559"/>
                                        </p:tgtEl>
                                        <p:attrNameLst>
                                          <p:attrName>style.visibility</p:attrName>
                                        </p:attrNameLst>
                                      </p:cBhvr>
                                      <p:to>
                                        <p:strVal val="visible"/>
                                      </p:to>
                                    </p:set>
                                    <p:anim calcmode="lin" valueType="num">
                                      <p:cBhvr>
                                        <p:cTn id="31" dur="500" fill="hold"/>
                                        <p:tgtEl>
                                          <p:spTgt spid="6559"/>
                                        </p:tgtEl>
                                        <p:attrNameLst>
                                          <p:attrName>ppt_x</p:attrName>
                                        </p:attrNameLst>
                                      </p:cBhvr>
                                      <p:tavLst>
                                        <p:tav tm="0">
                                          <p:val>
                                            <p:strVal val="1+#ppt_w/2"/>
                                          </p:val>
                                        </p:tav>
                                        <p:tav tm="100000">
                                          <p:val>
                                            <p:strVal val="#ppt_x"/>
                                          </p:val>
                                        </p:tav>
                                      </p:tavLst>
                                    </p:anim>
                                    <p:anim calcmode="lin" valueType="num">
                                      <p:cBhvr>
                                        <p:cTn id="32" dur="500" fill="hold"/>
                                        <p:tgtEl>
                                          <p:spTgt spid="6559"/>
                                        </p:tgtEl>
                                        <p:attrNameLst>
                                          <p:attrName>ppt_y</p:attrName>
                                        </p:attrNameLst>
                                      </p:cBhvr>
                                      <p:tavLst>
                                        <p:tav tm="0">
                                          <p:val>
                                            <p:strVal val="#ppt_y"/>
                                          </p:val>
                                        </p:tav>
                                        <p:tav tm="100000">
                                          <p:val>
                                            <p:strVal val="#ppt_y"/>
                                          </p:val>
                                        </p:tav>
                                      </p:tavLst>
                                    </p:anim>
                                  </p:childTnLst>
                                </p:cTn>
                              </p:par>
                            </p:childTnLst>
                          </p:cTn>
                        </p:par>
                        <p:par>
                          <p:cTn id="33" fill="hold">
                            <p:stCondLst>
                              <p:cond delay="500"/>
                            </p:stCondLst>
                            <p:childTnLst>
                              <p:par>
                                <p:cTn id="34" presetID="10" presetClass="entr" fill="hold" grpId="0" nodeType="afterEffect">
                                  <p:stCondLst>
                                    <p:cond delay="0"/>
                                  </p:stCondLst>
                                  <p:iterate>
                                    <p:tmAbs val="0"/>
                                  </p:iterate>
                                  <p:childTnLst>
                                    <p:set>
                                      <p:cBhvr>
                                        <p:cTn id="35" fill="hold"/>
                                        <p:tgtEl>
                                          <p:spTgt spid="6560"/>
                                        </p:tgtEl>
                                        <p:attrNameLst>
                                          <p:attrName>style.visibility</p:attrName>
                                        </p:attrNameLst>
                                      </p:cBhvr>
                                      <p:to>
                                        <p:strVal val="visible"/>
                                      </p:to>
                                    </p:set>
                                    <p:animEffect transition="in" filter="fade">
                                      <p:cBhvr>
                                        <p:cTn id="36" dur="500"/>
                                        <p:tgtEl>
                                          <p:spTgt spid="6560"/>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iterate>
                                    <p:tmAbs val="0"/>
                                  </p:iterate>
                                  <p:childTnLst>
                                    <p:set>
                                      <p:cBhvr>
                                        <p:cTn id="40" fill="hold"/>
                                        <p:tgtEl>
                                          <p:spTgt spid="6561"/>
                                        </p:tgtEl>
                                        <p:attrNameLst>
                                          <p:attrName>style.visibility</p:attrName>
                                        </p:attrNameLst>
                                      </p:cBhvr>
                                      <p:to>
                                        <p:strVal val="visible"/>
                                      </p:to>
                                    </p:set>
                                    <p:anim calcmode="lin" valueType="num">
                                      <p:cBhvr>
                                        <p:cTn id="41" dur="500" fill="hold"/>
                                        <p:tgtEl>
                                          <p:spTgt spid="6561"/>
                                        </p:tgtEl>
                                        <p:attrNameLst>
                                          <p:attrName>ppt_x</p:attrName>
                                        </p:attrNameLst>
                                      </p:cBhvr>
                                      <p:tavLst>
                                        <p:tav tm="0">
                                          <p:val>
                                            <p:strVal val="#ppt_x"/>
                                          </p:val>
                                        </p:tav>
                                        <p:tav tm="100000">
                                          <p:val>
                                            <p:strVal val="#ppt_x"/>
                                          </p:val>
                                        </p:tav>
                                      </p:tavLst>
                                    </p:anim>
                                    <p:anim calcmode="lin" valueType="num">
                                      <p:cBhvr>
                                        <p:cTn id="42" dur="500" fill="hold"/>
                                        <p:tgtEl>
                                          <p:spTgt spid="6561"/>
                                        </p:tgtEl>
                                        <p:attrNameLst>
                                          <p:attrName>ppt_y</p:attrName>
                                        </p:attrNameLst>
                                      </p:cBhvr>
                                      <p:tavLst>
                                        <p:tav tm="0">
                                          <p:val>
                                            <p:strVal val="1+#ppt_h/2"/>
                                          </p:val>
                                        </p:tav>
                                        <p:tav tm="100000">
                                          <p:val>
                                            <p:strVal val="#ppt_y"/>
                                          </p:val>
                                        </p:tav>
                                      </p:tavLst>
                                    </p:anim>
                                  </p:childTnLst>
                                </p:cTn>
                              </p:par>
                            </p:childTnLst>
                          </p:cTn>
                        </p:par>
                        <p:par>
                          <p:cTn id="43" fill="hold">
                            <p:stCondLst>
                              <p:cond delay="500"/>
                            </p:stCondLst>
                            <p:childTnLst>
                              <p:par>
                                <p:cTn id="44" presetID="4" presetClass="entr" presetSubtype="16" fill="hold" grpId="0" nodeType="afterEffect">
                                  <p:stCondLst>
                                    <p:cond delay="0"/>
                                  </p:stCondLst>
                                  <p:iterate>
                                    <p:tmAbs val="0"/>
                                  </p:iterate>
                                  <p:childTnLst>
                                    <p:set>
                                      <p:cBhvr>
                                        <p:cTn id="45" fill="hold"/>
                                        <p:tgtEl>
                                          <p:spTgt spid="6562"/>
                                        </p:tgtEl>
                                        <p:attrNameLst>
                                          <p:attrName>style.visibility</p:attrName>
                                        </p:attrNameLst>
                                      </p:cBhvr>
                                      <p:to>
                                        <p:strVal val="visible"/>
                                      </p:to>
                                    </p:set>
                                    <p:animEffect transition="in" filter="box(in)">
                                      <p:cBhvr>
                                        <p:cTn id="46" dur="500"/>
                                        <p:tgtEl>
                                          <p:spTgt spid="656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fill="hold" grpId="0" nodeType="clickEffect">
                                  <p:stCondLst>
                                    <p:cond delay="0"/>
                                  </p:stCondLst>
                                  <p:iterate>
                                    <p:tmAbs val="0"/>
                                  </p:iterate>
                                  <p:childTnLst>
                                    <p:set>
                                      <p:cBhvr>
                                        <p:cTn id="50" fill="hold"/>
                                        <p:tgtEl>
                                          <p:spTgt spid="6563"/>
                                        </p:tgtEl>
                                        <p:attrNameLst>
                                          <p:attrName>style.visibility</p:attrName>
                                        </p:attrNameLst>
                                      </p:cBhvr>
                                      <p:to>
                                        <p:strVal val="visible"/>
                                      </p:to>
                                    </p:set>
                                    <p:animEffect transition="in" filter="fade">
                                      <p:cBhvr>
                                        <p:cTn id="51" dur="500"/>
                                        <p:tgtEl>
                                          <p:spTgt spid="6563"/>
                                        </p:tgtEl>
                                      </p:cBhvr>
                                    </p:animEffect>
                                  </p:childTnLst>
                                </p:cTn>
                              </p:par>
                            </p:childTnLst>
                          </p:cTn>
                        </p:par>
                        <p:par>
                          <p:cTn id="52" fill="hold">
                            <p:stCondLst>
                              <p:cond delay="500"/>
                            </p:stCondLst>
                            <p:childTnLst>
                              <p:par>
                                <p:cTn id="53" presetID="2" presetClass="entr" presetSubtype="4" fill="hold" grpId="0" nodeType="afterEffect">
                                  <p:stCondLst>
                                    <p:cond delay="0"/>
                                  </p:stCondLst>
                                  <p:iterate>
                                    <p:tmAbs val="0"/>
                                  </p:iterate>
                                  <p:childTnLst>
                                    <p:set>
                                      <p:cBhvr>
                                        <p:cTn id="54" fill="hold"/>
                                        <p:tgtEl>
                                          <p:spTgt spid="6564"/>
                                        </p:tgtEl>
                                        <p:attrNameLst>
                                          <p:attrName>style.visibility</p:attrName>
                                        </p:attrNameLst>
                                      </p:cBhvr>
                                      <p:to>
                                        <p:strVal val="visible"/>
                                      </p:to>
                                    </p:set>
                                    <p:anim calcmode="lin" valueType="num">
                                      <p:cBhvr>
                                        <p:cTn id="55" dur="500" fill="hold"/>
                                        <p:tgtEl>
                                          <p:spTgt spid="6564"/>
                                        </p:tgtEl>
                                        <p:attrNameLst>
                                          <p:attrName>ppt_x</p:attrName>
                                        </p:attrNameLst>
                                      </p:cBhvr>
                                      <p:tavLst>
                                        <p:tav tm="0">
                                          <p:val>
                                            <p:strVal val="#ppt_x"/>
                                          </p:val>
                                        </p:tav>
                                        <p:tav tm="100000">
                                          <p:val>
                                            <p:strVal val="#ppt_x"/>
                                          </p:val>
                                        </p:tav>
                                      </p:tavLst>
                                    </p:anim>
                                    <p:anim calcmode="lin" valueType="num">
                                      <p:cBhvr>
                                        <p:cTn id="56" dur="500" fill="hold"/>
                                        <p:tgtEl>
                                          <p:spTgt spid="65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6" grpId="0" build="p" animBg="1" advAuto="0"/>
      <p:bldP spid="6557" grpId="0" animBg="1" advAuto="0"/>
      <p:bldP spid="6558" grpId="0" animBg="1" advAuto="0"/>
      <p:bldP spid="6559" grpId="0" animBg="1" advAuto="0"/>
      <p:bldP spid="6560" grpId="0" animBg="1" advAuto="0"/>
      <p:bldP spid="6561" grpId="0" animBg="1" advAuto="0"/>
      <p:bldP spid="6562" grpId="0" animBg="1" advAuto="0"/>
      <p:bldP spid="6563" grpId="0" animBg="1" advAuto="0"/>
      <p:bldP spid="6564" grpId="0"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6" name="Text Box 5"/>
          <p:cNvSpPr txBox="1"/>
          <p:nvPr/>
        </p:nvSpPr>
        <p:spPr>
          <a:xfrm>
            <a:off x="350520" y="74613"/>
            <a:ext cx="8747760" cy="656282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مقدمة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أولاً: السياق التاريخي</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ثانياً: الزمن</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ثالثاً: مواضيع لاهوتية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1. يوم الرب</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2. العالمية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3. نبوة مسيانية</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4. حضور الله</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5. الخلق والإنقاص</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6. الأرض في عيون الأنبياء</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	</a:t>
            </a: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7. البقية</a:t>
            </a:r>
            <a:endParaRPr kumimoji="0" lang="en-US"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lang="ar-JO" sz="2400" b="1" kern="0" dirty="0">
                <a:solidFill>
                  <a:srgbClr val="EAEAEA"/>
                </a:solidFill>
                <a:latin typeface="Arial" panose="020B0604020202020204" pitchFamily="34" charset="0"/>
                <a:cs typeface="Arial" panose="020B0604020202020204" pitchFamily="34" charset="0"/>
                <a:sym typeface="Arial"/>
              </a:rPr>
              <a:t>رابعاً: من هم مجموعات الأشخاص الذين تنبأ ضدهم؟</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خامساً: تتميم النبوات</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a:p>
            <a:pPr marL="681037" marR="0" lvl="0" indent="-681037" algn="r" defTabSz="457200" rtl="0" eaLnBrk="1" fontAlgn="auto" latinLnBrk="0" hangingPunct="0">
              <a:lnSpc>
                <a:spcPct val="80000"/>
              </a:lnSpc>
              <a:spcBef>
                <a:spcPts val="1400"/>
              </a:spcBef>
              <a:spcAft>
                <a:spcPts val="0"/>
              </a:spcAft>
              <a:buClrTx/>
              <a:buSzTx/>
              <a:buFontTx/>
              <a:buNone/>
              <a:tabLst/>
              <a:defRPr sz="2400" b="1">
                <a:solidFill>
                  <a:srgbClr val="EAEAEA"/>
                </a:solidFill>
                <a:latin typeface="Arial"/>
                <a:ea typeface="Arial"/>
                <a:cs typeface="Arial"/>
                <a:sym typeface="Arial"/>
              </a:defRPr>
            </a:pPr>
            <a:r>
              <a:rPr kumimoji="0" lang="ar-JO"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سادساً: تطبيقات</a:t>
            </a:r>
            <a:endPar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endParaRPr>
          </a:p>
        </p:txBody>
      </p:sp>
      <p:sp>
        <p:nvSpPr>
          <p:cNvPr id="6567" name="Rectangle 2"/>
          <p:cNvSpPr txBox="1">
            <a:spLocks noGrp="1"/>
          </p:cNvSpPr>
          <p:nvPr>
            <p:ph type="title"/>
          </p:nvPr>
        </p:nvSpPr>
        <p:spPr>
          <a:xfrm>
            <a:off x="0" y="-76200"/>
            <a:ext cx="3975652" cy="838200"/>
          </a:xfrm>
          <a:prstGeom prst="rect">
            <a:avLst/>
          </a:prstGeom>
        </p:spPr>
        <p:txBody>
          <a:bodyPr/>
          <a:lstStyle>
            <a:lvl1pPr algn="r">
              <a:defRPr>
                <a:solidFill>
                  <a:srgbClr val="FFFF00"/>
                </a:solidFill>
              </a:defRPr>
            </a:lvl1pPr>
          </a:lstStyle>
          <a:p>
            <a:pPr algn="ctr" rtl="0">
              <a:defRPr>
                <a:effectLst/>
              </a:defRPr>
            </a:pPr>
            <a:r>
              <a:rPr lang="ar-JO" dirty="0"/>
              <a:t>ملخص صفنيا</a:t>
            </a:r>
            <a:endParaRPr dirty="0"/>
          </a:p>
        </p:txBody>
      </p:sp>
      <p:pic>
        <p:nvPicPr>
          <p:cNvPr id="6568" name="Picture 3" descr="Picture 3"/>
          <p:cNvPicPr>
            <a:picLocks noChangeAspect="1"/>
          </p:cNvPicPr>
          <p:nvPr/>
        </p:nvPicPr>
        <p:blipFill>
          <a:blip r:embed="rId2" cstate="print"/>
          <a:stretch>
            <a:fillRect/>
          </a:stretch>
        </p:blipFill>
        <p:spPr>
          <a:xfrm>
            <a:off x="0" y="762000"/>
            <a:ext cx="3975652" cy="301942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iterate>
                                    <p:tmAbs val="0"/>
                                  </p:iterate>
                                  <p:childTnLst>
                                    <p:set>
                                      <p:cBhvr>
                                        <p:cTn id="6" fill="hold"/>
                                        <p:tgtEl>
                                          <p:spTgt spid="6566"/>
                                        </p:tgtEl>
                                        <p:attrNameLst>
                                          <p:attrName>style.visibility</p:attrName>
                                        </p:attrNameLst>
                                      </p:cBhvr>
                                      <p:to>
                                        <p:strVal val="visible"/>
                                      </p:to>
                                    </p:set>
                                    <p:anim calcmode="lin" valueType="num">
                                      <p:cBhvr>
                                        <p:cTn id="7" dur="500" fill="hold"/>
                                        <p:tgtEl>
                                          <p:spTgt spid="6566"/>
                                        </p:tgtEl>
                                        <p:attrNameLst>
                                          <p:attrName>ppt_x</p:attrName>
                                        </p:attrNameLst>
                                      </p:cBhvr>
                                      <p:tavLst>
                                        <p:tav tm="0">
                                          <p:val>
                                            <p:strVal val="0-#ppt_w/2"/>
                                          </p:val>
                                        </p:tav>
                                        <p:tav tm="100000">
                                          <p:val>
                                            <p:strVal val="#ppt_x"/>
                                          </p:val>
                                        </p:tav>
                                      </p:tavLst>
                                    </p:anim>
                                    <p:anim calcmode="lin" valueType="num">
                                      <p:cBhvr>
                                        <p:cTn id="8" dur="500" fill="hold"/>
                                        <p:tgtEl>
                                          <p:spTgt spid="65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6" grpId="0"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ar-JO" sz="5400" kern="0" dirty="0">
                <a:effectLst>
                  <a:glow rad="127000">
                    <a:schemeClr val="tx1"/>
                  </a:glow>
                </a:effectLst>
                <a:ea typeface="ＭＳ Ｐゴシック" charset="0"/>
              </a:rPr>
              <a:t>تأديب العهد الجديد</a:t>
            </a:r>
            <a:endParaRPr lang="en-US" sz="5400" kern="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
        <p:nvSpPr>
          <p:cNvPr id="3" name="Rectangle 2">
            <a:extLst>
              <a:ext uri="{FF2B5EF4-FFF2-40B4-BE49-F238E27FC236}">
                <a16:creationId xmlns:a16="http://schemas.microsoft.com/office/drawing/2014/main" id="{FF75D5CC-252C-34F7-D5D1-4815B71D605F}"/>
              </a:ext>
            </a:extLst>
          </p:cNvPr>
          <p:cNvSpPr txBox="1">
            <a:spLocks noChangeArrowheads="1"/>
          </p:cNvSpPr>
          <p:nvPr/>
        </p:nvSpPr>
        <p:spPr bwMode="auto">
          <a:xfrm>
            <a:off x="-136466" y="-1632177"/>
            <a:ext cx="9144000" cy="20161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kern="0" dirty="0">
                <a:effectLst>
                  <a:glow rad="127000">
                    <a:schemeClr val="tx1"/>
                  </a:glow>
                </a:effectLst>
                <a:latin typeface="Arial" panose="020B0604020202020204" pitchFamily="34" charset="0"/>
                <a:ea typeface="ＭＳ Ｐゴシック" charset="0"/>
                <a:cs typeface="Arial" panose="020B0604020202020204" pitchFamily="34" charset="0"/>
              </a:rPr>
              <a:t>NT Discipline</a:t>
            </a:r>
          </a:p>
        </p:txBody>
      </p:sp>
    </p:spTree>
    <p:extLst>
      <p:ext uri="{BB962C8B-B14F-4D97-AF65-F5344CB8AC3E}">
        <p14:creationId xmlns:p14="http://schemas.microsoft.com/office/powerpoint/2010/main" val="419316307"/>
      </p:ext>
    </p:extLst>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أعمال 5</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14085051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eaLnBrk="1" hangingPunct="1">
              <a:defRPr/>
            </a:pPr>
            <a:r>
              <a:rPr lang="ar-JO" u="sng" dirty="0">
                <a:solidFill>
                  <a:schemeClr val="bg1"/>
                </a:solidFill>
                <a:ea typeface="ＭＳ Ｐゴシック" charset="0"/>
              </a:rPr>
              <a:t>1 كورنثوس 11: 30-32</a:t>
            </a:r>
            <a:endParaRPr lang="en-US" sz="3600" u="sng" dirty="0">
              <a:solidFill>
                <a:schemeClr val="bg1"/>
              </a:solidFill>
              <a:ea typeface="ＭＳ Ｐゴシック" charset="0"/>
            </a:endParaRP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rPr>
              <a:t>30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Times New Roman"/>
              </a:rPr>
              <a:t>من أجل هذا فيكم كثيرون ضعفاء ومرضى وكثيرون يرقدون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rPr>
              <a:t>31 لأننا لو كنا حكمنا على أنفسنا لما حكم علينا 32 ولكن إذ قد حكم علينا نؤدب من الرب لكيلا ندان مع العالم</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rPr>
              <a:t> </a:t>
            </a:r>
          </a:p>
        </p:txBody>
      </p:sp>
    </p:spTree>
    <p:extLst>
      <p:ext uri="{BB962C8B-B14F-4D97-AF65-F5344CB8AC3E}">
        <p14:creationId xmlns:p14="http://schemas.microsoft.com/office/powerpoint/2010/main" val="172777416"/>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فقدان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I have given you an open door that no one can shut</a:t>
            </a:r>
            <a:r>
              <a:rPr kumimoji="0" lang="ru-RU"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4000" b="1" u="none" strike="noStrike" kern="1200" cap="none" spc="0" normalizeH="0" baseline="0" noProof="0" dirty="0">
                <a:ln>
                  <a:noFill/>
                </a:ln>
                <a:solidFill>
                  <a:prstClr val="white"/>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ar-JO" sz="3200" b="1" dirty="0">
                <a:effectLst>
                  <a:glow rad="165100">
                    <a:prstClr val="black"/>
                  </a:glow>
                </a:effectLst>
                <a:latin typeface="Arial" panose="020B0604020202020204" pitchFamily="34" charset="0"/>
                <a:ea typeface="ＭＳ Ｐゴシック" charset="0"/>
                <a:cs typeface="Arial" panose="020B0604020202020204" pitchFamily="34" charset="0"/>
                <a:sym typeface="Times New Roman"/>
              </a:rPr>
              <a:t>أ</a:t>
            </a: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نظروا إلى أنفسكم لئلا نضيع ما عملناه، بل ننال أجراً تاماً</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rPr>
              <a:t>2 يو 8</a:t>
            </a:r>
            <a:endParaRPr kumimoji="0" lang="en-US" sz="3200" b="1" u="none" strike="noStrike" kern="1200" cap="none" spc="0" normalizeH="0" baseline="0" noProof="0" dirty="0">
              <a:ln>
                <a:noFill/>
              </a:ln>
              <a:solidFill>
                <a:srgbClr val="FFFFFF"/>
              </a:solidFill>
              <a:effectLst>
                <a:glow rad="165100">
                  <a:prstClr val="black"/>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1707893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2"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a:t>
            </a:r>
          </a:p>
        </p:txBody>
      </p:sp>
      <p:sp>
        <p:nvSpPr>
          <p:cNvPr id="6423" name="Rectangle 2"/>
          <p:cNvSpPr txBox="1"/>
          <p:nvPr/>
        </p:nvSpPr>
        <p:spPr>
          <a:xfrm>
            <a:off x="45719" y="2846767"/>
            <a:ext cx="9052561" cy="144655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defPPr>
              <a:defRPr lang="en-US"/>
            </a:defPPr>
            <a:lvl1pPr marR="0" lvl="0" indent="0" algn="ctr" fontAlgn="auto" hangingPunct="0">
              <a:lnSpc>
                <a:spcPct val="100000"/>
              </a:lnSpc>
              <a:spcBef>
                <a:spcPts val="0"/>
              </a:spcBef>
              <a:spcAft>
                <a:spcPts val="0"/>
              </a:spcAft>
              <a:buClrTx/>
              <a:buSzTx/>
              <a:buFontTx/>
              <a:buNone/>
              <a:tabLst/>
              <a:defRPr kumimoji="0" sz="11500" b="1" i="0" u="none" strike="noStrike" kern="0" cap="none" spc="0" normalizeH="0" baseline="0">
                <a:ln>
                  <a:noFill/>
                </a:ln>
                <a:solidFill>
                  <a:srgbClr val="8F8F8F">
                    <a:lumOff val="44000"/>
                  </a:srgbClr>
                </a:solidFill>
                <a:effectLst>
                  <a:glow rad="228600">
                    <a:schemeClr val="tx1">
                      <a:alpha val="78775"/>
                    </a:schemeClr>
                  </a:glow>
                </a:effectLst>
                <a:uLnTx/>
                <a:uFillTx/>
                <a:latin typeface="Arial"/>
                <a:ea typeface="Arial"/>
                <a:cs typeface="Arial"/>
              </a:defRPr>
            </a:lvl1pPr>
          </a:lstStyle>
          <a:p>
            <a:r>
              <a:rPr sz="8800" dirty="0">
                <a:latin typeface="Arial" panose="020B0604020202020204" pitchFamily="34" charset="0"/>
                <a:cs typeface="Arial" panose="020B0604020202020204" pitchFamily="34" charset="0"/>
                <a:sym typeface="Arial"/>
              </a:rPr>
              <a:t>يوم </a:t>
            </a:r>
            <a:r>
              <a:rPr sz="8800" dirty="0" err="1">
                <a:latin typeface="Arial" panose="020B0604020202020204" pitchFamily="34" charset="0"/>
                <a:cs typeface="Arial" panose="020B0604020202020204" pitchFamily="34" charset="0"/>
                <a:sym typeface="Arial"/>
              </a:rPr>
              <a:t>الرب</a:t>
            </a:r>
            <a:r>
              <a:rPr sz="8800" dirty="0">
                <a:latin typeface="Arial" panose="020B0604020202020204" pitchFamily="34" charset="0"/>
                <a:cs typeface="Arial" panose="020B0604020202020204" pitchFamily="34" charset="0"/>
                <a:sym typeface="Arial"/>
              </a:rPr>
              <a:t> </a:t>
            </a:r>
          </a:p>
        </p:txBody>
      </p:sp>
      <p:sp>
        <p:nvSpPr>
          <p:cNvPr id="6424" name="Text Box 3"/>
          <p:cNvSpPr txBox="1"/>
          <p:nvPr/>
        </p:nvSpPr>
        <p:spPr>
          <a:xfrm>
            <a:off x="7912268" y="44450"/>
            <a:ext cx="108107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a:defRPr sz="24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634</a:t>
            </a:r>
            <a:endParaRPr kumimoji="0"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25"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25"/>
                                        </p:tgtEl>
                                        <p:attrNameLst>
                                          <p:attrName>style.visibility</p:attrName>
                                        </p:attrNameLst>
                                      </p:cBhvr>
                                      <p:to>
                                        <p:strVal val="visible"/>
                                      </p:to>
                                    </p:set>
                                    <p:anim calcmode="lin" valueType="num">
                                      <p:cBhvr>
                                        <p:cTn id="7" dur="500" fill="hold"/>
                                        <p:tgtEl>
                                          <p:spTgt spid="6425"/>
                                        </p:tgtEl>
                                        <p:attrNameLst>
                                          <p:attrName>ppt_x</p:attrName>
                                        </p:attrNameLst>
                                      </p:cBhvr>
                                      <p:tavLst>
                                        <p:tav tm="0">
                                          <p:val>
                                            <p:strVal val="#ppt_x"/>
                                          </p:val>
                                        </p:tav>
                                        <p:tav tm="100000">
                                          <p:val>
                                            <p:strVal val="#ppt_x"/>
                                          </p:val>
                                        </p:tav>
                                      </p:tavLst>
                                    </p:anim>
                                    <p:anim calcmode="lin" valueType="num">
                                      <p:cBhvr>
                                        <p:cTn id="8" dur="500" fill="hold"/>
                                        <p:tgtEl>
                                          <p:spTgt spid="64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5"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4611231"/>
            <a:ext cx="4896669" cy="2246769"/>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sym typeface="Times New Roman"/>
              </a:rPr>
              <a:t>16 إن رأى أحد أخاه يخطئ خطية ليست للموت يطلب فيعطيه حياة للذين يخطئون ليس للموت </a:t>
            </a:r>
            <a:r>
              <a:rPr kumimoji="0" lang="ar-JO" sz="2800" u="none" strike="noStrike" kern="1200" cap="none" spc="0" normalizeH="0" baseline="0" noProof="0" dirty="0">
                <a:ln>
                  <a:noFill/>
                </a:ln>
                <a:solidFill>
                  <a:srgbClr val="C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sym typeface="Times New Roman"/>
              </a:rPr>
              <a:t>توجد خطية للموت ليس لأجل هذه أقول أن يطلب </a:t>
            </a:r>
            <a:r>
              <a:rPr kumimoji="0" lang="ar-JO"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sym typeface="Times New Roman"/>
              </a:rPr>
              <a:t>17 كل إثم هو خطية وتوجد خطية ليست للموت</a:t>
            </a:r>
            <a:endParaRPr kumimoji="0" lang="en-US" sz="2800" u="none" strike="noStrike" kern="1200" cap="none" spc="0" normalizeH="0" baseline="0" noProof="0" dirty="0">
              <a:ln>
                <a:noFill/>
              </a:ln>
              <a:solidFill>
                <a:srgbClr val="000000"/>
              </a:solidFill>
              <a:effectLst>
                <a:glow rad="228600">
                  <a:srgbClr val="FFFFFF"/>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ar-JO" sz="2400" b="1" dirty="0">
                <a:solidFill>
                  <a:schemeClr val="bg1"/>
                </a:solidFill>
                <a:latin typeface="Arial" panose="020B0604020202020204" pitchFamily="34" charset="0"/>
                <a:cs typeface="Arial" panose="020B0604020202020204" pitchFamily="34" charset="0"/>
              </a:rPr>
              <a:t>تؤدي بعض الخطايا إلى الموت المبكر (يوحنا الأولى 5: 16-17 )</a:t>
            </a:r>
            <a:endParaRPr lang="en-US" sz="2400" b="1" dirty="0">
              <a:solidFill>
                <a:schemeClr val="bg1"/>
              </a:solidFill>
              <a:effectLst>
                <a:outerShdw blurRad="288925" dist="127000" dir="2700000" algn="tl" rotWithShape="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52987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5" name="Rectangle 2"/>
          <p:cNvSpPr txBox="1">
            <a:spLocks noGrp="1"/>
          </p:cNvSpPr>
          <p:nvPr>
            <p:ph type="title"/>
          </p:nvPr>
        </p:nvSpPr>
        <p:spPr>
          <a:xfrm>
            <a:off x="0" y="290516"/>
            <a:ext cx="9144000" cy="6423414"/>
          </a:xfrm>
          <a:prstGeom prst="rect">
            <a:avLst/>
          </a:prstGeom>
          <a:effectLst>
            <a:outerShdw blurRad="63500" dist="35921" dir="2700000" rotWithShape="0">
              <a:srgbClr val="000000">
                <a:alpha val="74998"/>
              </a:srgbClr>
            </a:outerShdw>
          </a:effectLst>
        </p:spPr>
        <p:txBody>
          <a:bodyPr anchor="t"/>
          <a:lstStyle/>
          <a:p>
            <a:r>
              <a:rPr lang="ar-SA" dirty="0"/>
              <a:t>عبرانيين ١٠ : ٣٠-٣١</a:t>
            </a:r>
            <a:br>
              <a:rPr lang="en-US" dirty="0"/>
            </a:br>
            <a:br>
              <a:rPr lang="ar-SA" dirty="0"/>
            </a:br>
            <a:r>
              <a:rPr lang="ar-JO" dirty="0"/>
              <a:t>فإننا نعرف الذي قال: لي الإنتقام أنا أجازي يقول الرب؟ وأيضاً: الرب يدين شعبه. مخيف هو الوقوع في يدي الله الحي</a:t>
            </a:r>
            <a:r>
              <a:rPr lang="ar-SA" dirty="0"/>
              <a:t> </a:t>
            </a:r>
          </a:p>
        </p:txBody>
      </p:sp>
    </p:spTree>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title"/>
          </p:nvPr>
        </p:nvSpPr>
        <p:spPr>
          <a:xfrm>
            <a:off x="4800600" y="274638"/>
            <a:ext cx="3886200" cy="6278562"/>
          </a:xfrm>
        </p:spPr>
        <p:txBody>
          <a:bodyPr/>
          <a:lstStyle/>
          <a:p>
            <a:pPr eaLnBrk="1" hangingPunct="1"/>
            <a:r>
              <a:rPr lang="ar-JO" dirty="0">
                <a:solidFill>
                  <a:schemeClr val="bg1"/>
                </a:solidFill>
                <a:ea typeface="ＭＳ Ｐゴシック" charset="0"/>
                <a:cs typeface="Arial" panose="020B0604020202020204" pitchFamily="34" charset="0"/>
              </a:rPr>
              <a:t>حرم الهيكل</a:t>
            </a:r>
            <a:endParaRPr lang="en-US" dirty="0">
              <a:solidFill>
                <a:schemeClr val="bg1"/>
              </a:solidFill>
              <a:ea typeface="ＭＳ Ｐゴシック" charset="0"/>
              <a:cs typeface="Arial" panose="020B0604020202020204" pitchFamily="34" charset="0"/>
            </a:endParaRPr>
          </a:p>
        </p:txBody>
      </p:sp>
      <p:pic>
        <p:nvPicPr>
          <p:cNvPr id="385027" name="Picture 3" descr="sanctuar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381000"/>
            <a:ext cx="4329113"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77761637"/>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p:cNvSpPr>
            <a:spLocks noGrp="1" noChangeArrowheads="1"/>
          </p:cNvSpPr>
          <p:nvPr>
            <p:ph type="title"/>
          </p:nvPr>
        </p:nvSpPr>
        <p:spPr>
          <a:xfrm>
            <a:off x="0" y="5181600"/>
            <a:ext cx="9144000" cy="1143000"/>
          </a:xfrm>
        </p:spPr>
        <p:txBody>
          <a:bodyPr/>
          <a:lstStyle/>
          <a:p>
            <a:pPr eaLnBrk="1" hangingPunct="1"/>
            <a:r>
              <a:rPr lang="ar-JO" dirty="0">
                <a:solidFill>
                  <a:schemeClr val="bg1"/>
                </a:solidFill>
                <a:ea typeface="ＭＳ Ｐゴシック" charset="0"/>
                <a:cs typeface="Arial" panose="020B0604020202020204" pitchFamily="34" charset="0"/>
              </a:rPr>
              <a:t>الهيكل من الشرق</a:t>
            </a:r>
            <a:endParaRPr lang="en-US" dirty="0">
              <a:solidFill>
                <a:schemeClr val="bg1"/>
              </a:solidFill>
              <a:ea typeface="ＭＳ Ｐゴシック" charset="0"/>
              <a:cs typeface="Arial" panose="020B0604020202020204" pitchFamily="34" charset="0"/>
            </a:endParaRPr>
          </a:p>
        </p:txBody>
      </p:sp>
      <p:pic>
        <p:nvPicPr>
          <p:cNvPr id="387075" name="Picture 3" descr="View of the Temple From the Ea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557213"/>
            <a:ext cx="8305800" cy="4243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14953227"/>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2" name="Group 2"/>
          <p:cNvGrpSpPr>
            <a:grpSpLocks/>
          </p:cNvGrpSpPr>
          <p:nvPr/>
        </p:nvGrpSpPr>
        <p:grpSpPr bwMode="auto">
          <a:xfrm>
            <a:off x="-1295400" y="0"/>
            <a:ext cx="10439400" cy="7543800"/>
            <a:chOff x="-816" y="0"/>
            <a:chExt cx="6576" cy="4752"/>
          </a:xfrm>
        </p:grpSpPr>
        <p:pic>
          <p:nvPicPr>
            <p:cNvPr id="38912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4"/>
              <a:ext cx="5760" cy="438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89125" name="Rectangle 4"/>
            <p:cNvSpPr>
              <a:spLocks noChangeArrowheads="1"/>
            </p:cNvSpPr>
            <p:nvPr/>
          </p:nvSpPr>
          <p:spPr bwMode="auto">
            <a:xfrm rot="-2737338">
              <a:off x="-418" y="3017"/>
              <a:ext cx="1337" cy="213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sym typeface="Times New Roman"/>
              </a:endParaRPr>
            </a:p>
          </p:txBody>
        </p:sp>
        <p:sp>
          <p:nvSpPr>
            <p:cNvPr id="389126" name="Rectangle 5"/>
            <p:cNvSpPr>
              <a:spLocks noChangeArrowheads="1"/>
            </p:cNvSpPr>
            <p:nvPr/>
          </p:nvSpPr>
          <p:spPr bwMode="auto">
            <a:xfrm>
              <a:off x="2832" y="0"/>
              <a:ext cx="2928" cy="48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sym typeface="Times New Roman"/>
              </a:endParaRPr>
            </a:p>
          </p:txBody>
        </p:sp>
      </p:grpSp>
      <p:sp>
        <p:nvSpPr>
          <p:cNvPr id="75782" name="Rectangle 6"/>
          <p:cNvSpPr>
            <a:spLocks noGrp="1" noRot="1" noChangeArrowheads="1"/>
          </p:cNvSpPr>
          <p:nvPr>
            <p:ph type="title" idx="4294967295"/>
          </p:nvPr>
        </p:nvSpPr>
        <p:spPr>
          <a:xfrm>
            <a:off x="4495800" y="0"/>
            <a:ext cx="4648200" cy="914400"/>
          </a:xfrm>
          <a:solidFill>
            <a:srgbClr val="FF0000"/>
          </a:solidFill>
        </p:spPr>
        <p:txBody>
          <a:bodyPr/>
          <a:lstStyle/>
          <a:p>
            <a:pPr eaLnBrk="1" hangingPunct="1"/>
            <a:r>
              <a:rPr lang="ar-JO" sz="4000" dirty="0">
                <a:ea typeface="ＭＳ Ｐゴシック" charset="0"/>
              </a:rPr>
              <a:t>قلعة أنطونيا</a:t>
            </a:r>
            <a:endParaRPr lang="en-US" sz="4000" dirty="0">
              <a:ea typeface="ＭＳ Ｐゴシック" charset="0"/>
            </a:endParaRPr>
          </a:p>
        </p:txBody>
      </p:sp>
    </p:spTree>
    <p:extLst>
      <p:ext uri="{BB962C8B-B14F-4D97-AF65-F5344CB8AC3E}">
        <p14:creationId xmlns:p14="http://schemas.microsoft.com/office/powerpoint/2010/main" val="2311699216"/>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957392"/>
          </a:xfrm>
          <a:prstGeom prst="rect">
            <a:avLst/>
          </a:prstGeom>
        </p:spPr>
      </p:pic>
      <p:sp>
        <p:nvSpPr>
          <p:cNvPr id="900098" name="Rectangle 2"/>
          <p:cNvSpPr>
            <a:spLocks noGrp="1" noChangeArrowheads="1"/>
          </p:cNvSpPr>
          <p:nvPr>
            <p:ph type="ctrTitle"/>
          </p:nvPr>
        </p:nvSpPr>
        <p:spPr>
          <a:xfrm>
            <a:off x="0" y="5062443"/>
            <a:ext cx="9144000" cy="1678082"/>
          </a:xfrm>
          <a:effectLst>
            <a:outerShdw blurRad="63500" dist="35921" dir="2700000" algn="ctr" rotWithShape="0">
              <a:schemeClr val="tx2">
                <a:alpha val="74998"/>
              </a:schemeClr>
            </a:outerShdw>
          </a:effectLst>
        </p:spPr>
        <p:txBody>
          <a:bodyPr>
            <a:normAutofit fontScale="90000"/>
          </a:bodyPr>
          <a:lstStyle/>
          <a:p>
            <a:pPr>
              <a:defRPr/>
            </a:pPr>
            <a:r>
              <a:rPr lang="ar-JO" sz="5400" dirty="0">
                <a:effectLst>
                  <a:glow rad="254000">
                    <a:schemeClr val="tx1"/>
                  </a:glow>
                </a:effectLst>
                <a:ea typeface="ＭＳ Ｐゴシック" charset="0"/>
              </a:rPr>
              <a:t>هل يجب على المؤمنين                        أن يبقوا ويحاربوا؟</a:t>
            </a:r>
            <a:endParaRPr lang="en-US" sz="5400" dirty="0">
              <a:effectLst>
                <a:glow rad="254000">
                  <a:schemeClr val="tx1"/>
                </a:glow>
              </a:effectLst>
              <a:ea typeface="ＭＳ Ｐゴシック" charset="0"/>
            </a:endParaRPr>
          </a:p>
        </p:txBody>
      </p:sp>
    </p:spTree>
    <p:extLst>
      <p:ext uri="{BB962C8B-B14F-4D97-AF65-F5344CB8AC3E}">
        <p14:creationId xmlns:p14="http://schemas.microsoft.com/office/powerpoint/2010/main" val="549812509"/>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1170" name="Group 2"/>
          <p:cNvGrpSpPr>
            <a:grpSpLocks/>
          </p:cNvGrpSpPr>
          <p:nvPr/>
        </p:nvGrpSpPr>
        <p:grpSpPr bwMode="auto">
          <a:xfrm>
            <a:off x="-152400" y="0"/>
            <a:ext cx="9372600" cy="7543800"/>
            <a:chOff x="432" y="-192"/>
            <a:chExt cx="5904" cy="4752"/>
          </a:xfrm>
        </p:grpSpPr>
        <p:pic>
          <p:nvPicPr>
            <p:cNvPr id="391172" name="Picture 3" descr="Siege Lef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2" y="-192"/>
              <a:ext cx="3020" cy="4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1173" name="Picture 4" descr="Siege Righ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739" y="-192"/>
              <a:ext cx="3597" cy="47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77829" name="Rectangle 5"/>
          <p:cNvSpPr>
            <a:spLocks noGrp="1" noRot="1" noChangeArrowheads="1"/>
          </p:cNvSpPr>
          <p:nvPr>
            <p:ph type="title"/>
          </p:nvPr>
        </p:nvSpPr>
        <p:spPr>
          <a:xfrm>
            <a:off x="-152400" y="4918076"/>
            <a:ext cx="2895600" cy="2620962"/>
          </a:xfrm>
          <a:effectLst>
            <a:outerShdw blurRad="63500" dist="38099" dir="2700000" algn="ctr" rotWithShape="0">
              <a:schemeClr val="hlink">
                <a:alpha val="74998"/>
              </a:schemeClr>
            </a:outerShdw>
          </a:effectLst>
        </p:spPr>
        <p:txBody>
          <a:bodyPr/>
          <a:lstStyle/>
          <a:p>
            <a:pPr eaLnBrk="1" hangingPunct="1"/>
            <a:r>
              <a:rPr lang="ar-JO" dirty="0">
                <a:solidFill>
                  <a:schemeClr val="bg2"/>
                </a:solidFill>
                <a:effectLst>
                  <a:outerShdw blurRad="38100" dist="38100" dir="2700000" algn="tl">
                    <a:srgbClr val="FFFFFF"/>
                  </a:outerShdw>
                </a:effectLst>
                <a:ea typeface="ＭＳ Ｐゴシック" charset="0"/>
              </a:rPr>
              <a:t>تسوية      قلعة     أنطونيا</a:t>
            </a:r>
            <a:endParaRPr lang="en-US" dirty="0">
              <a:solidFill>
                <a:schemeClr val="bg2"/>
              </a:solidFill>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1670665643"/>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Temple Destruction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81600" y="3208338"/>
            <a:ext cx="4191000" cy="3649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9875" name="Picture 3" descr="Temple Destruc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22263" y="2209800"/>
            <a:ext cx="5275263"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3220" name="Rectangle 4"/>
          <p:cNvSpPr>
            <a:spLocks noChangeArrowheads="1"/>
          </p:cNvSpPr>
          <p:nvPr/>
        </p:nvSpPr>
        <p:spPr bwMode="auto">
          <a:xfrm>
            <a:off x="2133600" y="2209800"/>
            <a:ext cx="7010400" cy="1143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sym typeface="Times New Roman"/>
            </a:endParaRPr>
          </a:p>
        </p:txBody>
      </p:sp>
      <p:sp>
        <p:nvSpPr>
          <p:cNvPr id="79877" name="Rectangle 5"/>
          <p:cNvSpPr>
            <a:spLocks noGrp="1" noRot="1" noChangeArrowheads="1"/>
          </p:cNvSpPr>
          <p:nvPr>
            <p:ph type="title"/>
          </p:nvPr>
        </p:nvSpPr>
        <p:spPr>
          <a:xfrm>
            <a:off x="2438400" y="2286000"/>
            <a:ext cx="6096000" cy="762000"/>
          </a:xfrm>
          <a:effectLst>
            <a:outerShdw blurRad="63500" dist="38099" dir="2700000" algn="ctr" rotWithShape="0">
              <a:schemeClr val="hlink">
                <a:alpha val="74998"/>
              </a:schemeClr>
            </a:outerShdw>
          </a:effectLst>
        </p:spPr>
        <p:txBody>
          <a:bodyPr/>
          <a:lstStyle/>
          <a:p>
            <a:pPr eaLnBrk="1" hangingPunct="1"/>
            <a:r>
              <a:rPr lang="ar-JO" dirty="0">
                <a:solidFill>
                  <a:schemeClr val="bg2"/>
                </a:solidFill>
                <a:effectLst>
                  <a:outerShdw blurRad="38100" dist="38100" dir="2700000" algn="tl">
                    <a:srgbClr val="FFFFFF"/>
                  </a:outerShdw>
                </a:effectLst>
                <a:ea typeface="ＭＳ Ｐゴシック" charset="0"/>
              </a:rPr>
              <a:t>الهجوم على الهيكل</a:t>
            </a:r>
            <a:endParaRPr lang="en-US" dirty="0">
              <a:solidFill>
                <a:schemeClr val="bg2"/>
              </a:solidFill>
              <a:effectLst>
                <a:outerShdw blurRad="38100" dist="38100" dir="2700000" algn="tl">
                  <a:srgbClr val="FFFFFF"/>
                </a:outerShdw>
              </a:effectLst>
              <a:ea typeface="ＭＳ Ｐゴシック" charset="0"/>
            </a:endParaRPr>
          </a:p>
        </p:txBody>
      </p:sp>
    </p:spTree>
    <p:extLst>
      <p:ext uri="{BB962C8B-B14F-4D97-AF65-F5344CB8AC3E}">
        <p14:creationId xmlns:p14="http://schemas.microsoft.com/office/powerpoint/2010/main" val="2238813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9875"/>
                                        </p:tgtEl>
                                        <p:attrNameLst>
                                          <p:attrName>style.visibility</p:attrName>
                                        </p:attrNameLst>
                                      </p:cBhvr>
                                      <p:to>
                                        <p:strVal val="visible"/>
                                      </p:to>
                                    </p:set>
                                    <p:animEffect transition="in" filter="dissolve">
                                      <p:cBhvr>
                                        <p:cTn id="7" dur="3000"/>
                                        <p:tgtEl>
                                          <p:spTgt spid="798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2" fill="hold" nodeType="clickEffect">
                                  <p:stCondLst>
                                    <p:cond delay="0"/>
                                  </p:stCondLst>
                                  <p:childTnLst>
                                    <p:set>
                                      <p:cBhvr>
                                        <p:cTn id="11" dur="1" fill="hold">
                                          <p:stCondLst>
                                            <p:cond delay="0"/>
                                          </p:stCondLst>
                                        </p:cTn>
                                        <p:tgtEl>
                                          <p:spTgt spid="79874"/>
                                        </p:tgtEl>
                                        <p:attrNameLst>
                                          <p:attrName>style.visibility</p:attrName>
                                        </p:attrNameLst>
                                      </p:cBhvr>
                                      <p:to>
                                        <p:strVal val="visible"/>
                                      </p:to>
                                    </p:set>
                                    <p:anim calcmode="lin" valueType="num">
                                      <p:cBhvr additive="base">
                                        <p:cTn id="12" dur="500" fill="hold"/>
                                        <p:tgtEl>
                                          <p:spTgt spid="79874"/>
                                        </p:tgtEl>
                                        <p:attrNameLst>
                                          <p:attrName>ppt_x</p:attrName>
                                        </p:attrNameLst>
                                      </p:cBhvr>
                                      <p:tavLst>
                                        <p:tav tm="0">
                                          <p:val>
                                            <p:strVal val="1+#ppt_w/2"/>
                                          </p:val>
                                        </p:tav>
                                        <p:tav tm="100000">
                                          <p:val>
                                            <p:strVal val="#ppt_x"/>
                                          </p:val>
                                        </p:tav>
                                      </p:tavLst>
                                    </p:anim>
                                    <p:anim calcmode="lin" valueType="num">
                                      <p:cBhvr additive="base">
                                        <p:cTn id="13" dur="500" fill="hold"/>
                                        <p:tgtEl>
                                          <p:spTgt spid="798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7314" name="Picture 5" descr="persecution"/>
          <p:cNvPicPr>
            <a:picLocks noChangeAspect="1" noChangeArrowheads="1"/>
          </p:cNvPicPr>
          <p:nvPr/>
        </p:nvPicPr>
        <p:blipFill>
          <a:blip r:embed="rId2">
            <a:lum bright="-26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457200" y="116632"/>
            <a:ext cx="8229600" cy="868362"/>
          </a:xfrm>
          <a:solidFill>
            <a:schemeClr val="bg2"/>
          </a:solidFill>
          <a:ln>
            <a:solidFill>
              <a:schemeClr val="tx1"/>
            </a:solidFill>
          </a:ln>
        </p:spPr>
        <p:txBody>
          <a:bodyPr/>
          <a:lstStyle/>
          <a:p>
            <a:r>
              <a:rPr lang="ar-JO" dirty="0">
                <a:effectLst/>
                <a:ea typeface="ＭＳ Ｐゴシック" charset="0"/>
              </a:rPr>
              <a:t>النار</a:t>
            </a:r>
            <a:endParaRPr lang="en-US" dirty="0">
              <a:effectLst/>
              <a:ea typeface="ＭＳ Ｐゴシック" charset="0"/>
            </a:endParaRPr>
          </a:p>
        </p:txBody>
      </p:sp>
      <p:sp>
        <p:nvSpPr>
          <p:cNvPr id="5" name="Content Placeholder 2"/>
          <p:cNvSpPr txBox="1">
            <a:spLocks/>
          </p:cNvSpPr>
          <p:nvPr/>
        </p:nvSpPr>
        <p:spPr bwMode="auto">
          <a:xfrm>
            <a:off x="0" y="1052736"/>
            <a:ext cx="9144000" cy="3505200"/>
          </a:xfrm>
          <a:prstGeom prst="rect">
            <a:avLst/>
          </a:prstGeom>
          <a:noFill/>
          <a:ln w="9525">
            <a:noFill/>
            <a:miter lim="800000"/>
            <a:headEnd/>
            <a:tailEnd/>
          </a:ln>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00FFFF"/>
              </a:buClr>
              <a:buSzPct val="70000"/>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26 فإنه إن أخطأنا باختيارنا بعدما أخذنا معرفة الحق لا تبقى بعد ذبيحة عن الخطايا 27 بل قبول دينونة مخيف و</a:t>
            </a:r>
            <a:r>
              <a:rPr kumimoji="0" lang="ar-JO" sz="40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غيرة نار عتيدة أن تأكل المضادين</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(عب 10: 26-27)</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l" defTabSz="914400" rtl="0" eaLnBrk="0" fontAlgn="base" latinLnBrk="0" hangingPunct="0">
              <a:lnSpc>
                <a:spcPct val="100000"/>
              </a:lnSpc>
              <a:spcBef>
                <a:spcPct val="20000"/>
              </a:spcBef>
              <a:spcAft>
                <a:spcPct val="0"/>
              </a:spcAft>
              <a:buClr>
                <a:srgbClr val="00FFFF"/>
              </a:buClr>
              <a:buSzPct val="70000"/>
              <a:buFontTx/>
              <a:buNone/>
              <a:tabLst/>
              <a:defRPr/>
            </a:pP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7" name="Title 1"/>
          <p:cNvSpPr txBox="1">
            <a:spLocks/>
          </p:cNvSpPr>
          <p:nvPr/>
        </p:nvSpPr>
        <p:spPr bwMode="auto">
          <a:xfrm>
            <a:off x="76200" y="4509120"/>
            <a:ext cx="3733800" cy="1143000"/>
          </a:xfrm>
          <a:prstGeom prst="rect">
            <a:avLst/>
          </a:prstGeom>
          <a:no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DDDDDD"/>
                </a:solidFill>
                <a:effectLst>
                  <a:glow rad="355600">
                    <a:srgbClr val="FF0000"/>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نار جهنم؟</a:t>
            </a:r>
            <a:endParaRPr kumimoji="0" lang="en-US" sz="4000" b="1" u="none" strike="noStrike" kern="1200" cap="none" spc="0" normalizeH="0" baseline="0" noProof="0" dirty="0">
              <a:ln>
                <a:noFill/>
              </a:ln>
              <a:solidFill>
                <a:srgbClr val="DDDDDD"/>
              </a:solidFill>
              <a:effectLst>
                <a:glow rad="355600">
                  <a:srgbClr val="FF0000"/>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 name="Title 1"/>
          <p:cNvSpPr txBox="1">
            <a:spLocks/>
          </p:cNvSpPr>
          <p:nvPr/>
        </p:nvSpPr>
        <p:spPr bwMode="auto">
          <a:xfrm>
            <a:off x="3733800" y="4509120"/>
            <a:ext cx="5410200" cy="1143000"/>
          </a:xfrm>
          <a:prstGeom prst="rect">
            <a:avLst/>
          </a:prstGeom>
          <a:no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DDDDDD"/>
                </a:solidFill>
                <a:effectLst>
                  <a:glow rad="355600">
                    <a:srgbClr val="FF0000"/>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لا، نار أورشليم</a:t>
            </a:r>
            <a:endParaRPr kumimoji="0" lang="en-US" sz="4000" b="1" u="none" strike="noStrike" kern="1200" cap="none" spc="0" normalizeH="0" baseline="0" noProof="0" dirty="0">
              <a:ln>
                <a:noFill/>
              </a:ln>
              <a:solidFill>
                <a:srgbClr val="DDDDDD"/>
              </a:solidFill>
              <a:effectLst>
                <a:glow rad="355600">
                  <a:srgbClr val="FF0000"/>
                </a:glow>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397004279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8338" name="Picture 2" descr="JEWOT007"/>
          <p:cNvPicPr>
            <a:picLocks noChangeAspect="1" noChangeArrowheads="1"/>
          </p:cNvPicPr>
          <p:nvPr/>
        </p:nvPicPr>
        <p:blipFill>
          <a:blip r:embed="rId3">
            <a:lum bright="-38000"/>
            <a:extLst>
              <a:ext uri="{28A0092B-C50C-407E-A947-70E740481C1C}">
                <a14:useLocalDpi xmlns:a14="http://schemas.microsoft.com/office/drawing/2010/main"/>
              </a:ext>
            </a:extLst>
          </a:blip>
          <a:srcRect/>
          <a:stretch>
            <a:fillRect/>
          </a:stretch>
        </p:blipFill>
        <p:spPr bwMode="auto">
          <a:xfrm>
            <a:off x="-457200" y="-152400"/>
            <a:ext cx="10210800" cy="723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1" name="Rectangle 3"/>
          <p:cNvSpPr>
            <a:spLocks noRot="1" noChangeArrowheads="1"/>
          </p:cNvSpPr>
          <p:nvPr/>
        </p:nvSpPr>
        <p:spPr bwMode="auto">
          <a:xfrm>
            <a:off x="1691680" y="1128523"/>
            <a:ext cx="5873777" cy="177561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فإذ قال جديداً </a:t>
            </a:r>
            <a:r>
              <a:rPr kumimoji="0" lang="ar-JO" sz="4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عتق</a:t>
            </a: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الأول وأما ما عتق وشاخ فهو قريب من </a:t>
            </a:r>
            <a:r>
              <a:rPr kumimoji="0" lang="ar-JO" sz="4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الإضمحلال</a:t>
            </a:r>
            <a:endParaRPr kumimoji="0" lang="en-US" sz="4000" b="1" u="none" strike="noStrike" kern="1200" cap="none" spc="0" normalizeH="0" baseline="3000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2" name="Rectangle 4"/>
          <p:cNvSpPr>
            <a:spLocks noRot="1" noChangeArrowheads="1"/>
          </p:cNvSpPr>
          <p:nvPr/>
        </p:nvSpPr>
        <p:spPr bwMode="auto">
          <a:xfrm>
            <a:off x="179512" y="3501008"/>
            <a:ext cx="2286000" cy="1523379"/>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3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العتيق</a:t>
            </a:r>
            <a:br>
              <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b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33 م</a:t>
            </a:r>
            <a:endParaRPr kumimoji="0" lang="en-US" sz="4000" b="1"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3" name="Rectangle 5"/>
          <p:cNvSpPr>
            <a:spLocks noRot="1" noChangeArrowheads="1"/>
          </p:cNvSpPr>
          <p:nvPr/>
        </p:nvSpPr>
        <p:spPr bwMode="auto">
          <a:xfrm>
            <a:off x="2770312" y="3501008"/>
            <a:ext cx="3429000" cy="1523379"/>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3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كتابة العبرانيين</a:t>
            </a:r>
            <a:br>
              <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b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67-68 م</a:t>
            </a:r>
            <a:endParaRPr kumimoji="0" lang="en-US" sz="4000" b="1"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4" name="Rectangle 6"/>
          <p:cNvSpPr>
            <a:spLocks noRot="1" noChangeArrowheads="1"/>
          </p:cNvSpPr>
          <p:nvPr/>
        </p:nvSpPr>
        <p:spPr bwMode="auto">
          <a:xfrm>
            <a:off x="6427912" y="3501008"/>
            <a:ext cx="2743200" cy="1523379"/>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3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الإضمحلال</a:t>
            </a:r>
            <a:br>
              <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b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70 م</a:t>
            </a:r>
            <a:endParaRPr kumimoji="0" lang="en-US" sz="4000" b="1" u="none" strike="noStrike" kern="120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5" name="AutoShape 7"/>
          <p:cNvSpPr>
            <a:spLocks noChangeArrowheads="1"/>
          </p:cNvSpPr>
          <p:nvPr/>
        </p:nvSpPr>
        <p:spPr bwMode="auto">
          <a:xfrm rot="10800000">
            <a:off x="2236912" y="3871344"/>
            <a:ext cx="685800" cy="544064"/>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6" name="AutoShape 8"/>
          <p:cNvSpPr>
            <a:spLocks noChangeArrowheads="1"/>
          </p:cNvSpPr>
          <p:nvPr/>
        </p:nvSpPr>
        <p:spPr bwMode="auto">
          <a:xfrm>
            <a:off x="5894512" y="3871344"/>
            <a:ext cx="685800" cy="544064"/>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83977" name="Rectangle 9"/>
          <p:cNvSpPr>
            <a:spLocks noGrp="1" noRot="1" noChangeArrowheads="1"/>
          </p:cNvSpPr>
          <p:nvPr>
            <p:ph type="title" idx="4294967295"/>
          </p:nvPr>
        </p:nvSpPr>
        <p:spPr>
          <a:xfrm>
            <a:off x="228600" y="-27384"/>
            <a:ext cx="8229600" cy="685800"/>
          </a:xfrm>
        </p:spPr>
        <p:txBody>
          <a:bodyPr anchor="t"/>
          <a:lstStyle/>
          <a:p>
            <a:pPr eaLnBrk="1" hangingPunct="1"/>
            <a:r>
              <a:rPr lang="ar-JO" altLang="zh-CN" sz="4000" u="sng" dirty="0">
                <a:solidFill>
                  <a:schemeClr val="tx1"/>
                </a:solidFill>
                <a:ea typeface="ＭＳ Ｐゴシック" charset="0"/>
              </a:rPr>
              <a:t>عبرانيين 8: 13</a:t>
            </a:r>
            <a:endParaRPr lang="en-US" dirty="0">
              <a:ea typeface="ＭＳ Ｐゴシック" charset="0"/>
            </a:endParaRPr>
          </a:p>
        </p:txBody>
      </p:sp>
      <p:sp>
        <p:nvSpPr>
          <p:cNvPr id="2" name="Down Arrow 1"/>
          <p:cNvSpPr/>
          <p:nvPr/>
        </p:nvSpPr>
        <p:spPr bwMode="auto">
          <a:xfrm rot="2291666">
            <a:off x="1696789" y="2707051"/>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sym typeface="Times New Roman"/>
            </a:endParaRPr>
          </a:p>
        </p:txBody>
      </p:sp>
      <p:sp>
        <p:nvSpPr>
          <p:cNvPr id="11" name="Down Arrow 10"/>
          <p:cNvSpPr/>
          <p:nvPr/>
        </p:nvSpPr>
        <p:spPr bwMode="auto">
          <a:xfrm rot="18814447">
            <a:off x="6843894" y="2692058"/>
            <a:ext cx="504056" cy="864096"/>
          </a:xfrm>
          <a:prstGeom prst="downArrow">
            <a:avLst/>
          </a:prstGeom>
          <a:solidFill>
            <a:srgbClr val="FFFF00"/>
          </a:solidFill>
          <a:ln w="28575" cap="flat" cmpd="sng" algn="ctr">
            <a:solidFill>
              <a:schemeClr val="tx2">
                <a:lumMod val="1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sym typeface="Times New Roman"/>
            </a:endParaRPr>
          </a:p>
        </p:txBody>
      </p:sp>
    </p:spTree>
    <p:extLst>
      <p:ext uri="{BB962C8B-B14F-4D97-AF65-F5344CB8AC3E}">
        <p14:creationId xmlns:p14="http://schemas.microsoft.com/office/powerpoint/2010/main" val="13455772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1" presetClass="entr" presetSubtype="0" fill="hold" grpId="0" nodeType="afterEffect">
                                  <p:stCondLst>
                                    <p:cond delay="0"/>
                                  </p:stCondLst>
                                  <p:iterate type="wd">
                                    <p:tmAbs val="300"/>
                                  </p:iterate>
                                  <p:childTnLst>
                                    <p:set>
                                      <p:cBhvr>
                                        <p:cTn id="10" dur="1" fill="hold">
                                          <p:stCondLst>
                                            <p:cond delay="299"/>
                                          </p:stCondLst>
                                        </p:cTn>
                                        <p:tgtEl>
                                          <p:spTgt spid="839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83975"/>
                                        </p:tgtEl>
                                        <p:attrNameLst>
                                          <p:attrName>style.visibility</p:attrName>
                                        </p:attrNameLst>
                                      </p:cBhvr>
                                      <p:to>
                                        <p:strVal val="visible"/>
                                      </p:to>
                                    </p:set>
                                    <p:animEffect transition="in" filter="wipe(right)">
                                      <p:cBhvr>
                                        <p:cTn id="15" dur="500"/>
                                        <p:tgtEl>
                                          <p:spTgt spid="83975"/>
                                        </p:tgtEl>
                                      </p:cBhvr>
                                    </p:animEffect>
                                  </p:childTnLst>
                                </p:cTn>
                              </p:par>
                            </p:childTnLst>
                          </p:cTn>
                        </p:par>
                        <p:par>
                          <p:cTn id="16" fill="hold">
                            <p:stCondLst>
                              <p:cond delay="500"/>
                            </p:stCondLst>
                            <p:childTnLst>
                              <p:par>
                                <p:cTn id="17" presetID="1" presetClass="entr" presetSubtype="0" fill="hold" grpId="0" nodeType="afterEffect">
                                  <p:stCondLst>
                                    <p:cond delay="0"/>
                                  </p:stCondLst>
                                  <p:iterate type="wd">
                                    <p:tmAbs val="300"/>
                                  </p:iterate>
                                  <p:childTnLst>
                                    <p:set>
                                      <p:cBhvr>
                                        <p:cTn id="18" dur="1" fill="hold">
                                          <p:stCondLst>
                                            <p:cond delay="299"/>
                                          </p:stCondLst>
                                        </p:cTn>
                                        <p:tgtEl>
                                          <p:spTgt spid="8397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3976"/>
                                        </p:tgtEl>
                                        <p:attrNameLst>
                                          <p:attrName>style.visibility</p:attrName>
                                        </p:attrNameLst>
                                      </p:cBhvr>
                                      <p:to>
                                        <p:strVal val="visible"/>
                                      </p:to>
                                    </p:set>
                                    <p:animEffect transition="in" filter="wipe(left)">
                                      <p:cBhvr>
                                        <p:cTn id="23" dur="500"/>
                                        <p:tgtEl>
                                          <p:spTgt spid="83976"/>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up)">
                                      <p:cBhvr>
                                        <p:cTn id="26" dur="500"/>
                                        <p:tgtEl>
                                          <p:spTgt spid="11"/>
                                        </p:tgtEl>
                                      </p:cBhvr>
                                    </p:animEffect>
                                  </p:childTnLst>
                                </p:cTn>
                              </p:par>
                            </p:childTnLst>
                          </p:cTn>
                        </p:par>
                        <p:par>
                          <p:cTn id="27" fill="hold">
                            <p:stCondLst>
                              <p:cond delay="500"/>
                            </p:stCondLst>
                            <p:childTnLst>
                              <p:par>
                                <p:cTn id="28" presetID="1" presetClass="entr" presetSubtype="0" fill="hold" grpId="0" nodeType="afterEffect">
                                  <p:stCondLst>
                                    <p:cond delay="0"/>
                                  </p:stCondLst>
                                  <p:iterate type="wd">
                                    <p:tmAbs val="300"/>
                                  </p:iterate>
                                  <p:childTnLst>
                                    <p:set>
                                      <p:cBhvr>
                                        <p:cTn id="29" dur="1" fill="hold">
                                          <p:stCondLst>
                                            <p:cond delay="299"/>
                                          </p:stCondLst>
                                        </p:cTn>
                                        <p:tgtEl>
                                          <p:spTgt spid="839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utoUpdateAnimBg="0"/>
      <p:bldP spid="83973" grpId="0" autoUpdateAnimBg="0"/>
      <p:bldP spid="83974" grpId="0" autoUpdateAnimBg="0"/>
      <p:bldP spid="83975" grpId="0" animBg="1"/>
      <p:bldP spid="83976" grpId="0" animBg="1"/>
      <p:bldP spid="2" grpId="0" animBg="1"/>
      <p:bldP spid="1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6427" name="Rectangle 2"/>
          <p:cNvSpPr txBox="1">
            <a:spLocks noGrp="1"/>
          </p:cNvSpPr>
          <p:nvPr>
            <p:ph type="ctr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a:t>
            </a:r>
          </a:p>
        </p:txBody>
      </p:sp>
      <p:sp>
        <p:nvSpPr>
          <p:cNvPr id="6428" name="Rectangle 2"/>
          <p:cNvSpPr txBox="1"/>
          <p:nvPr/>
        </p:nvSpPr>
        <p:spPr>
          <a:xfrm>
            <a:off x="45719" y="1928582"/>
            <a:ext cx="9052561" cy="286232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lvl="0" algn="ctr" rtl="1" hangingPunct="0">
              <a:defRPr sz="3600" b="1">
                <a:solidFill>
                  <a:srgbClr val="8F8F8F">
                    <a:lumOff val="44000"/>
                  </a:srgbClr>
                </a:solidFill>
                <a:latin typeface="Arial"/>
                <a:ea typeface="Arial"/>
                <a:cs typeface="Arial"/>
                <a:sym typeface="Arial"/>
              </a:defRPr>
            </a:pP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 تجمعي واجتمعي يا أيتها الأمة غير المستحية 2 قبل ولادة القضاء كالعصافة عبر </a:t>
            </a:r>
            <a:r>
              <a:rPr kumimoji="0" lang="ar-JO" sz="36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اليوم</a:t>
            </a: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قبل أن يأتي عليكم حمو غضب الرب قبل أن يأتي عليكم يوم سخط الرب 3 أطلبوا الرب يا جميع بائسي الأرض الذين فعلوا حكمه، اطلبوا البر اطلبوا التواضع لعلكم تسترون في </a:t>
            </a:r>
            <a:r>
              <a:rPr kumimoji="0" lang="ar-JO" sz="3600" b="1"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يوم</a:t>
            </a:r>
            <a:r>
              <a:rPr kumimoji="0" lang="ar-JO"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سخط الرب.</a:t>
            </a:r>
            <a:r>
              <a:rPr kumimoji="0" lang="en-US"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a:t>
            </a:r>
            <a:r>
              <a:rPr lang="en-US" sz="3600" b="1" kern="0" dirty="0">
                <a:solidFill>
                  <a:srgbClr val="8F8F8F">
                    <a:lumOff val="44000"/>
                  </a:srgbClr>
                </a:solidFill>
                <a:latin typeface="Arial" panose="020B0604020202020204" pitchFamily="34" charset="0"/>
                <a:cs typeface="Arial" panose="020B0604020202020204" pitchFamily="34" charset="0"/>
                <a:sym typeface="Arial"/>
              </a:rPr>
              <a:t>٢: ١-٣</a:t>
            </a:r>
            <a:r>
              <a:rPr kumimoji="0" lang="en-US"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29"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30" name="Text Box 24"/>
          <p:cNvSpPr txBox="1"/>
          <p:nvPr/>
        </p:nvSpPr>
        <p:spPr>
          <a:xfrm>
            <a:off x="8375656" y="65344"/>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r">
              <a:defRPr sz="2400" b="1">
                <a:solidFill>
                  <a:schemeClr val="accent3">
                    <a:lumOff val="44000"/>
                  </a:schemeClr>
                </a:solidFill>
                <a:effectLst>
                  <a:outerShdw blurRad="50800" dist="38100" dir="2700000" rotWithShape="0">
                    <a:srgbClr val="000000">
                      <a:alpha val="96000"/>
                    </a:srgbClr>
                  </a:outerShdw>
                </a:effectLst>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rPr>
              <a:t>634</a:t>
            </a:r>
            <a:endParaRPr kumimoji="0" sz="2400"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29"/>
                                        </p:tgtEl>
                                        <p:attrNameLst>
                                          <p:attrName>style.visibility</p:attrName>
                                        </p:attrNameLst>
                                      </p:cBhvr>
                                      <p:to>
                                        <p:strVal val="visible"/>
                                      </p:to>
                                    </p:set>
                                    <p:anim calcmode="lin" valueType="num">
                                      <p:cBhvr>
                                        <p:cTn id="7" dur="500" fill="hold"/>
                                        <p:tgtEl>
                                          <p:spTgt spid="6429"/>
                                        </p:tgtEl>
                                        <p:attrNameLst>
                                          <p:attrName>ppt_x</p:attrName>
                                        </p:attrNameLst>
                                      </p:cBhvr>
                                      <p:tavLst>
                                        <p:tav tm="0">
                                          <p:val>
                                            <p:strVal val="#ppt_x"/>
                                          </p:val>
                                        </p:tav>
                                        <p:tav tm="100000">
                                          <p:val>
                                            <p:strVal val="#ppt_x"/>
                                          </p:val>
                                        </p:tav>
                                      </p:tavLst>
                                    </p:anim>
                                    <p:anim calcmode="lin" valueType="num">
                                      <p:cBhvr>
                                        <p:cTn id="8" dur="500" fill="hold"/>
                                        <p:tgtEl>
                                          <p:spTgt spid="64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29" grpId="0"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317500" y="428759"/>
            <a:ext cx="8509000" cy="5588000"/>
          </a:xfrm>
          <a:prstGeom prst="rect">
            <a:avLst/>
          </a:prstGeom>
        </p:spPr>
      </p:pic>
      <p:sp>
        <p:nvSpPr>
          <p:cNvPr id="8" name="Rectangle 2"/>
          <p:cNvSpPr txBox="1">
            <a:spLocks noChangeArrowheads="1"/>
          </p:cNvSpPr>
          <p:nvPr/>
        </p:nvSpPr>
        <p:spPr bwMode="auto">
          <a:xfrm>
            <a:off x="-23813" y="409438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سفر صفنيا</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907" y="531677"/>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راجياً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808405898"/>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التوازن</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790700"/>
            <a:ext cx="9144000" cy="3275763"/>
          </a:xfrm>
          <a:prstGeom prst="rect">
            <a:avLst/>
          </a:prstGeom>
        </p:spPr>
      </p:pic>
    </p:spTree>
    <p:extLst>
      <p:ext uri="{BB962C8B-B14F-4D97-AF65-F5344CB8AC3E}">
        <p14:creationId xmlns:p14="http://schemas.microsoft.com/office/powerpoint/2010/main" val="13867318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06500"/>
            <a:ext cx="9144000" cy="56515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التوازن بين العمل والحياة العائلية</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99988414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توازن الطعام</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 y="1297691"/>
            <a:ext cx="9142955" cy="5221643"/>
          </a:xfrm>
          <a:prstGeom prst="rect">
            <a:avLst/>
          </a:prstGeom>
        </p:spPr>
      </p:pic>
    </p:spTree>
    <p:extLst>
      <p:ext uri="{BB962C8B-B14F-4D97-AF65-F5344CB8AC3E}">
        <p14:creationId xmlns:p14="http://schemas.microsoft.com/office/powerpoint/2010/main" val="66178146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Balance</a:t>
            </a:r>
          </a:p>
        </p:txBody>
      </p:sp>
      <p:pic>
        <p:nvPicPr>
          <p:cNvPr id="3" name="Picture 2"/>
          <p:cNvPicPr>
            <a:picLocks noChangeAspect="1"/>
          </p:cNvPicPr>
          <p:nvPr/>
        </p:nvPicPr>
        <p:blipFill>
          <a:blip r:embed="rId3"/>
          <a:stretch>
            <a:fillRect/>
          </a:stretch>
        </p:blipFill>
        <p:spPr>
          <a:xfrm>
            <a:off x="0" y="0"/>
            <a:ext cx="9144000" cy="6839712"/>
          </a:xfrm>
          <a:prstGeom prst="rect">
            <a:avLst/>
          </a:prstGeom>
        </p:spPr>
      </p:pic>
    </p:spTree>
    <p:extLst>
      <p:ext uri="{BB962C8B-B14F-4D97-AF65-F5344CB8AC3E}">
        <p14:creationId xmlns:p14="http://schemas.microsoft.com/office/powerpoint/2010/main" val="123589402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التوازن</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762000" y="1245260"/>
            <a:ext cx="7620000" cy="5080000"/>
          </a:xfrm>
          <a:prstGeom prst="rect">
            <a:avLst/>
          </a:prstGeom>
        </p:spPr>
      </p:pic>
    </p:spTree>
    <p:extLst>
      <p:ext uri="{BB962C8B-B14F-4D97-AF65-F5344CB8AC3E}">
        <p14:creationId xmlns:p14="http://schemas.microsoft.com/office/powerpoint/2010/main" val="17490419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Balance</a:t>
            </a:r>
          </a:p>
        </p:txBody>
      </p:sp>
      <p:pic>
        <p:nvPicPr>
          <p:cNvPr id="2" name="Picture 1"/>
          <p:cNvPicPr>
            <a:picLocks noChangeAspect="1"/>
          </p:cNvPicPr>
          <p:nvPr/>
        </p:nvPicPr>
        <p:blipFill>
          <a:blip r:embed="rId3"/>
          <a:stretch>
            <a:fillRect/>
          </a:stretch>
        </p:blipFill>
        <p:spPr>
          <a:xfrm>
            <a:off x="279400" y="0"/>
            <a:ext cx="8570026" cy="6858000"/>
          </a:xfrm>
          <a:prstGeom prst="rect">
            <a:avLst/>
          </a:prstGeom>
        </p:spPr>
      </p:pic>
    </p:spTree>
    <p:extLst>
      <p:ext uri="{BB962C8B-B14F-4D97-AF65-F5344CB8AC3E}">
        <p14:creationId xmlns:p14="http://schemas.microsoft.com/office/powerpoint/2010/main" val="98046791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0578"/>
            <a:ext cx="9144000" cy="1382706"/>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هل نظرتك إلى الله</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متوازنة؟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014792" y="1681473"/>
            <a:ext cx="6877353" cy="5162177"/>
          </a:xfrm>
          <a:prstGeom prst="rect">
            <a:avLst/>
          </a:prstGeom>
        </p:spPr>
      </p:pic>
    </p:spTree>
    <p:extLst>
      <p:ext uri="{BB962C8B-B14F-4D97-AF65-F5344CB8AC3E}">
        <p14:creationId xmlns:p14="http://schemas.microsoft.com/office/powerpoint/2010/main" val="298247179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45144" y="0"/>
            <a:ext cx="9717814"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الله قاضي</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00982028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90500"/>
            <a:ext cx="9144000" cy="6458857"/>
          </a:xfrm>
          <a:prstGeom prst="rect">
            <a:avLst/>
          </a:prstGeom>
        </p:spPr>
      </p:pic>
      <p:sp>
        <p:nvSpPr>
          <p:cNvPr id="900098" name="Rectangle 2"/>
          <p:cNvSpPr>
            <a:spLocks noGrp="1" noChangeArrowheads="1"/>
          </p:cNvSpPr>
          <p:nvPr>
            <p:ph type="ctrTitle"/>
          </p:nvPr>
        </p:nvSpPr>
        <p:spPr>
          <a:xfrm>
            <a:off x="-127000" y="-783992"/>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الله محبة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9147015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432" name="Title 1"/>
          <p:cNvSpPr txBox="1">
            <a:spLocks noGrp="1"/>
          </p:cNvSpPr>
          <p:nvPr>
            <p:ph type="title"/>
          </p:nvPr>
        </p:nvSpPr>
        <p:spPr>
          <a:xfrm>
            <a:off x="180966" y="102580"/>
            <a:ext cx="8236819" cy="799421"/>
          </a:xfrm>
          <a:prstGeom prst="rect">
            <a:avLst/>
          </a:prstGeom>
          <a:solidFill>
            <a:srgbClr val="000000"/>
          </a:solidFill>
        </p:spPr>
        <p:txBody>
          <a:bodyPr/>
          <a:lstStyle>
            <a:lvl1pPr>
              <a:defRPr sz="4000" b="1">
                <a:solidFill>
                  <a:schemeClr val="accent3">
                    <a:lumOff val="44000"/>
                  </a:schemeClr>
                </a:solidFill>
                <a:latin typeface="Arial"/>
                <a:ea typeface="Arial"/>
                <a:cs typeface="Arial"/>
                <a:sym typeface="Arial"/>
              </a:defRPr>
            </a:lvl1pPr>
          </a:lstStyle>
          <a:p>
            <a:pPr rtl="0">
              <a:defRPr/>
            </a:pPr>
            <a:r>
              <a:rPr dirty="0">
                <a:latin typeface="Arial" panose="020B0604020202020204" pitchFamily="34" charset="0"/>
                <a:cs typeface="Arial" panose="020B0604020202020204" pitchFamily="34" charset="0"/>
              </a:rPr>
              <a:t>بيان الملكوت</a:t>
            </a:r>
          </a:p>
        </p:txBody>
      </p:sp>
      <p:sp>
        <p:nvSpPr>
          <p:cNvPr id="6433" name="Title 1"/>
          <p:cNvSpPr txBox="1"/>
          <p:nvPr/>
        </p:nvSpPr>
        <p:spPr>
          <a:xfrm>
            <a:off x="376894" y="1433727"/>
            <a:ext cx="8245156" cy="304698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chemeClr val="accent3">
                    <a:lumOff val="44000"/>
                  </a:schemeClr>
                </a:solidFill>
                <a:latin typeface="+mn-lt"/>
                <a:ea typeface="+mn-ea"/>
                <a:cs typeface="+mn-cs"/>
                <a:sym typeface="Calibri"/>
              </a:defRPr>
            </a:lvl1pPr>
          </a:lstStyle>
          <a:p>
            <a:pPr marL="0" marR="0" lvl="0" indent="0" algn="ctr" defTabSz="45720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يجب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أن</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يتوب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يهوذا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بسبب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يوم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الدينونة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الآتي</a:t>
            </a:r>
            <a:r>
              <a:rPr lang="ar-JO" sz="4800" kern="0" dirty="0">
                <a:solidFill>
                  <a:srgbClr val="8F8F8F">
                    <a:lumOff val="44000"/>
                  </a:srgbClr>
                </a:solidFill>
                <a:effectLst>
                  <a:glow rad="228600">
                    <a:srgbClr val="000000">
                      <a:alpha val="80000"/>
                    </a:srgbClr>
                  </a:glow>
                </a:effectLst>
                <a:latin typeface="Arial" panose="020B0604020202020204" pitchFamily="34" charset="0"/>
                <a:cs typeface="Arial" panose="020B0604020202020204" pitchFamily="34" charset="0"/>
              </a:rPr>
              <a:t>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(١: ١ - ٣: ٨)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والبركة</a:t>
            </a:r>
            <a:b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b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(٣: ٩-٢٠)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على</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الأرض</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كلها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التي</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تسبب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بها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الله</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rPr>
              <a:t>كملك</a:t>
            </a:r>
            <a:endPar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latin typeface="Arial" panose="020B0604020202020204" pitchFamily="34" charset="0"/>
              <a:cs typeface="Arial" panose="020B0604020202020204" pitchFamily="34" charset="0"/>
              <a:sym typeface="Calibri"/>
            </a:endParaRPr>
          </a:p>
        </p:txBody>
      </p:sp>
      <p:sp>
        <p:nvSpPr>
          <p:cNvPr id="6434" name="Text Box 24"/>
          <p:cNvSpPr txBox="1"/>
          <p:nvPr/>
        </p:nvSpPr>
        <p:spPr>
          <a:xfrm>
            <a:off x="8474680" y="65344"/>
            <a:ext cx="61170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ctr">
              <a:defRPr sz="2400" b="1">
                <a:solidFill>
                  <a:schemeClr val="accent3">
                    <a:lumOff val="44000"/>
                  </a:schemeClr>
                </a:solidFill>
                <a:effectLst>
                  <a:outerShdw blurRad="50800" dist="38100" dir="2700000" rotWithShape="0">
                    <a:srgbClr val="000000">
                      <a:alpha val="96000"/>
                    </a:srgbClr>
                  </a:outerShdw>
                </a:effectLst>
                <a:latin typeface="Arial"/>
                <a:ea typeface="Arial"/>
                <a:cs typeface="Arial"/>
                <a:sym typeface="Arial"/>
              </a:defRPr>
            </a:lvl1pPr>
          </a:lstStyle>
          <a:p>
            <a:pPr marL="0" marR="0" lvl="0" indent="0" algn="ctr" defTabSz="45720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rPr>
              <a:t>343</a:t>
            </a:r>
            <a:endParaRPr kumimoji="0" sz="2400" u="none" strike="noStrike" kern="0" cap="none" spc="0" normalizeH="0" baseline="0" noProof="0" dirty="0">
              <a:ln>
                <a:noFill/>
              </a:ln>
              <a:solidFill>
                <a:srgbClr val="8F8F8F">
                  <a:lumOff val="44000"/>
                </a:srgbClr>
              </a:solidFill>
              <a:effectLst>
                <a:outerShdw blurRad="50800" dist="38100" dir="2700000" rotWithShape="0">
                  <a:srgbClr val="000000">
                    <a:alpha val="96000"/>
                  </a:srgbClr>
                </a:outerShdw>
              </a:effectLst>
              <a:uLnTx/>
              <a:uFillTx/>
              <a:latin typeface="Arial" panose="020B0604020202020204" pitchFamily="34" charset="0"/>
              <a:cs typeface="Arial" panose="020B0604020202020204" pitchFamily="34" charset="0"/>
              <a:sym typeface="Arial"/>
            </a:endParaRPr>
          </a:p>
        </p:txBody>
      </p:sp>
      <p:sp>
        <p:nvSpPr>
          <p:cNvPr id="6435"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35"/>
                                        </p:tgtEl>
                                        <p:attrNameLst>
                                          <p:attrName>style.visibility</p:attrName>
                                        </p:attrNameLst>
                                      </p:cBhvr>
                                      <p:to>
                                        <p:strVal val="visible"/>
                                      </p:to>
                                    </p:set>
                                    <p:anim calcmode="lin" valueType="num">
                                      <p:cBhvr>
                                        <p:cTn id="7" dur="500" fill="hold"/>
                                        <p:tgtEl>
                                          <p:spTgt spid="6435"/>
                                        </p:tgtEl>
                                        <p:attrNameLst>
                                          <p:attrName>ppt_x</p:attrName>
                                        </p:attrNameLst>
                                      </p:cBhvr>
                                      <p:tavLst>
                                        <p:tav tm="0">
                                          <p:val>
                                            <p:strVal val="#ppt_x"/>
                                          </p:val>
                                        </p:tav>
                                        <p:tav tm="100000">
                                          <p:val>
                                            <p:strVal val="#ppt_x"/>
                                          </p:val>
                                        </p:tav>
                                      </p:tavLst>
                                    </p:anim>
                                    <p:anim calcmode="lin" valueType="num">
                                      <p:cBhvr>
                                        <p:cTn id="8" dur="500" fill="hold"/>
                                        <p:tgtEl>
                                          <p:spTgt spid="64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5" grpId="0"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r="-831"/>
          <a:stretch/>
        </p:blipFill>
        <p:spPr>
          <a:xfrm>
            <a:off x="-13228" y="-1"/>
            <a:ext cx="9219940" cy="6876829"/>
          </a:xfrm>
          <a:prstGeom prst="rect">
            <a:avLst/>
          </a:prstGeom>
        </p:spPr>
      </p:pic>
      <p:sp>
        <p:nvSpPr>
          <p:cNvPr id="94210" name="Picture 1"/>
          <p:cNvSpPr>
            <a:spLocks noChangeAspect="1"/>
          </p:cNvSpPr>
          <p:nvPr/>
        </p:nvSpPr>
        <p:spPr bwMode="auto">
          <a:xfrm>
            <a:off x="-220129"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220129" y="1165082"/>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موالياً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267161" y="3646116"/>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مهتماً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267161" y="6127149"/>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راجياً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337734" y="1574801"/>
            <a:ext cx="2844800" cy="1334975"/>
          </a:xfrm>
          <a:effectLst>
            <a:outerShdw blurRad="63500" dist="35921" dir="2700000" algn="ctr" rotWithShape="0">
              <a:schemeClr val="tx2">
                <a:alpha val="74998"/>
              </a:schemeClr>
            </a:outerShdw>
          </a:effectLst>
        </p:spPr>
        <p:txBody>
          <a:bodyPr anchor="t"/>
          <a:lstStyle/>
          <a:p>
            <a:pPr>
              <a:defRPr/>
            </a:pPr>
            <a:r>
              <a:rPr lang="ar-JO" sz="8800" dirty="0">
                <a:effectLst>
                  <a:glow rad="254000">
                    <a:schemeClr val="tx1"/>
                  </a:glow>
                </a:effectLst>
                <a:ea typeface="ＭＳ Ｐゴシック" charset="0"/>
              </a:rPr>
              <a:t>كن ...</a:t>
            </a:r>
            <a:endParaRPr lang="en-US" sz="8800" dirty="0">
              <a:effectLst>
                <a:glow rad="254000">
                  <a:schemeClr val="tx1"/>
                </a:glow>
              </a:effectLst>
              <a:ea typeface="ＭＳ Ｐゴシック" charset="0"/>
            </a:endParaRPr>
          </a:p>
        </p:txBody>
      </p:sp>
      <p:sp>
        <p:nvSpPr>
          <p:cNvPr id="12" name="Rectangle 2"/>
          <p:cNvSpPr txBox="1">
            <a:spLocks noChangeArrowheads="1"/>
          </p:cNvSpPr>
          <p:nvPr/>
        </p:nvSpPr>
        <p:spPr bwMode="auto">
          <a:xfrm>
            <a:off x="2052703" y="3646116"/>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سخياً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p:cNvSpPr txBox="1">
            <a:spLocks noChangeArrowheads="1"/>
          </p:cNvSpPr>
          <p:nvPr/>
        </p:nvSpPr>
        <p:spPr bwMode="auto">
          <a:xfrm>
            <a:off x="4588929" y="1165082"/>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عادلاً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p:cNvSpPr txBox="1">
            <a:spLocks noChangeArrowheads="1"/>
          </p:cNvSpPr>
          <p:nvPr/>
        </p:nvSpPr>
        <p:spPr bwMode="auto">
          <a:xfrm>
            <a:off x="4474165" y="3646116"/>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صبوراً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2"/>
          <p:cNvSpPr txBox="1">
            <a:spLocks noChangeArrowheads="1"/>
          </p:cNvSpPr>
          <p:nvPr/>
        </p:nvSpPr>
        <p:spPr bwMode="auto">
          <a:xfrm>
            <a:off x="6485467" y="1165082"/>
            <a:ext cx="2675921" cy="6806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rPr>
              <a:t>متواضعاً</a:t>
            </a:r>
            <a:endParaRPr kumimoji="0" lang="en-US" sz="36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8023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p:bldP spid="10" grpId="0"/>
      <p:bldP spid="900098" grpId="0"/>
      <p:bldP spid="12" grpId="0"/>
      <p:bldP spid="14" grpId="0"/>
      <p:bldP spid="15" grpId="0"/>
      <p:bldP spid="17" grpId="0"/>
    </p:bldLst>
  </p:timing>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609600" y="76200"/>
            <a:ext cx="7772400" cy="1143000"/>
          </a:xfrm>
        </p:spPr>
        <p:txBody>
          <a:bodyPr/>
          <a:lstStyle/>
          <a:p>
            <a:pPr eaLnBrk="1" hangingPunct="1">
              <a:defRPr/>
            </a:pPr>
            <a:r>
              <a:rPr lang="ar-JO" dirty="0">
                <a:effectLst>
                  <a:outerShdw blurRad="38100" dist="38100" dir="2700000" algn="tl">
                    <a:srgbClr val="000000"/>
                  </a:outerShdw>
                </a:effectLst>
                <a:ea typeface="ＭＳ Ｐゴシック" charset="0"/>
              </a:rPr>
              <a:t>الإثنا عشر</a:t>
            </a:r>
            <a:endParaRPr lang="en-US" dirty="0">
              <a:effectLst>
                <a:outerShdw blurRad="38100" dist="38100" dir="2700000" algn="tl">
                  <a:srgbClr val="000000"/>
                </a:outerShdw>
              </a:effectLst>
              <a:ea typeface="ＭＳ Ｐゴシック" charset="0"/>
            </a:endParaRPr>
          </a:p>
        </p:txBody>
      </p:sp>
      <p:graphicFrame>
        <p:nvGraphicFramePr>
          <p:cNvPr id="31030" name="Group 310"/>
          <p:cNvGraphicFramePr>
            <a:graphicFrameLocks noGrp="1"/>
          </p:cNvGraphicFramePr>
          <p:nvPr>
            <p:ph type="tbl" idx="1"/>
            <p:extLst>
              <p:ext uri="{D42A27DB-BD31-4B8C-83A1-F6EECF244321}">
                <p14:modId xmlns:p14="http://schemas.microsoft.com/office/powerpoint/2010/main" val="4221906071"/>
              </p:ext>
            </p:extLst>
          </p:nvPr>
        </p:nvGraphicFramePr>
        <p:xfrm>
          <a:off x="0" y="1219200"/>
          <a:ext cx="9144000" cy="4262439"/>
        </p:xfrm>
        <a:graphic>
          <a:graphicData uri="http://schemas.openxmlformats.org/drawingml/2006/table">
            <a:tbl>
              <a:tblPr/>
              <a:tblGrid>
                <a:gridCol w="806450">
                  <a:extLst>
                    <a:ext uri="{9D8B030D-6E8A-4147-A177-3AD203B41FA5}">
                      <a16:colId xmlns:a16="http://schemas.microsoft.com/office/drawing/2014/main" val="20000"/>
                    </a:ext>
                  </a:extLst>
                </a:gridCol>
                <a:gridCol w="793750">
                  <a:extLst>
                    <a:ext uri="{9D8B030D-6E8A-4147-A177-3AD203B41FA5}">
                      <a16:colId xmlns:a16="http://schemas.microsoft.com/office/drawing/2014/main" val="20001"/>
                    </a:ext>
                  </a:extLst>
                </a:gridCol>
                <a:gridCol w="641350">
                  <a:extLst>
                    <a:ext uri="{9D8B030D-6E8A-4147-A177-3AD203B41FA5}">
                      <a16:colId xmlns:a16="http://schemas.microsoft.com/office/drawing/2014/main" val="20002"/>
                    </a:ext>
                  </a:extLst>
                </a:gridCol>
                <a:gridCol w="806450">
                  <a:extLst>
                    <a:ext uri="{9D8B030D-6E8A-4147-A177-3AD203B41FA5}">
                      <a16:colId xmlns:a16="http://schemas.microsoft.com/office/drawing/2014/main" val="20003"/>
                    </a:ext>
                  </a:extLst>
                </a:gridCol>
                <a:gridCol w="717550">
                  <a:extLst>
                    <a:ext uri="{9D8B030D-6E8A-4147-A177-3AD203B41FA5}">
                      <a16:colId xmlns:a16="http://schemas.microsoft.com/office/drawing/2014/main" val="20004"/>
                    </a:ext>
                  </a:extLst>
                </a:gridCol>
                <a:gridCol w="715963">
                  <a:extLst>
                    <a:ext uri="{9D8B030D-6E8A-4147-A177-3AD203B41FA5}">
                      <a16:colId xmlns:a16="http://schemas.microsoft.com/office/drawing/2014/main" val="20005"/>
                    </a:ext>
                  </a:extLst>
                </a:gridCol>
                <a:gridCol w="717550">
                  <a:extLst>
                    <a:ext uri="{9D8B030D-6E8A-4147-A177-3AD203B41FA5}">
                      <a16:colId xmlns:a16="http://schemas.microsoft.com/office/drawing/2014/main" val="20006"/>
                    </a:ext>
                  </a:extLst>
                </a:gridCol>
                <a:gridCol w="717550">
                  <a:extLst>
                    <a:ext uri="{9D8B030D-6E8A-4147-A177-3AD203B41FA5}">
                      <a16:colId xmlns:a16="http://schemas.microsoft.com/office/drawing/2014/main" val="20007"/>
                    </a:ext>
                  </a:extLst>
                </a:gridCol>
                <a:gridCol w="896937">
                  <a:extLst>
                    <a:ext uri="{9D8B030D-6E8A-4147-A177-3AD203B41FA5}">
                      <a16:colId xmlns:a16="http://schemas.microsoft.com/office/drawing/2014/main" val="20008"/>
                    </a:ext>
                  </a:extLst>
                </a:gridCol>
                <a:gridCol w="715963">
                  <a:extLst>
                    <a:ext uri="{9D8B030D-6E8A-4147-A177-3AD203B41FA5}">
                      <a16:colId xmlns:a16="http://schemas.microsoft.com/office/drawing/2014/main" val="20009"/>
                    </a:ext>
                  </a:extLst>
                </a:gridCol>
                <a:gridCol w="852487">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631814">
                <a:tc gridSpan="12">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الأنبياء الصغار</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FF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69881">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هوشع</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عاموس</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عوبديا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ميخا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صفنيا</a:t>
                      </a:r>
                      <a:endParaRPr kumimoji="0" lang="en-US" sz="16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حبقوق</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يوئيل</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يونان</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ناحوم</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زكريا</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حجي</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ملاخي</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T="0" marB="0" anchor="ctr" anchorCtr="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701662">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sym typeface="Wingdings 2" charset="0"/>
                        </a:rPr>
                        <a:t></a:t>
                      </a: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400" b="1" i="0" u="none"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T="0" marB="0" anchor="ctr" anchorCtr="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884299">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755-710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767-753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845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735-710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630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607-605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590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760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660</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538</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520</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280795"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425</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T="0" marB="0" anchor="ctr" anchorCtr="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838185">
                <a:tc gridSpan="2">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إسرائيل</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gridSpan="5">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يهوذا</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أشور</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rPr>
                        <a:t>يهوذا</a:t>
                      </a:r>
                      <a:endParaRPr kumimoji="0" lang="en-US" sz="2800" b="1" i="0" u="none" strike="noStrike" cap="none" normalizeH="0" baseline="0" dirty="0">
                        <a:ln>
                          <a:noFill/>
                        </a:ln>
                        <a:solidFill>
                          <a:schemeClr val="tx2"/>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836598">
                <a:tc gridSpan="9">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قبل السبي</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txBody>
                  <a:tcPr marL="0" marR="0" marT="0" marB="0" anchor="ctr" anchorCtr="1"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بعد السبي</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anchorCtr="1"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sp>
        <p:nvSpPr>
          <p:cNvPr id="31021" name="Line 301"/>
          <p:cNvSpPr>
            <a:spLocks noChangeShapeType="1"/>
          </p:cNvSpPr>
          <p:nvPr/>
        </p:nvSpPr>
        <p:spPr bwMode="auto">
          <a:xfrm>
            <a:off x="6781800" y="1828800"/>
            <a:ext cx="0" cy="4419600"/>
          </a:xfrm>
          <a:prstGeom prst="line">
            <a:avLst/>
          </a:prstGeom>
          <a:noFill/>
          <a:ln w="76200" cap="sq">
            <a:solidFill>
              <a:srgbClr val="FF3300"/>
            </a:solidFill>
            <a:round/>
            <a:headEnd type="none" w="sm" len="sm"/>
            <a:tailEnd type="triangle" w="sm" len="sm"/>
          </a:ln>
          <a:extLst>
            <a:ext uri="{909E8E84-426E-40dd-AFC4-6F175D3DCCD1}">
              <a14:hiddenFill xmlns:a14="http://schemas.microsoft.com/office/drawing/2010/main" xmlns="">
                <a:noFill/>
              </a14:hiddenFill>
            </a:ext>
          </a:extLst>
        </p:spPr>
        <p:txBody>
          <a:bodyPr wrap="none"/>
          <a:lstStyle/>
          <a:p>
            <a:endParaRPr lang="en-US"/>
          </a:p>
        </p:txBody>
      </p:sp>
      <p:sp>
        <p:nvSpPr>
          <p:cNvPr id="31022" name="Text Box 302"/>
          <p:cNvSpPr txBox="1">
            <a:spLocks noChangeArrowheads="1"/>
          </p:cNvSpPr>
          <p:nvPr/>
        </p:nvSpPr>
        <p:spPr bwMode="auto">
          <a:xfrm>
            <a:off x="3581400" y="6172200"/>
            <a:ext cx="56388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b="1" dirty="0">
                <a:latin typeface="Arial" panose="020B0604020202020204" pitchFamily="34" charset="0"/>
                <a:cs typeface="Arial" panose="020B0604020202020204" pitchFamily="34" charset="0"/>
              </a:rPr>
              <a:t>دمار أورشليم والهيكل</a:t>
            </a:r>
            <a:endParaRPr lang="en-US" b="1" dirty="0">
              <a:latin typeface="Arial" panose="020B0604020202020204" pitchFamily="34" charset="0"/>
              <a:cs typeface="Arial" panose="020B0604020202020204" pitchFamily="34" charset="0"/>
            </a:endParaRPr>
          </a:p>
        </p:txBody>
      </p:sp>
      <p:sp>
        <p:nvSpPr>
          <p:cNvPr id="31024" name="Text Box 304"/>
          <p:cNvSpPr txBox="1">
            <a:spLocks noChangeArrowheads="1"/>
          </p:cNvSpPr>
          <p:nvPr/>
        </p:nvSpPr>
        <p:spPr bwMode="auto">
          <a:xfrm>
            <a:off x="2895600" y="5638800"/>
            <a:ext cx="2743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b="1" dirty="0">
                <a:solidFill>
                  <a:srgbClr val="FFFF00"/>
                </a:solidFill>
                <a:latin typeface="Arial" panose="020B0604020202020204" pitchFamily="34" charset="0"/>
                <a:cs typeface="Arial" panose="020B0604020202020204" pitchFamily="34" charset="0"/>
              </a:rPr>
              <a:t>حوالي 420 سنة</a:t>
            </a:r>
            <a:endParaRPr lang="en-US" b="1" dirty="0">
              <a:solidFill>
                <a:srgbClr val="FFFF00"/>
              </a:solidFill>
              <a:latin typeface="Arial" panose="020B0604020202020204" pitchFamily="34" charset="0"/>
              <a:cs typeface="Arial" panose="020B0604020202020204" pitchFamily="34" charset="0"/>
            </a:endParaRPr>
          </a:p>
        </p:txBody>
      </p:sp>
      <p:sp>
        <p:nvSpPr>
          <p:cNvPr id="31025" name="Line 305"/>
          <p:cNvSpPr>
            <a:spLocks noChangeShapeType="1"/>
          </p:cNvSpPr>
          <p:nvPr/>
        </p:nvSpPr>
        <p:spPr bwMode="auto">
          <a:xfrm flipH="1">
            <a:off x="76200" y="5867400"/>
            <a:ext cx="3276600" cy="0"/>
          </a:xfrm>
          <a:prstGeom prst="line">
            <a:avLst/>
          </a:prstGeom>
          <a:noFill/>
          <a:ln w="12700" cap="sq">
            <a:solidFill>
              <a:srgbClr val="FFFF00"/>
            </a:solidFill>
            <a:round/>
            <a:headEnd type="none" w="sm" len="sm"/>
            <a:tailEnd type="triangle" w="sm" len="sm"/>
          </a:ln>
          <a:extLst>
            <a:ext uri="{909E8E84-426E-40dd-AFC4-6F175D3DCCD1}">
              <a14:hiddenFill xmlns:a14="http://schemas.microsoft.com/office/drawing/2010/main" xmlns="">
                <a:noFill/>
              </a14:hiddenFill>
            </a:ext>
          </a:extLst>
        </p:spPr>
        <p:txBody>
          <a:bodyPr wrap="none"/>
          <a:lstStyle/>
          <a:p>
            <a:endParaRPr lang="en-US"/>
          </a:p>
        </p:txBody>
      </p:sp>
      <p:sp>
        <p:nvSpPr>
          <p:cNvPr id="31026" name="Line 306"/>
          <p:cNvSpPr>
            <a:spLocks noChangeShapeType="1"/>
          </p:cNvSpPr>
          <p:nvPr/>
        </p:nvSpPr>
        <p:spPr bwMode="auto">
          <a:xfrm>
            <a:off x="5181600" y="5867400"/>
            <a:ext cx="3886200" cy="0"/>
          </a:xfrm>
          <a:prstGeom prst="line">
            <a:avLst/>
          </a:prstGeom>
          <a:noFill/>
          <a:ln w="12700" cap="sq">
            <a:solidFill>
              <a:srgbClr val="FFFF00"/>
            </a:solidFill>
            <a:round/>
            <a:headEnd type="none" w="sm" len="sm"/>
            <a:tailEnd type="triangle" w="sm" len="sm"/>
          </a:ln>
          <a:extLst>
            <a:ext uri="{909E8E84-426E-40dd-AFC4-6F175D3DCCD1}">
              <a14:hiddenFill xmlns:a14="http://schemas.microsoft.com/office/drawing/2010/main" xmlns="">
                <a:noFill/>
              </a14:hiddenFill>
            </a:ext>
          </a:extLst>
        </p:spPr>
        <p:txBody>
          <a:bodyPr wrap="none"/>
          <a:lstStyle/>
          <a:p>
            <a:endParaRPr lang="en-US"/>
          </a:p>
        </p:txBody>
      </p:sp>
      <p:sp>
        <p:nvSpPr>
          <p:cNvPr id="21576"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latin typeface="Arial" panose="020B0604020202020204" pitchFamily="34" charset="0"/>
                <a:cs typeface="Arial" panose="020B0604020202020204" pitchFamily="34" charset="0"/>
              </a:rPr>
              <a:t>562</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359896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31030"/>
                                        </p:tgtEl>
                                        <p:attrNameLst>
                                          <p:attrName>style.visibility</p:attrName>
                                        </p:attrNameLst>
                                      </p:cBhvr>
                                      <p:to>
                                        <p:strVal val="visible"/>
                                      </p:to>
                                    </p:set>
                                    <p:animEffect transition="in" filter="checkerboard(across)">
                                      <p:cBhvr>
                                        <p:cTn id="7" dur="500"/>
                                        <p:tgtEl>
                                          <p:spTgt spid="3103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1" fill="hold" grpId="0" nodeType="clickEffect">
                                  <p:stCondLst>
                                    <p:cond delay="0"/>
                                  </p:stCondLst>
                                  <p:childTnLst>
                                    <p:set>
                                      <p:cBhvr>
                                        <p:cTn id="11" dur="1" fill="hold">
                                          <p:stCondLst>
                                            <p:cond delay="0"/>
                                          </p:stCondLst>
                                        </p:cTn>
                                        <p:tgtEl>
                                          <p:spTgt spid="31021"/>
                                        </p:tgtEl>
                                        <p:attrNameLst>
                                          <p:attrName>style.visibility</p:attrName>
                                        </p:attrNameLst>
                                      </p:cBhvr>
                                      <p:to>
                                        <p:strVal val="visible"/>
                                      </p:to>
                                    </p:set>
                                    <p:anim calcmode="lin" valueType="num">
                                      <p:cBhvr additive="base">
                                        <p:cTn id="12" dur="500" fill="hold"/>
                                        <p:tgtEl>
                                          <p:spTgt spid="31021"/>
                                        </p:tgtEl>
                                        <p:attrNameLst>
                                          <p:attrName>ppt_x</p:attrName>
                                        </p:attrNameLst>
                                      </p:cBhvr>
                                      <p:tavLst>
                                        <p:tav tm="0">
                                          <p:val>
                                            <p:strVal val="#ppt_x"/>
                                          </p:val>
                                        </p:tav>
                                        <p:tav tm="100000">
                                          <p:val>
                                            <p:strVal val="#ppt_x"/>
                                          </p:val>
                                        </p:tav>
                                      </p:tavLst>
                                    </p:anim>
                                    <p:anim calcmode="lin" valueType="num">
                                      <p:cBhvr additive="base">
                                        <p:cTn id="13" dur="500" fill="hold"/>
                                        <p:tgtEl>
                                          <p:spTgt spid="31021"/>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grpId="0" nodeType="clickEffect">
                                  <p:stCondLst>
                                    <p:cond delay="0"/>
                                  </p:stCondLst>
                                  <p:childTnLst>
                                    <p:set>
                                      <p:cBhvr>
                                        <p:cTn id="17" dur="1" fill="hold">
                                          <p:stCondLst>
                                            <p:cond delay="0"/>
                                          </p:stCondLst>
                                        </p:cTn>
                                        <p:tgtEl>
                                          <p:spTgt spid="31022"/>
                                        </p:tgtEl>
                                        <p:attrNameLst>
                                          <p:attrName>style.visibility</p:attrName>
                                        </p:attrNameLst>
                                      </p:cBhvr>
                                      <p:to>
                                        <p:strVal val="visible"/>
                                      </p:to>
                                    </p:set>
                                    <p:animEffect transition="in" filter="box(in)">
                                      <p:cBhvr>
                                        <p:cTn id="18" dur="500"/>
                                        <p:tgtEl>
                                          <p:spTgt spid="3102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1024"/>
                                        </p:tgtEl>
                                        <p:attrNameLst>
                                          <p:attrName>style.visibility</p:attrName>
                                        </p:attrNameLst>
                                      </p:cBhvr>
                                      <p:to>
                                        <p:strVal val="visible"/>
                                      </p:to>
                                    </p:set>
                                    <p:anim calcmode="lin" valueType="num">
                                      <p:cBhvr additive="base">
                                        <p:cTn id="23" dur="500" fill="hold"/>
                                        <p:tgtEl>
                                          <p:spTgt spid="31024"/>
                                        </p:tgtEl>
                                        <p:attrNameLst>
                                          <p:attrName>ppt_x</p:attrName>
                                        </p:attrNameLst>
                                      </p:cBhvr>
                                      <p:tavLst>
                                        <p:tav tm="0">
                                          <p:val>
                                            <p:strVal val="#ppt_x"/>
                                          </p:val>
                                        </p:tav>
                                        <p:tav tm="100000">
                                          <p:val>
                                            <p:strVal val="#ppt_x"/>
                                          </p:val>
                                        </p:tav>
                                      </p:tavLst>
                                    </p:anim>
                                    <p:anim calcmode="lin" valueType="num">
                                      <p:cBhvr additive="base">
                                        <p:cTn id="24" dur="500" fill="hold"/>
                                        <p:tgtEl>
                                          <p:spTgt spid="31024"/>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31026"/>
                                        </p:tgtEl>
                                        <p:attrNameLst>
                                          <p:attrName>style.visibility</p:attrName>
                                        </p:attrNameLst>
                                      </p:cBhvr>
                                      <p:to>
                                        <p:strVal val="visible"/>
                                      </p:to>
                                    </p:set>
                                    <p:animEffect transition="in" filter="wipe(left)">
                                      <p:cBhvr>
                                        <p:cTn id="29" dur="500"/>
                                        <p:tgtEl>
                                          <p:spTgt spid="31026"/>
                                        </p:tgtEl>
                                      </p:cBhvr>
                                    </p:animEffect>
                                  </p:childTnLst>
                                </p:cTn>
                              </p:par>
                            </p:childTnLst>
                          </p:cTn>
                        </p:par>
                        <p:par>
                          <p:cTn id="30" fill="hold" nodeType="afterGroup">
                            <p:stCondLst>
                              <p:cond delay="500"/>
                            </p:stCondLst>
                            <p:childTnLst>
                              <p:par>
                                <p:cTn id="31" presetID="22" presetClass="entr" presetSubtype="4" fill="hold" grpId="0" nodeType="afterEffect">
                                  <p:stCondLst>
                                    <p:cond delay="0"/>
                                  </p:stCondLst>
                                  <p:childTnLst>
                                    <p:set>
                                      <p:cBhvr>
                                        <p:cTn id="32" dur="1" fill="hold">
                                          <p:stCondLst>
                                            <p:cond delay="0"/>
                                          </p:stCondLst>
                                        </p:cTn>
                                        <p:tgtEl>
                                          <p:spTgt spid="31025"/>
                                        </p:tgtEl>
                                        <p:attrNameLst>
                                          <p:attrName>style.visibility</p:attrName>
                                        </p:attrNameLst>
                                      </p:cBhvr>
                                      <p:to>
                                        <p:strVal val="visible"/>
                                      </p:to>
                                    </p:set>
                                    <p:animEffect transition="in" filter="wipe(down)">
                                      <p:cBhvr>
                                        <p:cTn id="33" dur="500"/>
                                        <p:tgtEl>
                                          <p:spTgt spid="31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1" grpId="0" animBg="1"/>
      <p:bldP spid="31022" grpId="0" autoUpdateAnimBg="0"/>
      <p:bldP spid="31024" grpId="0" autoUpdateAnimBg="0"/>
      <p:bldP spid="31025" grpId="0" animBg="1"/>
      <p:bldP spid="3102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5049508"/>
          </a:xfrm>
          <a:prstGeom prst="rect">
            <a:avLst/>
          </a:prstGeom>
        </p:spPr>
      </p:pic>
      <p:sp>
        <p:nvSpPr>
          <p:cNvPr id="900098" name="Rectangle 2"/>
          <p:cNvSpPr>
            <a:spLocks noGrp="1" noChangeArrowheads="1"/>
          </p:cNvSpPr>
          <p:nvPr>
            <p:ph type="ctrTitle"/>
          </p:nvPr>
        </p:nvSpPr>
        <p:spPr>
          <a:xfrm>
            <a:off x="3501571" y="0"/>
            <a:ext cx="5787571" cy="997857"/>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صفنيا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6358204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اليوم</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634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343</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30964379"/>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3222757302"/>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 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 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1981200" y="5715000"/>
            <a:ext cx="1143000" cy="762000"/>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Times New Roman"/>
              <a:ea typeface="ＭＳ Ｐゴシック" charset="0"/>
              <a:cs typeface="ＭＳ Ｐゴシック" charset="0"/>
            </a:endParaRPr>
          </a:p>
        </p:txBody>
      </p:sp>
    </p:spTree>
    <p:extLst>
      <p:ext uri="{BB962C8B-B14F-4D97-AF65-F5344CB8AC3E}">
        <p14:creationId xmlns:p14="http://schemas.microsoft.com/office/powerpoint/2010/main" val="2114612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87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4392488" y="29469"/>
            <a:ext cx="4788024" cy="447965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كلمة الرب التي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صارت إلى صفنيا ....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في أيام </a:t>
            </a:r>
            <a:r>
              <a:rPr lang="ar-JO" sz="3600" dirty="0">
                <a:solidFill>
                  <a:srgbClr val="FFFF00"/>
                </a:solidFill>
                <a:effectLst>
                  <a:glow rad="127000">
                    <a:schemeClr val="tx1"/>
                  </a:glow>
                </a:effectLst>
                <a:ea typeface="ＭＳ Ｐゴシック" charset="0"/>
              </a:rPr>
              <a:t>يوشيا </a:t>
            </a:r>
            <a:r>
              <a:rPr lang="ar-JO" sz="3600" dirty="0">
                <a:effectLst>
                  <a:glow rad="127000">
                    <a:schemeClr val="tx1"/>
                  </a:glow>
                </a:effectLst>
                <a:ea typeface="ＭＳ Ｐゴシック" charset="0"/>
              </a:rPr>
              <a:t>بن آمون </a:t>
            </a:r>
            <a:br>
              <a:rPr lang="ar-JO"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ملك يهوذا</a:t>
            </a:r>
            <a:br>
              <a:rPr lang="ar-JO" sz="3600" dirty="0">
                <a:solidFill>
                  <a:srgbClr val="FFFF00"/>
                </a:solidFill>
                <a:effectLst>
                  <a:glow rad="127000">
                    <a:schemeClr val="tx1"/>
                  </a:glow>
                </a:effectLst>
                <a:ea typeface="ＭＳ Ｐゴシック" charset="0"/>
              </a:rPr>
            </a:br>
            <a:r>
              <a:rPr lang="ar-JO" sz="3600" dirty="0">
                <a:effectLst>
                  <a:glow rad="127000">
                    <a:schemeClr val="tx1"/>
                  </a:glow>
                </a:effectLst>
                <a:ea typeface="ＭＳ Ｐゴシック" charset="0"/>
              </a:rPr>
              <a:t>(صف 1: 1)</a:t>
            </a:r>
            <a:endParaRPr lang="en-US" sz="36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0"/>
            <a:ext cx="4427984" cy="6243457"/>
          </a:xfrm>
          <a:prstGeom prst="rect">
            <a:avLst/>
          </a:prstGeom>
        </p:spPr>
      </p:pic>
      <p:sp>
        <p:nvSpPr>
          <p:cNvPr id="4" name="Rectangle 2"/>
          <p:cNvSpPr txBox="1">
            <a:spLocks noChangeArrowheads="1"/>
          </p:cNvSpPr>
          <p:nvPr/>
        </p:nvSpPr>
        <p:spPr bwMode="auto">
          <a:xfrm>
            <a:off x="0" y="6237312"/>
            <a:ext cx="4427984" cy="51921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يوشيا</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1378319"/>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152400" y="609600"/>
            <a:ext cx="7772400" cy="762000"/>
          </a:xfrm>
        </p:spPr>
        <p:txBody>
          <a:bodyPr/>
          <a:lstStyle/>
          <a:p>
            <a:pPr eaLnBrk="1" hangingPunct="1">
              <a:defRPr/>
            </a:pPr>
            <a:r>
              <a:rPr lang="ar-JO" dirty="0">
                <a:effectLst>
                  <a:outerShdw blurRad="38100" dist="38100" dir="2700000" algn="tl">
                    <a:srgbClr val="000000"/>
                  </a:outerShdw>
                </a:effectLst>
                <a:ea typeface="ＭＳ Ｐゴシック" charset="0"/>
              </a:rPr>
              <a:t>ملوك يهوذا</a:t>
            </a:r>
            <a:endParaRPr lang="en-US" dirty="0">
              <a:effectLst>
                <a:outerShdw blurRad="38100" dist="38100" dir="2700000" algn="tl">
                  <a:srgbClr val="000000"/>
                </a:outerShdw>
              </a:effectLst>
              <a:ea typeface="ＭＳ Ｐゴシック" charset="0"/>
            </a:endParaRPr>
          </a:p>
        </p:txBody>
      </p:sp>
      <p:graphicFrame>
        <p:nvGraphicFramePr>
          <p:cNvPr id="31795" name="Group 51"/>
          <p:cNvGraphicFramePr>
            <a:graphicFrameLocks noGrp="1"/>
          </p:cNvGraphicFramePr>
          <p:nvPr>
            <p:extLst>
              <p:ext uri="{D42A27DB-BD31-4B8C-83A1-F6EECF244321}">
                <p14:modId xmlns:p14="http://schemas.microsoft.com/office/powerpoint/2010/main" val="3659304157"/>
              </p:ext>
            </p:extLst>
          </p:nvPr>
        </p:nvGraphicFramePr>
        <p:xfrm>
          <a:off x="533400" y="1752600"/>
          <a:ext cx="7162800" cy="4419600"/>
        </p:xfrm>
        <a:graphic>
          <a:graphicData uri="http://schemas.openxmlformats.org/drawingml/2006/table">
            <a:tbl>
              <a:tblPr/>
              <a:tblGrid>
                <a:gridCol w="3330575">
                  <a:extLst>
                    <a:ext uri="{9D8B030D-6E8A-4147-A177-3AD203B41FA5}">
                      <a16:colId xmlns:a16="http://schemas.microsoft.com/office/drawing/2014/main" val="20000"/>
                    </a:ext>
                  </a:extLst>
                </a:gridCol>
                <a:gridCol w="3832225">
                  <a:extLst>
                    <a:ext uri="{9D8B030D-6E8A-4147-A177-3AD203B41FA5}">
                      <a16:colId xmlns:a16="http://schemas.microsoft.com/office/drawing/2014/main" val="20001"/>
                    </a:ext>
                  </a:extLst>
                </a:gridCol>
              </a:tblGrid>
              <a:tr h="2946400">
                <a:tc>
                  <a:txBody>
                    <a:bodyPr/>
                    <a:lstStyle/>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 رحبعام</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2. أبيام</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3. آسا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4. يهوشافاط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5. يهورام</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l"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en-US" sz="2000" b="1" i="0" u="none" strike="noStrike" cap="none" normalizeH="0" baseline="0" dirty="0">
                          <a:ln>
                            <a:noFill/>
                          </a:ln>
                          <a:solidFill>
                            <a:schemeClr val="tx1"/>
                          </a:solidFill>
                          <a:effectLst/>
                          <a:latin typeface="Arial" panose="020B0604020202020204" pitchFamily="34" charset="0"/>
                          <a:ea typeface="Times New Roman" charset="0"/>
                        </a:rPr>
                        <a:t> </a:t>
                      </a: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6. أخزيا</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7. عثليا (ملكة)</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8. يؤاش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9. أمصيا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119063" marR="0" lvl="0" indent="0" algn="r" defTabSz="914400" rtl="0" eaLnBrk="1" fontAlgn="base" latinLnBrk="0" hangingPunct="1">
                        <a:lnSpc>
                          <a:spcPct val="100000"/>
                        </a:lnSpc>
                        <a:spcBef>
                          <a:spcPct val="20000"/>
                        </a:spcBef>
                        <a:spcAft>
                          <a:spcPct val="0"/>
                        </a:spcAft>
                        <a:buClr>
                          <a:schemeClr val="accent2"/>
                        </a:buClr>
                        <a:buSzPct val="110000"/>
                        <a:buFontTx/>
                        <a:buNone/>
                        <a:tabLst>
                          <a:tab pos="461963" algn="l"/>
                        </a:tabLst>
                      </a:pPr>
                      <a:r>
                        <a:rPr kumimoji="0" lang="ar-JO" sz="2000" b="1" i="0" u="none" strike="noStrike" cap="none" normalizeH="0" baseline="0" dirty="0">
                          <a:ln>
                            <a:noFill/>
                          </a:ln>
                          <a:solidFill>
                            <a:schemeClr val="tx1"/>
                          </a:solidFill>
                          <a:effectLst/>
                          <a:latin typeface="Arial" panose="020B0604020202020204" pitchFamily="34" charset="0"/>
                          <a:ea typeface="Arial" charset="0"/>
                          <a:cs typeface="Arial" panose="020B0604020202020204" pitchFamily="34" charset="0"/>
                        </a:rPr>
                        <a:t>10. عزيا/عزريا +</a:t>
                      </a:r>
                      <a:endParaRPr kumimoji="0" lang="en-US" sz="2000" b="1" i="0" u="none" strike="noStrike" cap="none" normalizeH="0" baseline="0" dirty="0">
                        <a:ln>
                          <a:noFill/>
                        </a:ln>
                        <a:solidFill>
                          <a:schemeClr val="tx1"/>
                        </a:solidFill>
                        <a:effectLst/>
                        <a:latin typeface="Arial" panose="020B0604020202020204" pitchFamily="34" charset="0"/>
                        <a:ea typeface="Arial" charset="0"/>
                        <a:cs typeface="Arial" panose="020B0604020202020204" pitchFamily="34" charset="0"/>
                      </a:endParaRPr>
                    </a:p>
                  </a:txBody>
                  <a:tcPr horzOverflow="overflow">
                    <a:lnL>
                      <a:noFill/>
                    </a:lnL>
                    <a:lnR w="12700" cap="flat" cmpd="sng" algn="ctr">
                      <a:solidFill>
                        <a:schemeClr val="tx1"/>
                      </a:solidFill>
                      <a:prstDash val="solid"/>
                      <a:round/>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11. يوثام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12. آحاز</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13 حزقيا (أفضل ملك) +</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14. منسّى (أسوأ ملك)</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15. آمون</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r>
                        <a:rPr kumimoji="0" lang="en-US" sz="2000" b="1" i="0" u="none" strike="noStrike" cap="none" normalizeH="0" baseline="0" dirty="0">
                          <a:ln>
                            <a:noFill/>
                          </a:ln>
                          <a:solidFill>
                            <a:schemeClr val="tx1"/>
                          </a:solidFill>
                          <a:effectLst/>
                          <a:latin typeface="Arial" panose="020B0604020202020204" pitchFamily="34" charset="0"/>
                          <a:ea typeface="Times New Roman" charset="0"/>
                        </a:rPr>
                        <a:t> </a:t>
                      </a: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rgbClr val="FFFF00"/>
                          </a:solidFill>
                          <a:effectLst/>
                          <a:latin typeface="Arial" panose="020B0604020202020204" pitchFamily="34" charset="0"/>
                          <a:ea typeface="Times New Roman" charset="0"/>
                        </a:rPr>
                        <a:t>16. يوشيا +</a:t>
                      </a:r>
                      <a:endParaRPr kumimoji="0" lang="en-US" sz="2000" b="1" i="0" u="none" strike="noStrike" cap="none" normalizeH="0" baseline="0" dirty="0">
                        <a:ln>
                          <a:noFill/>
                        </a:ln>
                        <a:solidFill>
                          <a:srgbClr val="FFFF00"/>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17. يهوآحاز</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18. يهوياقيم</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19. يهوياكين</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r" defTabSz="914400" rtl="0" eaLnBrk="1" fontAlgn="base" latinLnBrk="0" hangingPunct="1">
                        <a:lnSpc>
                          <a:spcPct val="100000"/>
                        </a:lnSpc>
                        <a:spcBef>
                          <a:spcPct val="20000"/>
                        </a:spcBef>
                        <a:spcAft>
                          <a:spcPct val="0"/>
                        </a:spcAft>
                        <a:buClr>
                          <a:schemeClr val="accent2"/>
                        </a:buClr>
                        <a:buSzPct val="110000"/>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Times New Roman" charset="0"/>
                        </a:rPr>
                        <a:t>20. صدقيا</a:t>
                      </a:r>
                      <a:endParaRPr kumimoji="0" lang="en-US" sz="2000" b="1" i="0" u="none" strike="noStrike" cap="none" normalizeH="0" baseline="0" dirty="0">
                        <a:ln>
                          <a:noFill/>
                        </a:ln>
                        <a:solidFill>
                          <a:schemeClr val="tx1"/>
                        </a:solidFill>
                        <a:effectLst/>
                        <a:latin typeface="Arial" panose="020B0604020202020204" pitchFamily="34" charset="0"/>
                        <a:ea typeface="Times New Roman" charset="0"/>
                      </a:endParaRPr>
                    </a:p>
                    <a:p>
                      <a:pPr marL="0" marR="0" lvl="0" indent="0" algn="l" defTabSz="914400" rtl="0" eaLnBrk="1" fontAlgn="base" latinLnBrk="0" hangingPunct="1">
                        <a:lnSpc>
                          <a:spcPct val="100000"/>
                        </a:lnSpc>
                        <a:spcBef>
                          <a:spcPct val="20000"/>
                        </a:spcBef>
                        <a:spcAft>
                          <a:spcPct val="0"/>
                        </a:spcAft>
                        <a:buClr>
                          <a:schemeClr val="accent2"/>
                        </a:buClr>
                        <a:buSzPct val="110000"/>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sm" len="sm"/>
                      <a:tailEnd type="none" w="sm" len="sm"/>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31794" name="Text Box 50"/>
          <p:cNvSpPr txBox="1">
            <a:spLocks noChangeArrowheads="1"/>
          </p:cNvSpPr>
          <p:nvPr/>
        </p:nvSpPr>
        <p:spPr bwMode="auto">
          <a:xfrm>
            <a:off x="3641725" y="6243638"/>
            <a:ext cx="48926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50000"/>
              </a:spcBef>
            </a:pPr>
            <a:r>
              <a:rPr lang="ar-JO" sz="2000" b="1" dirty="0">
                <a:latin typeface="Arial" panose="020B0604020202020204" pitchFamily="34" charset="0"/>
                <a:cs typeface="Arial" panose="020B0604020202020204" pitchFamily="34" charset="0"/>
              </a:rPr>
              <a:t>+ حاكم صالح</a:t>
            </a:r>
            <a:endParaRPr lang="en-US" sz="2000" b="1" dirty="0">
              <a:latin typeface="Arial" panose="020B0604020202020204" pitchFamily="34" charset="0"/>
              <a:cs typeface="Arial" panose="020B0604020202020204" pitchFamily="34" charset="0"/>
            </a:endParaRPr>
          </a:p>
        </p:txBody>
      </p:sp>
      <p:sp>
        <p:nvSpPr>
          <p:cNvPr id="76807" name="Text Box 52"/>
          <p:cNvSpPr txBox="1">
            <a:spLocks noChangeArrowheads="1"/>
          </p:cNvSpPr>
          <p:nvPr/>
        </p:nvSpPr>
        <p:spPr bwMode="auto">
          <a:xfrm>
            <a:off x="6924675" y="4114800"/>
            <a:ext cx="1936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sz="2000" b="1" dirty="0">
              <a:latin typeface="Arial" panose="020B0604020202020204" pitchFamily="34" charset="0"/>
              <a:cs typeface="Arial" panose="020B0604020202020204" pitchFamily="34" charset="0"/>
            </a:endParaRPr>
          </a:p>
        </p:txBody>
      </p:sp>
      <p:sp>
        <p:nvSpPr>
          <p:cNvPr id="31797" name="Text Box 53"/>
          <p:cNvSpPr txBox="1">
            <a:spLocks noChangeArrowheads="1"/>
          </p:cNvSpPr>
          <p:nvPr/>
        </p:nvSpPr>
        <p:spPr bwMode="auto">
          <a:xfrm>
            <a:off x="3896140" y="4662488"/>
            <a:ext cx="106680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11 سنة</a:t>
            </a:r>
            <a:endParaRPr lang="en-US" sz="1600" b="1" dirty="0">
              <a:latin typeface="Arial" panose="020B0604020202020204" pitchFamily="34" charset="0"/>
              <a:cs typeface="Arial" panose="020B0604020202020204" pitchFamily="34" charset="0"/>
            </a:endParaRPr>
          </a:p>
        </p:txBody>
      </p:sp>
      <p:sp>
        <p:nvSpPr>
          <p:cNvPr id="31798" name="Text Box 54"/>
          <p:cNvSpPr txBox="1">
            <a:spLocks noChangeArrowheads="1"/>
          </p:cNvSpPr>
          <p:nvPr/>
        </p:nvSpPr>
        <p:spPr bwMode="auto">
          <a:xfrm>
            <a:off x="3896141" y="5410200"/>
            <a:ext cx="1066799"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11 سنة</a:t>
            </a:r>
            <a:endParaRPr lang="en-US" sz="1600" b="1" dirty="0">
              <a:latin typeface="Arial" panose="020B0604020202020204" pitchFamily="34" charset="0"/>
              <a:cs typeface="Arial" panose="020B0604020202020204" pitchFamily="34" charset="0"/>
            </a:endParaRPr>
          </a:p>
        </p:txBody>
      </p:sp>
      <p:sp>
        <p:nvSpPr>
          <p:cNvPr id="31799" name="Text Box 55"/>
          <p:cNvSpPr txBox="1">
            <a:spLocks noChangeArrowheads="1"/>
          </p:cNvSpPr>
          <p:nvPr/>
        </p:nvSpPr>
        <p:spPr bwMode="auto">
          <a:xfrm>
            <a:off x="3896139" y="4343400"/>
            <a:ext cx="1042987"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3 شهور</a:t>
            </a:r>
            <a:endParaRPr lang="en-US" sz="1600" b="1" dirty="0">
              <a:latin typeface="Arial" panose="020B0604020202020204" pitchFamily="34" charset="0"/>
              <a:cs typeface="Arial" panose="020B0604020202020204" pitchFamily="34" charset="0"/>
            </a:endParaRPr>
          </a:p>
        </p:txBody>
      </p:sp>
      <p:sp>
        <p:nvSpPr>
          <p:cNvPr id="31800" name="Text Box 56"/>
          <p:cNvSpPr txBox="1">
            <a:spLocks noChangeArrowheads="1"/>
          </p:cNvSpPr>
          <p:nvPr/>
        </p:nvSpPr>
        <p:spPr bwMode="auto">
          <a:xfrm>
            <a:off x="3896140" y="5043488"/>
            <a:ext cx="1219199"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3 شهور</a:t>
            </a:r>
            <a:endParaRPr lang="en-US" sz="1600" b="1" dirty="0">
              <a:latin typeface="Arial" panose="020B0604020202020204" pitchFamily="34" charset="0"/>
              <a:cs typeface="Arial" panose="020B0604020202020204" pitchFamily="34" charset="0"/>
            </a:endParaRPr>
          </a:p>
        </p:txBody>
      </p:sp>
      <p:sp>
        <p:nvSpPr>
          <p:cNvPr id="76812" name="Text Box 58"/>
          <p:cNvSpPr txBox="1">
            <a:spLocks noChangeArrowheads="1"/>
          </p:cNvSpPr>
          <p:nvPr/>
        </p:nvSpPr>
        <p:spPr bwMode="auto">
          <a:xfrm>
            <a:off x="8332788" y="41275"/>
            <a:ext cx="674687"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000" b="1" dirty="0">
                <a:latin typeface="Arial" panose="020B0604020202020204" pitchFamily="34" charset="0"/>
                <a:cs typeface="Arial" panose="020B0604020202020204" pitchFamily="34" charset="0"/>
              </a:rPr>
              <a:t>477</a:t>
            </a:r>
            <a:endParaRPr lang="en-US" sz="2000" b="1" dirty="0">
              <a:latin typeface="Arial" panose="020B0604020202020204" pitchFamily="34" charset="0"/>
              <a:cs typeface="Arial" panose="020B0604020202020204" pitchFamily="34" charset="0"/>
            </a:endParaRPr>
          </a:p>
        </p:txBody>
      </p:sp>
      <p:sp>
        <p:nvSpPr>
          <p:cNvPr id="31803" name="Text Box 59"/>
          <p:cNvSpPr txBox="1">
            <a:spLocks noChangeArrowheads="1"/>
          </p:cNvSpPr>
          <p:nvPr/>
        </p:nvSpPr>
        <p:spPr bwMode="auto">
          <a:xfrm>
            <a:off x="7720013" y="4648200"/>
            <a:ext cx="1042987"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كيم</a:t>
            </a:r>
            <a:endParaRPr lang="en-US" sz="1600" b="1" dirty="0">
              <a:latin typeface="Arial" panose="020B0604020202020204" pitchFamily="34" charset="0"/>
              <a:cs typeface="Arial" panose="020B0604020202020204" pitchFamily="34" charset="0"/>
            </a:endParaRPr>
          </a:p>
        </p:txBody>
      </p:sp>
      <p:sp>
        <p:nvSpPr>
          <p:cNvPr id="31804" name="Text Box 60"/>
          <p:cNvSpPr txBox="1">
            <a:spLocks noChangeArrowheads="1"/>
          </p:cNvSpPr>
          <p:nvPr/>
        </p:nvSpPr>
        <p:spPr bwMode="auto">
          <a:xfrm>
            <a:off x="7696200" y="4343400"/>
            <a:ext cx="15240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هاز</a:t>
            </a:r>
            <a:endParaRPr lang="en-US" sz="1600" b="1" dirty="0">
              <a:latin typeface="Arial" panose="020B0604020202020204" pitchFamily="34" charset="0"/>
              <a:cs typeface="Arial" panose="020B0604020202020204" pitchFamily="34" charset="0"/>
            </a:endParaRPr>
          </a:p>
        </p:txBody>
      </p:sp>
      <p:sp>
        <p:nvSpPr>
          <p:cNvPr id="31805" name="Text Box 61"/>
          <p:cNvSpPr txBox="1">
            <a:spLocks noChangeArrowheads="1"/>
          </p:cNvSpPr>
          <p:nvPr/>
        </p:nvSpPr>
        <p:spPr bwMode="auto">
          <a:xfrm>
            <a:off x="7704138" y="5029200"/>
            <a:ext cx="1363662"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تشين</a:t>
            </a:r>
            <a:endParaRPr lang="en-US" sz="1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335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1795"/>
                                        </p:tgtEl>
                                        <p:attrNameLst>
                                          <p:attrName>style.visibility</p:attrName>
                                        </p:attrNameLst>
                                      </p:cBhvr>
                                      <p:to>
                                        <p:strVal val="visible"/>
                                      </p:to>
                                    </p:set>
                                    <p:anim calcmode="lin" valueType="num">
                                      <p:cBhvr additive="base">
                                        <p:cTn id="7" dur="500" fill="hold"/>
                                        <p:tgtEl>
                                          <p:spTgt spid="31795"/>
                                        </p:tgtEl>
                                        <p:attrNameLst>
                                          <p:attrName>ppt_x</p:attrName>
                                        </p:attrNameLst>
                                      </p:cBhvr>
                                      <p:tavLst>
                                        <p:tav tm="0">
                                          <p:val>
                                            <p:strVal val="0-#ppt_w/2"/>
                                          </p:val>
                                        </p:tav>
                                        <p:tav tm="100000">
                                          <p:val>
                                            <p:strVal val="#ppt_x"/>
                                          </p:val>
                                        </p:tav>
                                      </p:tavLst>
                                    </p:anim>
                                    <p:anim calcmode="lin" valueType="num">
                                      <p:cBhvr additive="base">
                                        <p:cTn id="8" dur="500" fill="hold"/>
                                        <p:tgtEl>
                                          <p:spTgt spid="317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794"/>
                                        </p:tgtEl>
                                        <p:attrNameLst>
                                          <p:attrName>style.visibility</p:attrName>
                                        </p:attrNameLst>
                                      </p:cBhvr>
                                      <p:to>
                                        <p:strVal val="visible"/>
                                      </p:to>
                                    </p:set>
                                    <p:anim calcmode="lin" valueType="num">
                                      <p:cBhvr additive="base">
                                        <p:cTn id="13" dur="500" fill="hold"/>
                                        <p:tgtEl>
                                          <p:spTgt spid="31794"/>
                                        </p:tgtEl>
                                        <p:attrNameLst>
                                          <p:attrName>ppt_x</p:attrName>
                                        </p:attrNameLst>
                                      </p:cBhvr>
                                      <p:tavLst>
                                        <p:tav tm="0">
                                          <p:val>
                                            <p:strVal val="0-#ppt_w/2"/>
                                          </p:val>
                                        </p:tav>
                                        <p:tav tm="100000">
                                          <p:val>
                                            <p:strVal val="#ppt_x"/>
                                          </p:val>
                                        </p:tav>
                                      </p:tavLst>
                                    </p:anim>
                                    <p:anim calcmode="lin" valueType="num">
                                      <p:cBhvr additive="base">
                                        <p:cTn id="14" dur="500" fill="hold"/>
                                        <p:tgtEl>
                                          <p:spTgt spid="3179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79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7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180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79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180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180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18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94" grpId="0" autoUpdateAnimBg="0"/>
      <p:bldP spid="31797" grpId="0"/>
      <p:bldP spid="31798" grpId="0"/>
      <p:bldP spid="31799" grpId="0"/>
      <p:bldP spid="31800" grpId="0"/>
      <p:bldP spid="31803" grpId="0"/>
      <p:bldP spid="31804" grpId="0"/>
      <p:bldP spid="3180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23914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كلمة الرب التي صارت إلى </a:t>
            </a:r>
            <a:r>
              <a:rPr lang="ar-JO" sz="3600" dirty="0">
                <a:solidFill>
                  <a:srgbClr val="FFFF00"/>
                </a:solidFill>
                <a:effectLst>
                  <a:glow rad="127000">
                    <a:schemeClr val="tx1"/>
                  </a:glow>
                </a:effectLst>
                <a:ea typeface="ＭＳ Ｐゴシック" charset="0"/>
              </a:rPr>
              <a:t>صفنيا</a:t>
            </a:r>
            <a:r>
              <a:rPr lang="ar-JO" sz="3600" dirty="0">
                <a:effectLst>
                  <a:glow rad="127000">
                    <a:schemeClr val="tx1"/>
                  </a:glow>
                </a:effectLst>
                <a:ea typeface="ＭＳ Ｐゴシック" charset="0"/>
              </a:rPr>
              <a:t> بن كوشي بن جدليا بن أمريا بن </a:t>
            </a:r>
            <a:r>
              <a:rPr lang="ar-JO" sz="3600" dirty="0">
                <a:solidFill>
                  <a:srgbClr val="FFFF00"/>
                </a:solidFill>
                <a:effectLst>
                  <a:glow rad="127000">
                    <a:schemeClr val="tx1"/>
                  </a:glow>
                </a:effectLst>
                <a:ea typeface="ＭＳ Ｐゴシック" charset="0"/>
              </a:rPr>
              <a:t>حزقيا</a:t>
            </a:r>
            <a:r>
              <a:rPr lang="ar-JO" sz="3600" dirty="0">
                <a:effectLst>
                  <a:glow rad="127000">
                    <a:schemeClr val="tx1"/>
                  </a:glow>
                </a:effectLst>
                <a:ea typeface="ＭＳ Ｐゴシック" charset="0"/>
              </a:rPr>
              <a:t>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(صف 1: 1)</a:t>
            </a:r>
            <a:endParaRPr lang="en-US" sz="3600" dirty="0">
              <a:effectLst>
                <a:glow rad="127000">
                  <a:schemeClr val="tx1"/>
                </a:glow>
              </a:effectLst>
              <a:ea typeface="ＭＳ Ｐゴシック"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95536" y="2420888"/>
            <a:ext cx="8280400" cy="4041215"/>
          </a:xfrm>
          <a:prstGeom prst="rect">
            <a:avLst/>
          </a:prstGeom>
        </p:spPr>
      </p:pic>
    </p:spTree>
    <p:extLst>
      <p:ext uri="{BB962C8B-B14F-4D97-AF65-F5344CB8AC3E}">
        <p14:creationId xmlns:p14="http://schemas.microsoft.com/office/powerpoint/2010/main" val="427288145"/>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914400" y="152400"/>
            <a:ext cx="7239000"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كان صفنيا من نسل ملكي</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6335537" y="2983642"/>
            <a:ext cx="1661370"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أمريا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42718" name="Line 30"/>
          <p:cNvSpPr>
            <a:spLocks noChangeShapeType="1"/>
          </p:cNvSpPr>
          <p:nvPr/>
        </p:nvSpPr>
        <p:spPr bwMode="auto">
          <a:xfrm>
            <a:off x="1979712" y="3481844"/>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42719" name="Text Box 31"/>
          <p:cNvSpPr txBox="1">
            <a:spLocks noChangeArrowheads="1"/>
          </p:cNvSpPr>
          <p:nvPr/>
        </p:nvSpPr>
        <p:spPr bwMode="auto">
          <a:xfrm>
            <a:off x="1403119" y="3769876"/>
            <a:ext cx="1196233"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آمون</a:t>
            </a:r>
            <a:endParaRPr kumimoji="0" lang="en-US" sz="2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42722" name="Line 34"/>
          <p:cNvSpPr>
            <a:spLocks noChangeShapeType="1"/>
          </p:cNvSpPr>
          <p:nvPr/>
        </p:nvSpPr>
        <p:spPr bwMode="auto">
          <a:xfrm>
            <a:off x="7111268" y="2592621"/>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42723" name="Text Box 35"/>
          <p:cNvSpPr txBox="1">
            <a:spLocks noChangeArrowheads="1"/>
          </p:cNvSpPr>
          <p:nvPr/>
        </p:nvSpPr>
        <p:spPr bwMode="auto">
          <a:xfrm>
            <a:off x="3958814" y="980728"/>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حزقيا</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ملك يهوذا</a:t>
            </a:r>
            <a:b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نسل داود</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238</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42735" name="Text Box 47"/>
          <p:cNvSpPr txBox="1">
            <a:spLocks noChangeArrowheads="1"/>
          </p:cNvSpPr>
          <p:nvPr/>
        </p:nvSpPr>
        <p:spPr bwMode="auto">
          <a:xfrm>
            <a:off x="228600" y="6369050"/>
            <a:ext cx="3937296"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الأبرار باللون الأبيض</a:t>
            </a:r>
            <a:r>
              <a:rPr kumimoji="0" lang="ar-JO" sz="2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الأشرار باللون الأصفر</a:t>
            </a:r>
            <a:endParaRPr kumimoji="0" lang="en-US" sz="1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 name="Text Box 11"/>
          <p:cNvSpPr txBox="1">
            <a:spLocks noChangeArrowheads="1"/>
          </p:cNvSpPr>
          <p:nvPr/>
        </p:nvSpPr>
        <p:spPr bwMode="auto">
          <a:xfrm>
            <a:off x="1043608" y="2983642"/>
            <a:ext cx="185634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منسّى</a:t>
            </a:r>
            <a:endParaRPr kumimoji="0" lang="en-US" sz="2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0" name="Line 34"/>
          <p:cNvSpPr>
            <a:spLocks noChangeShapeType="1"/>
          </p:cNvSpPr>
          <p:nvPr/>
        </p:nvSpPr>
        <p:spPr bwMode="auto">
          <a:xfrm>
            <a:off x="1979712" y="2592621"/>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1" name="Line 45"/>
          <p:cNvSpPr>
            <a:spLocks noChangeShapeType="1"/>
          </p:cNvSpPr>
          <p:nvPr/>
        </p:nvSpPr>
        <p:spPr bwMode="auto">
          <a:xfrm flipH="1" flipV="1">
            <a:off x="1979710" y="2592620"/>
            <a:ext cx="5112569" cy="25127"/>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30"/>
          <p:cNvSpPr>
            <a:spLocks noChangeShapeType="1"/>
          </p:cNvSpPr>
          <p:nvPr/>
        </p:nvSpPr>
        <p:spPr bwMode="auto">
          <a:xfrm>
            <a:off x="7111268" y="3409836"/>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4" name="Text Box 31"/>
          <p:cNvSpPr txBox="1">
            <a:spLocks noChangeArrowheads="1"/>
          </p:cNvSpPr>
          <p:nvPr/>
        </p:nvSpPr>
        <p:spPr bwMode="auto">
          <a:xfrm>
            <a:off x="6295650" y="3769876"/>
            <a:ext cx="170125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جدليا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 name="Line 30"/>
          <p:cNvSpPr>
            <a:spLocks noChangeShapeType="1"/>
          </p:cNvSpPr>
          <p:nvPr/>
        </p:nvSpPr>
        <p:spPr bwMode="auto">
          <a:xfrm>
            <a:off x="1979712" y="4273932"/>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Text Box 31"/>
          <p:cNvSpPr txBox="1">
            <a:spLocks noChangeArrowheads="1"/>
          </p:cNvSpPr>
          <p:nvPr/>
        </p:nvSpPr>
        <p:spPr bwMode="auto">
          <a:xfrm>
            <a:off x="1342982" y="4633972"/>
            <a:ext cx="1256370"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يوشيا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30"/>
          <p:cNvSpPr>
            <a:spLocks noChangeShapeType="1"/>
          </p:cNvSpPr>
          <p:nvPr/>
        </p:nvSpPr>
        <p:spPr bwMode="auto">
          <a:xfrm>
            <a:off x="7111268" y="4273932"/>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 name="Text Box 31"/>
          <p:cNvSpPr txBox="1">
            <a:spLocks noChangeArrowheads="1"/>
          </p:cNvSpPr>
          <p:nvPr/>
        </p:nvSpPr>
        <p:spPr bwMode="auto">
          <a:xfrm>
            <a:off x="6555224" y="4633972"/>
            <a:ext cx="1441683"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كوشي</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9" name="Line 30"/>
          <p:cNvSpPr>
            <a:spLocks noChangeShapeType="1"/>
          </p:cNvSpPr>
          <p:nvPr/>
        </p:nvSpPr>
        <p:spPr bwMode="auto">
          <a:xfrm>
            <a:off x="7111268" y="5210036"/>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Text Box 31"/>
          <p:cNvSpPr txBox="1">
            <a:spLocks noChangeArrowheads="1"/>
          </p:cNvSpPr>
          <p:nvPr/>
        </p:nvSpPr>
        <p:spPr bwMode="auto">
          <a:xfrm>
            <a:off x="6156176" y="5570076"/>
            <a:ext cx="1840731"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صفنيا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8" name="Line 34"/>
          <p:cNvSpPr>
            <a:spLocks noChangeShapeType="1"/>
          </p:cNvSpPr>
          <p:nvPr/>
        </p:nvSpPr>
        <p:spPr bwMode="auto">
          <a:xfrm>
            <a:off x="4469532" y="2185700"/>
            <a:ext cx="0" cy="457200"/>
          </a:xfrm>
          <a:prstGeom prst="line">
            <a:avLst/>
          </a:prstGeom>
          <a:noFill/>
          <a:ln w="9525">
            <a:solidFill>
              <a:schemeClr val="tx1"/>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Text Box 35"/>
          <p:cNvSpPr txBox="1">
            <a:spLocks noChangeArrowheads="1"/>
          </p:cNvSpPr>
          <p:nvPr/>
        </p:nvSpPr>
        <p:spPr bwMode="auto">
          <a:xfrm rot="20692047">
            <a:off x="689320" y="2094164"/>
            <a:ext cx="1874232"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الإبن الذي ملك</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Text Box 35"/>
          <p:cNvSpPr txBox="1">
            <a:spLocks noChangeArrowheads="1"/>
          </p:cNvSpPr>
          <p:nvPr/>
        </p:nvSpPr>
        <p:spPr bwMode="auto">
          <a:xfrm rot="1700525">
            <a:off x="5768832" y="2002882"/>
            <a:ext cx="303276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الأبناء الذين لم يملكوا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00768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8609"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0"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1"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3"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4"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15"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17770"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1"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2"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3" name="Rectangle 13"/>
          <p:cNvSpPr>
            <a:spLocks noChangeArrowheads="1"/>
          </p:cNvSpPr>
          <p:nvPr/>
        </p:nvSpPr>
        <p:spPr bwMode="auto">
          <a:xfrm>
            <a:off x="7467600" y="1676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4" name="Rectangle 14"/>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5" name="Rectangle 15"/>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6" name="Rectangle 16"/>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7" name="Rectangle 17"/>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8" name="Rectangle 18"/>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79" name="Rectangle 19"/>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7780" name="Rectangle 20"/>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428" name="Rectangle 30"/>
          <p:cNvSpPr>
            <a:spLocks noGrp="1" noChangeArrowheads="1"/>
          </p:cNvSpPr>
          <p:nvPr>
            <p:ph type="ctrTitle"/>
          </p:nvPr>
        </p:nvSpPr>
        <p:spPr>
          <a:xfrm>
            <a:off x="1333500" y="42267"/>
            <a:ext cx="6477000" cy="914400"/>
          </a:xfrm>
        </p:spPr>
        <p:txBody>
          <a:bodyPr wrap="none" numCol="1"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1" hangingPunct="1"/>
            <a:r>
              <a:rPr lang="ar-JO"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rPr>
              <a:t>ترتيب الأنبياء</a:t>
            </a:r>
            <a:endParaRPr lang="en-US"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endParaRPr>
          </a:p>
        </p:txBody>
      </p:sp>
      <p:sp>
        <p:nvSpPr>
          <p:cNvPr id="68628"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مهمة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68630" name="Text Box 311"/>
          <p:cNvSpPr txBox="1">
            <a:spLocks noChangeArrowheads="1"/>
          </p:cNvSpPr>
          <p:nvPr/>
        </p:nvSpPr>
        <p:spPr bwMode="auto">
          <a:xfrm>
            <a:off x="8445500"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342</a:t>
            </a: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51034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7770"/>
                                        </p:tgtEl>
                                        <p:attrNameLst>
                                          <p:attrName>style.visibility</p:attrName>
                                        </p:attrNameLst>
                                      </p:cBhvr>
                                      <p:to>
                                        <p:strVal val="visible"/>
                                      </p:to>
                                    </p:set>
                                    <p:anim calcmode="lin" valueType="num">
                                      <p:cBhvr additive="base">
                                        <p:cTn id="7" dur="500" fill="hold"/>
                                        <p:tgtEl>
                                          <p:spTgt spid="117770"/>
                                        </p:tgtEl>
                                        <p:attrNameLst>
                                          <p:attrName>ppt_x</p:attrName>
                                        </p:attrNameLst>
                                      </p:cBhvr>
                                      <p:tavLst>
                                        <p:tav tm="0">
                                          <p:val>
                                            <p:strVal val="0-#ppt_w/2"/>
                                          </p:val>
                                        </p:tav>
                                        <p:tav tm="100000">
                                          <p:val>
                                            <p:strVal val="#ppt_x"/>
                                          </p:val>
                                        </p:tav>
                                      </p:tavLst>
                                    </p:anim>
                                    <p:anim calcmode="lin" valueType="num">
                                      <p:cBhvr additive="base">
                                        <p:cTn id="8" dur="500" fill="hold"/>
                                        <p:tgtEl>
                                          <p:spTgt spid="11777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7771"/>
                                        </p:tgtEl>
                                        <p:attrNameLst>
                                          <p:attrName>style.visibility</p:attrName>
                                        </p:attrNameLst>
                                      </p:cBhvr>
                                      <p:to>
                                        <p:strVal val="visible"/>
                                      </p:to>
                                    </p:set>
                                    <p:anim calcmode="lin" valueType="num">
                                      <p:cBhvr additive="base">
                                        <p:cTn id="13" dur="500" fill="hold"/>
                                        <p:tgtEl>
                                          <p:spTgt spid="117771"/>
                                        </p:tgtEl>
                                        <p:attrNameLst>
                                          <p:attrName>ppt_x</p:attrName>
                                        </p:attrNameLst>
                                      </p:cBhvr>
                                      <p:tavLst>
                                        <p:tav tm="0">
                                          <p:val>
                                            <p:strVal val="0-#ppt_w/2"/>
                                          </p:val>
                                        </p:tav>
                                        <p:tav tm="100000">
                                          <p:val>
                                            <p:strVal val="#ppt_x"/>
                                          </p:val>
                                        </p:tav>
                                      </p:tavLst>
                                    </p:anim>
                                    <p:anim calcmode="lin" valueType="num">
                                      <p:cBhvr additive="base">
                                        <p:cTn id="14" dur="500" fill="hold"/>
                                        <p:tgtEl>
                                          <p:spTgt spid="1177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7772"/>
                                        </p:tgtEl>
                                        <p:attrNameLst>
                                          <p:attrName>style.visibility</p:attrName>
                                        </p:attrNameLst>
                                      </p:cBhvr>
                                      <p:to>
                                        <p:strVal val="visible"/>
                                      </p:to>
                                    </p:set>
                                    <p:anim calcmode="lin" valueType="num">
                                      <p:cBhvr additive="base">
                                        <p:cTn id="19" dur="500" fill="hold"/>
                                        <p:tgtEl>
                                          <p:spTgt spid="117772"/>
                                        </p:tgtEl>
                                        <p:attrNameLst>
                                          <p:attrName>ppt_x</p:attrName>
                                        </p:attrNameLst>
                                      </p:cBhvr>
                                      <p:tavLst>
                                        <p:tav tm="0">
                                          <p:val>
                                            <p:strVal val="0-#ppt_w/2"/>
                                          </p:val>
                                        </p:tav>
                                        <p:tav tm="100000">
                                          <p:val>
                                            <p:strVal val="#ppt_x"/>
                                          </p:val>
                                        </p:tav>
                                      </p:tavLst>
                                    </p:anim>
                                    <p:anim calcmode="lin" valueType="num">
                                      <p:cBhvr additive="base">
                                        <p:cTn id="20" dur="500" fill="hold"/>
                                        <p:tgtEl>
                                          <p:spTgt spid="11777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7773"/>
                                        </p:tgtEl>
                                        <p:attrNameLst>
                                          <p:attrName>style.visibility</p:attrName>
                                        </p:attrNameLst>
                                      </p:cBhvr>
                                      <p:to>
                                        <p:strVal val="visible"/>
                                      </p:to>
                                    </p:set>
                                    <p:anim calcmode="lin" valueType="num">
                                      <p:cBhvr additive="base">
                                        <p:cTn id="25" dur="500" fill="hold"/>
                                        <p:tgtEl>
                                          <p:spTgt spid="117773"/>
                                        </p:tgtEl>
                                        <p:attrNameLst>
                                          <p:attrName>ppt_x</p:attrName>
                                        </p:attrNameLst>
                                      </p:cBhvr>
                                      <p:tavLst>
                                        <p:tav tm="0">
                                          <p:val>
                                            <p:strVal val="0-#ppt_w/2"/>
                                          </p:val>
                                        </p:tav>
                                        <p:tav tm="100000">
                                          <p:val>
                                            <p:strVal val="#ppt_x"/>
                                          </p:val>
                                        </p:tav>
                                      </p:tavLst>
                                    </p:anim>
                                    <p:anim calcmode="lin" valueType="num">
                                      <p:cBhvr additive="base">
                                        <p:cTn id="26" dur="500" fill="hold"/>
                                        <p:tgtEl>
                                          <p:spTgt spid="1177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7774"/>
                                        </p:tgtEl>
                                        <p:attrNameLst>
                                          <p:attrName>style.visibility</p:attrName>
                                        </p:attrNameLst>
                                      </p:cBhvr>
                                      <p:to>
                                        <p:strVal val="visible"/>
                                      </p:to>
                                    </p:set>
                                    <p:anim calcmode="lin" valueType="num">
                                      <p:cBhvr additive="base">
                                        <p:cTn id="31" dur="500" fill="hold"/>
                                        <p:tgtEl>
                                          <p:spTgt spid="117774"/>
                                        </p:tgtEl>
                                        <p:attrNameLst>
                                          <p:attrName>ppt_x</p:attrName>
                                        </p:attrNameLst>
                                      </p:cBhvr>
                                      <p:tavLst>
                                        <p:tav tm="0">
                                          <p:val>
                                            <p:strVal val="0-#ppt_w/2"/>
                                          </p:val>
                                        </p:tav>
                                        <p:tav tm="100000">
                                          <p:val>
                                            <p:strVal val="#ppt_x"/>
                                          </p:val>
                                        </p:tav>
                                      </p:tavLst>
                                    </p:anim>
                                    <p:anim calcmode="lin" valueType="num">
                                      <p:cBhvr additive="base">
                                        <p:cTn id="32" dur="500" fill="hold"/>
                                        <p:tgtEl>
                                          <p:spTgt spid="1177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7775"/>
                                        </p:tgtEl>
                                        <p:attrNameLst>
                                          <p:attrName>style.visibility</p:attrName>
                                        </p:attrNameLst>
                                      </p:cBhvr>
                                      <p:to>
                                        <p:strVal val="visible"/>
                                      </p:to>
                                    </p:set>
                                    <p:anim calcmode="lin" valueType="num">
                                      <p:cBhvr additive="base">
                                        <p:cTn id="37" dur="500" fill="hold"/>
                                        <p:tgtEl>
                                          <p:spTgt spid="117775"/>
                                        </p:tgtEl>
                                        <p:attrNameLst>
                                          <p:attrName>ppt_x</p:attrName>
                                        </p:attrNameLst>
                                      </p:cBhvr>
                                      <p:tavLst>
                                        <p:tav tm="0">
                                          <p:val>
                                            <p:strVal val="0-#ppt_w/2"/>
                                          </p:val>
                                        </p:tav>
                                        <p:tav tm="100000">
                                          <p:val>
                                            <p:strVal val="#ppt_x"/>
                                          </p:val>
                                        </p:tav>
                                      </p:tavLst>
                                    </p:anim>
                                    <p:anim calcmode="lin" valueType="num">
                                      <p:cBhvr additive="base">
                                        <p:cTn id="38" dur="500" fill="hold"/>
                                        <p:tgtEl>
                                          <p:spTgt spid="117775"/>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7776"/>
                                        </p:tgtEl>
                                        <p:attrNameLst>
                                          <p:attrName>style.visibility</p:attrName>
                                        </p:attrNameLst>
                                      </p:cBhvr>
                                      <p:to>
                                        <p:strVal val="visible"/>
                                      </p:to>
                                    </p:set>
                                    <p:anim calcmode="lin" valueType="num">
                                      <p:cBhvr additive="base">
                                        <p:cTn id="43" dur="500" fill="hold"/>
                                        <p:tgtEl>
                                          <p:spTgt spid="117776"/>
                                        </p:tgtEl>
                                        <p:attrNameLst>
                                          <p:attrName>ppt_x</p:attrName>
                                        </p:attrNameLst>
                                      </p:cBhvr>
                                      <p:tavLst>
                                        <p:tav tm="0">
                                          <p:val>
                                            <p:strVal val="0-#ppt_w/2"/>
                                          </p:val>
                                        </p:tav>
                                        <p:tav tm="100000">
                                          <p:val>
                                            <p:strVal val="#ppt_x"/>
                                          </p:val>
                                        </p:tav>
                                      </p:tavLst>
                                    </p:anim>
                                    <p:anim calcmode="lin" valueType="num">
                                      <p:cBhvr additive="base">
                                        <p:cTn id="44" dur="500" fill="hold"/>
                                        <p:tgtEl>
                                          <p:spTgt spid="117776"/>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17777"/>
                                        </p:tgtEl>
                                        <p:attrNameLst>
                                          <p:attrName>style.visibility</p:attrName>
                                        </p:attrNameLst>
                                      </p:cBhvr>
                                      <p:to>
                                        <p:strVal val="visible"/>
                                      </p:to>
                                    </p:set>
                                    <p:anim calcmode="lin" valueType="num">
                                      <p:cBhvr additive="base">
                                        <p:cTn id="49" dur="500" fill="hold"/>
                                        <p:tgtEl>
                                          <p:spTgt spid="117777"/>
                                        </p:tgtEl>
                                        <p:attrNameLst>
                                          <p:attrName>ppt_x</p:attrName>
                                        </p:attrNameLst>
                                      </p:cBhvr>
                                      <p:tavLst>
                                        <p:tav tm="0">
                                          <p:val>
                                            <p:strVal val="0-#ppt_w/2"/>
                                          </p:val>
                                        </p:tav>
                                        <p:tav tm="100000">
                                          <p:val>
                                            <p:strVal val="#ppt_x"/>
                                          </p:val>
                                        </p:tav>
                                      </p:tavLst>
                                    </p:anim>
                                    <p:anim calcmode="lin" valueType="num">
                                      <p:cBhvr additive="base">
                                        <p:cTn id="50" dur="500" fill="hold"/>
                                        <p:tgtEl>
                                          <p:spTgt spid="11777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17778"/>
                                        </p:tgtEl>
                                        <p:attrNameLst>
                                          <p:attrName>style.visibility</p:attrName>
                                        </p:attrNameLst>
                                      </p:cBhvr>
                                      <p:to>
                                        <p:strVal val="visible"/>
                                      </p:to>
                                    </p:set>
                                    <p:anim calcmode="lin" valueType="num">
                                      <p:cBhvr additive="base">
                                        <p:cTn id="55" dur="500" fill="hold"/>
                                        <p:tgtEl>
                                          <p:spTgt spid="117778"/>
                                        </p:tgtEl>
                                        <p:attrNameLst>
                                          <p:attrName>ppt_x</p:attrName>
                                        </p:attrNameLst>
                                      </p:cBhvr>
                                      <p:tavLst>
                                        <p:tav tm="0">
                                          <p:val>
                                            <p:strVal val="0-#ppt_w/2"/>
                                          </p:val>
                                        </p:tav>
                                        <p:tav tm="100000">
                                          <p:val>
                                            <p:strVal val="#ppt_x"/>
                                          </p:val>
                                        </p:tav>
                                      </p:tavLst>
                                    </p:anim>
                                    <p:anim calcmode="lin" valueType="num">
                                      <p:cBhvr additive="base">
                                        <p:cTn id="56" dur="500" fill="hold"/>
                                        <p:tgtEl>
                                          <p:spTgt spid="117778"/>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17779"/>
                                        </p:tgtEl>
                                        <p:attrNameLst>
                                          <p:attrName>style.visibility</p:attrName>
                                        </p:attrNameLst>
                                      </p:cBhvr>
                                      <p:to>
                                        <p:strVal val="visible"/>
                                      </p:to>
                                    </p:set>
                                    <p:anim calcmode="lin" valueType="num">
                                      <p:cBhvr additive="base">
                                        <p:cTn id="61" dur="500" fill="hold"/>
                                        <p:tgtEl>
                                          <p:spTgt spid="117779"/>
                                        </p:tgtEl>
                                        <p:attrNameLst>
                                          <p:attrName>ppt_x</p:attrName>
                                        </p:attrNameLst>
                                      </p:cBhvr>
                                      <p:tavLst>
                                        <p:tav tm="0">
                                          <p:val>
                                            <p:strVal val="0-#ppt_w/2"/>
                                          </p:val>
                                        </p:tav>
                                        <p:tav tm="100000">
                                          <p:val>
                                            <p:strVal val="#ppt_x"/>
                                          </p:val>
                                        </p:tav>
                                      </p:tavLst>
                                    </p:anim>
                                    <p:anim calcmode="lin" valueType="num">
                                      <p:cBhvr additive="base">
                                        <p:cTn id="62" dur="500" fill="hold"/>
                                        <p:tgtEl>
                                          <p:spTgt spid="117779"/>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17780"/>
                                        </p:tgtEl>
                                        <p:attrNameLst>
                                          <p:attrName>style.visibility</p:attrName>
                                        </p:attrNameLst>
                                      </p:cBhvr>
                                      <p:to>
                                        <p:strVal val="visible"/>
                                      </p:to>
                                    </p:set>
                                    <p:anim calcmode="lin" valueType="num">
                                      <p:cBhvr additive="base">
                                        <p:cTn id="67" dur="500" fill="hold"/>
                                        <p:tgtEl>
                                          <p:spTgt spid="117780"/>
                                        </p:tgtEl>
                                        <p:attrNameLst>
                                          <p:attrName>ppt_x</p:attrName>
                                        </p:attrNameLst>
                                      </p:cBhvr>
                                      <p:tavLst>
                                        <p:tav tm="0">
                                          <p:val>
                                            <p:strVal val="0-#ppt_w/2"/>
                                          </p:val>
                                        </p:tav>
                                        <p:tav tm="100000">
                                          <p:val>
                                            <p:strVal val="#ppt_x"/>
                                          </p:val>
                                        </p:tav>
                                      </p:tavLst>
                                    </p:anim>
                                    <p:anim calcmode="lin" valueType="num">
                                      <p:cBhvr additive="base">
                                        <p:cTn id="68" dur="500" fill="hold"/>
                                        <p:tgtEl>
                                          <p:spTgt spid="1177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70" grpId="0" autoUpdateAnimBg="0"/>
      <p:bldP spid="117771" grpId="0" autoUpdateAnimBg="0"/>
      <p:bldP spid="117772" grpId="0" autoUpdateAnimBg="0"/>
      <p:bldP spid="117773" grpId="0" autoUpdateAnimBg="0"/>
      <p:bldP spid="117774" grpId="0" autoUpdateAnimBg="0"/>
      <p:bldP spid="117775" grpId="0" autoUpdateAnimBg="0"/>
      <p:bldP spid="117776" grpId="0" autoUpdateAnimBg="0"/>
      <p:bldP spid="117777" grpId="0" autoUpdateAnimBg="0"/>
      <p:bldP spid="117778" grpId="0" autoUpdateAnimBg="0"/>
      <p:bldP spid="117779" grpId="0" autoUpdateAnimBg="0"/>
      <p:bldP spid="117780"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37" name="Picture 9" descr="Picture 9"/>
          <p:cNvPicPr>
            <a:picLocks noChangeAspect="1"/>
          </p:cNvPicPr>
          <p:nvPr/>
        </p:nvPicPr>
        <p:blipFill>
          <a:blip r:embed="rId3" cstate="print"/>
          <a:stretch>
            <a:fillRect/>
          </a:stretch>
        </p:blipFill>
        <p:spPr>
          <a:xfrm>
            <a:off x="0" y="-55468"/>
            <a:ext cx="2734333" cy="1996167"/>
          </a:xfrm>
          <a:prstGeom prst="rect">
            <a:avLst/>
          </a:prstGeom>
          <a:ln w="12700">
            <a:miter lim="400000"/>
          </a:ln>
        </p:spPr>
      </p:pic>
      <p:sp>
        <p:nvSpPr>
          <p:cNvPr id="6438" name="Rectangle 2"/>
          <p:cNvSpPr txBox="1"/>
          <p:nvPr/>
        </p:nvSpPr>
        <p:spPr>
          <a:xfrm>
            <a:off x="619247" y="2184729"/>
            <a:ext cx="7937939" cy="304698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80000"/>
                    </a:schemeClr>
                  </a:glow>
                </a:effectLst>
                <a:latin typeface="Arial" pitchFamily="34" charset="0"/>
                <a:ea typeface="+mn-ea"/>
                <a:cs typeface="Arial" pitchFamily="34" charset="0"/>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يوم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دينونة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الرب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على</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يهوذا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والأمم</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المحيطة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وكل</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الأرض</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تنذر</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يهوذا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أن</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يتوب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بسبب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بر</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الله</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ووعده</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lang="ar-JO" kern="0" dirty="0">
                <a:solidFill>
                  <a:srgbClr val="8F8F8F">
                    <a:lumOff val="44000"/>
                  </a:srgbClr>
                </a:solidFill>
                <a:effectLst>
                  <a:glow rad="228600">
                    <a:srgbClr val="000000">
                      <a:alpha val="80000"/>
                    </a:srgbClr>
                  </a:glow>
                </a:effectLst>
                <a:sym typeface="Times New Roman"/>
              </a:rPr>
              <a:t>ب</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رجوع</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البقية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التقية</a:t>
            </a:r>
            <a:endPar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endParaRPr>
          </a:p>
        </p:txBody>
      </p:sp>
      <p:sp>
        <p:nvSpPr>
          <p:cNvPr id="6439" name="Title 1"/>
          <p:cNvSpPr txBox="1">
            <a:spLocks noGrp="1"/>
          </p:cNvSpPr>
          <p:nvPr>
            <p:ph type="title" idx="4294967295"/>
          </p:nvPr>
        </p:nvSpPr>
        <p:spPr>
          <a:xfrm>
            <a:off x="3275013" y="566739"/>
            <a:ext cx="5868987" cy="769998"/>
          </a:xfrm>
          <a:prstGeom prst="rect">
            <a:avLst/>
          </a:prstGeom>
          <a:solidFill>
            <a:srgbClr val="000000"/>
          </a:solidFill>
        </p:spPr>
        <p:txBody>
          <a:bodyPr>
            <a:normAutofit/>
          </a:bodyPr>
          <a:lstStyle>
            <a:lvl1pPr>
              <a:defRPr sz="3600" b="1">
                <a:effectLst>
                  <a:outerShdw blurRad="38100" dist="38100" dir="2700000" rotWithShape="0">
                    <a:srgbClr val="000000"/>
                  </a:outerShdw>
                </a:effectLst>
              </a:defRPr>
            </a:lvl1pPr>
          </a:lstStyle>
          <a:p>
            <a:pPr algn="ctr" rtl="0">
              <a:defRPr/>
            </a:pPr>
            <a:r>
              <a:rPr lang="ar-JO" dirty="0">
                <a:solidFill>
                  <a:schemeClr val="tx1"/>
                </a:solidFill>
                <a:latin typeface="Arial" panose="020B0604020202020204" pitchFamily="34" charset="0"/>
                <a:cs typeface="Arial" panose="020B0604020202020204" pitchFamily="34" charset="0"/>
              </a:rPr>
              <a:t>البيان الموجز</a:t>
            </a:r>
            <a:endParaRPr dirty="0">
              <a:solidFill>
                <a:schemeClr val="tx1"/>
              </a:solidFill>
              <a:latin typeface="Arial" panose="020B0604020202020204" pitchFamily="34" charset="0"/>
              <a:cs typeface="Arial" panose="020B0604020202020204" pitchFamily="34" charset="0"/>
            </a:endParaRPr>
          </a:p>
        </p:txBody>
      </p:sp>
      <p:sp>
        <p:nvSpPr>
          <p:cNvPr id="6440" name="Text Box 3"/>
          <p:cNvSpPr txBox="1"/>
          <p:nvPr/>
        </p:nvSpPr>
        <p:spPr>
          <a:xfrm>
            <a:off x="8394824" y="-3381"/>
            <a:ext cx="606894" cy="830997"/>
          </a:xfrm>
          <a:prstGeom prst="rect">
            <a:avLst/>
          </a:prstGeom>
          <a:solidFill>
            <a:srgbClr val="F1F7E9"/>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latin typeface="Arial"/>
                <a:ea typeface="Arial"/>
                <a:cs typeface="Arial"/>
                <a:sym typeface="Arial"/>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634</a:t>
            </a:r>
            <a:endPar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latin typeface="Arial"/>
                <a:ea typeface="Arial"/>
                <a:cs typeface="Arial"/>
                <a:sym typeface="Arial"/>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346</a:t>
            </a: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6441"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914400">
              <a:defRPr sz="48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overrideClrMapping bg1="dk2" tx1="lt1" bg2="dk1" tx2="lt2" accent1="accent1" accent2="accent2" accent3="accent3" accent4="accent4" accent5="accent5" accent6="accent6" hlink="hlink" folHlink="folHlink"/>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41"/>
                                        </p:tgtEl>
                                        <p:attrNameLst>
                                          <p:attrName>style.visibility</p:attrName>
                                        </p:attrNameLst>
                                      </p:cBhvr>
                                      <p:to>
                                        <p:strVal val="visible"/>
                                      </p:to>
                                    </p:set>
                                    <p:anim calcmode="lin" valueType="num">
                                      <p:cBhvr>
                                        <p:cTn id="7" dur="500" fill="hold"/>
                                        <p:tgtEl>
                                          <p:spTgt spid="6441"/>
                                        </p:tgtEl>
                                        <p:attrNameLst>
                                          <p:attrName>ppt_x</p:attrName>
                                        </p:attrNameLst>
                                      </p:cBhvr>
                                      <p:tavLst>
                                        <p:tav tm="0">
                                          <p:val>
                                            <p:strVal val="#ppt_x"/>
                                          </p:val>
                                        </p:tav>
                                        <p:tav tm="100000">
                                          <p:val>
                                            <p:strVal val="#ppt_x"/>
                                          </p:val>
                                        </p:tav>
                                      </p:tavLst>
                                    </p:anim>
                                    <p:anim calcmode="lin" valueType="num">
                                      <p:cBhvr>
                                        <p:cTn id="8" dur="500" fill="hold"/>
                                        <p:tgtEl>
                                          <p:spTgt spid="64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41" grpId="0"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effectLst/>
                <a:cs typeface="Arial" panose="020B0604020202020204" pitchFamily="34" charset="0"/>
              </a:rPr>
              <a:t>خدم صفنيا مباشرة بعد أن ملأ منسّى </a:t>
            </a:r>
            <a:br>
              <a:rPr lang="ar-JO" sz="3600" dirty="0">
                <a:solidFill>
                  <a:schemeClr val="bg1"/>
                </a:solidFill>
                <a:effectLst/>
                <a:cs typeface="Arial" panose="020B0604020202020204" pitchFamily="34" charset="0"/>
              </a:rPr>
            </a:br>
            <a:r>
              <a:rPr lang="ar-JO" sz="3600" dirty="0">
                <a:solidFill>
                  <a:schemeClr val="bg1"/>
                </a:solidFill>
                <a:effectLst/>
                <a:cs typeface="Arial" panose="020B0604020202020204" pitchFamily="34" charset="0"/>
              </a:rPr>
              <a:t>ساحتي الهيكل بالأصنام</a:t>
            </a:r>
            <a:endParaRPr lang="en-US" sz="3600" dirty="0">
              <a:solidFill>
                <a:schemeClr val="bg1"/>
              </a:solidFill>
              <a:effectLst/>
              <a:cs typeface="Arial" panose="020B0604020202020204" pitchFamily="34" charset="0"/>
            </a:endParaRPr>
          </a:p>
        </p:txBody>
      </p:sp>
    </p:spTree>
    <p:extLst>
      <p:ext uri="{BB962C8B-B14F-4D97-AF65-F5344CB8AC3E}">
        <p14:creationId xmlns:p14="http://schemas.microsoft.com/office/powerpoint/2010/main" val="3835271786"/>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0657"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0658"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0659"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0660"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268871" y="76200"/>
            <a:ext cx="873958"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486400"/>
            <a:ext cx="20574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292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665" name="WordArt 10" descr="Narrow vertical"/>
          <p:cNvSpPr>
            <a:spLocks noChangeArrowheads="1" noChangeShapeType="1" noTextEdit="1"/>
          </p:cNvSpPr>
          <p:nvPr/>
        </p:nvSpPr>
        <p:spPr bwMode="auto">
          <a:xfrm>
            <a:off x="1905000" y="76200"/>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668"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0669"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03375"/>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675"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dirty="0"/>
              <a:t>سقوط         أورشليم</a:t>
            </a:r>
            <a:endParaRPr kumimoji="1" lang="en-US" sz="2800" dirty="0"/>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مهمة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0679" name="Rectangle 2"/>
          <p:cNvSpPr>
            <a:spLocks noChangeArrowheads="1"/>
          </p:cNvSpPr>
          <p:nvPr/>
        </p:nvSpPr>
        <p:spPr bwMode="auto">
          <a:xfrm>
            <a:off x="107950" y="5084763"/>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8"/>
          <p:cNvSpPr>
            <a:spLocks noChangeArrowheads="1"/>
          </p:cNvSpPr>
          <p:nvPr/>
        </p:nvSpPr>
        <p:spPr bwMode="auto">
          <a:xfrm>
            <a:off x="31750" y="5008563"/>
            <a:ext cx="20574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19"/>
          <p:cNvSpPr>
            <a:spLocks noChangeArrowheads="1"/>
          </p:cNvSpPr>
          <p:nvPr/>
        </p:nvSpPr>
        <p:spPr bwMode="auto">
          <a:xfrm>
            <a:off x="107950" y="5445125"/>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630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19"/>
          <p:cNvSpPr>
            <a:spLocks noChangeArrowheads="1"/>
          </p:cNvSpPr>
          <p:nvPr/>
        </p:nvSpPr>
        <p:spPr bwMode="auto">
          <a:xfrm>
            <a:off x="4500563" y="5516563"/>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18"/>
          <p:cNvSpPr>
            <a:spLocks noChangeArrowheads="1"/>
          </p:cNvSpPr>
          <p:nvPr/>
        </p:nvSpPr>
        <p:spPr bwMode="auto">
          <a:xfrm>
            <a:off x="2195513" y="594995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3749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1000" fill="hold"/>
                                        <p:tgtEl>
                                          <p:spTgt spid="26"/>
                                        </p:tgtEl>
                                        <p:attrNameLst>
                                          <p:attrName>ppt_x</p:attrName>
                                        </p:attrNameLst>
                                      </p:cBhvr>
                                      <p:tavLst>
                                        <p:tav tm="0">
                                          <p:val>
                                            <p:strVal val="#ppt_x"/>
                                          </p:val>
                                        </p:tav>
                                        <p:tav tm="100000">
                                          <p:val>
                                            <p:strVal val="#ppt_x"/>
                                          </p:val>
                                        </p:tav>
                                      </p:tavLst>
                                    </p:anim>
                                    <p:anim calcmode="lin" valueType="num">
                                      <p:cBhvr additive="base">
                                        <p:cTn id="8" dur="1000" fill="hold"/>
                                        <p:tgtEl>
                                          <p:spTgt spid="2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0679"/>
                                        </p:tgtEl>
                                        <p:attrNameLst>
                                          <p:attrName>style.visibility</p:attrName>
                                        </p:attrNameLst>
                                      </p:cBhvr>
                                      <p:to>
                                        <p:strVal val="visible"/>
                                      </p:to>
                                    </p:set>
                                    <p:anim calcmode="lin" valueType="num">
                                      <p:cBhvr additive="base">
                                        <p:cTn id="15" dur="500" fill="hold"/>
                                        <p:tgtEl>
                                          <p:spTgt spid="70679"/>
                                        </p:tgtEl>
                                        <p:attrNameLst>
                                          <p:attrName>ppt_x</p:attrName>
                                        </p:attrNameLst>
                                      </p:cBhvr>
                                      <p:tavLst>
                                        <p:tav tm="0">
                                          <p:val>
                                            <p:strVal val="#ppt_x"/>
                                          </p:val>
                                        </p:tav>
                                        <p:tav tm="100000">
                                          <p:val>
                                            <p:strVal val="#ppt_x"/>
                                          </p:val>
                                        </p:tav>
                                      </p:tavLst>
                                    </p:anim>
                                    <p:anim calcmode="lin" valueType="num">
                                      <p:cBhvr additive="base">
                                        <p:cTn id="16" dur="500" fill="hold"/>
                                        <p:tgtEl>
                                          <p:spTgt spid="706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9" grpId="0" animBg="1"/>
      <p:bldP spid="26" grpId="0"/>
      <p:bldP spid="27"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0578"/>
            <a:ext cx="9144000" cy="1382706"/>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كيف نستجيب ل</a:t>
            </a:r>
            <a:r>
              <a:rPr lang="ar-JO" sz="4800" dirty="0">
                <a:solidFill>
                  <a:srgbClr val="FFFF00"/>
                </a:solidFill>
                <a:effectLst>
                  <a:glow rad="127000">
                    <a:schemeClr val="tx1"/>
                  </a:glow>
                </a:effectLst>
                <a:ea typeface="ＭＳ Ｐゴシック" charset="0"/>
              </a:rPr>
              <a:t>ميزان</a:t>
            </a:r>
            <a:r>
              <a:rPr lang="ar-JO" sz="4800" dirty="0">
                <a:effectLst>
                  <a:glow rad="127000">
                    <a:schemeClr val="tx1"/>
                  </a:glow>
                </a:effectLst>
                <a:ea typeface="ＭＳ Ｐゴシック" charset="0"/>
              </a:rPr>
              <a:t> الرب؟</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014792" y="1681473"/>
            <a:ext cx="6877353" cy="5162177"/>
          </a:xfrm>
          <a:prstGeom prst="rect">
            <a:avLst/>
          </a:prstGeom>
        </p:spPr>
      </p:pic>
      <p:sp>
        <p:nvSpPr>
          <p:cNvPr id="4" name="Rectangle 2"/>
          <p:cNvSpPr txBox="1">
            <a:spLocks noChangeArrowheads="1"/>
          </p:cNvSpPr>
          <p:nvPr/>
        </p:nvSpPr>
        <p:spPr bwMode="auto">
          <a:xfrm>
            <a:off x="197928"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الدينونة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4717353" y="5032217"/>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التحرير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20612" y="5870456"/>
            <a:ext cx="4304999" cy="103812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التوبة</a:t>
            </a:r>
            <a:endParaRPr kumimoji="0" lang="en-US" sz="4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4349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anim calcmode="lin" valueType="num">
                                      <p:cBhvr>
                                        <p:cTn id="8" dur="400" fill="hold"/>
                                        <p:tgtEl>
                                          <p:spTgt spid="6"/>
                                        </p:tgtEl>
                                        <p:attrNameLst>
                                          <p:attrName>ppt_x</p:attrName>
                                        </p:attrNameLst>
                                      </p:cBhvr>
                                      <p:tavLst>
                                        <p:tav tm="0">
                                          <p:val>
                                            <p:strVal val="#ppt_x"/>
                                          </p:val>
                                        </p:tav>
                                        <p:tav tm="100000">
                                          <p:val>
                                            <p:strVal val="#ppt_x"/>
                                          </p:val>
                                        </p:tav>
                                      </p:tavLst>
                                    </p:anim>
                                    <p:anim calcmode="lin" valueType="num">
                                      <p:cBhvr>
                                        <p:cTn id="9" dur="400" fill="hold"/>
                                        <p:tgtEl>
                                          <p:spTgt spid="6"/>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50800" y="406400"/>
            <a:ext cx="9042400" cy="6032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2129"/>
            <a:ext cx="9144000" cy="193527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تنذرنا دينونة الله المستقبلية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بأن </a:t>
            </a:r>
            <a:r>
              <a:rPr lang="ar-JO" sz="4800" dirty="0">
                <a:solidFill>
                  <a:srgbClr val="FFFF00"/>
                </a:solidFill>
                <a:effectLst>
                  <a:glow rad="127000">
                    <a:schemeClr val="tx1"/>
                  </a:glow>
                </a:effectLst>
                <a:ea typeface="ＭＳ Ｐゴシック" charset="0"/>
              </a:rPr>
              <a:t>نتوب</a:t>
            </a:r>
            <a:r>
              <a:rPr lang="ar-JO" sz="4800" dirty="0">
                <a:effectLst>
                  <a:glow rad="127000">
                    <a:schemeClr val="tx1"/>
                  </a:glow>
                </a:effectLst>
                <a:ea typeface="ＭＳ Ｐゴシック" charset="0"/>
              </a:rPr>
              <a:t>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صفنيا 1: 1-3: 8</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21292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صفنيا ١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0210881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880805493"/>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621197086"/>
              </p:ext>
            </p:extLst>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0" y="4953000"/>
            <a:ext cx="1005840" cy="1055914"/>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Times New Roman"/>
              <a:ea typeface="ＭＳ Ｐゴシック" charset="0"/>
              <a:cs typeface="ＭＳ Ｐゴシック" charset="0"/>
            </a:endParaRPr>
          </a:p>
        </p:txBody>
      </p:sp>
    </p:spTree>
    <p:extLst>
      <p:ext uri="{BB962C8B-B14F-4D97-AF65-F5344CB8AC3E}">
        <p14:creationId xmlns:p14="http://schemas.microsoft.com/office/powerpoint/2010/main" val="1114626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87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4994"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36950" y="3500438"/>
            <a:ext cx="560705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83" name="Rectangle 7"/>
          <p:cNvSpPr>
            <a:spLocks noGrp="1" noRot="1" noChangeArrowheads="1"/>
          </p:cNvSpPr>
          <p:nvPr>
            <p:ph type="title" idx="4294967295"/>
          </p:nvPr>
        </p:nvSpPr>
        <p:spPr>
          <a:xfrm>
            <a:off x="6248400" y="0"/>
            <a:ext cx="2895600" cy="609600"/>
          </a:xfrm>
        </p:spPr>
        <p:txBody>
          <a:bodyPr/>
          <a:lstStyle/>
          <a:p>
            <a:pPr algn="r" eaLnBrk="1" hangingPunct="1">
              <a:defRPr/>
            </a:pPr>
            <a:r>
              <a:rPr lang="en-US" sz="3600" dirty="0">
                <a:effectLst>
                  <a:glow rad="152400">
                    <a:srgbClr val="000000"/>
                  </a:glow>
                </a:effectLst>
                <a:ea typeface="ＭＳ Ｐゴシック" charset="0"/>
                <a:cs typeface="Arial" panose="020B0604020202020204" pitchFamily="34" charset="0"/>
              </a:rPr>
              <a:t>Judgment</a:t>
            </a:r>
          </a:p>
        </p:txBody>
      </p:sp>
      <p:pic>
        <p:nvPicPr>
          <p:cNvPr id="84996"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40200" y="0"/>
            <a:ext cx="50038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4997" name="Picture 3"/>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97563" y="2276475"/>
            <a:ext cx="3246437" cy="212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87" name="Text Box 11"/>
          <p:cNvSpPr txBox="1">
            <a:spLocks noChangeArrowheads="1"/>
          </p:cNvSpPr>
          <p:nvPr/>
        </p:nvSpPr>
        <p:spPr bwMode="auto">
          <a:xfrm>
            <a:off x="179512" y="28363"/>
            <a:ext cx="3357438" cy="483209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2 نزعاً أنزع الكل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عن وجه الأرض</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يقول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3 أنزع </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الإنسان والحيوان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أنزع </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طيور السماء</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سمك البحر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والمعاثر مع الأشرار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وأقطع الإنسان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عن وجه الأرض</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يقول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(صف 1: 2-3)</a:t>
            </a:r>
            <a:endParaRPr kumimoji="0" lang="en-US"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26164443"/>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379787"/>
                                        </p:tgtEl>
                                        <p:attrNameLst>
                                          <p:attrName>style.visibility</p:attrName>
                                        </p:attrNameLst>
                                      </p:cBhvr>
                                      <p:to>
                                        <p:strVal val="visible"/>
                                      </p:to>
                                    </p:set>
                                    <p:animEffect transition="in" filter="dissolve">
                                      <p:cBhvr>
                                        <p:cTn id="7"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9144000" cy="6875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79" name="Text Box 3"/>
          <p:cNvSpPr txBox="1">
            <a:spLocks noChangeArrowheads="1"/>
          </p:cNvSpPr>
          <p:nvPr/>
        </p:nvSpPr>
        <p:spPr bwMode="auto">
          <a:xfrm>
            <a:off x="0" y="0"/>
            <a:ext cx="9144000" cy="584776"/>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خليقة الله ... اليوم 6</a:t>
            </a:r>
            <a:endParaRPr kumimoji="0" lang="en-US"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379783" name="Rectangle 7"/>
          <p:cNvSpPr>
            <a:spLocks noGrp="1" noRot="1" noChangeArrowheads="1"/>
          </p:cNvSpPr>
          <p:nvPr>
            <p:ph type="title" idx="4294967295"/>
          </p:nvPr>
        </p:nvSpPr>
        <p:spPr>
          <a:xfrm>
            <a:off x="8082808" y="9128"/>
            <a:ext cx="2895600" cy="609600"/>
          </a:xfrm>
        </p:spPr>
        <p:txBody>
          <a:bodyPr/>
          <a:lstStyle/>
          <a:p>
            <a:pPr algn="r" eaLnBrk="1" hangingPunct="1">
              <a:defRPr/>
            </a:pPr>
            <a:r>
              <a:rPr lang="ar-JO" sz="3200" b="1" dirty="0">
                <a:effectLst>
                  <a:glow rad="152400">
                    <a:srgbClr val="000000"/>
                  </a:glow>
                </a:effectLst>
                <a:latin typeface="Arial" panose="020B0604020202020204" pitchFamily="34" charset="0"/>
                <a:ea typeface="ＭＳ Ｐゴシック" charset="0"/>
                <a:cs typeface="Arial" panose="020B0604020202020204" pitchFamily="34" charset="0"/>
              </a:rPr>
              <a:t>المرأة</a:t>
            </a:r>
            <a:endParaRPr lang="en-US" sz="3200" b="1" dirty="0">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2379785" name="Text Box 9"/>
          <p:cNvSpPr txBox="1">
            <a:spLocks noChangeArrowheads="1"/>
          </p:cNvSpPr>
          <p:nvPr/>
        </p:nvSpPr>
        <p:spPr bwMode="auto">
          <a:xfrm>
            <a:off x="1160720" y="3028054"/>
            <a:ext cx="5410200"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على صورة الله خلقه</a:t>
            </a:r>
            <a:endParaRPr kumimoji="0" lang="en-US"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379786" name="Text Box 10"/>
          <p:cNvSpPr txBox="1">
            <a:spLocks noChangeArrowheads="1"/>
          </p:cNvSpPr>
          <p:nvPr/>
        </p:nvSpPr>
        <p:spPr bwMode="auto">
          <a:xfrm>
            <a:off x="170120" y="719900"/>
            <a:ext cx="5410200" cy="1077218"/>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فخلق الله الإنسان                       على صورته</a:t>
            </a:r>
            <a:endParaRPr kumimoji="0" lang="en-US"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379787" name="Text Box 11"/>
          <p:cNvSpPr txBox="1">
            <a:spLocks noChangeArrowheads="1"/>
          </p:cNvSpPr>
          <p:nvPr/>
        </p:nvSpPr>
        <p:spPr bwMode="auto">
          <a:xfrm>
            <a:off x="2789858" y="5105400"/>
            <a:ext cx="6354142" cy="5847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ذكراً وأنثى خلقهم (تكوين 1: 27)</a:t>
            </a:r>
            <a:endParaRPr kumimoji="0" lang="en-US" sz="32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48337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379786"/>
                                        </p:tgtEl>
                                        <p:attrNameLst>
                                          <p:attrName>style.visibility</p:attrName>
                                        </p:attrNameLst>
                                      </p:cBhvr>
                                      <p:to>
                                        <p:strVal val="visible"/>
                                      </p:to>
                                    </p:set>
                                    <p:animEffect transition="in" filter="dissolve">
                                      <p:cBhvr>
                                        <p:cTn id="7" dur="1000"/>
                                        <p:tgtEl>
                                          <p:spTgt spid="2379786"/>
                                        </p:tgtEl>
                                      </p:cBhvr>
                                    </p:animEffect>
                                  </p:childTnLst>
                                </p:cTn>
                              </p:par>
                            </p:childTnLst>
                          </p:cTn>
                        </p:par>
                        <p:par>
                          <p:cTn id="8" fill="hold" nodeType="afterGroup">
                            <p:stCondLst>
                              <p:cond delay="1000"/>
                            </p:stCondLst>
                            <p:childTnLst>
                              <p:par>
                                <p:cTn id="9" presetID="9" presetClass="entr" presetSubtype="0" fill="hold" nodeType="afterEffect">
                                  <p:stCondLst>
                                    <p:cond delay="0"/>
                                  </p:stCondLst>
                                  <p:childTnLst>
                                    <p:set>
                                      <p:cBhvr>
                                        <p:cTn id="10" dur="1" fill="hold">
                                          <p:stCondLst>
                                            <p:cond delay="0"/>
                                          </p:stCondLst>
                                        </p:cTn>
                                        <p:tgtEl>
                                          <p:spTgt spid="2379785"/>
                                        </p:tgtEl>
                                        <p:attrNameLst>
                                          <p:attrName>style.visibility</p:attrName>
                                        </p:attrNameLst>
                                      </p:cBhvr>
                                      <p:to>
                                        <p:strVal val="visible"/>
                                      </p:to>
                                    </p:set>
                                    <p:animEffect transition="in" filter="dissolve">
                                      <p:cBhvr>
                                        <p:cTn id="11" dur="2000"/>
                                        <p:tgtEl>
                                          <p:spTgt spid="2379785"/>
                                        </p:tgtEl>
                                      </p:cBhvr>
                                    </p:animEffect>
                                  </p:childTnLst>
                                </p:cTn>
                              </p:par>
                            </p:childTnLst>
                          </p:cTn>
                        </p:par>
                        <p:par>
                          <p:cTn id="12" fill="hold" nodeType="afterGroup">
                            <p:stCondLst>
                              <p:cond delay="3000"/>
                            </p:stCondLst>
                            <p:childTnLst>
                              <p:par>
                                <p:cTn id="13" presetID="9" presetClass="entr" presetSubtype="0" fill="hold" nodeType="afterEffect">
                                  <p:stCondLst>
                                    <p:cond delay="0"/>
                                  </p:stCondLst>
                                  <p:childTnLst>
                                    <p:set>
                                      <p:cBhvr>
                                        <p:cTn id="14" dur="1" fill="hold">
                                          <p:stCondLst>
                                            <p:cond delay="0"/>
                                          </p:stCondLst>
                                        </p:cTn>
                                        <p:tgtEl>
                                          <p:spTgt spid="2379787"/>
                                        </p:tgtEl>
                                        <p:attrNameLst>
                                          <p:attrName>style.visibility</p:attrName>
                                        </p:attrNameLst>
                                      </p:cBhvr>
                                      <p:to>
                                        <p:strVal val="visible"/>
                                      </p:to>
                                    </p:set>
                                    <p:animEffect transition="in" filter="dissolve">
                                      <p:cBhvr>
                                        <p:cTn id="15"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7302" name="Rectangle 6"/>
          <p:cNvSpPr>
            <a:spLocks noGrp="1" noRot="1" noChangeArrowheads="1"/>
          </p:cNvSpPr>
          <p:nvPr>
            <p:ph type="title" idx="4294967295"/>
          </p:nvPr>
        </p:nvSpPr>
        <p:spPr>
          <a:xfrm>
            <a:off x="6172200" y="0"/>
            <a:ext cx="2895600" cy="609600"/>
          </a:xfrm>
        </p:spPr>
        <p:txBody>
          <a:bodyPr/>
          <a:lstStyle/>
          <a:p>
            <a:pPr algn="r" eaLnBrk="1" hangingPunct="1">
              <a:defRPr/>
            </a:pPr>
            <a:r>
              <a:rPr lang="en-US" sz="3600" b="1" dirty="0">
                <a:effectLst>
                  <a:glow rad="165100">
                    <a:srgbClr val="000000"/>
                  </a:glow>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Mandate</a:t>
            </a:r>
          </a:p>
        </p:txBody>
      </p:sp>
      <p:sp>
        <p:nvSpPr>
          <p:cNvPr id="8" name="Text Box 1041"/>
          <p:cNvSpPr txBox="1">
            <a:spLocks noChangeArrowheads="1"/>
          </p:cNvSpPr>
          <p:nvPr/>
        </p:nvSpPr>
        <p:spPr bwMode="auto">
          <a:xfrm>
            <a:off x="8431844" y="48907"/>
            <a:ext cx="698178"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cs typeface="Arial" panose="020B0604020202020204" pitchFamily="34" charset="0"/>
              </a:rPr>
              <a:t>448</a:t>
            </a:r>
            <a:endParaRPr kumimoji="0" lang="en-US" sz="2400" b="1" u="none" strike="noStrike" kern="1200" cap="none" spc="0" normalizeH="0" baseline="0" noProof="0" dirty="0">
              <a:ln>
                <a:noFill/>
              </a:ln>
              <a:solidFill>
                <a:srgbClr val="000000"/>
              </a:solidFill>
              <a:effectLst>
                <a:glow rad="165100">
                  <a:srgbClr val="000000"/>
                </a:glow>
              </a:effectLst>
              <a:uLnTx/>
              <a:uFillTx/>
              <a:latin typeface="Arial" panose="020B0604020202020204" pitchFamily="34" charset="0"/>
              <a:cs typeface="Arial" panose="020B0604020202020204" pitchFamily="34" charset="0"/>
            </a:endParaRPr>
          </a:p>
        </p:txBody>
      </p:sp>
      <p:sp>
        <p:nvSpPr>
          <p:cNvPr id="11" name="Rectangle 3"/>
          <p:cNvSpPr>
            <a:spLocks noChangeArrowheads="1"/>
          </p:cNvSpPr>
          <p:nvPr/>
        </p:nvSpPr>
        <p:spPr bwMode="auto">
          <a:xfrm>
            <a:off x="0" y="0"/>
            <a:ext cx="9144000" cy="463846"/>
          </a:xfrm>
          <a:prstGeom prst="rect">
            <a:avLst/>
          </a:prstGeom>
          <a:solidFill>
            <a:srgbClr val="000000"/>
          </a:solidFill>
          <a:ln w="9525">
            <a:solidFill>
              <a:srgbClr val="000000"/>
            </a:solidFill>
            <a:round/>
            <a:headEn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000000"/>
              </a:solidFill>
              <a:effectLst/>
              <a:uLnTx/>
              <a:uFillTx/>
              <a:latin typeface="Comic Sans MS" charset="0"/>
              <a:ea typeface="ＭＳ Ｐゴシック" charset="0"/>
              <a:cs typeface="Arial" panose="020B0604020202020204" pitchFamily="34" charset="0"/>
            </a:endParaRPr>
          </a:p>
        </p:txBody>
      </p:sp>
      <p:pic>
        <p:nvPicPr>
          <p:cNvPr id="8294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87303" name="Text Box 7"/>
          <p:cNvSpPr txBox="1">
            <a:spLocks noChangeArrowheads="1"/>
          </p:cNvSpPr>
          <p:nvPr/>
        </p:nvSpPr>
        <p:spPr bwMode="auto">
          <a:xfrm>
            <a:off x="228600" y="5591175"/>
            <a:ext cx="8915400" cy="1077218"/>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وعلى كل حيوان                                                       </a:t>
            </a:r>
            <a:r>
              <a:rPr kumimoji="0" lang="ar-JO" sz="3200" b="1"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يدب على الأرض </a:t>
            </a: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(تك 1: 28)</a:t>
            </a:r>
            <a:endParaRPr kumimoji="0" lang="en-US"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87304" name="Text Box 8"/>
          <p:cNvSpPr txBox="1">
            <a:spLocks noChangeArrowheads="1"/>
          </p:cNvSpPr>
          <p:nvPr/>
        </p:nvSpPr>
        <p:spPr bwMode="auto">
          <a:xfrm>
            <a:off x="228600" y="381000"/>
            <a:ext cx="4191000" cy="584775"/>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وعلى </a:t>
            </a:r>
            <a:r>
              <a:rPr kumimoji="0" lang="ar-JO" sz="3200" b="1"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طير</a:t>
            </a: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 السماء</a:t>
            </a:r>
            <a:endParaRPr kumimoji="0" lang="en-US"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87305" name="Text Box 9"/>
          <p:cNvSpPr txBox="1">
            <a:spLocks noChangeArrowheads="1"/>
          </p:cNvSpPr>
          <p:nvPr/>
        </p:nvSpPr>
        <p:spPr bwMode="auto">
          <a:xfrm>
            <a:off x="228600" y="3124200"/>
            <a:ext cx="6096000" cy="584775"/>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وتسلطوا على </a:t>
            </a:r>
            <a:r>
              <a:rPr kumimoji="0" lang="ar-JO" sz="3200" b="1" u="none" strike="noStrike" kern="1200" cap="none" spc="0" normalizeH="0" baseline="0" noProof="0" dirty="0">
                <a:ln>
                  <a:noFill/>
                </a:ln>
                <a:solidFill>
                  <a:srgbClr val="FFFF00"/>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سمك</a:t>
            </a: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 البحر</a:t>
            </a:r>
            <a:endParaRPr kumimoji="0" lang="en-US"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2487306" name="Text Box 10"/>
          <p:cNvSpPr txBox="1">
            <a:spLocks noChangeArrowheads="1"/>
          </p:cNvSpPr>
          <p:nvPr/>
        </p:nvSpPr>
        <p:spPr bwMode="auto">
          <a:xfrm>
            <a:off x="5715000" y="381000"/>
            <a:ext cx="3352800" cy="2554545"/>
          </a:xfrm>
          <a:prstGeom prst="rect">
            <a:avLst/>
          </a:prstGeom>
          <a:noFill/>
          <a:ln w="9525">
            <a:noFill/>
            <a:miter lim="800000"/>
            <a:headEnd/>
            <a:tailEnd/>
          </a:ln>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rPr>
              <a:t>وباركهم الله             وقال لهم           أثمروا وأكثروا         واملأوا الأرض         وأخضعوها</a:t>
            </a:r>
            <a:endParaRPr kumimoji="0" lang="en-US" sz="3200" b="1" u="none" strike="noStrike" kern="1200" cap="none" spc="0" normalizeH="0" baseline="0" noProof="0" dirty="0">
              <a:ln>
                <a:noFill/>
              </a:ln>
              <a:solidFill>
                <a:srgbClr val="FFFFFF"/>
              </a:solidFill>
              <a:effectLst>
                <a:glow rad="165100">
                  <a:srgbClr val="000000"/>
                </a:glow>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391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87305"/>
                                        </p:tgtEl>
                                        <p:attrNameLst>
                                          <p:attrName>style.visibility</p:attrName>
                                        </p:attrNameLst>
                                      </p:cBhvr>
                                      <p:to>
                                        <p:strVal val="visible"/>
                                      </p:to>
                                    </p:set>
                                    <p:animEffect transition="in" filter="dissolve">
                                      <p:cBhvr>
                                        <p:cTn id="7" dur="500"/>
                                        <p:tgtEl>
                                          <p:spTgt spid="24873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87304"/>
                                        </p:tgtEl>
                                        <p:attrNameLst>
                                          <p:attrName>style.visibility</p:attrName>
                                        </p:attrNameLst>
                                      </p:cBhvr>
                                      <p:to>
                                        <p:strVal val="visible"/>
                                      </p:to>
                                    </p:set>
                                    <p:animEffect transition="in" filter="dissolve">
                                      <p:cBhvr>
                                        <p:cTn id="12" dur="500"/>
                                        <p:tgtEl>
                                          <p:spTgt spid="24873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487303"/>
                                        </p:tgtEl>
                                        <p:attrNameLst>
                                          <p:attrName>style.visibility</p:attrName>
                                        </p:attrNameLst>
                                      </p:cBhvr>
                                      <p:to>
                                        <p:strVal val="visible"/>
                                      </p:to>
                                    </p:set>
                                    <p:animEffect transition="in" filter="dissolve">
                                      <p:cBhvr>
                                        <p:cTn id="17" dur="500"/>
                                        <p:tgtEl>
                                          <p:spTgt spid="2487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7303" grpId="0"/>
      <p:bldP spid="2487304" grpId="0"/>
      <p:bldP spid="2487305"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4994"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36950" y="3500438"/>
            <a:ext cx="560705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83" name="Rectangle 7"/>
          <p:cNvSpPr>
            <a:spLocks noGrp="1" noRot="1" noChangeArrowheads="1"/>
          </p:cNvSpPr>
          <p:nvPr>
            <p:ph type="title" idx="4294967295"/>
          </p:nvPr>
        </p:nvSpPr>
        <p:spPr>
          <a:xfrm>
            <a:off x="6248400" y="0"/>
            <a:ext cx="2895600" cy="609600"/>
          </a:xfrm>
        </p:spPr>
        <p:txBody>
          <a:bodyPr/>
          <a:lstStyle/>
          <a:p>
            <a:pPr algn="r" eaLnBrk="1" hangingPunct="1">
              <a:defRPr/>
            </a:pPr>
            <a:r>
              <a:rPr lang="en-US" sz="3600" dirty="0">
                <a:effectLst>
                  <a:glow rad="152400">
                    <a:srgbClr val="000000"/>
                  </a:glow>
                </a:effectLst>
                <a:ea typeface="ＭＳ Ｐゴシック" charset="0"/>
                <a:cs typeface="Arial" panose="020B0604020202020204" pitchFamily="34" charset="0"/>
              </a:rPr>
              <a:t>Judgment</a:t>
            </a:r>
          </a:p>
        </p:txBody>
      </p:sp>
      <p:pic>
        <p:nvPicPr>
          <p:cNvPr id="84996"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40200" y="0"/>
            <a:ext cx="50038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4997" name="Picture 3"/>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97563" y="2276475"/>
            <a:ext cx="3246437" cy="212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79787" name="Text Box 11"/>
          <p:cNvSpPr txBox="1">
            <a:spLocks noChangeArrowheads="1"/>
          </p:cNvSpPr>
          <p:nvPr/>
        </p:nvSpPr>
        <p:spPr bwMode="auto">
          <a:xfrm>
            <a:off x="179512" y="28363"/>
            <a:ext cx="3357438" cy="4832092"/>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2 نزعاً أنزع الكل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عن وجه الأرض</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يقول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3 أنزع </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الإنسان والحيوان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أنزع </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طيور السماء</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a:t>
            </a:r>
            <a:r>
              <a:rPr kumimoji="0" lang="ar-JO" sz="2800" b="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سمك البحر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والمعاثر مع الأشرار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وأقطع الإنسان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عن وجه الأرض</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يقول الرب</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(صف 1: 2-3)</a:t>
            </a:r>
            <a:endParaRPr kumimoji="0" lang="en-US" sz="2800" b="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01965799"/>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379787"/>
                                        </p:tgtEl>
                                        <p:attrNameLst>
                                          <p:attrName>style.visibility</p:attrName>
                                        </p:attrNameLst>
                                      </p:cBhvr>
                                      <p:to>
                                        <p:strVal val="visible"/>
                                      </p:to>
                                    </p:set>
                                    <p:animEffect transition="in" filter="dissolve">
                                      <p:cBhvr>
                                        <p:cTn id="7" dur="2000"/>
                                        <p:tgtEl>
                                          <p:spTgt spid="2379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6443"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6444"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pPr rtl="0">
              <a:defRPr/>
            </a:pPr>
            <a:r>
              <a:rPr dirty="0">
                <a:latin typeface="Arial" panose="020B0604020202020204" pitchFamily="34" charset="0"/>
                <a:cs typeface="Arial" panose="020B0604020202020204" pitchFamily="34" charset="0"/>
              </a:rPr>
              <a:t>العهد</a:t>
            </a:r>
          </a:p>
        </p:txBody>
      </p:sp>
      <p:sp>
        <p:nvSpPr>
          <p:cNvPr id="6445" name="Rectangle 2"/>
          <p:cNvSpPr txBox="1"/>
          <p:nvPr/>
        </p:nvSpPr>
        <p:spPr>
          <a:xfrm>
            <a:off x="663952" y="1602006"/>
            <a:ext cx="7862045" cy="304698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80000"/>
                    </a:schemeClr>
                  </a:glow>
                </a:effectLst>
                <a:latin typeface="Arial" pitchFamily="34" charset="0"/>
                <a:ea typeface="+mn-ea"/>
                <a:cs typeface="Arial" pitchFamily="34" charset="0"/>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بعد</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تأديب</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أورشليم</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٣: ١-٧</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ar-JO"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والأمم</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ar-JO"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٢: ٤-١٥ ؛ ٣: ٨</a:t>
            </a:r>
            <a:r>
              <a:rPr lang="en-US" kern="0" dirty="0">
                <a:solidFill>
                  <a:srgbClr val="8F8F8F">
                    <a:lumOff val="44000"/>
                  </a:srgbClr>
                </a:solidFill>
                <a:effectLst>
                  <a:glow rad="228600">
                    <a:srgbClr val="000000">
                      <a:alpha val="80000"/>
                    </a:srgbClr>
                  </a:glow>
                </a:effectLst>
                <a:sym typeface="Times New Roman"/>
              </a:rPr>
              <a:t> </a:t>
            </a:r>
            <a:r>
              <a:rPr lang="ar-JO" kern="0" dirty="0">
                <a:solidFill>
                  <a:srgbClr val="8F8F8F">
                    <a:lumOff val="44000"/>
                  </a:srgbClr>
                </a:solidFill>
                <a:effectLst>
                  <a:glow rad="228600">
                    <a:srgbClr val="000000">
                      <a:alpha val="80000"/>
                    </a:srgbClr>
                  </a:glow>
                </a:effectLst>
                <a:sym typeface="Times New Roman"/>
              </a:rPr>
              <a:t> </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lang="en-US" kern="0" dirty="0">
                <a:solidFill>
                  <a:srgbClr val="8F8F8F">
                    <a:lumOff val="44000"/>
                  </a:srgbClr>
                </a:solidFill>
                <a:effectLst>
                  <a:glow rad="228600">
                    <a:srgbClr val="000000">
                      <a:alpha val="80000"/>
                    </a:srgbClr>
                  </a:glow>
                </a:effectLst>
                <a:sym typeface="Times New Roman"/>
              </a:rPr>
              <a:t> </a:t>
            </a:r>
            <a:r>
              <a:rPr lang="ar-JO" kern="0" dirty="0">
                <a:solidFill>
                  <a:srgbClr val="8F8F8F">
                    <a:lumOff val="44000"/>
                  </a:srgbClr>
                </a:solidFill>
                <a:effectLst>
                  <a:glow rad="228600">
                    <a:srgbClr val="000000">
                      <a:alpha val="80000"/>
                    </a:srgbClr>
                  </a:glow>
                </a:effectLst>
                <a:sym typeface="Times New Roman"/>
              </a:rPr>
              <a:t> س</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يتم</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رجوع</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إسرائيل</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وازدهارها</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بإست</a:t>
            </a:r>
            <a:r>
              <a:rPr kumimoji="0" lang="ar-JO"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ي</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فاء</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الأرض</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والعهد</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الجديد</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٣: ١٩-٢٠</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endPar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endParaRPr>
          </a:p>
        </p:txBody>
      </p:sp>
      <p:sp>
        <p:nvSpPr>
          <p:cNvPr id="6446" name="Text Box 3"/>
          <p:cNvSpPr txBox="1"/>
          <p:nvPr/>
        </p:nvSpPr>
        <p:spPr>
          <a:xfrm>
            <a:off x="8012292" y="44450"/>
            <a:ext cx="981052"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a:defRPr sz="24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347د</a:t>
            </a:r>
            <a:endParaRPr kumimoji="0"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47"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47"/>
                                        </p:tgtEl>
                                        <p:attrNameLst>
                                          <p:attrName>style.visibility</p:attrName>
                                        </p:attrNameLst>
                                      </p:cBhvr>
                                      <p:to>
                                        <p:strVal val="visible"/>
                                      </p:to>
                                    </p:set>
                                    <p:anim calcmode="lin" valueType="num">
                                      <p:cBhvr>
                                        <p:cTn id="7" dur="500" fill="hold"/>
                                        <p:tgtEl>
                                          <p:spTgt spid="6447"/>
                                        </p:tgtEl>
                                        <p:attrNameLst>
                                          <p:attrName>ppt_x</p:attrName>
                                        </p:attrNameLst>
                                      </p:cBhvr>
                                      <p:tavLst>
                                        <p:tav tm="0">
                                          <p:val>
                                            <p:strVal val="#ppt_x"/>
                                          </p:val>
                                        </p:tav>
                                        <p:tav tm="100000">
                                          <p:val>
                                            <p:strVal val="#ppt_x"/>
                                          </p:val>
                                        </p:tav>
                                      </p:tavLst>
                                    </p:anim>
                                    <p:anim calcmode="lin" valueType="num">
                                      <p:cBhvr>
                                        <p:cTn id="8" dur="500" fill="hold"/>
                                        <p:tgtEl>
                                          <p:spTgt spid="64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47" grpId="0"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1375628398"/>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cs typeface="Arial" panose="020B0604020202020204" pitchFamily="34"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668570587"/>
              </p:ext>
            </p:extLst>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796834" y="5368834"/>
            <a:ext cx="1332412" cy="1031966"/>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AEA"/>
              </a:solidFill>
              <a:effectLst/>
              <a:uLnTx/>
              <a:uFillTx/>
              <a:latin typeface="Times New Roman"/>
              <a:ea typeface="ＭＳ Ｐゴシック" charset="0"/>
              <a:cs typeface="ＭＳ Ｐゴシック" charset="0"/>
            </a:endParaRPr>
          </a:p>
        </p:txBody>
      </p:sp>
    </p:spTree>
    <p:extLst>
      <p:ext uri="{BB962C8B-B14F-4D97-AF65-F5344CB8AC3E}">
        <p14:creationId xmlns:p14="http://schemas.microsoft.com/office/powerpoint/2010/main" val="12181118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4119"/>
            <a:ext cx="9144000" cy="6853881"/>
          </a:xfrm>
          <a:prstGeom prst="rect">
            <a:avLst/>
          </a:prstGeom>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وأمد يدي على يهوذا</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وعلى كل سكان أورشليم</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وأقطع من هذا المكان</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بقية البعل</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اسم الكماريم مع الكهنة</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(صف 1: 4)</a:t>
            </a:r>
            <a:endParaRPr lang="en-US" sz="2800" dirty="0">
              <a:effectLst>
                <a:glow rad="127000">
                  <a:schemeClr val="tx1"/>
                </a:glow>
              </a:effectLst>
              <a:ea typeface="ＭＳ Ｐゴシック" charset="0"/>
            </a:endParaRPr>
          </a:p>
        </p:txBody>
      </p:sp>
    </p:spTree>
    <p:extLst>
      <p:ext uri="{BB962C8B-B14F-4D97-AF65-F5344CB8AC3E}">
        <p14:creationId xmlns:p14="http://schemas.microsoft.com/office/powerpoint/2010/main" val="3194047202"/>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2679451"/>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والساجدين على السطوح لجند السماء</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والساجدين الحالفين بالرب</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والحالفين بملكوم </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(صف 1: 5)</a:t>
            </a:r>
            <a:endParaRPr lang="en-US" sz="2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1475656" y="2636912"/>
            <a:ext cx="6197600" cy="3352800"/>
          </a:xfrm>
          <a:prstGeom prst="rect">
            <a:avLst/>
          </a:prstGeom>
        </p:spPr>
      </p:pic>
      <p:sp>
        <p:nvSpPr>
          <p:cNvPr id="4" name="Rectangle 2"/>
          <p:cNvSpPr txBox="1">
            <a:spLocks noChangeArrowheads="1"/>
          </p:cNvSpPr>
          <p:nvPr/>
        </p:nvSpPr>
        <p:spPr bwMode="auto">
          <a:xfrm>
            <a:off x="36512" y="5877272"/>
            <a:ext cx="9144000" cy="5912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البابا فرنسيس يعبد إله الشمس</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47915541"/>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
            <a:ext cx="6186715" cy="6845203"/>
          </a:xfrm>
          <a:prstGeom prst="rect">
            <a:avLst/>
          </a:prstGeom>
        </p:spPr>
      </p:pic>
      <p:sp>
        <p:nvSpPr>
          <p:cNvPr id="900098" name="Rectangle 2"/>
          <p:cNvSpPr>
            <a:spLocks noGrp="1" noChangeArrowheads="1"/>
          </p:cNvSpPr>
          <p:nvPr>
            <p:ph type="ctrTitle"/>
          </p:nvPr>
        </p:nvSpPr>
        <p:spPr>
          <a:xfrm>
            <a:off x="6186714" y="232008"/>
            <a:ext cx="2957285" cy="312442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الأنبياء  الكذبة</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6519291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46130" y="2013857"/>
            <a:ext cx="9190129" cy="4844143"/>
          </a:xfrm>
          <a:prstGeom prst="rect">
            <a:avLst/>
          </a:prstGeom>
        </p:spPr>
      </p:pic>
      <p:sp>
        <p:nvSpPr>
          <p:cNvPr id="900098" name="Rectangle 2"/>
          <p:cNvSpPr>
            <a:spLocks noGrp="1" noChangeArrowheads="1"/>
          </p:cNvSpPr>
          <p:nvPr>
            <p:ph type="ctrTitle"/>
          </p:nvPr>
        </p:nvSpPr>
        <p:spPr>
          <a:xfrm>
            <a:off x="6186714" y="232008"/>
            <a:ext cx="2957285" cy="312442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الأنبياء  الكذبة</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47172863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6186714" y="232008"/>
            <a:ext cx="2957285" cy="312442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الأنبياء  الكذبة</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803" y="1"/>
            <a:ext cx="4564393" cy="6858000"/>
          </a:xfrm>
          <a:prstGeom prst="rect">
            <a:avLst/>
          </a:prstGeom>
        </p:spPr>
      </p:pic>
    </p:spTree>
    <p:extLst>
      <p:ext uri="{BB962C8B-B14F-4D97-AF65-F5344CB8AC3E}">
        <p14:creationId xmlns:p14="http://schemas.microsoft.com/office/powerpoint/2010/main" val="110044721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083" y="0"/>
            <a:ext cx="6858000" cy="6858000"/>
          </a:xfrm>
          <a:prstGeom prst="rect">
            <a:avLst/>
          </a:prstGeom>
        </p:spPr>
      </p:pic>
      <p:sp>
        <p:nvSpPr>
          <p:cNvPr id="900098" name="Rectangle 2"/>
          <p:cNvSpPr>
            <a:spLocks noGrp="1" noChangeArrowheads="1"/>
          </p:cNvSpPr>
          <p:nvPr>
            <p:ph type="ctrTitle"/>
          </p:nvPr>
        </p:nvSpPr>
        <p:spPr>
          <a:xfrm>
            <a:off x="4572000" y="-121919"/>
            <a:ext cx="4572000" cy="6979920"/>
          </a:xfrm>
          <a:solidFill>
            <a:schemeClr val="tx1"/>
          </a:solidFill>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والمرتدين من وراء الرب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والذين لم يطلبوا الرب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ولا سألوا عنه</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(صف 1: 6)</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937537945"/>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15862" y="-32047"/>
            <a:ext cx="4484130" cy="59093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أسكت قدام السيد الرب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لأن يوم الرب قريب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لأن الرب قد أعد ذبيحة</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قدس مدعويه</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(صف 1: 7)</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221560867"/>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70"/>
            <a:ext cx="9144000" cy="3351480"/>
          </a:xfrm>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8 ويكون في يوم ذبيحة الرب أني أعاقب الرؤساء وبني الملك وجميع اللابسين لباساً غريباً 9 وفي ذلك اليوم أعاقب كل الذين يقفزون من فوق العتبة الذين يملأون بيت سيدهم ظلماً وغشاً</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صف 1: 8-9</a:t>
            </a:r>
            <a:r>
              <a:rPr lang="en-US" sz="3200" dirty="0">
                <a:effectLst>
                  <a:glow rad="127000">
                    <a:schemeClr val="tx1"/>
                  </a:glow>
                </a:effectLst>
                <a:ea typeface="ＭＳ Ｐゴシック" charset="0"/>
              </a:rPr>
              <a:t>)</a:t>
            </a:r>
          </a:p>
        </p:txBody>
      </p:sp>
      <p:pic>
        <p:nvPicPr>
          <p:cNvPr id="2" name="Picture 1"/>
          <p:cNvPicPr>
            <a:picLocks noChangeAspect="1"/>
          </p:cNvPicPr>
          <p:nvPr/>
        </p:nvPicPr>
        <p:blipFill>
          <a:blip r:embed="rId4"/>
          <a:stretch>
            <a:fillRect/>
          </a:stretch>
        </p:blipFill>
        <p:spPr>
          <a:xfrm>
            <a:off x="-108520" y="3380949"/>
            <a:ext cx="9276446" cy="3504435"/>
          </a:xfrm>
          <a:prstGeom prst="rect">
            <a:avLst/>
          </a:prstGeom>
        </p:spPr>
      </p:pic>
    </p:spTree>
    <p:extLst>
      <p:ext uri="{BB962C8B-B14F-4D97-AF65-F5344CB8AC3E}">
        <p14:creationId xmlns:p14="http://schemas.microsoft.com/office/powerpoint/2010/main" val="2076406455"/>
      </p:ext>
    </p:extLst>
  </p:cSld>
  <p:clrMapOvr>
    <a:overrideClrMapping bg1="lt1" tx1="dk1" bg2="lt2" tx2="dk2" accent1="accent1" accent2="accent2" accent3="accent3" accent4="accent4" accent5="accent5" accent6="accent6" hlink="hlink" folHlink="folHlink"/>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3" name="Group 11"/>
          <p:cNvGrpSpPr>
            <a:grpSpLocks/>
          </p:cNvGrpSpPr>
          <p:nvPr/>
        </p:nvGrpSpPr>
        <p:grpSpPr bwMode="auto">
          <a:xfrm>
            <a:off x="0" y="0"/>
            <a:ext cx="9144000" cy="6881813"/>
            <a:chOff x="0" y="0"/>
            <a:chExt cx="9144000" cy="6881813"/>
          </a:xfrm>
        </p:grpSpPr>
        <p:pic>
          <p:nvPicPr>
            <p:cNvPr id="90116" name="Picture 3" descr="Zeph 1.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0117" name="Group 8"/>
            <p:cNvGrpSpPr>
              <a:grpSpLocks/>
            </p:cNvGrpSpPr>
            <p:nvPr/>
          </p:nvGrpSpPr>
          <p:grpSpPr bwMode="auto">
            <a:xfrm>
              <a:off x="1547664" y="1412776"/>
              <a:ext cx="5904656" cy="3816424"/>
              <a:chOff x="1547664" y="1412776"/>
              <a:chExt cx="5904656" cy="3816424"/>
            </a:xfrm>
          </p:grpSpPr>
          <p:sp>
            <p:nvSpPr>
              <p:cNvPr id="90118" name="Rectangle 2"/>
              <p:cNvSpPr>
                <a:spLocks noChangeArrowheads="1"/>
              </p:cNvSpPr>
              <p:nvPr/>
            </p:nvSpPr>
            <p:spPr bwMode="auto">
              <a:xfrm>
                <a:off x="1547664" y="1628800"/>
                <a:ext cx="5544616" cy="1296144"/>
              </a:xfrm>
              <a:prstGeom prst="rect">
                <a:avLst/>
              </a:prstGeom>
              <a:solidFill>
                <a:schemeClr val="tx2"/>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90119" name="Rectangle 6"/>
              <p:cNvSpPr>
                <a:spLocks noChangeArrowheads="1"/>
              </p:cNvSpPr>
              <p:nvPr/>
            </p:nvSpPr>
            <p:spPr bwMode="auto">
              <a:xfrm>
                <a:off x="2123728" y="2852936"/>
                <a:ext cx="4896544" cy="1944216"/>
              </a:xfrm>
              <a:prstGeom prst="rect">
                <a:avLst/>
              </a:prstGeom>
              <a:solidFill>
                <a:schemeClr val="tx2"/>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90120" name="Rectangle 7"/>
              <p:cNvSpPr>
                <a:spLocks noChangeArrowheads="1"/>
              </p:cNvSpPr>
              <p:nvPr/>
            </p:nvSpPr>
            <p:spPr bwMode="auto">
              <a:xfrm>
                <a:off x="3635896" y="3284984"/>
                <a:ext cx="3024336" cy="1944216"/>
              </a:xfrm>
              <a:prstGeom prst="rect">
                <a:avLst/>
              </a:prstGeom>
              <a:solidFill>
                <a:schemeClr val="tx2"/>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90121" name="Rectangle 9"/>
              <p:cNvSpPr>
                <a:spLocks noChangeArrowheads="1"/>
              </p:cNvSpPr>
              <p:nvPr/>
            </p:nvSpPr>
            <p:spPr bwMode="auto">
              <a:xfrm>
                <a:off x="1547664" y="1484784"/>
                <a:ext cx="2448272" cy="1296144"/>
              </a:xfrm>
              <a:prstGeom prst="rect">
                <a:avLst/>
              </a:prstGeom>
              <a:solidFill>
                <a:schemeClr val="tx2"/>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90122" name="Rectangle 10"/>
              <p:cNvSpPr>
                <a:spLocks noChangeArrowheads="1"/>
              </p:cNvSpPr>
              <p:nvPr/>
            </p:nvSpPr>
            <p:spPr bwMode="auto">
              <a:xfrm>
                <a:off x="4788024" y="1412776"/>
                <a:ext cx="2664296" cy="1224136"/>
              </a:xfrm>
              <a:prstGeom prst="rect">
                <a:avLst/>
              </a:prstGeom>
              <a:solidFill>
                <a:schemeClr val="tx2"/>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90114" name="Title 1"/>
          <p:cNvSpPr>
            <a:spLocks noGrp="1"/>
          </p:cNvSpPr>
          <p:nvPr>
            <p:ph type="title"/>
          </p:nvPr>
        </p:nvSpPr>
        <p:spPr>
          <a:xfrm>
            <a:off x="755650" y="3006725"/>
            <a:ext cx="7772400" cy="1143000"/>
          </a:xfrm>
        </p:spPr>
        <p:txBody>
          <a:bodyPr/>
          <a:lstStyle/>
          <a:p>
            <a:r>
              <a:rPr lang="ar-JO" dirty="0">
                <a:solidFill>
                  <a:schemeClr val="bg2"/>
                </a:solidFill>
                <a:effectLst/>
                <a:ea typeface="ＭＳ Ｐゴシック" charset="0"/>
              </a:rPr>
              <a:t>صفنيا 1: 8</a:t>
            </a:r>
            <a:endParaRPr lang="en-US" dirty="0">
              <a:solidFill>
                <a:schemeClr val="bg2"/>
              </a:solidFill>
              <a:effectLst/>
              <a:ea typeface="ＭＳ Ｐゴシック" charset="0"/>
            </a:endParaRPr>
          </a:p>
        </p:txBody>
      </p:sp>
      <p:sp>
        <p:nvSpPr>
          <p:cNvPr id="90115" name="Title 1"/>
          <p:cNvSpPr txBox="1">
            <a:spLocks/>
          </p:cNvSpPr>
          <p:nvPr/>
        </p:nvSpPr>
        <p:spPr bwMode="auto">
          <a:xfrm>
            <a:off x="760413" y="1628775"/>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سوف أعاقب ... جميع الذين              يتبعون العادات الوثنية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827584" y="4365104"/>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1159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6449"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6450" name="Title 1"/>
          <p:cNvSpPr txBox="1">
            <a:spLocks noGrp="1"/>
          </p:cNvSpPr>
          <p:nvPr>
            <p:ph type="title"/>
          </p:nvPr>
        </p:nvSpPr>
        <p:spPr>
          <a:xfrm>
            <a:off x="180966" y="102580"/>
            <a:ext cx="7989735"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pPr rtl="0">
              <a:defRPr/>
            </a:pPr>
            <a:r>
              <a:rPr lang="ar-JO" dirty="0">
                <a:latin typeface="Arial" panose="020B0604020202020204" pitchFamily="34" charset="0"/>
                <a:cs typeface="Arial" panose="020B0604020202020204" pitchFamily="34" charset="0"/>
              </a:rPr>
              <a:t>الفداء</a:t>
            </a:r>
            <a:endParaRPr dirty="0">
              <a:latin typeface="Arial" panose="020B0604020202020204" pitchFamily="34" charset="0"/>
              <a:cs typeface="Arial" panose="020B0604020202020204" pitchFamily="34" charset="0"/>
            </a:endParaRPr>
          </a:p>
        </p:txBody>
      </p:sp>
      <p:sp>
        <p:nvSpPr>
          <p:cNvPr id="6451" name="Rectangle 2"/>
          <p:cNvSpPr txBox="1"/>
          <p:nvPr/>
        </p:nvSpPr>
        <p:spPr>
          <a:xfrm>
            <a:off x="180966" y="2780928"/>
            <a:ext cx="8699782" cy="70788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80000"/>
                    </a:schemeClr>
                  </a:glow>
                </a:effectLst>
                <a:latin typeface="Arial" pitchFamily="34" charset="0"/>
                <a:ea typeface="+mn-ea"/>
                <a:cs typeface="Arial" pitchFamily="34" charset="0"/>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إن</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يوم</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الرب</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ليس</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مجرد</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عقاب</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en-US"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١:</a:t>
            </a:r>
            <a:r>
              <a:rPr kumimoji="0" lang="ar-JO"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١٤ ؛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إلخ</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en-US"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endPar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endParaRPr>
          </a:p>
        </p:txBody>
      </p:sp>
      <p:sp>
        <p:nvSpPr>
          <p:cNvPr id="6452" name="Text Box 3"/>
          <p:cNvSpPr txBox="1"/>
          <p:nvPr/>
        </p:nvSpPr>
        <p:spPr>
          <a:xfrm>
            <a:off x="8031536" y="44450"/>
            <a:ext cx="961809"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a:defRPr sz="24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347د</a:t>
            </a:r>
            <a:endParaRPr kumimoji="0"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53"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7" name="Rectangle 2">
            <a:extLst>
              <a:ext uri="{FF2B5EF4-FFF2-40B4-BE49-F238E27FC236}">
                <a16:creationId xmlns:a16="http://schemas.microsoft.com/office/drawing/2014/main" id="{565A9454-F48A-16C9-942A-8804447D0E9A}"/>
              </a:ext>
            </a:extLst>
          </p:cNvPr>
          <p:cNvSpPr txBox="1"/>
          <p:nvPr/>
        </p:nvSpPr>
        <p:spPr>
          <a:xfrm>
            <a:off x="431516" y="3488814"/>
            <a:ext cx="8387681" cy="13234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80000"/>
                    </a:schemeClr>
                  </a:glow>
                </a:effectLst>
                <a:latin typeface="Arial" pitchFamily="34" charset="0"/>
                <a:ea typeface="+mn-ea"/>
                <a:cs typeface="Arial" pitchFamily="34" charset="0"/>
              </a:defRPr>
            </a:lvl1pPr>
          </a:lstStyle>
          <a:p>
            <a:pPr lvl="0" rtl="1" hangingPunct="0">
              <a:defRPr/>
            </a:pP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بل</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هو</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الخلاص</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وال</a:t>
            </a:r>
            <a:r>
              <a:rPr kumimoji="0" lang="ar-JO"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إ</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سترداد</a:t>
            </a:r>
            <a:r>
              <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0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أيض</a:t>
            </a:r>
            <a:r>
              <a:rPr lang="ar-JO" sz="4000" kern="0" dirty="0">
                <a:solidFill>
                  <a:srgbClr val="8F8F8F">
                    <a:lumOff val="44000"/>
                  </a:srgbClr>
                </a:solidFill>
                <a:effectLst>
                  <a:glow rad="228600">
                    <a:srgbClr val="000000">
                      <a:alpha val="80000"/>
                    </a:srgbClr>
                  </a:glow>
                </a:effectLst>
                <a:sym typeface="Times New Roman"/>
              </a:rPr>
              <a:t>اً</a:t>
            </a:r>
            <a:r>
              <a:rPr lang="en-US" sz="4000" kern="0" dirty="0">
                <a:solidFill>
                  <a:srgbClr val="8F8F8F">
                    <a:lumOff val="44000"/>
                  </a:srgbClr>
                </a:solidFill>
                <a:effectLst>
                  <a:glow rad="228600">
                    <a:srgbClr val="000000">
                      <a:alpha val="80000"/>
                    </a:srgbClr>
                  </a:glow>
                </a:effectLst>
                <a:sym typeface="Times New Roman"/>
              </a:rPr>
              <a:t> ) ٢: ٧ ؛ ٣: ١٧ ، ٢٠ ( </a:t>
            </a:r>
            <a:endParaRPr kumimoji="0" sz="40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53"/>
                                        </p:tgtEl>
                                        <p:attrNameLst>
                                          <p:attrName>style.visibility</p:attrName>
                                        </p:attrNameLst>
                                      </p:cBhvr>
                                      <p:to>
                                        <p:strVal val="visible"/>
                                      </p:to>
                                    </p:set>
                                    <p:anim calcmode="lin" valueType="num">
                                      <p:cBhvr>
                                        <p:cTn id="7" dur="500" fill="hold"/>
                                        <p:tgtEl>
                                          <p:spTgt spid="6453"/>
                                        </p:tgtEl>
                                        <p:attrNameLst>
                                          <p:attrName>ppt_x</p:attrName>
                                        </p:attrNameLst>
                                      </p:cBhvr>
                                      <p:tavLst>
                                        <p:tav tm="0">
                                          <p:val>
                                            <p:strVal val="#ppt_x"/>
                                          </p:val>
                                        </p:tav>
                                        <p:tav tm="100000">
                                          <p:val>
                                            <p:strVal val="#ppt_x"/>
                                          </p:val>
                                        </p:tav>
                                      </p:tavLst>
                                    </p:anim>
                                    <p:anim calcmode="lin" valueType="num">
                                      <p:cBhvr>
                                        <p:cTn id="8" dur="500" fill="hold"/>
                                        <p:tgtEl>
                                          <p:spTgt spid="64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3" grpId="0"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2890995"/>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200" dirty="0">
                <a:effectLst>
                  <a:glow rad="127000">
                    <a:schemeClr val="tx1"/>
                  </a:glow>
                </a:effectLst>
                <a:ea typeface="ＭＳ Ｐゴシック" charset="0"/>
              </a:rPr>
              <a:t>10 ويكون في ذلك اليوم يقول الرب صوت صراخ من باب السمك وولولة من القسم الثاني وكسر عظيم من الآكام 11 ولولوا يا سكان مكتيش لأن كل شعب كنعان باد انقطع كل الحاملين الفضة</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 (</a:t>
            </a:r>
            <a:r>
              <a:rPr lang="ar-JO" sz="3200" dirty="0">
                <a:effectLst>
                  <a:glow rad="127000">
                    <a:schemeClr val="tx1"/>
                  </a:glow>
                </a:effectLst>
                <a:ea typeface="ＭＳ Ｐゴシック" charset="0"/>
              </a:rPr>
              <a:t>صف 1: 10-11</a:t>
            </a:r>
            <a:r>
              <a:rPr lang="en-US" sz="3200" dirty="0">
                <a:effectLst>
                  <a:glow rad="127000">
                    <a:schemeClr val="tx1"/>
                  </a:glow>
                </a:effectLst>
                <a:ea typeface="ＭＳ Ｐゴシック" charset="0"/>
              </a:rPr>
              <a:t>)</a:t>
            </a:r>
          </a:p>
        </p:txBody>
      </p:sp>
      <p:pic>
        <p:nvPicPr>
          <p:cNvPr id="2" name="Picture 1"/>
          <p:cNvPicPr>
            <a:picLocks noChangeAspect="1"/>
          </p:cNvPicPr>
          <p:nvPr/>
        </p:nvPicPr>
        <p:blipFill>
          <a:blip r:embed="rId3"/>
          <a:stretch>
            <a:fillRect/>
          </a:stretch>
        </p:blipFill>
        <p:spPr>
          <a:xfrm>
            <a:off x="1115616" y="2920464"/>
            <a:ext cx="6912768" cy="3917235"/>
          </a:xfrm>
          <a:prstGeom prst="rect">
            <a:avLst/>
          </a:prstGeom>
        </p:spPr>
      </p:pic>
    </p:spTree>
    <p:extLst>
      <p:ext uri="{BB962C8B-B14F-4D97-AF65-F5344CB8AC3E}">
        <p14:creationId xmlns:p14="http://schemas.microsoft.com/office/powerpoint/2010/main" val="3329188339"/>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23528" y="29469"/>
            <a:ext cx="8496944" cy="6495875"/>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200" dirty="0">
                <a:effectLst>
                  <a:glow rad="127000">
                    <a:schemeClr val="tx1"/>
                  </a:glow>
                </a:effectLst>
                <a:ea typeface="ＭＳ Ｐゴシック" charset="0"/>
              </a:rPr>
              <a:t>12 ويكون في ذلك الوقت أني أفتش أورشليم بالسرج وأعاقب الرجال الجامدين على درديهم القائلين في قلوبهم إن الرب لا يحسن ولا يسيء 13 فتكون ثروتهم غنيمة وبيوتهم خراباً ويبنون بيوتاً ولا يسكنونها ويغرسون كروماً ولا يشربون خمرها</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a:t>
            </a:r>
            <a:r>
              <a:rPr lang="ar-JO" sz="3200" dirty="0">
                <a:effectLst>
                  <a:glow rad="127000">
                    <a:schemeClr val="tx1"/>
                  </a:glow>
                </a:effectLst>
                <a:ea typeface="ＭＳ Ｐゴシック" charset="0"/>
              </a:rPr>
              <a:t>صف 1: 12-13</a:t>
            </a:r>
            <a:r>
              <a:rPr lang="en-US" sz="3200" dirty="0">
                <a:effectLst>
                  <a:glow rad="127000">
                    <a:schemeClr val="tx1"/>
                  </a:glow>
                </a:effectLst>
                <a:ea typeface="ＭＳ Ｐゴシック" charset="0"/>
              </a:rPr>
              <a:t>)</a:t>
            </a:r>
          </a:p>
        </p:txBody>
      </p:sp>
    </p:spTree>
    <p:extLst>
      <p:ext uri="{BB962C8B-B14F-4D97-AF65-F5344CB8AC3E}">
        <p14:creationId xmlns:p14="http://schemas.microsoft.com/office/powerpoint/2010/main" val="3079462050"/>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842760" cy="6351859"/>
          </a:xfrm>
          <a:effectLst>
            <a:outerShdw blurRad="63500" dist="35921" dir="2700000" algn="ctr" rotWithShape="0">
              <a:schemeClr val="tx2">
                <a:alpha val="74998"/>
              </a:schemeClr>
            </a:outerShdw>
          </a:effectLst>
        </p:spPr>
        <p:txBody>
          <a:bodyPr anchor="t"/>
          <a:lstStyle/>
          <a:p>
            <a:pPr algn="r">
              <a:defRPr/>
            </a:pPr>
            <a:r>
              <a:rPr lang="ar-JO" sz="3600" dirty="0">
                <a:effectLst>
                  <a:glow rad="127000">
                    <a:schemeClr val="tx1"/>
                  </a:glow>
                </a:effectLst>
                <a:ea typeface="ＭＳ Ｐゴシック" charset="0"/>
              </a:rPr>
              <a:t>14 قريب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الرب العظيم قريب وسريع جداً صوت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الرب يصرخ حينئذ الجبار مراً</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15 ذلك </a:t>
            </a:r>
            <a:r>
              <a:rPr lang="ar-JO" sz="3600" dirty="0">
                <a:solidFill>
                  <a:srgbClr val="FFFF00"/>
                </a:solidFill>
                <a:effectLst>
                  <a:glow rad="127000">
                    <a:schemeClr val="tx1"/>
                  </a:glow>
                </a:effectLst>
                <a:ea typeface="ＭＳ Ｐゴシック" charset="0"/>
              </a:rPr>
              <a:t>اليوم يوم </a:t>
            </a:r>
            <a:r>
              <a:rPr lang="ar-JO" sz="3600" dirty="0">
                <a:effectLst>
                  <a:glow rad="127000">
                    <a:schemeClr val="tx1"/>
                  </a:glow>
                </a:effectLst>
                <a:ea typeface="ＭＳ Ｐゴシック" charset="0"/>
              </a:rPr>
              <a:t>سخط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 </a:t>
            </a:r>
            <a:r>
              <a:rPr lang="ar-JO" sz="3600" dirty="0">
                <a:effectLst>
                  <a:glow rad="127000">
                    <a:schemeClr val="tx1"/>
                  </a:glow>
                </a:effectLst>
                <a:ea typeface="ＭＳ Ｐゴシック" charset="0"/>
              </a:rPr>
              <a:t>ضيق وشدة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خراب ودمار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ظلام وقتام </a:t>
            </a:r>
            <a:br>
              <a:rPr lang="en-US" sz="3600" dirty="0">
                <a:effectLst>
                  <a:glow rad="127000">
                    <a:schemeClr val="tx1"/>
                  </a:glow>
                </a:effectLst>
                <a:ea typeface="ＭＳ Ｐゴシック" charset="0"/>
              </a:rPr>
            </a:b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سحاب وضباب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16</a:t>
            </a:r>
            <a:r>
              <a:rPr lang="ar-JO" sz="3600" dirty="0">
                <a:solidFill>
                  <a:srgbClr val="FFFF00"/>
                </a:solidFill>
                <a:effectLst>
                  <a:glow rad="127000">
                    <a:schemeClr val="tx1"/>
                  </a:glow>
                </a:effectLst>
                <a:ea typeface="ＭＳ Ｐゴシック" charset="0"/>
              </a:rPr>
              <a:t>يوم</a:t>
            </a:r>
            <a:r>
              <a:rPr lang="ar-JO" sz="3600" dirty="0">
                <a:effectLst>
                  <a:glow rad="127000">
                    <a:schemeClr val="tx1"/>
                  </a:glow>
                </a:effectLst>
                <a:ea typeface="ＭＳ Ｐゴシック" charset="0"/>
              </a:rPr>
              <a:t> بوق وهتاف على المدن المحصنة وعلى الشرف الرفيعة</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a:t>
            </a:r>
            <a:r>
              <a:rPr lang="ar-JO" sz="3600" dirty="0">
                <a:effectLst>
                  <a:glow rad="127000">
                    <a:schemeClr val="tx1"/>
                  </a:glow>
                </a:effectLst>
                <a:ea typeface="ＭＳ Ｐゴシック" charset="0"/>
              </a:rPr>
              <a:t>صف 1: 14-16</a:t>
            </a:r>
            <a:r>
              <a:rPr lang="en-US" sz="3600" dirty="0">
                <a:effectLst>
                  <a:glow rad="127000">
                    <a:schemeClr val="tx1"/>
                  </a:glow>
                </a:effectLst>
                <a:ea typeface="ＭＳ Ｐゴシック" charset="0"/>
              </a:rPr>
              <a:t>)</a:t>
            </a:r>
          </a:p>
        </p:txBody>
      </p:sp>
      <p:sp>
        <p:nvSpPr>
          <p:cNvPr id="3" name="Rectangle 2">
            <a:extLst>
              <a:ext uri="{FF2B5EF4-FFF2-40B4-BE49-F238E27FC236}">
                <a16:creationId xmlns:a16="http://schemas.microsoft.com/office/drawing/2014/main" id="{FBCCB40E-AF68-7B8E-00F4-76E43BF330B6}"/>
              </a:ext>
            </a:extLst>
          </p:cNvPr>
          <p:cNvSpPr txBox="1">
            <a:spLocks noChangeArrowheads="1"/>
          </p:cNvSpPr>
          <p:nvPr/>
        </p:nvSpPr>
        <p:spPr bwMode="auto">
          <a:xfrm>
            <a:off x="7208520" y="197109"/>
            <a:ext cx="1722120" cy="140309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8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يوم</a:t>
            </a:r>
            <a:endParaRPr kumimoji="0" lang="en-US" sz="8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32516044"/>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1E2724"/>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68760"/>
            <a:ext cx="9144000" cy="5654040"/>
          </a:xfrm>
          <a:prstGeom prst="rect">
            <a:avLst/>
          </a:prstGeom>
        </p:spPr>
      </p:pic>
      <p:sp>
        <p:nvSpPr>
          <p:cNvPr id="900098" name="Rectangle 2"/>
          <p:cNvSpPr>
            <a:spLocks noGrp="1" noChangeArrowheads="1"/>
          </p:cNvSpPr>
          <p:nvPr>
            <p:ph type="ctrTitle"/>
          </p:nvPr>
        </p:nvSpPr>
        <p:spPr>
          <a:xfrm>
            <a:off x="0" y="29469"/>
            <a:ext cx="9144000" cy="5343747"/>
          </a:xfrm>
          <a:effectLst>
            <a:outerShdw blurRad="63500" dist="35921" dir="2700000" algn="ctr" rotWithShape="0">
              <a:schemeClr val="tx2">
                <a:alpha val="74998"/>
              </a:schemeClr>
            </a:outerShdw>
          </a:effectLst>
        </p:spPr>
        <p:txBody>
          <a:bodyPr anchor="t"/>
          <a:lstStyle/>
          <a:p>
            <a:pPr>
              <a:defRPr/>
            </a:pPr>
            <a:r>
              <a:rPr lang="ar-JO" sz="3600" dirty="0">
                <a:effectLst>
                  <a:glow rad="228600">
                    <a:schemeClr val="accent4">
                      <a:satMod val="175000"/>
                      <a:alpha val="92000"/>
                    </a:schemeClr>
                  </a:glow>
                </a:effectLst>
                <a:ea typeface="ＭＳ Ｐゴシック" charset="0"/>
              </a:rPr>
              <a:t>17 وأضايق الناس فيمشون كالعمي</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لأنهم أخطأوا إلى الرب</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فيسفح دمهم كالتراب</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ولحمهم كالجلة</a:t>
            </a:r>
            <a:br>
              <a:rPr lang="en-US" sz="3600" dirty="0">
                <a:effectLst>
                  <a:glow rad="228600">
                    <a:schemeClr val="accent4">
                      <a:satMod val="175000"/>
                      <a:alpha val="92000"/>
                    </a:schemeClr>
                  </a:glow>
                </a:effectLst>
                <a:ea typeface="ＭＳ Ｐゴシック" charset="0"/>
              </a:rPr>
            </a:br>
            <a:br>
              <a:rPr lang="en-US"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 18 لا فضتهم ولا ذهبهم</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يستطيع إنقاذهم في يوم غضب الرب</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بل بنار غيرته تؤكل الأرض كلها</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لأنه يصنع فناء باغتاً</a:t>
            </a:r>
            <a:br>
              <a:rPr lang="ar-JO" sz="3600" dirty="0">
                <a:effectLst>
                  <a:glow rad="228600">
                    <a:schemeClr val="accent4">
                      <a:satMod val="175000"/>
                      <a:alpha val="92000"/>
                    </a:schemeClr>
                  </a:glow>
                </a:effectLst>
                <a:ea typeface="ＭＳ Ｐゴシック" charset="0"/>
              </a:rPr>
            </a:br>
            <a:r>
              <a:rPr lang="ar-JO" sz="3600" dirty="0">
                <a:effectLst>
                  <a:glow rad="228600">
                    <a:schemeClr val="accent4">
                      <a:satMod val="175000"/>
                      <a:alpha val="92000"/>
                    </a:schemeClr>
                  </a:glow>
                </a:effectLst>
                <a:ea typeface="ＭＳ Ｐゴシック" charset="0"/>
              </a:rPr>
              <a:t>لكل سكان الأرض</a:t>
            </a:r>
            <a:br>
              <a:rPr lang="en-US" sz="3600" dirty="0">
                <a:effectLst>
                  <a:glow rad="228600">
                    <a:schemeClr val="accent4">
                      <a:satMod val="175000"/>
                      <a:alpha val="92000"/>
                    </a:schemeClr>
                  </a:glow>
                </a:effectLst>
                <a:ea typeface="ＭＳ Ｐゴシック" charset="0"/>
              </a:rPr>
            </a:br>
            <a:r>
              <a:rPr lang="en-US" sz="3600" dirty="0">
                <a:effectLst>
                  <a:glow rad="228600">
                    <a:schemeClr val="accent4">
                      <a:satMod val="175000"/>
                      <a:alpha val="92000"/>
                    </a:schemeClr>
                  </a:glow>
                </a:effectLst>
                <a:ea typeface="ＭＳ Ｐゴシック" charset="0"/>
              </a:rPr>
              <a:t>(</a:t>
            </a:r>
            <a:r>
              <a:rPr lang="ar-JO" sz="3600" dirty="0">
                <a:effectLst>
                  <a:glow rad="228600">
                    <a:schemeClr val="accent4">
                      <a:satMod val="175000"/>
                      <a:alpha val="92000"/>
                    </a:schemeClr>
                  </a:glow>
                </a:effectLst>
                <a:ea typeface="ＭＳ Ｐゴシック" charset="0"/>
              </a:rPr>
              <a:t>صف 1: 17-18</a:t>
            </a:r>
            <a:r>
              <a:rPr lang="en-US" sz="3600" dirty="0">
                <a:effectLst>
                  <a:glow rad="228600">
                    <a:schemeClr val="accent4">
                      <a:satMod val="175000"/>
                      <a:alpha val="92000"/>
                    </a:schemeClr>
                  </a:glow>
                </a:effectLst>
                <a:ea typeface="ＭＳ Ｐゴシック" charset="0"/>
              </a:rPr>
              <a:t>)</a:t>
            </a:r>
          </a:p>
        </p:txBody>
      </p:sp>
    </p:spTree>
    <p:extLst>
      <p:ext uri="{BB962C8B-B14F-4D97-AF65-F5344CB8AC3E}">
        <p14:creationId xmlns:p14="http://schemas.microsoft.com/office/powerpoint/2010/main" val="2361634259"/>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الزلازل</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33714"/>
            <a:ext cx="9144000" cy="5080000"/>
          </a:xfrm>
          <a:prstGeom prst="rect">
            <a:avLst/>
          </a:prstGeom>
        </p:spPr>
      </p:pic>
    </p:spTree>
    <p:extLst>
      <p:ext uri="{BB962C8B-B14F-4D97-AF65-F5344CB8AC3E}">
        <p14:creationId xmlns:p14="http://schemas.microsoft.com/office/powerpoint/2010/main" val="317749957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صفنيا ٢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051792035"/>
      </p:ext>
    </p:extLst>
  </p:cSld>
  <p:clrMapOvr>
    <a:overrideClrMapping bg1="lt1" tx1="dk1" bg2="lt2" tx2="dk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415755"/>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1 تجمعي واجتمعي يا أيتها الأمة غير المستحية 2 قبل ولادة القضاء كالعصافة عبر اليوم قبل أن يأتي عليكم حمو غضب الرب قبل أن ياتي عليكم يوم سخط الرب 3 اطلبوا الرب يا جميع بائسي الأرض الذين فعلوا حكمه اطلبوا البر اطلبوا التواضع لعلكم تسترون في يوم سخط الرب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(صف 2: 1-3) </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3689032516"/>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descr="sodom"/>
          <p:cNvPicPr>
            <a:picLocks noChangeAspect="1" noChangeArrowheads="1"/>
          </p:cNvPicPr>
          <p:nvPr/>
        </p:nvPicPr>
        <p:blipFill>
          <a:blip r:embed="rId3" cstate="screen">
            <a:lum bright="-44000"/>
            <a:extLst>
              <a:ext uri="{28A0092B-C50C-407E-A947-70E740481C1C}">
                <a14:useLocalDpi xmlns:a14="http://schemas.microsoft.com/office/drawing/2010/main"/>
              </a:ext>
            </a:extLst>
          </a:blip>
          <a:srcRect/>
          <a:stretch>
            <a:fillRect/>
          </a:stretch>
        </p:blipFill>
        <p:spPr bwMode="auto">
          <a:xfrm>
            <a:off x="0" y="0"/>
            <a:ext cx="5257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9874" name="Picture 2" descr="pasture"/>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5257800" y="533400"/>
            <a:ext cx="3886200" cy="632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 name="Table 3"/>
          <p:cNvGraphicFramePr>
            <a:graphicFrameLocks noGrp="1"/>
          </p:cNvGraphicFramePr>
          <p:nvPr>
            <p:extLst>
              <p:ext uri="{D42A27DB-BD31-4B8C-83A1-F6EECF244321}">
                <p14:modId xmlns:p14="http://schemas.microsoft.com/office/powerpoint/2010/main" val="126459164"/>
              </p:ext>
            </p:extLst>
          </p:nvPr>
        </p:nvGraphicFramePr>
        <p:xfrm>
          <a:off x="0" y="609600"/>
          <a:ext cx="9144000" cy="4267200"/>
        </p:xfrm>
        <a:graphic>
          <a:graphicData uri="http://schemas.openxmlformats.org/drawingml/2006/table">
            <a:tbl>
              <a:tblPr/>
              <a:tblGrid>
                <a:gridCol w="5292080">
                  <a:extLst>
                    <a:ext uri="{9D8B030D-6E8A-4147-A177-3AD203B41FA5}">
                      <a16:colId xmlns:a16="http://schemas.microsoft.com/office/drawing/2014/main" val="20000"/>
                    </a:ext>
                  </a:extLst>
                </a:gridCol>
                <a:gridCol w="3851920">
                  <a:extLst>
                    <a:ext uri="{9D8B030D-6E8A-4147-A177-3AD203B41FA5}">
                      <a16:colId xmlns:a16="http://schemas.microsoft.com/office/drawing/2014/main" val="20001"/>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الدينونة</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الخلاص</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 8</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3: 9-20</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العقاب</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التسبيح</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الدينونة</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يوم الإنتصار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دمار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تحرير</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حطام</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استرداد</a:t>
                      </a:r>
                      <a:r>
                        <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 </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بر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أمانة الله</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تحذير</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تشجيع</a:t>
                      </a:r>
                      <a:endParaRPr kumimoji="0" lang="en-US" sz="32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248367984"/>
              </p:ext>
            </p:extLst>
          </p:nvPr>
        </p:nvGraphicFramePr>
        <p:xfrm>
          <a:off x="-36512" y="5181600"/>
          <a:ext cx="9144000" cy="121920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375792">
                  <a:extLst>
                    <a:ext uri="{9D8B030D-6E8A-4147-A177-3AD203B41FA5}">
                      <a16:colId xmlns:a16="http://schemas.microsoft.com/office/drawing/2014/main" val="20003"/>
                    </a:ext>
                  </a:extLst>
                </a:gridCol>
                <a:gridCol w="757808">
                  <a:extLst>
                    <a:ext uri="{9D8B030D-6E8A-4147-A177-3AD203B41FA5}">
                      <a16:colId xmlns:a16="http://schemas.microsoft.com/office/drawing/2014/main" val="20004"/>
                    </a:ext>
                  </a:extLst>
                </a:gridCol>
                <a:gridCol w="127000">
                  <a:extLst>
                    <a:ext uri="{9D8B030D-6E8A-4147-A177-3AD203B41FA5}">
                      <a16:colId xmlns:a16="http://schemas.microsoft.com/office/drawing/2014/main" val="20005"/>
                    </a:ext>
                  </a:extLst>
                </a:gridCol>
                <a:gridCol w="20828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tblGrid>
              <a:tr h="5334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ＭＳ Ｐゴシック" charset="0"/>
                          <a:cs typeface="Arial" panose="020B0604020202020204" pitchFamily="34" charset="0"/>
                        </a:rPr>
                        <a:t>1: 1-3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يهوذا</a:t>
                      </a:r>
                      <a:br>
                        <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b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1: 4-2: 3</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الأمم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2: 4-15</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أورشليم</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1-7</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الأرض</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8</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إعادة توحيد البقية</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9-10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مفديين ومستردين</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rPr>
                        <a:t>3: 11-20</a:t>
                      </a: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2"/>
                        </a:solidFill>
                        <a:effectLst>
                          <a:glow rad="228600">
                            <a:srgbClr val="000000"/>
                          </a:glow>
                        </a:effectLst>
                        <a:latin typeface="Arial" panose="020B0604020202020204" pitchFamily="34" charset="0"/>
                        <a:ea typeface="Times New Roman" charset="0"/>
                      </a:endParaRPr>
                    </a:p>
                  </a:txBody>
                  <a:tcPr marL="50800" marR="50800" marT="0" marB="0"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7678" name="Title 8"/>
          <p:cNvSpPr>
            <a:spLocks noGrp="1"/>
          </p:cNvSpPr>
          <p:nvPr>
            <p:ph type="title" idx="4294967295"/>
          </p:nvPr>
        </p:nvSpPr>
        <p:spPr>
          <a:xfrm>
            <a:off x="0" y="0"/>
            <a:ext cx="9144000" cy="609600"/>
          </a:xfrm>
          <a:solidFill>
            <a:schemeClr val="bg2"/>
          </a:solidFill>
        </p:spPr>
        <p:txBody>
          <a:bodyPr/>
          <a:lstStyle/>
          <a:p>
            <a:pPr>
              <a:defRPr/>
            </a:pPr>
            <a:r>
              <a:rPr lang="ar-JO" dirty="0">
                <a:effectLst>
                  <a:outerShdw blurRad="38100" dist="38100" dir="2700000" algn="tl">
                    <a:srgbClr val="000000"/>
                  </a:outerShdw>
                </a:effectLst>
                <a:ea typeface="ＭＳ Ｐゴシック" charset="0"/>
              </a:rPr>
              <a:t>صفنيا : </a:t>
            </a:r>
            <a:r>
              <a:rPr lang="ar-JO" dirty="0">
                <a:solidFill>
                  <a:srgbClr val="FFFF00"/>
                </a:solidFill>
                <a:effectLst>
                  <a:outerShdw blurRad="38100" dist="38100" dir="2700000" algn="tl">
                    <a:srgbClr val="000000"/>
                  </a:outerShdw>
                </a:effectLst>
                <a:ea typeface="ＭＳ Ｐゴシック" charset="0"/>
              </a:rPr>
              <a:t>يوم</a:t>
            </a:r>
            <a:r>
              <a:rPr lang="ar-JO" dirty="0">
                <a:effectLst>
                  <a:outerShdw blurRad="38100" dist="38100" dir="2700000" algn="tl">
                    <a:srgbClr val="000000"/>
                  </a:outerShdw>
                </a:effectLst>
                <a:ea typeface="ＭＳ Ｐゴシック" charset="0"/>
              </a:rPr>
              <a:t> الرب</a:t>
            </a:r>
            <a:endParaRPr lang="en-US" dirty="0">
              <a:effectLst>
                <a:outerShdw blurRad="38100" dist="38100" dir="2700000" algn="tl">
                  <a:srgbClr val="000000"/>
                </a:outerShdw>
              </a:effectLst>
              <a:ea typeface="ＭＳ Ｐゴシック" charset="0"/>
            </a:endParaRPr>
          </a:p>
        </p:txBody>
      </p:sp>
      <p:sp>
        <p:nvSpPr>
          <p:cNvPr id="10" name="Title 8"/>
          <p:cNvSpPr txBox="1">
            <a:spLocks/>
          </p:cNvSpPr>
          <p:nvPr/>
        </p:nvSpPr>
        <p:spPr bwMode="auto">
          <a:xfrm>
            <a:off x="0" y="6400800"/>
            <a:ext cx="9144000" cy="457200"/>
          </a:xfrm>
          <a:prstGeom prst="rect">
            <a:avLst/>
          </a:prstGeom>
          <a:solidFill>
            <a:schemeClr val="bg2"/>
          </a:solidFill>
          <a:ln w="9525">
            <a:noFill/>
            <a:miter lim="800000"/>
            <a:headEnd/>
            <a:tailEnd/>
          </a:ln>
        </p:spPr>
        <p:txBody>
          <a:bodyPr anchor="ct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rPr>
              <a:t>يهوذا، الأمم وكل الأرض (حوالي 630 ق.م)</a:t>
            </a: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24" charset="-128"/>
              <a:cs typeface="Arial" panose="020B0604020202020204" pitchFamily="34" charset="0"/>
            </a:endParaRPr>
          </a:p>
        </p:txBody>
      </p:sp>
      <p:sp>
        <p:nvSpPr>
          <p:cNvPr id="27680" name="Text Box 311"/>
          <p:cNvSpPr txBox="1">
            <a:spLocks noChangeArrowheads="1"/>
          </p:cNvSpPr>
          <p:nvPr/>
        </p:nvSpPr>
        <p:spPr bwMode="auto">
          <a:xfrm>
            <a:off x="8445500" y="0"/>
            <a:ext cx="704039" cy="461665"/>
          </a:xfrm>
          <a:prstGeom prst="rect">
            <a:avLst/>
          </a:prstGeom>
          <a:noFill/>
          <a:ln w="12700" cap="sq">
            <a:noFill/>
            <a:miter lim="800000"/>
            <a:headEnd type="none" w="sm" len="sm"/>
            <a:tailEnd type="none" w="sm" len="sm"/>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634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16" name="Straight Connector 15"/>
          <p:cNvCxnSpPr>
            <a:cxnSpLocks noChangeShapeType="1"/>
          </p:cNvCxnSpPr>
          <p:nvPr/>
        </p:nvCxnSpPr>
        <p:spPr bwMode="auto">
          <a:xfrm>
            <a:off x="4572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cxnSp>
        <p:nvCxnSpPr>
          <p:cNvPr id="17" name="Straight Connector 16"/>
          <p:cNvCxnSpPr>
            <a:cxnSpLocks noChangeShapeType="1"/>
          </p:cNvCxnSpPr>
          <p:nvPr/>
        </p:nvCxnSpPr>
        <p:spPr bwMode="auto">
          <a:xfrm rot="10800000" flipH="1">
            <a:off x="2590800" y="4953000"/>
            <a:ext cx="2133600" cy="762000"/>
          </a:xfrm>
          <a:prstGeom prst="line">
            <a:avLst/>
          </a:prstGeom>
          <a:noFill/>
          <a:ln w="57150" cap="sq">
            <a:solidFill>
              <a:srgbClr val="FFFF00"/>
            </a:solidFill>
            <a:round/>
            <a:headEnd type="none" w="sm" len="sm"/>
            <a:tailEnd type="none" w="sm" len="sm"/>
          </a:ln>
          <a:extLst>
            <a:ext uri="{909E8E84-426E-40dd-AFC4-6F175D3DCCD1}">
              <a14:hiddenFill xmlns="" xmlns:a14="http://schemas.microsoft.com/office/drawing/2010/main">
                <a:noFill/>
              </a14:hiddenFill>
            </a:ext>
          </a:extLst>
        </p:spPr>
      </p:cxnSp>
      <p:sp>
        <p:nvSpPr>
          <p:cNvPr id="18" name="Oval 17"/>
          <p:cNvSpPr>
            <a:spLocks noChangeArrowheads="1"/>
          </p:cNvSpPr>
          <p:nvPr/>
        </p:nvSpPr>
        <p:spPr bwMode="auto">
          <a:xfrm>
            <a:off x="1946366" y="5714999"/>
            <a:ext cx="1136468" cy="920931"/>
          </a:xfrm>
          <a:prstGeom prst="ellipse">
            <a:avLst/>
          </a:prstGeom>
          <a:noFill/>
          <a:ln w="57150" cap="sq">
            <a:solidFill>
              <a:srgbClr val="FFFF00"/>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2906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5"/>
          <p:cNvSpPr txBox="1">
            <a:spLocks noChangeArrowheads="1"/>
          </p:cNvSpPr>
          <p:nvPr/>
        </p:nvSpPr>
        <p:spPr bwMode="auto">
          <a:xfrm>
            <a:off x="8344379" y="873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7" name="Text Box 9"/>
          <p:cNvSpPr txBox="1">
            <a:spLocks noChangeArrowheads="1"/>
          </p:cNvSpPr>
          <p:nvPr/>
        </p:nvSpPr>
        <p:spPr bwMode="auto">
          <a:xfrm>
            <a:off x="5610201" y="1963909"/>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5" name="Text Box 9"/>
          <p:cNvSpPr txBox="1">
            <a:spLocks noChangeArrowheads="1"/>
          </p:cNvSpPr>
          <p:nvPr/>
        </p:nvSpPr>
        <p:spPr bwMode="auto">
          <a:xfrm>
            <a:off x="628343" y="3099880"/>
            <a:ext cx="1585690" cy="1200329"/>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فلسطين</a:t>
            </a:r>
            <a:br>
              <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2: 4-7</a:t>
            </a:r>
            <a:r>
              <a:rPr kumimoji="0" lang="en-US" sz="28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6" name="Text Box 9"/>
          <p:cNvSpPr txBox="1">
            <a:spLocks noChangeArrowheads="1"/>
          </p:cNvSpPr>
          <p:nvPr/>
        </p:nvSpPr>
        <p:spPr bwMode="auto">
          <a:xfrm>
            <a:off x="234769" y="6106006"/>
            <a:ext cx="11512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كوش</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9" name="Text Box 9"/>
          <p:cNvSpPr txBox="1">
            <a:spLocks noChangeArrowheads="1"/>
          </p:cNvSpPr>
          <p:nvPr/>
        </p:nvSpPr>
        <p:spPr bwMode="auto">
          <a:xfrm>
            <a:off x="3194341" y="4020410"/>
            <a:ext cx="3058959"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مؤاب </a:t>
            </a:r>
            <a:r>
              <a:rPr kumimoji="0" lang="ar-JO" sz="32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(2: 8-11)</a:t>
            </a:r>
            <a:endParaRPr kumimoji="0" lang="is-IS" sz="32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0" name="Text Box 9"/>
          <p:cNvSpPr txBox="1">
            <a:spLocks noChangeArrowheads="1"/>
          </p:cNvSpPr>
          <p:nvPr/>
        </p:nvSpPr>
        <p:spPr bwMode="auto">
          <a:xfrm>
            <a:off x="3458484" y="3294559"/>
            <a:ext cx="128272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lvl="0" fontAlgn="t">
              <a:spcBef>
                <a:spcPct val="50000"/>
              </a:spcBef>
              <a:defRPr/>
            </a:pPr>
            <a:r>
              <a:rPr lang="ar-JO" sz="4400" b="1" dirty="0">
                <a:solidFill>
                  <a:srgbClr val="EAEAEA"/>
                </a:solidFill>
                <a:effectLst>
                  <a:glow rad="177800">
                    <a:srgbClr val="000000"/>
                  </a:glow>
                </a:effectLst>
                <a:latin typeface="Arial" panose="020B0604020202020204" pitchFamily="34" charset="0"/>
                <a:cs typeface="Arial" panose="020B0604020202020204" pitchFamily="34" charset="0"/>
              </a:rPr>
              <a:t>عمون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44624"/>
            <a:ext cx="6791300" cy="1331386"/>
          </a:xfrm>
          <a:solidFill>
            <a:srgbClr val="000000"/>
          </a:solidFill>
        </p:spPr>
        <p:txBody>
          <a:bodyPr/>
          <a:lstStyle/>
          <a:p>
            <a:pPr eaLnBrk="1" hangingPunct="1"/>
            <a:r>
              <a:rPr kumimoji="1" lang="ar-JO" altLang="zh-CN" sz="3600" dirty="0">
                <a:solidFill>
                  <a:schemeClr val="bg1"/>
                </a:solidFill>
                <a:cs typeface="Arial" panose="020B0604020202020204" pitchFamily="34" charset="0"/>
              </a:rPr>
              <a:t>دينونة الأمم</a:t>
            </a:r>
            <a:br>
              <a:rPr kumimoji="1" lang="ar-JO" altLang="zh-CN" sz="3600" dirty="0">
                <a:solidFill>
                  <a:schemeClr val="bg1"/>
                </a:solidFill>
                <a:cs typeface="Arial" panose="020B0604020202020204" pitchFamily="34" charset="0"/>
              </a:rPr>
            </a:br>
            <a:r>
              <a:rPr kumimoji="1" lang="ar-JO" altLang="zh-CN" sz="3600" dirty="0">
                <a:solidFill>
                  <a:schemeClr val="bg1"/>
                </a:solidFill>
                <a:cs typeface="Arial" panose="020B0604020202020204" pitchFamily="34" charset="0"/>
              </a:rPr>
              <a:t>(صف 2: 4-15)</a:t>
            </a:r>
            <a:endParaRPr kumimoji="1" lang="en-US" altLang="zh-CN" sz="2400" dirty="0">
              <a:solidFill>
                <a:schemeClr val="bg1"/>
              </a:solidFill>
              <a:cs typeface="Arial" panose="020B0604020202020204" pitchFamily="34" charset="0"/>
            </a:endParaRPr>
          </a:p>
        </p:txBody>
      </p:sp>
    </p:spTree>
    <p:extLst>
      <p:ext uri="{BB962C8B-B14F-4D97-AF65-F5344CB8AC3E}">
        <p14:creationId xmlns:p14="http://schemas.microsoft.com/office/powerpoint/2010/main" val="27600008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6" grpId="0"/>
      <p:bldP spid="9" grpId="0"/>
      <p:bldP spid="1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5"/>
          <p:cNvSpPr txBox="1">
            <a:spLocks noChangeArrowheads="1"/>
          </p:cNvSpPr>
          <p:nvPr/>
        </p:nvSpPr>
        <p:spPr bwMode="auto">
          <a:xfrm>
            <a:off x="8344379" y="873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5" name="Text Box 9"/>
          <p:cNvSpPr txBox="1">
            <a:spLocks noChangeArrowheads="1"/>
          </p:cNvSpPr>
          <p:nvPr/>
        </p:nvSpPr>
        <p:spPr bwMode="auto">
          <a:xfrm>
            <a:off x="872096" y="3262224"/>
            <a:ext cx="15856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فلسطين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44624"/>
            <a:ext cx="6791300" cy="1331386"/>
          </a:xfrm>
          <a:solidFill>
            <a:srgbClr val="000000"/>
          </a:solidFill>
        </p:spPr>
        <p:txBody>
          <a:bodyPr/>
          <a:lstStyle/>
          <a:p>
            <a:pPr eaLnBrk="1" hangingPunct="1"/>
            <a:r>
              <a:rPr kumimoji="1" lang="ar-JO" altLang="zh-CN" sz="3600" b="1" dirty="0">
                <a:solidFill>
                  <a:schemeClr val="bg1"/>
                </a:solidFill>
                <a:latin typeface="Arial" panose="020B0604020202020204" pitchFamily="34" charset="0"/>
                <a:cs typeface="Arial" panose="020B0604020202020204" pitchFamily="34" charset="0"/>
              </a:rPr>
              <a:t>دينونة فلسطين</a:t>
            </a:r>
            <a:br>
              <a:rPr kumimoji="1" lang="en-US" altLang="zh-CN" sz="3600" b="1" dirty="0">
                <a:solidFill>
                  <a:schemeClr val="bg1"/>
                </a:solidFill>
                <a:latin typeface="Arial" panose="020B0604020202020204" pitchFamily="34" charset="0"/>
                <a:cs typeface="Arial" panose="020B0604020202020204" pitchFamily="34" charset="0"/>
              </a:rPr>
            </a:br>
            <a:r>
              <a:rPr kumimoji="1" lang="en-US" altLang="zh-CN" sz="3600" b="1" dirty="0">
                <a:solidFill>
                  <a:schemeClr val="bg1"/>
                </a:solidFill>
                <a:latin typeface="Arial" panose="020B0604020202020204" pitchFamily="34" charset="0"/>
                <a:cs typeface="Arial" panose="020B0604020202020204" pitchFamily="34" charset="0"/>
              </a:rPr>
              <a:t>(</a:t>
            </a:r>
            <a:r>
              <a:rPr kumimoji="1" lang="ar-JO" altLang="zh-CN" sz="3600" b="1" dirty="0">
                <a:solidFill>
                  <a:schemeClr val="bg1"/>
                </a:solidFill>
                <a:latin typeface="Arial" panose="020B0604020202020204" pitchFamily="34" charset="0"/>
                <a:cs typeface="Arial" panose="020B0604020202020204" pitchFamily="34" charset="0"/>
              </a:rPr>
              <a:t>صف 2: 4-7</a:t>
            </a:r>
            <a:r>
              <a:rPr kumimoji="1" lang="en-US" altLang="zh-CN" sz="3600" b="1" dirty="0">
                <a:solidFill>
                  <a:schemeClr val="bg1"/>
                </a:solidFill>
                <a:latin typeface="Arial" panose="020B0604020202020204" pitchFamily="34" charset="0"/>
                <a:cs typeface="Arial" panose="020B0604020202020204" pitchFamily="34" charset="0"/>
              </a:rPr>
              <a:t>)</a:t>
            </a:r>
            <a:endParaRPr kumimoji="1" lang="en-US" altLang="zh-CN" sz="24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1079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5" name="Picture 5" descr="Picture 5"/>
          <p:cNvPicPr>
            <a:picLocks noChangeAspect="1"/>
          </p:cNvPicPr>
          <p:nvPr/>
        </p:nvPicPr>
        <p:blipFill>
          <a:blip r:embed="rId2" cstate="print"/>
          <a:stretch>
            <a:fillRect/>
          </a:stretch>
        </p:blipFill>
        <p:spPr>
          <a:xfrm>
            <a:off x="-18655" y="0"/>
            <a:ext cx="9162655" cy="6858000"/>
          </a:xfrm>
          <a:prstGeom prst="rect">
            <a:avLst/>
          </a:prstGeom>
          <a:ln w="12700">
            <a:miter lim="400000"/>
          </a:ln>
        </p:spPr>
      </p:pic>
      <p:sp>
        <p:nvSpPr>
          <p:cNvPr id="6456" name="Title 1"/>
          <p:cNvSpPr txBox="1">
            <a:spLocks noGrp="1"/>
          </p:cNvSpPr>
          <p:nvPr>
            <p:ph type="title"/>
          </p:nvPr>
        </p:nvSpPr>
        <p:spPr>
          <a:xfrm>
            <a:off x="-18653" y="-7615"/>
            <a:ext cx="9162651" cy="1397998"/>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pPr rtl="0">
              <a:defRPr/>
            </a:pPr>
            <a:r>
              <a:rPr dirty="0">
                <a:latin typeface="Arial" panose="020B0604020202020204" pitchFamily="34" charset="0"/>
                <a:cs typeface="Arial" panose="020B0604020202020204" pitchFamily="34" charset="0"/>
              </a:rPr>
              <a:t>المسيا</a:t>
            </a:r>
          </a:p>
        </p:txBody>
      </p:sp>
      <p:sp>
        <p:nvSpPr>
          <p:cNvPr id="6457" name="Rectangle 2"/>
          <p:cNvSpPr txBox="1"/>
          <p:nvPr/>
        </p:nvSpPr>
        <p:spPr>
          <a:xfrm>
            <a:off x="36391" y="2535976"/>
            <a:ext cx="9052561" cy="23083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a:defRPr sz="4800" b="1">
                <a:solidFill>
                  <a:schemeClr val="accent3">
                    <a:lumOff val="44000"/>
                  </a:schemeClr>
                </a:solidFill>
                <a:effectLst>
                  <a:glow rad="228600">
                    <a:schemeClr val="tx1">
                      <a:alpha val="80000"/>
                    </a:schemeClr>
                  </a:glow>
                </a:effectLst>
                <a:latin typeface="Arial" pitchFamily="34" charset="0"/>
                <a:ea typeface="+mn-ea"/>
                <a:cs typeface="Arial" pitchFamily="34" charset="0"/>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أشار</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يسوع</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إلى</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مجيئه</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الثاني</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على</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أنه</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دينونة</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للأشرار</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ar-JO"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1: 3 في مت 13: 41</a:t>
            </a:r>
            <a:r>
              <a:rPr kumimoji="0" lang="en-US"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lang="ar-JO"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ووقت</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ضيق</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kumimoji="0" sz="4800" u="none" strike="noStrike" kern="0" cap="none" spc="0" normalizeH="0" baseline="0" noProof="0" dirty="0" err="1">
                <a:ln>
                  <a:noFill/>
                </a:ln>
                <a:solidFill>
                  <a:srgbClr val="8F8F8F">
                    <a:lumOff val="44000"/>
                  </a:srgbClr>
                </a:solidFill>
                <a:effectLst>
                  <a:glow rad="228600">
                    <a:srgbClr val="000000">
                      <a:alpha val="80000"/>
                    </a:srgbClr>
                  </a:glow>
                </a:effectLst>
                <a:uLnTx/>
                <a:uFillTx/>
                <a:sym typeface="Times New Roman"/>
              </a:rPr>
              <a:t>لإسرائيل</a:t>
            </a:r>
            <a:r>
              <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rPr>
              <a:t> </a:t>
            </a:r>
            <a:r>
              <a:rPr lang="ar-JO" kern="0" dirty="0">
                <a:solidFill>
                  <a:srgbClr val="8F8F8F">
                    <a:lumOff val="44000"/>
                  </a:srgbClr>
                </a:solidFill>
                <a:effectLst>
                  <a:glow rad="228600">
                    <a:srgbClr val="000000">
                      <a:alpha val="80000"/>
                    </a:srgbClr>
                  </a:glow>
                </a:effectLst>
                <a:sym typeface="Times New Roman"/>
              </a:rPr>
              <a:t>(1: 15 في مت 24: 21)</a:t>
            </a:r>
            <a:endParaRPr kumimoji="0" sz="4800" u="none" strike="noStrike" kern="0" cap="none" spc="0" normalizeH="0" baseline="0" noProof="0" dirty="0">
              <a:ln>
                <a:noFill/>
              </a:ln>
              <a:solidFill>
                <a:srgbClr val="8F8F8F">
                  <a:lumOff val="44000"/>
                </a:srgbClr>
              </a:solidFill>
              <a:effectLst>
                <a:glow rad="228600">
                  <a:srgbClr val="000000">
                    <a:alpha val="80000"/>
                  </a:srgbClr>
                </a:glow>
              </a:effectLst>
              <a:uLnTx/>
              <a:uFillTx/>
              <a:sym typeface="Times New Roman"/>
            </a:endParaRPr>
          </a:p>
        </p:txBody>
      </p:sp>
      <p:sp>
        <p:nvSpPr>
          <p:cNvPr id="6458" name="Text Box 3"/>
          <p:cNvSpPr txBox="1"/>
          <p:nvPr/>
        </p:nvSpPr>
        <p:spPr>
          <a:xfrm>
            <a:off x="7993050" y="44450"/>
            <a:ext cx="100029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defTabSz="914400">
              <a:defRPr sz="2400" b="1">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347ث</a:t>
            </a:r>
            <a:endParaRPr kumimoji="0" sz="24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6459" name="Rectangle 2"/>
          <p:cNvSpPr txBox="1"/>
          <p:nvPr/>
        </p:nvSpPr>
        <p:spPr>
          <a:xfrm>
            <a:off x="45719" y="5959394"/>
            <a:ext cx="8699783" cy="83099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a:defRPr sz="4800" b="1">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صفنيا</a:t>
            </a:r>
            <a:endParaRPr kumimoji="0" sz="4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6459"/>
                                        </p:tgtEl>
                                        <p:attrNameLst>
                                          <p:attrName>style.visibility</p:attrName>
                                        </p:attrNameLst>
                                      </p:cBhvr>
                                      <p:to>
                                        <p:strVal val="visible"/>
                                      </p:to>
                                    </p:set>
                                    <p:anim calcmode="lin" valueType="num">
                                      <p:cBhvr>
                                        <p:cTn id="7" dur="500" fill="hold"/>
                                        <p:tgtEl>
                                          <p:spTgt spid="6459"/>
                                        </p:tgtEl>
                                        <p:attrNameLst>
                                          <p:attrName>ppt_x</p:attrName>
                                        </p:attrNameLst>
                                      </p:cBhvr>
                                      <p:tavLst>
                                        <p:tav tm="0">
                                          <p:val>
                                            <p:strVal val="#ppt_x"/>
                                          </p:val>
                                        </p:tav>
                                        <p:tav tm="100000">
                                          <p:val>
                                            <p:strVal val="#ppt_x"/>
                                          </p:val>
                                        </p:tav>
                                      </p:tavLst>
                                    </p:anim>
                                    <p:anim calcmode="lin" valueType="num">
                                      <p:cBhvr>
                                        <p:cTn id="8" dur="500" fill="hold"/>
                                        <p:tgtEl>
                                          <p:spTgt spid="64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9" grpId="0"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6828531"/>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200" dirty="0">
                <a:effectLst>
                  <a:glow rad="127000">
                    <a:schemeClr val="tx1"/>
                  </a:glow>
                </a:effectLst>
                <a:ea typeface="ＭＳ Ｐゴシック" charset="0"/>
              </a:rPr>
              <a:t>4 لأن غزة تكون متروكة وأشقلون للخراب أشدود عند الظهيرة يطردونها وعقرون تستأصل 5 ويل لسكان ساحل البحر أمة الكريتيين كلمة الرب عليكم يا كنعان أرض الفسطينيين إني أخربك بلا ساكن   6 ويكون ساحل البحر مرعى بآبار للرعاة وحظائر للغنم 7 ويكون الساحل لبقية بيت يهوذا عليه يرعون في بيت أشقلون عند المساء يربضون لأن الرب إلههم يتعهدهم ويرد سبيهم</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 (</a:t>
            </a:r>
            <a:r>
              <a:rPr lang="ar-JO" sz="3200" dirty="0">
                <a:effectLst>
                  <a:glow rad="127000">
                    <a:schemeClr val="tx1"/>
                  </a:glow>
                </a:effectLst>
                <a:ea typeface="ＭＳ Ｐゴシック" charset="0"/>
              </a:rPr>
              <a:t>صف 2: 4-7</a:t>
            </a:r>
            <a:r>
              <a:rPr lang="en-US" sz="3200" dirty="0">
                <a:effectLst>
                  <a:glow rad="127000">
                    <a:schemeClr val="tx1"/>
                  </a:glow>
                </a:effectLst>
                <a:ea typeface="ＭＳ Ｐゴシック" charset="0"/>
              </a:rPr>
              <a:t>)</a:t>
            </a:r>
          </a:p>
        </p:txBody>
      </p:sp>
    </p:spTree>
    <p:extLst>
      <p:ext uri="{BB962C8B-B14F-4D97-AF65-F5344CB8AC3E}">
        <p14:creationId xmlns:p14="http://schemas.microsoft.com/office/powerpoint/2010/main" val="3137167701"/>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5"/>
          <p:cNvSpPr txBox="1">
            <a:spLocks noChangeArrowheads="1"/>
          </p:cNvSpPr>
          <p:nvPr/>
        </p:nvSpPr>
        <p:spPr bwMode="auto">
          <a:xfrm>
            <a:off x="8344379" y="873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9" name="Text Box 9"/>
          <p:cNvSpPr txBox="1">
            <a:spLocks noChangeArrowheads="1"/>
          </p:cNvSpPr>
          <p:nvPr/>
        </p:nvSpPr>
        <p:spPr bwMode="auto">
          <a:xfrm>
            <a:off x="3241233" y="3821119"/>
            <a:ext cx="3058959" cy="769441"/>
          </a:xfrm>
          <a:prstGeom prst="rect">
            <a:avLst/>
          </a:prstGeom>
          <a:noFill/>
          <a:ln w="9525">
            <a:noFill/>
            <a:miter lim="800000"/>
            <a:headEnd/>
            <a:tailEnd/>
          </a:ln>
          <a:effec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مؤاب</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10" name="Text Box 9"/>
          <p:cNvSpPr txBox="1">
            <a:spLocks noChangeArrowheads="1"/>
          </p:cNvSpPr>
          <p:nvPr/>
        </p:nvSpPr>
        <p:spPr bwMode="auto">
          <a:xfrm>
            <a:off x="3492453" y="3196481"/>
            <a:ext cx="1282723"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lvl="0" fontAlgn="t">
              <a:spcBef>
                <a:spcPct val="50000"/>
              </a:spcBef>
              <a:defRPr/>
            </a:pPr>
            <a:r>
              <a:rPr lang="ar-JO" sz="4400" b="1" dirty="0">
                <a:solidFill>
                  <a:srgbClr val="EAEAEA"/>
                </a:solidFill>
                <a:effectLst>
                  <a:glow rad="177800">
                    <a:srgbClr val="000000"/>
                  </a:glow>
                </a:effectLst>
                <a:latin typeface="Arial" panose="020B0604020202020204" pitchFamily="34" charset="0"/>
                <a:cs typeface="Arial" panose="020B0604020202020204" pitchFamily="34" charset="0"/>
              </a:rPr>
              <a:t>عمون</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44624"/>
            <a:ext cx="6791300" cy="1331386"/>
          </a:xfrm>
          <a:solidFill>
            <a:srgbClr val="000000"/>
          </a:solidFill>
        </p:spPr>
        <p:txBody>
          <a:bodyPr/>
          <a:lstStyle/>
          <a:p>
            <a:pPr eaLnBrk="1" hangingPunct="1"/>
            <a:r>
              <a:rPr kumimoji="1" lang="ar-JO" altLang="zh-CN" sz="3600" dirty="0">
                <a:solidFill>
                  <a:schemeClr val="bg1"/>
                </a:solidFill>
                <a:cs typeface="Arial" panose="020B0604020202020204" pitchFamily="34" charset="0"/>
              </a:rPr>
              <a:t>دينونة مؤاب و</a:t>
            </a:r>
            <a:r>
              <a:rPr lang="ar-JO" sz="3600" dirty="0">
                <a:solidFill>
                  <a:srgbClr val="EAEAEA"/>
                </a:solidFill>
                <a:effectLst>
                  <a:glow rad="177800">
                    <a:srgbClr val="000000"/>
                  </a:glow>
                </a:effectLst>
                <a:cs typeface="Arial" panose="020B0604020202020204" pitchFamily="34" charset="0"/>
              </a:rPr>
              <a:t>عمون</a:t>
            </a:r>
            <a:br>
              <a:rPr kumimoji="1" lang="en-US" altLang="zh-CN" sz="3600" dirty="0">
                <a:solidFill>
                  <a:schemeClr val="bg1"/>
                </a:solidFill>
                <a:cs typeface="Arial" panose="020B0604020202020204" pitchFamily="34" charset="0"/>
              </a:rPr>
            </a:br>
            <a:r>
              <a:rPr kumimoji="1" lang="en-US" altLang="zh-CN" sz="3600" dirty="0">
                <a:solidFill>
                  <a:schemeClr val="bg1"/>
                </a:solidFill>
                <a:cs typeface="Arial" panose="020B0604020202020204" pitchFamily="34" charset="0"/>
              </a:rPr>
              <a:t>(</a:t>
            </a:r>
            <a:r>
              <a:rPr kumimoji="1" lang="ar-JO" altLang="zh-CN" sz="3600" dirty="0">
                <a:solidFill>
                  <a:schemeClr val="bg1"/>
                </a:solidFill>
                <a:cs typeface="Arial" panose="020B0604020202020204" pitchFamily="34" charset="0"/>
              </a:rPr>
              <a:t>صف 2: 8-11</a:t>
            </a:r>
            <a:r>
              <a:rPr kumimoji="1" lang="en-US" altLang="zh-CN" sz="3600" dirty="0">
                <a:solidFill>
                  <a:schemeClr val="bg1"/>
                </a:solidFill>
                <a:cs typeface="Arial" panose="020B0604020202020204" pitchFamily="34" charset="0"/>
              </a:rPr>
              <a:t>)</a:t>
            </a:r>
            <a:endParaRPr kumimoji="1" lang="en-US" altLang="zh-CN" sz="2400" dirty="0">
              <a:solidFill>
                <a:schemeClr val="bg1"/>
              </a:solidFill>
              <a:cs typeface="Arial" panose="020B0604020202020204" pitchFamily="34" charset="0"/>
            </a:endParaRPr>
          </a:p>
        </p:txBody>
      </p:sp>
    </p:spTree>
    <p:extLst>
      <p:ext uri="{BB962C8B-B14F-4D97-AF65-F5344CB8AC3E}">
        <p14:creationId xmlns:p14="http://schemas.microsoft.com/office/powerpoint/2010/main" val="61717734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6351859"/>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r>
              <a:rPr lang="ar-JO" sz="3200" dirty="0">
                <a:effectLst>
                  <a:glow rad="127000">
                    <a:schemeClr val="tx1"/>
                  </a:glow>
                </a:effectLst>
                <a:ea typeface="ＭＳ Ｐゴシック" charset="0"/>
              </a:rPr>
              <a:t>8 قد سمعت تعيير مؤاب وتجاديف بني عمون التي بها عيروا شعبي وتعظموا على تخمهم 9 فلذلك حي أنا يقول رب الجنود إله إسرائيل إن مؤاب تكون كسدوم وبني عمون كعمورة ملك القريص وحفرة ملح وخراباً إلى الأبد تنهبهم بقية شعبي وبقية أمتي تمتلكهم</a:t>
            </a:r>
            <a:br>
              <a:rPr lang="en-US" sz="3200" dirty="0">
                <a:effectLst>
                  <a:glow rad="127000">
                    <a:schemeClr val="tx1"/>
                  </a:glow>
                </a:effectLst>
                <a:ea typeface="ＭＳ Ｐゴシック" charset="0"/>
              </a:rPr>
            </a:br>
            <a:r>
              <a:rPr lang="en-US" sz="3200" dirty="0">
                <a:effectLst>
                  <a:glow rad="127000">
                    <a:schemeClr val="tx1"/>
                  </a:glow>
                </a:effectLst>
                <a:ea typeface="ＭＳ Ｐゴシック" charset="0"/>
              </a:rPr>
              <a:t> (</a:t>
            </a:r>
            <a:r>
              <a:rPr lang="ar-JO" sz="3200" dirty="0">
                <a:effectLst>
                  <a:glow rad="127000">
                    <a:schemeClr val="tx1"/>
                  </a:glow>
                </a:effectLst>
                <a:ea typeface="ＭＳ Ｐゴシック" charset="0"/>
              </a:rPr>
              <a:t>صف 2: 8-9</a:t>
            </a:r>
            <a:r>
              <a:rPr lang="en-US" sz="3200" dirty="0">
                <a:effectLst>
                  <a:glow rad="127000">
                    <a:schemeClr val="tx1"/>
                  </a:glow>
                </a:effectLst>
                <a:ea typeface="ＭＳ Ｐゴシック" charset="0"/>
              </a:rPr>
              <a:t>)</a:t>
            </a:r>
          </a:p>
        </p:txBody>
      </p:sp>
    </p:spTree>
    <p:extLst>
      <p:ext uri="{BB962C8B-B14F-4D97-AF65-F5344CB8AC3E}">
        <p14:creationId xmlns:p14="http://schemas.microsoft.com/office/powerpoint/2010/main" val="162946288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4856"/>
          </a:xfrm>
          <a:prstGeom prst="rect">
            <a:avLst/>
          </a:prstGeom>
        </p:spPr>
      </p:pic>
      <p:sp>
        <p:nvSpPr>
          <p:cNvPr id="900098" name="Rectangle 2"/>
          <p:cNvSpPr>
            <a:spLocks noGrp="1" noChangeArrowheads="1"/>
          </p:cNvSpPr>
          <p:nvPr>
            <p:ph type="ctrTitle"/>
          </p:nvPr>
        </p:nvSpPr>
        <p:spPr>
          <a:xfrm>
            <a:off x="0" y="29469"/>
            <a:ext cx="9144000" cy="3280073"/>
          </a:xfrm>
          <a:effectLst>
            <a:outerShdw blurRad="63500" dist="35921" dir="2700000" algn="ctr" rotWithShape="0">
              <a:schemeClr val="tx2">
                <a:alpha val="74998"/>
              </a:schemeClr>
            </a:outerShdw>
          </a:effectLst>
        </p:spPr>
        <p:txBody>
          <a:bodyPr anchor="t"/>
          <a:lstStyle/>
          <a:p>
            <a:r>
              <a:rPr lang="ar-JO" sz="2800" dirty="0">
                <a:effectLst>
                  <a:glow rad="127000">
                    <a:schemeClr val="tx1"/>
                  </a:glow>
                </a:effectLst>
                <a:ea typeface="ＭＳ Ｐゴシック" charset="0"/>
              </a:rPr>
              <a:t>10 هذا لهم عوض تكبرهم لأنهم عيروا وتعظموا على شعب رب الجنود </a:t>
            </a:r>
            <a:br>
              <a:rPr lang="ar-JO" sz="2800" dirty="0">
                <a:effectLst>
                  <a:glow rad="127000">
                    <a:schemeClr val="tx1"/>
                  </a:glow>
                </a:effectLst>
                <a:ea typeface="ＭＳ Ｐゴシック" charset="0"/>
              </a:rPr>
            </a:br>
            <a:r>
              <a:rPr lang="ar-JO" sz="2800" dirty="0">
                <a:effectLst>
                  <a:glow rad="127000">
                    <a:schemeClr val="tx1"/>
                  </a:glow>
                </a:effectLst>
                <a:ea typeface="ＭＳ Ｐゴシック" charset="0"/>
              </a:rPr>
              <a:t>11 الرب مخيف إليهم لأنه يهزل جميع آلهة الأرض فسيسجد له الناس كل واحد من مكانه كل جزائر الأمم</a:t>
            </a:r>
            <a:br>
              <a:rPr lang="en-US"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صف 2: 10-11</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4194207732"/>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5"/>
          <p:cNvSpPr txBox="1">
            <a:spLocks noChangeArrowheads="1"/>
          </p:cNvSpPr>
          <p:nvPr/>
        </p:nvSpPr>
        <p:spPr bwMode="auto">
          <a:xfrm>
            <a:off x="8344379" y="873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16" name="Text Box 9"/>
          <p:cNvSpPr txBox="1">
            <a:spLocks noChangeArrowheads="1"/>
          </p:cNvSpPr>
          <p:nvPr/>
        </p:nvSpPr>
        <p:spPr bwMode="auto">
          <a:xfrm>
            <a:off x="234769" y="6106006"/>
            <a:ext cx="11512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كوش</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44624"/>
            <a:ext cx="6791300" cy="1331386"/>
          </a:xfrm>
          <a:solidFill>
            <a:srgbClr val="000000"/>
          </a:solidFill>
        </p:spPr>
        <p:txBody>
          <a:bodyPr/>
          <a:lstStyle/>
          <a:p>
            <a:pPr eaLnBrk="1" hangingPunct="1"/>
            <a:r>
              <a:rPr kumimoji="1" lang="ar-JO" altLang="zh-CN" sz="3600" b="1" dirty="0">
                <a:solidFill>
                  <a:schemeClr val="bg1"/>
                </a:solidFill>
                <a:latin typeface="Arial" panose="020B0604020202020204" pitchFamily="34" charset="0"/>
                <a:cs typeface="Arial" panose="020B0604020202020204" pitchFamily="34" charset="0"/>
              </a:rPr>
              <a:t>دينونة الكوشيين</a:t>
            </a:r>
            <a:br>
              <a:rPr kumimoji="1" lang="en-US" altLang="zh-CN" sz="3600" b="1" dirty="0">
                <a:solidFill>
                  <a:schemeClr val="bg1"/>
                </a:solidFill>
                <a:latin typeface="Arial" panose="020B0604020202020204" pitchFamily="34" charset="0"/>
                <a:cs typeface="Arial" panose="020B0604020202020204" pitchFamily="34" charset="0"/>
              </a:rPr>
            </a:br>
            <a:r>
              <a:rPr kumimoji="1" lang="en-US" altLang="zh-CN" sz="3600" b="1" dirty="0">
                <a:solidFill>
                  <a:schemeClr val="bg1"/>
                </a:solidFill>
                <a:latin typeface="Arial" panose="020B0604020202020204" pitchFamily="34" charset="0"/>
                <a:cs typeface="Arial" panose="020B0604020202020204" pitchFamily="34" charset="0"/>
              </a:rPr>
              <a:t>(</a:t>
            </a:r>
            <a:r>
              <a:rPr kumimoji="1" lang="ar-JO" altLang="zh-CN" sz="3600" b="1" dirty="0">
                <a:solidFill>
                  <a:schemeClr val="bg1"/>
                </a:solidFill>
                <a:latin typeface="Arial" panose="020B0604020202020204" pitchFamily="34" charset="0"/>
                <a:cs typeface="Arial" panose="020B0604020202020204" pitchFamily="34" charset="0"/>
              </a:rPr>
              <a:t>صف 2: 12</a:t>
            </a:r>
            <a:r>
              <a:rPr kumimoji="1" lang="en-US" altLang="zh-CN" sz="3600" b="1" dirty="0">
                <a:solidFill>
                  <a:schemeClr val="bg1"/>
                </a:solidFill>
                <a:latin typeface="Arial" panose="020B0604020202020204" pitchFamily="34" charset="0"/>
                <a:cs typeface="Arial" panose="020B0604020202020204" pitchFamily="34" charset="0"/>
              </a:rPr>
              <a:t>)</a:t>
            </a:r>
            <a:endParaRPr kumimoji="1" lang="en-US" altLang="zh-CN" sz="24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15250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6814"/>
            <a:ext cx="9144000" cy="6841186"/>
          </a:xfrm>
          <a:prstGeom prst="rect">
            <a:avLst/>
          </a:prstGeom>
        </p:spPr>
      </p:pic>
      <p:sp>
        <p:nvSpPr>
          <p:cNvPr id="900098" name="Rectangle 2"/>
          <p:cNvSpPr>
            <a:spLocks noGrp="1" noChangeArrowheads="1"/>
          </p:cNvSpPr>
          <p:nvPr>
            <p:ph type="ctrTitle"/>
          </p:nvPr>
        </p:nvSpPr>
        <p:spPr>
          <a:xfrm>
            <a:off x="0" y="29469"/>
            <a:ext cx="9144000" cy="152732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وأنتم يا أيها الكوشيون</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قتلى سيفي هم</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(صف 2: 12)</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710561420"/>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ext Box 5"/>
          <p:cNvSpPr txBox="1">
            <a:spLocks noChangeArrowheads="1"/>
          </p:cNvSpPr>
          <p:nvPr/>
        </p:nvSpPr>
        <p:spPr bwMode="auto">
          <a:xfrm>
            <a:off x="8344379" y="873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726885"/>
            <a:ext cx="9144000" cy="6131115"/>
          </a:xfrm>
          <a:prstGeom prst="rect">
            <a:avLst/>
          </a:prstGeom>
        </p:spPr>
      </p:pic>
      <p:sp>
        <p:nvSpPr>
          <p:cNvPr id="7" name="Text Box 9"/>
          <p:cNvSpPr txBox="1">
            <a:spLocks noChangeArrowheads="1"/>
          </p:cNvSpPr>
          <p:nvPr/>
        </p:nvSpPr>
        <p:spPr bwMode="auto">
          <a:xfrm>
            <a:off x="5610201" y="1963909"/>
            <a:ext cx="116089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rPr>
              <a:t>آشور</a:t>
            </a:r>
            <a:endParaRPr kumimoji="0" lang="en-US" sz="4400" b="1" u="none" strike="noStrike" kern="1200" cap="none" spc="0" normalizeH="0" baseline="0" noProof="0" dirty="0">
              <a:ln>
                <a:noFill/>
              </a:ln>
              <a:solidFill>
                <a:srgbClr val="FFFFFF"/>
              </a:solidFill>
              <a:effectLst>
                <a:glow rad="203200">
                  <a:srgbClr val="000514">
                    <a:alpha val="88000"/>
                  </a:srgbClr>
                </a:glow>
              </a:effectLst>
              <a:uLnTx/>
              <a:uFillTx/>
              <a:latin typeface="Arial" panose="020B0604020202020204" pitchFamily="34" charset="0"/>
              <a:cs typeface="Arial" panose="020B0604020202020204" pitchFamily="34" charset="0"/>
            </a:endParaRPr>
          </a:p>
        </p:txBody>
      </p:sp>
      <p:sp>
        <p:nvSpPr>
          <p:cNvPr id="219137" name="Rectangle 2"/>
          <p:cNvSpPr>
            <a:spLocks noGrp="1" noChangeArrowheads="1"/>
          </p:cNvSpPr>
          <p:nvPr>
            <p:ph type="ctrTitle"/>
          </p:nvPr>
        </p:nvSpPr>
        <p:spPr>
          <a:xfrm>
            <a:off x="0" y="44624"/>
            <a:ext cx="6791300" cy="1331386"/>
          </a:xfrm>
          <a:solidFill>
            <a:srgbClr val="000000"/>
          </a:solidFill>
        </p:spPr>
        <p:txBody>
          <a:bodyPr/>
          <a:lstStyle/>
          <a:p>
            <a:pPr eaLnBrk="1" hangingPunct="1"/>
            <a:r>
              <a:rPr kumimoji="1" lang="ar-JO" altLang="zh-CN" sz="3600" dirty="0">
                <a:solidFill>
                  <a:schemeClr val="bg1"/>
                </a:solidFill>
                <a:cs typeface="Arial" panose="020B0604020202020204" pitchFamily="34" charset="0"/>
              </a:rPr>
              <a:t>دينونة آشور</a:t>
            </a:r>
            <a:br>
              <a:rPr kumimoji="1" lang="en-US" altLang="zh-CN" sz="3600" dirty="0">
                <a:solidFill>
                  <a:schemeClr val="bg1"/>
                </a:solidFill>
                <a:cs typeface="Arial" panose="020B0604020202020204" pitchFamily="34" charset="0"/>
              </a:rPr>
            </a:br>
            <a:r>
              <a:rPr kumimoji="1" lang="en-US" altLang="zh-CN" sz="3600" dirty="0">
                <a:solidFill>
                  <a:schemeClr val="bg1"/>
                </a:solidFill>
                <a:cs typeface="Arial" panose="020B0604020202020204" pitchFamily="34" charset="0"/>
              </a:rPr>
              <a:t>(</a:t>
            </a:r>
            <a:r>
              <a:rPr kumimoji="1" lang="ar-JO" altLang="zh-CN" sz="3600" dirty="0">
                <a:solidFill>
                  <a:schemeClr val="bg1"/>
                </a:solidFill>
                <a:cs typeface="Arial" panose="020B0604020202020204" pitchFamily="34" charset="0"/>
              </a:rPr>
              <a:t>صف 2: 13-15</a:t>
            </a:r>
            <a:r>
              <a:rPr kumimoji="1" lang="en-US" altLang="zh-CN" sz="3600" dirty="0">
                <a:solidFill>
                  <a:schemeClr val="bg1"/>
                </a:solidFill>
                <a:cs typeface="Arial" panose="020B0604020202020204" pitchFamily="34" charset="0"/>
              </a:rPr>
              <a:t>)</a:t>
            </a:r>
            <a:endParaRPr kumimoji="1" lang="en-US" altLang="zh-CN" sz="2400" dirty="0">
              <a:solidFill>
                <a:schemeClr val="bg1"/>
              </a:solidFill>
              <a:cs typeface="Arial" panose="020B0604020202020204" pitchFamily="34" charset="0"/>
            </a:endParaRPr>
          </a:p>
        </p:txBody>
      </p:sp>
    </p:spTree>
    <p:extLst>
      <p:ext uri="{BB962C8B-B14F-4D97-AF65-F5344CB8AC3E}">
        <p14:creationId xmlns:p14="http://schemas.microsoft.com/office/powerpoint/2010/main" val="36418279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473607"/>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13 ويمد يده على الشمال ويبيد آشور ويجعل نينوى خراباً </a:t>
            </a:r>
            <a:r>
              <a:rPr lang="ar-JO" sz="3600" dirty="0">
                <a:solidFill>
                  <a:srgbClr val="FFFF00"/>
                </a:solidFill>
                <a:effectLst>
                  <a:glow rad="127000">
                    <a:schemeClr val="tx1"/>
                  </a:glow>
                </a:effectLst>
                <a:ea typeface="ＭＳ Ｐゴシック" charset="0"/>
              </a:rPr>
              <a:t>يابسة كالقفر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14 فتربض في وسطها القطعان كل طوائف الحيوان القوق أيضاً والقنفذ يأويان إلى تيجان عمدها صوت ينعب في الكوى خراب على الأعتاب لأنه قد تعرى أرزيها</a:t>
            </a:r>
            <a:br>
              <a:rPr lang="en-US" sz="3600" dirty="0">
                <a:effectLst>
                  <a:glow rad="127000">
                    <a:schemeClr val="tx1"/>
                  </a:glow>
                </a:effectLst>
                <a:ea typeface="ＭＳ Ｐゴシック" charset="0"/>
              </a:rPr>
            </a:br>
            <a:r>
              <a:rPr lang="en-US" sz="3600" dirty="0">
                <a:effectLst>
                  <a:glow rad="127000">
                    <a:schemeClr val="tx1"/>
                  </a:glow>
                </a:effectLst>
                <a:ea typeface="ＭＳ Ｐゴシック" charset="0"/>
              </a:rPr>
              <a:t> (</a:t>
            </a:r>
            <a:r>
              <a:rPr lang="ar-JO" sz="3600" dirty="0">
                <a:effectLst>
                  <a:glow rad="127000">
                    <a:schemeClr val="tx1"/>
                  </a:glow>
                </a:effectLst>
                <a:ea typeface="ＭＳ Ｐゴシック" charset="0"/>
              </a:rPr>
              <a:t>صف 2: 13-14</a:t>
            </a:r>
            <a:r>
              <a:rPr lang="en-US" sz="3600" dirty="0">
                <a:effectLst>
                  <a:glow rad="127000">
                    <a:schemeClr val="tx1"/>
                  </a:glow>
                </a:effectLst>
                <a:ea typeface="ＭＳ Ｐゴシック" charset="0"/>
              </a:rPr>
              <a:t>)</a:t>
            </a:r>
          </a:p>
        </p:txBody>
      </p:sp>
    </p:spTree>
    <p:extLst>
      <p:ext uri="{BB962C8B-B14F-4D97-AF65-F5344CB8AC3E}">
        <p14:creationId xmlns:p14="http://schemas.microsoft.com/office/powerpoint/2010/main" val="231689717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4" descr="12275.main.455.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706" name="Rectangle 3"/>
          <p:cNvSpPr>
            <a:spLocks noGrp="1" noChangeArrowheads="1"/>
          </p:cNvSpPr>
          <p:nvPr>
            <p:ph type="body" idx="1"/>
          </p:nvPr>
        </p:nvSpPr>
        <p:spPr>
          <a:xfrm>
            <a:off x="251520" y="1268760"/>
            <a:ext cx="8892480" cy="5589240"/>
          </a:xfrm>
        </p:spPr>
        <p:txBody>
          <a:bodyPr/>
          <a:lstStyle/>
          <a:p>
            <a:pPr algn="r" rtl="1" eaLnBrk="1" hangingPunct="1">
              <a:defRPr/>
            </a:pPr>
            <a:r>
              <a:rPr lang="ar-JO" dirty="0">
                <a:effectLst>
                  <a:glow rad="215900">
                    <a:schemeClr val="bg2"/>
                  </a:glow>
                </a:effectLst>
                <a:ea typeface="ＭＳ Ｐゴシック" charset="0"/>
              </a:rPr>
              <a:t>ويمد يده على الشمال ويبيد آشور ويجعل نينوى خراباً يابسة كالقفر (صف 2: 13)</a:t>
            </a:r>
            <a:endParaRPr lang="en-US" dirty="0">
              <a:effectLst>
                <a:glow rad="215900">
                  <a:schemeClr val="bg2"/>
                </a:glow>
              </a:effectLst>
              <a:ea typeface="ＭＳ Ｐゴシック" charset="0"/>
            </a:endParaRPr>
          </a:p>
          <a:p>
            <a:pPr algn="r" rtl="1" eaLnBrk="1" hangingPunct="1">
              <a:buFontTx/>
              <a:buNone/>
              <a:defRPr/>
            </a:pPr>
            <a:r>
              <a:rPr lang="en-US" dirty="0">
                <a:effectLst>
                  <a:glow rad="215900">
                    <a:schemeClr val="bg2"/>
                  </a:glow>
                </a:effectLst>
                <a:ea typeface="ＭＳ Ｐゴシック" charset="0"/>
              </a:rPr>
              <a:t> </a:t>
            </a:r>
          </a:p>
          <a:p>
            <a:pPr algn="r" rtl="1" eaLnBrk="1" hangingPunct="1">
              <a:defRPr/>
            </a:pPr>
            <a:r>
              <a:rPr lang="ar-JO" dirty="0">
                <a:effectLst>
                  <a:glow rad="215900">
                    <a:schemeClr val="bg2"/>
                  </a:glow>
                </a:effectLst>
                <a:ea typeface="ＭＳ Ｐゴシック" charset="0"/>
              </a:rPr>
              <a:t>دمار نينوى المتنبأ به (صف 2:13) عاصمة آشور فيما يعرف الآن بالعراق ، سقط في 612 قبل الميلاد في أيدي البابليين المجاورين، مع الإمبراطورية بأكملها بحلول 605 قبل الميلاد. إن التنبؤ بأن الله سوف يترك نينوى جافة كصحراء أمر رائع بالنظر إلى شهرة نظام الري العظيم في المدينة.</a:t>
            </a:r>
            <a:endParaRPr lang="en-US" dirty="0">
              <a:effectLst>
                <a:glow rad="215900">
                  <a:schemeClr val="bg2"/>
                </a:glow>
              </a:effectLst>
              <a:ea typeface="ＭＳ Ｐゴシック" charset="0"/>
            </a:endParaRPr>
          </a:p>
        </p:txBody>
      </p:sp>
      <p:sp>
        <p:nvSpPr>
          <p:cNvPr id="72707" name="Title 2"/>
          <p:cNvSpPr>
            <a:spLocks noGrp="1"/>
          </p:cNvSpPr>
          <p:nvPr>
            <p:ph type="title"/>
          </p:nvPr>
        </p:nvSpPr>
        <p:spPr>
          <a:xfrm>
            <a:off x="0" y="404664"/>
            <a:ext cx="9144000" cy="685800"/>
          </a:xfrm>
        </p:spPr>
        <p:txBody>
          <a:bodyPr/>
          <a:lstStyle/>
          <a:p>
            <a:pPr>
              <a:defRPr/>
            </a:pPr>
            <a:r>
              <a:rPr lang="ar-JO" dirty="0">
                <a:effectLst>
                  <a:glow rad="215900">
                    <a:schemeClr val="bg2"/>
                  </a:glow>
                </a:effectLst>
                <a:ea typeface="ＭＳ Ｐゴシック" charset="0"/>
              </a:rPr>
              <a:t>تدمير نظام نينوى المائي</a:t>
            </a:r>
            <a:endParaRPr lang="en-US" dirty="0">
              <a:effectLst>
                <a:glow rad="215900">
                  <a:schemeClr val="bg2"/>
                </a:glow>
              </a:effectLst>
              <a:ea typeface="ＭＳ Ｐゴシック" charset="0"/>
            </a:endParaRPr>
          </a:p>
        </p:txBody>
      </p:sp>
      <p:sp>
        <p:nvSpPr>
          <p:cNvPr id="74756" name="Text Box 311"/>
          <p:cNvSpPr txBox="1">
            <a:spLocks noChangeArrowheads="1"/>
          </p:cNvSpPr>
          <p:nvPr/>
        </p:nvSpPr>
        <p:spPr bwMode="auto">
          <a:xfrm>
            <a:off x="8445500" y="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glow rad="215900">
                    <a:srgbClr val="000000"/>
                  </a:glow>
                </a:effectLst>
                <a:uLnTx/>
                <a:uFillTx/>
                <a:latin typeface="Arial" panose="020B0604020202020204" pitchFamily="34" charset="0"/>
                <a:cs typeface="Arial" panose="020B0604020202020204" pitchFamily="34" charset="0"/>
              </a:rPr>
              <a:t>637</a:t>
            </a:r>
            <a:endParaRPr kumimoji="0" lang="en-US" sz="2400" b="1" u="none" strike="noStrike" kern="1200" cap="none" spc="0" normalizeH="0" baseline="0" noProof="0" dirty="0">
              <a:ln>
                <a:noFill/>
              </a:ln>
              <a:solidFill>
                <a:srgbClr val="EAEAEA"/>
              </a:solidFill>
              <a:effectLst>
                <a:glow rad="2159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9715329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
          <p:cNvSpPr>
            <a:spLocks/>
          </p:cNvSpPr>
          <p:nvPr/>
        </p:nvSpPr>
        <p:spPr bwMode="auto">
          <a:xfrm>
            <a:off x="-439738" y="5516563"/>
            <a:ext cx="2913063" cy="1411287"/>
          </a:xfrm>
          <a:custGeom>
            <a:avLst/>
            <a:gdLst>
              <a:gd name="T0" fmla="*/ 427577 w 2912575"/>
              <a:gd name="T1" fmla="*/ 368358 h 1410729"/>
              <a:gd name="T2" fmla="*/ 488658 w 2912575"/>
              <a:gd name="T3" fmla="*/ 343916 h 1410729"/>
              <a:gd name="T4" fmla="*/ 830718 w 2912575"/>
              <a:gd name="T5" fmla="*/ 319475 h 1410729"/>
              <a:gd name="T6" fmla="*/ 916233 w 2912575"/>
              <a:gd name="T7" fmla="*/ 295035 h 1410729"/>
              <a:gd name="T8" fmla="*/ 1087264 w 2912575"/>
              <a:gd name="T9" fmla="*/ 282814 h 1410729"/>
              <a:gd name="T10" fmla="*/ 1258295 w 2912575"/>
              <a:gd name="T11" fmla="*/ 295035 h 1410729"/>
              <a:gd name="T12" fmla="*/ 1319376 w 2912575"/>
              <a:gd name="T13" fmla="*/ 307254 h 1410729"/>
              <a:gd name="T14" fmla="*/ 1539273 w 2912575"/>
              <a:gd name="T15" fmla="*/ 295035 h 1410729"/>
              <a:gd name="T16" fmla="*/ 1575922 w 2912575"/>
              <a:gd name="T17" fmla="*/ 282814 h 1410729"/>
              <a:gd name="T18" fmla="*/ 1649220 w 2912575"/>
              <a:gd name="T19" fmla="*/ 246151 h 1410729"/>
              <a:gd name="T20" fmla="*/ 1722520 w 2912575"/>
              <a:gd name="T21" fmla="*/ 197269 h 1410729"/>
              <a:gd name="T22" fmla="*/ 1759169 w 2912575"/>
              <a:gd name="T23" fmla="*/ 172827 h 1410729"/>
              <a:gd name="T24" fmla="*/ 2113445 w 2912575"/>
              <a:gd name="T25" fmla="*/ 136166 h 1410729"/>
              <a:gd name="T26" fmla="*/ 2235610 w 2912575"/>
              <a:gd name="T27" fmla="*/ 99503 h 1410729"/>
              <a:gd name="T28" fmla="*/ 2308909 w 2912575"/>
              <a:gd name="T29" fmla="*/ 62842 h 1410729"/>
              <a:gd name="T30" fmla="*/ 2321126 w 2912575"/>
              <a:gd name="T31" fmla="*/ 26179 h 1410729"/>
              <a:gd name="T32" fmla="*/ 2455505 w 2912575"/>
              <a:gd name="T33" fmla="*/ 13960 h 1410729"/>
              <a:gd name="T34" fmla="*/ 2565455 w 2912575"/>
              <a:gd name="T35" fmla="*/ 50621 h 1410729"/>
              <a:gd name="T36" fmla="*/ 2602104 w 2912575"/>
              <a:gd name="T37" fmla="*/ 62842 h 1410729"/>
              <a:gd name="T38" fmla="*/ 2724267 w 2912575"/>
              <a:gd name="T39" fmla="*/ 50621 h 1410729"/>
              <a:gd name="T40" fmla="*/ 2773134 w 2912575"/>
              <a:gd name="T41" fmla="*/ 38400 h 1410729"/>
              <a:gd name="T42" fmla="*/ 2895298 w 2912575"/>
              <a:gd name="T43" fmla="*/ 13960 h 1410729"/>
              <a:gd name="T44" fmla="*/ 2895298 w 2912575"/>
              <a:gd name="T45" fmla="*/ 160607 h 1410729"/>
              <a:gd name="T46" fmla="*/ 2858649 w 2912575"/>
              <a:gd name="T47" fmla="*/ 172827 h 1410729"/>
              <a:gd name="T48" fmla="*/ 2785351 w 2912575"/>
              <a:gd name="T49" fmla="*/ 221711 h 1410729"/>
              <a:gd name="T50" fmla="*/ 2712051 w 2912575"/>
              <a:gd name="T51" fmla="*/ 295035 h 1410729"/>
              <a:gd name="T52" fmla="*/ 2638753 w 2912575"/>
              <a:gd name="T53" fmla="*/ 343916 h 1410729"/>
              <a:gd name="T54" fmla="*/ 2602104 w 2912575"/>
              <a:gd name="T55" fmla="*/ 368358 h 1410729"/>
              <a:gd name="T56" fmla="*/ 2577671 w 2912575"/>
              <a:gd name="T57" fmla="*/ 405019 h 1410729"/>
              <a:gd name="T58" fmla="*/ 2504372 w 2912575"/>
              <a:gd name="T59" fmla="*/ 453901 h 1410729"/>
              <a:gd name="T60" fmla="*/ 2443289 w 2912575"/>
              <a:gd name="T61" fmla="*/ 527225 h 1410729"/>
              <a:gd name="T62" fmla="*/ 2382207 w 2912575"/>
              <a:gd name="T63" fmla="*/ 588330 h 1410729"/>
              <a:gd name="T64" fmla="*/ 2296693 w 2912575"/>
              <a:gd name="T65" fmla="*/ 673873 h 1410729"/>
              <a:gd name="T66" fmla="*/ 2260044 w 2912575"/>
              <a:gd name="T67" fmla="*/ 698315 h 1410729"/>
              <a:gd name="T68" fmla="*/ 2186744 w 2912575"/>
              <a:gd name="T69" fmla="*/ 722757 h 1410729"/>
              <a:gd name="T70" fmla="*/ 2076796 w 2912575"/>
              <a:gd name="T71" fmla="*/ 808301 h 1410729"/>
              <a:gd name="T72" fmla="*/ 2052364 w 2912575"/>
              <a:gd name="T73" fmla="*/ 844963 h 1410729"/>
              <a:gd name="T74" fmla="*/ 2040147 w 2912575"/>
              <a:gd name="T75" fmla="*/ 1174921 h 1410729"/>
              <a:gd name="T76" fmla="*/ 2064580 w 2912575"/>
              <a:gd name="T77" fmla="*/ 1248245 h 1410729"/>
              <a:gd name="T78" fmla="*/ 2052364 w 2912575"/>
              <a:gd name="T79" fmla="*/ 1309348 h 1410729"/>
              <a:gd name="T80" fmla="*/ 1979065 w 2912575"/>
              <a:gd name="T81" fmla="*/ 1333789 h 1410729"/>
              <a:gd name="T82" fmla="*/ 1942415 w 2912575"/>
              <a:gd name="T83" fmla="*/ 1346010 h 1410729"/>
              <a:gd name="T84" fmla="*/ 1771386 w 2912575"/>
              <a:gd name="T85" fmla="*/ 1370452 h 1410729"/>
              <a:gd name="T86" fmla="*/ 1013966 w 2912575"/>
              <a:gd name="T87" fmla="*/ 1382672 h 1410729"/>
              <a:gd name="T88" fmla="*/ 354277 w 2912575"/>
              <a:gd name="T89" fmla="*/ 1394893 h 1410729"/>
              <a:gd name="T90" fmla="*/ 317627 w 2912575"/>
              <a:gd name="T91" fmla="*/ 1382672 h 1410729"/>
              <a:gd name="T92" fmla="*/ 256546 w 2912575"/>
              <a:gd name="T93" fmla="*/ 1358231 h 1410729"/>
              <a:gd name="T94" fmla="*/ 134382 w 2912575"/>
              <a:gd name="T95" fmla="*/ 1321569 h 1410729"/>
              <a:gd name="T96" fmla="*/ 97731 w 2912575"/>
              <a:gd name="T97" fmla="*/ 1297128 h 1410729"/>
              <a:gd name="T98" fmla="*/ 61082 w 2912575"/>
              <a:gd name="T99" fmla="*/ 1223804 h 1410729"/>
              <a:gd name="T100" fmla="*/ 24433 w 2912575"/>
              <a:gd name="T101" fmla="*/ 1138259 h 1410729"/>
              <a:gd name="T102" fmla="*/ 0 w 2912575"/>
              <a:gd name="T103" fmla="*/ 1016053 h 1410729"/>
              <a:gd name="T104" fmla="*/ 24433 w 2912575"/>
              <a:gd name="T105" fmla="*/ 747197 h 1410729"/>
              <a:gd name="T106" fmla="*/ 61082 w 2912575"/>
              <a:gd name="T107" fmla="*/ 710536 h 1410729"/>
              <a:gd name="T108" fmla="*/ 146599 w 2912575"/>
              <a:gd name="T109" fmla="*/ 600549 h 1410729"/>
              <a:gd name="T110" fmla="*/ 183248 w 2912575"/>
              <a:gd name="T111" fmla="*/ 576109 h 1410729"/>
              <a:gd name="T112" fmla="*/ 207680 w 2912575"/>
              <a:gd name="T113" fmla="*/ 527225 h 1410729"/>
              <a:gd name="T114" fmla="*/ 244329 w 2912575"/>
              <a:gd name="T115" fmla="*/ 502785 h 1410729"/>
              <a:gd name="T116" fmla="*/ 280978 w 2912575"/>
              <a:gd name="T117" fmla="*/ 466122 h 1410729"/>
              <a:gd name="T118" fmla="*/ 317627 w 2912575"/>
              <a:gd name="T119" fmla="*/ 441682 h 1410729"/>
              <a:gd name="T120" fmla="*/ 390926 w 2912575"/>
              <a:gd name="T121" fmla="*/ 380577 h 1410729"/>
              <a:gd name="T122" fmla="*/ 403144 w 2912575"/>
              <a:gd name="T123" fmla="*/ 307254 h 14107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12575" h="1410729">
                <a:moveTo>
                  <a:pt x="427433" y="368066"/>
                </a:moveTo>
                <a:cubicBezTo>
                  <a:pt x="447787" y="359925"/>
                  <a:pt x="467968" y="351340"/>
                  <a:pt x="488494" y="343644"/>
                </a:cubicBezTo>
                <a:cubicBezTo>
                  <a:pt x="605174" y="299895"/>
                  <a:pt x="643478" y="326701"/>
                  <a:pt x="830440" y="319223"/>
                </a:cubicBezTo>
                <a:cubicBezTo>
                  <a:pt x="853599" y="311504"/>
                  <a:pt x="892924" y="297357"/>
                  <a:pt x="915927" y="294801"/>
                </a:cubicBezTo>
                <a:cubicBezTo>
                  <a:pt x="972714" y="288492"/>
                  <a:pt x="1029909" y="286660"/>
                  <a:pt x="1086900" y="282590"/>
                </a:cubicBezTo>
                <a:cubicBezTo>
                  <a:pt x="1143891" y="286660"/>
                  <a:pt x="1201051" y="288820"/>
                  <a:pt x="1257873" y="294801"/>
                </a:cubicBezTo>
                <a:cubicBezTo>
                  <a:pt x="1278516" y="296974"/>
                  <a:pt x="1298177" y="307012"/>
                  <a:pt x="1318934" y="307012"/>
                </a:cubicBezTo>
                <a:cubicBezTo>
                  <a:pt x="1392321" y="307012"/>
                  <a:pt x="1465483" y="298871"/>
                  <a:pt x="1538757" y="294801"/>
                </a:cubicBezTo>
                <a:cubicBezTo>
                  <a:pt x="1550969" y="290731"/>
                  <a:pt x="1563880" y="288346"/>
                  <a:pt x="1575394" y="282590"/>
                </a:cubicBezTo>
                <a:cubicBezTo>
                  <a:pt x="1670090" y="235247"/>
                  <a:pt x="1556579" y="276650"/>
                  <a:pt x="1648668" y="245957"/>
                </a:cubicBezTo>
                <a:cubicBezTo>
                  <a:pt x="1718119" y="176514"/>
                  <a:pt x="1651248" y="232456"/>
                  <a:pt x="1721942" y="197113"/>
                </a:cubicBezTo>
                <a:cubicBezTo>
                  <a:pt x="1735070" y="190550"/>
                  <a:pt x="1745167" y="178651"/>
                  <a:pt x="1758579" y="172691"/>
                </a:cubicBezTo>
                <a:cubicBezTo>
                  <a:pt x="1875819" y="120590"/>
                  <a:pt x="1969725" y="142275"/>
                  <a:pt x="2112737" y="136058"/>
                </a:cubicBezTo>
                <a:cubicBezTo>
                  <a:pt x="2140044" y="129232"/>
                  <a:pt x="2217021" y="111317"/>
                  <a:pt x="2234861" y="99425"/>
                </a:cubicBezTo>
                <a:cubicBezTo>
                  <a:pt x="2282209" y="67863"/>
                  <a:pt x="2257574" y="79644"/>
                  <a:pt x="2308135" y="62792"/>
                </a:cubicBezTo>
                <a:cubicBezTo>
                  <a:pt x="2312206" y="50581"/>
                  <a:pt x="2312306" y="36210"/>
                  <a:pt x="2320348" y="26159"/>
                </a:cubicBezTo>
                <a:cubicBezTo>
                  <a:pt x="2357165" y="-19857"/>
                  <a:pt x="2403083" y="7499"/>
                  <a:pt x="2454683" y="13948"/>
                </a:cubicBezTo>
                <a:lnTo>
                  <a:pt x="2564595" y="50581"/>
                </a:lnTo>
                <a:lnTo>
                  <a:pt x="2601232" y="62792"/>
                </a:lnTo>
                <a:cubicBezTo>
                  <a:pt x="2641940" y="58722"/>
                  <a:pt x="2682855" y="56366"/>
                  <a:pt x="2723355" y="50581"/>
                </a:cubicBezTo>
                <a:cubicBezTo>
                  <a:pt x="2739971" y="48208"/>
                  <a:pt x="2755747" y="41661"/>
                  <a:pt x="2772205" y="38370"/>
                </a:cubicBezTo>
                <a:cubicBezTo>
                  <a:pt x="2921916" y="8431"/>
                  <a:pt x="2780868" y="42310"/>
                  <a:pt x="2894328" y="13948"/>
                </a:cubicBezTo>
                <a:cubicBezTo>
                  <a:pt x="2912570" y="68669"/>
                  <a:pt x="2924074" y="86122"/>
                  <a:pt x="2894328" y="160480"/>
                </a:cubicBezTo>
                <a:cubicBezTo>
                  <a:pt x="2889547" y="172432"/>
                  <a:pt x="2868944" y="166440"/>
                  <a:pt x="2857691" y="172691"/>
                </a:cubicBezTo>
                <a:cubicBezTo>
                  <a:pt x="2832030" y="186945"/>
                  <a:pt x="2805174" y="200780"/>
                  <a:pt x="2784417" y="221535"/>
                </a:cubicBezTo>
                <a:cubicBezTo>
                  <a:pt x="2759992" y="245957"/>
                  <a:pt x="2739883" y="275643"/>
                  <a:pt x="2711143" y="294801"/>
                </a:cubicBezTo>
                <a:lnTo>
                  <a:pt x="2637869" y="343644"/>
                </a:lnTo>
                <a:lnTo>
                  <a:pt x="2601232" y="368066"/>
                </a:lnTo>
                <a:cubicBezTo>
                  <a:pt x="2593090" y="380277"/>
                  <a:pt x="2587853" y="395035"/>
                  <a:pt x="2576807" y="404699"/>
                </a:cubicBezTo>
                <a:cubicBezTo>
                  <a:pt x="2554715" y="424027"/>
                  <a:pt x="2503533" y="453543"/>
                  <a:pt x="2503533" y="453543"/>
                </a:cubicBezTo>
                <a:cubicBezTo>
                  <a:pt x="2442891" y="544495"/>
                  <a:pt x="2520830" y="432789"/>
                  <a:pt x="2442471" y="526809"/>
                </a:cubicBezTo>
                <a:cubicBezTo>
                  <a:pt x="2391586" y="587864"/>
                  <a:pt x="2448577" y="543090"/>
                  <a:pt x="2381409" y="587864"/>
                </a:cubicBezTo>
                <a:cubicBezTo>
                  <a:pt x="2359914" y="652344"/>
                  <a:pt x="2379907" y="617358"/>
                  <a:pt x="2295923" y="673341"/>
                </a:cubicBezTo>
                <a:cubicBezTo>
                  <a:pt x="2283711" y="681482"/>
                  <a:pt x="2273210" y="693122"/>
                  <a:pt x="2259286" y="697763"/>
                </a:cubicBezTo>
                <a:cubicBezTo>
                  <a:pt x="2234861" y="705904"/>
                  <a:pt x="2207434" y="707905"/>
                  <a:pt x="2186012" y="722185"/>
                </a:cubicBezTo>
                <a:cubicBezTo>
                  <a:pt x="2134951" y="756221"/>
                  <a:pt x="2111971" y="764621"/>
                  <a:pt x="2076100" y="807662"/>
                </a:cubicBezTo>
                <a:cubicBezTo>
                  <a:pt x="2066704" y="818936"/>
                  <a:pt x="2059817" y="832084"/>
                  <a:pt x="2051676" y="844295"/>
                </a:cubicBezTo>
                <a:cubicBezTo>
                  <a:pt x="2024913" y="1004856"/>
                  <a:pt x="2014414" y="998669"/>
                  <a:pt x="2039463" y="1173992"/>
                </a:cubicBezTo>
                <a:cubicBezTo>
                  <a:pt x="2043104" y="1199477"/>
                  <a:pt x="2063888" y="1247258"/>
                  <a:pt x="2063888" y="1247258"/>
                </a:cubicBezTo>
                <a:cubicBezTo>
                  <a:pt x="2059817" y="1267610"/>
                  <a:pt x="2066353" y="1293638"/>
                  <a:pt x="2051676" y="1308313"/>
                </a:cubicBezTo>
                <a:cubicBezTo>
                  <a:pt x="2033470" y="1326517"/>
                  <a:pt x="2002827" y="1324594"/>
                  <a:pt x="1978402" y="1332735"/>
                </a:cubicBezTo>
                <a:cubicBezTo>
                  <a:pt x="1966190" y="1336805"/>
                  <a:pt x="1954388" y="1342422"/>
                  <a:pt x="1941765" y="1344946"/>
                </a:cubicBezTo>
                <a:cubicBezTo>
                  <a:pt x="1880038" y="1357290"/>
                  <a:pt x="1838321" y="1367466"/>
                  <a:pt x="1770792" y="1369368"/>
                </a:cubicBezTo>
                <a:cubicBezTo>
                  <a:pt x="1518471" y="1376475"/>
                  <a:pt x="1266015" y="1377509"/>
                  <a:pt x="1013626" y="1381579"/>
                </a:cubicBezTo>
                <a:cubicBezTo>
                  <a:pt x="681407" y="1429034"/>
                  <a:pt x="900204" y="1407440"/>
                  <a:pt x="354159" y="1393790"/>
                </a:cubicBezTo>
                <a:cubicBezTo>
                  <a:pt x="341946" y="1389720"/>
                  <a:pt x="329575" y="1386099"/>
                  <a:pt x="317521" y="1381579"/>
                </a:cubicBezTo>
                <a:cubicBezTo>
                  <a:pt x="296995" y="1373883"/>
                  <a:pt x="277257" y="1364088"/>
                  <a:pt x="256460" y="1357157"/>
                </a:cubicBezTo>
                <a:cubicBezTo>
                  <a:pt x="222326" y="1345780"/>
                  <a:pt x="162648" y="1339397"/>
                  <a:pt x="134336" y="1320524"/>
                </a:cubicBezTo>
                <a:lnTo>
                  <a:pt x="97699" y="1296102"/>
                </a:lnTo>
                <a:cubicBezTo>
                  <a:pt x="50759" y="1225700"/>
                  <a:pt x="91399" y="1293616"/>
                  <a:pt x="61062" y="1222836"/>
                </a:cubicBezTo>
                <a:cubicBezTo>
                  <a:pt x="42790" y="1180206"/>
                  <a:pt x="33973" y="1178727"/>
                  <a:pt x="24425" y="1137359"/>
                </a:cubicBezTo>
                <a:cubicBezTo>
                  <a:pt x="15090" y="1096913"/>
                  <a:pt x="8142" y="1055952"/>
                  <a:pt x="0" y="1015249"/>
                </a:cubicBezTo>
                <a:cubicBezTo>
                  <a:pt x="8142" y="925702"/>
                  <a:pt x="6789" y="834777"/>
                  <a:pt x="24425" y="746607"/>
                </a:cubicBezTo>
                <a:cubicBezTo>
                  <a:pt x="27812" y="729673"/>
                  <a:pt x="50459" y="723605"/>
                  <a:pt x="61062" y="709974"/>
                </a:cubicBezTo>
                <a:cubicBezTo>
                  <a:pt x="111234" y="645474"/>
                  <a:pt x="94013" y="643850"/>
                  <a:pt x="146549" y="600075"/>
                </a:cubicBezTo>
                <a:cubicBezTo>
                  <a:pt x="157825" y="590680"/>
                  <a:pt x="170974" y="583794"/>
                  <a:pt x="183186" y="575653"/>
                </a:cubicBezTo>
                <a:cubicBezTo>
                  <a:pt x="191327" y="559372"/>
                  <a:pt x="195956" y="540793"/>
                  <a:pt x="207610" y="526809"/>
                </a:cubicBezTo>
                <a:cubicBezTo>
                  <a:pt x="217006" y="515534"/>
                  <a:pt x="232971" y="511782"/>
                  <a:pt x="244247" y="502387"/>
                </a:cubicBezTo>
                <a:cubicBezTo>
                  <a:pt x="257515" y="491332"/>
                  <a:pt x="267616" y="476809"/>
                  <a:pt x="280884" y="465754"/>
                </a:cubicBezTo>
                <a:cubicBezTo>
                  <a:pt x="292160" y="456359"/>
                  <a:pt x="306245" y="450727"/>
                  <a:pt x="317521" y="441332"/>
                </a:cubicBezTo>
                <a:cubicBezTo>
                  <a:pt x="411553" y="362981"/>
                  <a:pt x="299833" y="440912"/>
                  <a:pt x="390796" y="380277"/>
                </a:cubicBezTo>
                <a:cubicBezTo>
                  <a:pt x="403806" y="315232"/>
                  <a:pt x="403008" y="339977"/>
                  <a:pt x="403008" y="307012"/>
                </a:cubicBezTo>
              </a:path>
            </a:pathLst>
          </a:custGeom>
          <a:solidFill>
            <a:srgbClr val="CCFFCC"/>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49154" name="Rectangle 2"/>
          <p:cNvSpPr>
            <a:spLocks noGrp="1" noChangeArrowheads="1"/>
          </p:cNvSpPr>
          <p:nvPr>
            <p:ph type="title"/>
          </p:nvPr>
        </p:nvSpPr>
        <p:spPr>
          <a:xfrm>
            <a:off x="0" y="381000"/>
            <a:ext cx="9144000" cy="1143000"/>
          </a:xfrm>
        </p:spPr>
        <p:txBody>
          <a:bodyPr/>
          <a:lstStyle/>
          <a:p>
            <a:pPr eaLnBrk="1" hangingPunct="1">
              <a:defRPr/>
            </a:pPr>
            <a:r>
              <a:rPr lang="ar-JO" sz="6000" dirty="0">
                <a:solidFill>
                  <a:schemeClr val="tx1"/>
                </a:solidFill>
              </a:rPr>
              <a:t>التهديد الآشوري</a:t>
            </a:r>
            <a:endParaRPr lang="en-US" sz="6000" dirty="0">
              <a:solidFill>
                <a:schemeClr val="tx1"/>
              </a:solidFill>
            </a:endParaRPr>
          </a:p>
        </p:txBody>
      </p:sp>
      <p:sp>
        <p:nvSpPr>
          <p:cNvPr id="49155" name="Freeform 3"/>
          <p:cNvSpPr>
            <a:spLocks/>
          </p:cNvSpPr>
          <p:nvPr/>
        </p:nvSpPr>
        <p:spPr bwMode="auto">
          <a:xfrm rot="-1003895">
            <a:off x="5789613" y="2274888"/>
            <a:ext cx="1066800" cy="1543050"/>
          </a:xfrm>
          <a:custGeom>
            <a:avLst/>
            <a:gdLst>
              <a:gd name="T0" fmla="*/ 135 w 625"/>
              <a:gd name="T1" fmla="*/ 50 h 972"/>
              <a:gd name="T2" fmla="*/ 50 w 625"/>
              <a:gd name="T3" fmla="*/ 184 h 972"/>
              <a:gd name="T4" fmla="*/ 62 w 625"/>
              <a:gd name="T5" fmla="*/ 402 h 972"/>
              <a:gd name="T6" fmla="*/ 123 w 625"/>
              <a:gd name="T7" fmla="*/ 450 h 972"/>
              <a:gd name="T8" fmla="*/ 280 w 625"/>
              <a:gd name="T9" fmla="*/ 693 h 972"/>
              <a:gd name="T10" fmla="*/ 389 w 625"/>
              <a:gd name="T11" fmla="*/ 887 h 972"/>
              <a:gd name="T12" fmla="*/ 474 w 625"/>
              <a:gd name="T13" fmla="*/ 972 h 972"/>
              <a:gd name="T14" fmla="*/ 571 w 625"/>
              <a:gd name="T15" fmla="*/ 960 h 972"/>
              <a:gd name="T16" fmla="*/ 607 w 625"/>
              <a:gd name="T17" fmla="*/ 947 h 972"/>
              <a:gd name="T18" fmla="*/ 510 w 625"/>
              <a:gd name="T19" fmla="*/ 366 h 972"/>
              <a:gd name="T20" fmla="*/ 535 w 625"/>
              <a:gd name="T21" fmla="*/ 184 h 972"/>
              <a:gd name="T22" fmla="*/ 401 w 625"/>
              <a:gd name="T23" fmla="*/ 14 h 972"/>
              <a:gd name="T24" fmla="*/ 256 w 625"/>
              <a:gd name="T25" fmla="*/ 2 h 972"/>
              <a:gd name="T26" fmla="*/ 159 w 625"/>
              <a:gd name="T27" fmla="*/ 14 h 972"/>
              <a:gd name="T28" fmla="*/ 110 w 625"/>
              <a:gd name="T29" fmla="*/ 62 h 972"/>
              <a:gd name="T30" fmla="*/ 135 w 625"/>
              <a:gd name="T31" fmla="*/ 50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5" h="972">
                <a:moveTo>
                  <a:pt x="135" y="50"/>
                </a:moveTo>
                <a:cubicBezTo>
                  <a:pt x="91" y="114"/>
                  <a:pt x="125" y="158"/>
                  <a:pt x="50" y="184"/>
                </a:cubicBezTo>
                <a:cubicBezTo>
                  <a:pt x="5" y="250"/>
                  <a:pt x="0" y="340"/>
                  <a:pt x="62" y="402"/>
                </a:cubicBezTo>
                <a:cubicBezTo>
                  <a:pt x="80" y="420"/>
                  <a:pt x="104" y="432"/>
                  <a:pt x="123" y="450"/>
                </a:cubicBezTo>
                <a:cubicBezTo>
                  <a:pt x="152" y="541"/>
                  <a:pt x="179" y="659"/>
                  <a:pt x="280" y="693"/>
                </a:cubicBezTo>
                <a:cubicBezTo>
                  <a:pt x="310" y="786"/>
                  <a:pt x="307" y="832"/>
                  <a:pt x="389" y="887"/>
                </a:cubicBezTo>
                <a:cubicBezTo>
                  <a:pt x="414" y="924"/>
                  <a:pt x="443" y="940"/>
                  <a:pt x="474" y="972"/>
                </a:cubicBezTo>
                <a:cubicBezTo>
                  <a:pt x="506" y="968"/>
                  <a:pt x="538" y="966"/>
                  <a:pt x="571" y="960"/>
                </a:cubicBezTo>
                <a:cubicBezTo>
                  <a:pt x="583" y="957"/>
                  <a:pt x="605" y="959"/>
                  <a:pt x="607" y="947"/>
                </a:cubicBezTo>
                <a:cubicBezTo>
                  <a:pt x="625" y="732"/>
                  <a:pt x="553" y="566"/>
                  <a:pt x="510" y="366"/>
                </a:cubicBezTo>
                <a:cubicBezTo>
                  <a:pt x="514" y="338"/>
                  <a:pt x="535" y="207"/>
                  <a:pt x="535" y="184"/>
                </a:cubicBezTo>
                <a:cubicBezTo>
                  <a:pt x="535" y="109"/>
                  <a:pt x="478" y="24"/>
                  <a:pt x="401" y="14"/>
                </a:cubicBezTo>
                <a:cubicBezTo>
                  <a:pt x="352" y="7"/>
                  <a:pt x="304" y="6"/>
                  <a:pt x="256" y="2"/>
                </a:cubicBezTo>
                <a:cubicBezTo>
                  <a:pt x="223" y="6"/>
                  <a:pt x="188" y="0"/>
                  <a:pt x="159" y="14"/>
                </a:cubicBezTo>
                <a:cubicBezTo>
                  <a:pt x="84" y="46"/>
                  <a:pt x="218" y="62"/>
                  <a:pt x="110" y="62"/>
                </a:cubicBezTo>
                <a:cubicBezTo>
                  <a:pt x="100" y="62"/>
                  <a:pt x="126" y="54"/>
                  <a:pt x="135" y="50"/>
                </a:cubicBezTo>
                <a:close/>
              </a:path>
            </a:pathLst>
          </a:custGeom>
          <a:solidFill>
            <a:srgbClr val="660066"/>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7" name="Freeform 5"/>
          <p:cNvSpPr>
            <a:spLocks/>
          </p:cNvSpPr>
          <p:nvPr/>
        </p:nvSpPr>
        <p:spPr bwMode="auto">
          <a:xfrm>
            <a:off x="-152400" y="2819400"/>
            <a:ext cx="2295525" cy="31289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chemeClr val="bg2"/>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8" name="Freeform 6"/>
          <p:cNvSpPr>
            <a:spLocks/>
          </p:cNvSpPr>
          <p:nvPr/>
        </p:nvSpPr>
        <p:spPr bwMode="auto">
          <a:xfrm>
            <a:off x="2058988" y="3579813"/>
            <a:ext cx="808037" cy="769937"/>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9" name="Freeform 7"/>
          <p:cNvSpPr>
            <a:spLocks/>
          </p:cNvSpPr>
          <p:nvPr/>
        </p:nvSpPr>
        <p:spPr bwMode="auto">
          <a:xfrm>
            <a:off x="1892300" y="4933950"/>
            <a:ext cx="673100" cy="73025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60" name="Text Box 8"/>
          <p:cNvSpPr txBox="1">
            <a:spLocks noChangeArrowheads="1"/>
          </p:cNvSpPr>
          <p:nvPr/>
        </p:nvSpPr>
        <p:spPr bwMode="auto">
          <a:xfrm>
            <a:off x="0" y="3505200"/>
            <a:ext cx="18288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البحر</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الأبيض المتوسط</a:t>
            </a:r>
            <a:endPar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61" name="Text Box 9"/>
          <p:cNvSpPr txBox="1">
            <a:spLocks noChangeArrowheads="1"/>
          </p:cNvSpPr>
          <p:nvPr/>
        </p:nvSpPr>
        <p:spPr bwMode="auto">
          <a:xfrm>
            <a:off x="2286000" y="3733800"/>
            <a:ext cx="1295400"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سوريا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9162" name="Text Box 10"/>
          <p:cNvSpPr txBox="1">
            <a:spLocks noChangeArrowheads="1"/>
          </p:cNvSpPr>
          <p:nvPr/>
        </p:nvSpPr>
        <p:spPr bwMode="auto">
          <a:xfrm>
            <a:off x="1981200" y="4876800"/>
            <a:ext cx="1295400"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يهوذا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9163" name="Text Box 11"/>
          <p:cNvSpPr txBox="1">
            <a:spLocks noChangeArrowheads="1"/>
          </p:cNvSpPr>
          <p:nvPr/>
        </p:nvSpPr>
        <p:spPr bwMode="auto">
          <a:xfrm>
            <a:off x="323850" y="6096000"/>
            <a:ext cx="1447800"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مصر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164" name="Freeform 12"/>
          <p:cNvSpPr>
            <a:spLocks/>
          </p:cNvSpPr>
          <p:nvPr/>
        </p:nvSpPr>
        <p:spPr bwMode="auto">
          <a:xfrm>
            <a:off x="2357438" y="6350000"/>
            <a:ext cx="277812" cy="676275"/>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65" name="Freeform 13"/>
          <p:cNvSpPr>
            <a:spLocks/>
          </p:cNvSpPr>
          <p:nvPr/>
        </p:nvSpPr>
        <p:spPr bwMode="auto">
          <a:xfrm>
            <a:off x="1547813" y="6381750"/>
            <a:ext cx="192087" cy="519113"/>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66" name="Text Box 14"/>
          <p:cNvSpPr txBox="1">
            <a:spLocks noChangeArrowheads="1"/>
          </p:cNvSpPr>
          <p:nvPr/>
        </p:nvSpPr>
        <p:spPr bwMode="auto">
          <a:xfrm>
            <a:off x="6172200" y="2362200"/>
            <a:ext cx="1524000"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نينوى</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89454" name="Group 15"/>
          <p:cNvGrpSpPr>
            <a:grpSpLocks/>
          </p:cNvGrpSpPr>
          <p:nvPr/>
        </p:nvGrpSpPr>
        <p:grpSpPr bwMode="auto">
          <a:xfrm>
            <a:off x="3178175" y="1574800"/>
            <a:ext cx="5203825" cy="4292600"/>
            <a:chOff x="2002" y="992"/>
            <a:chExt cx="3278" cy="2704"/>
          </a:xfrm>
        </p:grpSpPr>
        <p:sp>
          <p:nvSpPr>
            <p:cNvPr id="49168" name="Freeform 16"/>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69" name="Freeform 17"/>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70" name="Freeform 18"/>
          <p:cNvSpPr>
            <a:spLocks/>
          </p:cNvSpPr>
          <p:nvPr/>
        </p:nvSpPr>
        <p:spPr bwMode="auto">
          <a:xfrm>
            <a:off x="3200400" y="1519238"/>
            <a:ext cx="3759200" cy="3114675"/>
          </a:xfrm>
          <a:custGeom>
            <a:avLst/>
            <a:gdLst>
              <a:gd name="T0" fmla="*/ 2240 w 2368"/>
              <a:gd name="T1" fmla="*/ 1944 h 1962"/>
              <a:gd name="T2" fmla="*/ 2336 w 2368"/>
              <a:gd name="T3" fmla="*/ 1784 h 1962"/>
              <a:gd name="T4" fmla="*/ 2368 w 2368"/>
              <a:gd name="T5" fmla="*/ 1688 h 1962"/>
              <a:gd name="T6" fmla="*/ 2357 w 2368"/>
              <a:gd name="T7" fmla="*/ 1582 h 1962"/>
              <a:gd name="T8" fmla="*/ 2325 w 2368"/>
              <a:gd name="T9" fmla="*/ 1486 h 1962"/>
              <a:gd name="T10" fmla="*/ 2293 w 2368"/>
              <a:gd name="T11" fmla="*/ 1411 h 1962"/>
              <a:gd name="T12" fmla="*/ 2133 w 2368"/>
              <a:gd name="T13" fmla="*/ 1326 h 1962"/>
              <a:gd name="T14" fmla="*/ 2016 w 2368"/>
              <a:gd name="T15" fmla="*/ 1208 h 1962"/>
              <a:gd name="T16" fmla="*/ 1877 w 2368"/>
              <a:gd name="T17" fmla="*/ 1134 h 1962"/>
              <a:gd name="T18" fmla="*/ 1781 w 2368"/>
              <a:gd name="T19" fmla="*/ 1027 h 1962"/>
              <a:gd name="T20" fmla="*/ 1749 w 2368"/>
              <a:gd name="T21" fmla="*/ 995 h 1962"/>
              <a:gd name="T22" fmla="*/ 1685 w 2368"/>
              <a:gd name="T23" fmla="*/ 963 h 1962"/>
              <a:gd name="T24" fmla="*/ 1664 w 2368"/>
              <a:gd name="T25" fmla="*/ 931 h 1962"/>
              <a:gd name="T26" fmla="*/ 1632 w 2368"/>
              <a:gd name="T27" fmla="*/ 910 h 1962"/>
              <a:gd name="T28" fmla="*/ 1589 w 2368"/>
              <a:gd name="T29" fmla="*/ 846 h 1962"/>
              <a:gd name="T30" fmla="*/ 1621 w 2368"/>
              <a:gd name="T31" fmla="*/ 707 h 1962"/>
              <a:gd name="T32" fmla="*/ 1643 w 2368"/>
              <a:gd name="T33" fmla="*/ 632 h 1962"/>
              <a:gd name="T34" fmla="*/ 1707 w 2368"/>
              <a:gd name="T35" fmla="*/ 590 h 1962"/>
              <a:gd name="T36" fmla="*/ 1664 w 2368"/>
              <a:gd name="T37" fmla="*/ 504 h 1962"/>
              <a:gd name="T38" fmla="*/ 1632 w 2368"/>
              <a:gd name="T39" fmla="*/ 387 h 1962"/>
              <a:gd name="T40" fmla="*/ 1611 w 2368"/>
              <a:gd name="T41" fmla="*/ 355 h 1962"/>
              <a:gd name="T42" fmla="*/ 1568 w 2368"/>
              <a:gd name="T43" fmla="*/ 312 h 1962"/>
              <a:gd name="T44" fmla="*/ 1557 w 2368"/>
              <a:gd name="T45" fmla="*/ 280 h 1962"/>
              <a:gd name="T46" fmla="*/ 1568 w 2368"/>
              <a:gd name="T47" fmla="*/ 248 h 1962"/>
              <a:gd name="T48" fmla="*/ 1525 w 2368"/>
              <a:gd name="T49" fmla="*/ 238 h 1962"/>
              <a:gd name="T50" fmla="*/ 1440 w 2368"/>
              <a:gd name="T51" fmla="*/ 227 h 1962"/>
              <a:gd name="T52" fmla="*/ 1365 w 2368"/>
              <a:gd name="T53" fmla="*/ 184 h 1962"/>
              <a:gd name="T54" fmla="*/ 1227 w 2368"/>
              <a:gd name="T55" fmla="*/ 142 h 1962"/>
              <a:gd name="T56" fmla="*/ 1163 w 2368"/>
              <a:gd name="T57" fmla="*/ 120 h 1962"/>
              <a:gd name="T58" fmla="*/ 1131 w 2368"/>
              <a:gd name="T59" fmla="*/ 110 h 1962"/>
              <a:gd name="T60" fmla="*/ 1099 w 2368"/>
              <a:gd name="T61" fmla="*/ 88 h 1962"/>
              <a:gd name="T62" fmla="*/ 1056 w 2368"/>
              <a:gd name="T63" fmla="*/ 78 h 1962"/>
              <a:gd name="T64" fmla="*/ 1003 w 2368"/>
              <a:gd name="T65" fmla="*/ 24 h 1962"/>
              <a:gd name="T66" fmla="*/ 971 w 2368"/>
              <a:gd name="T67" fmla="*/ 3 h 1962"/>
              <a:gd name="T68" fmla="*/ 267 w 2368"/>
              <a:gd name="T69" fmla="*/ 35 h 1962"/>
              <a:gd name="T70" fmla="*/ 224 w 2368"/>
              <a:gd name="T71" fmla="*/ 131 h 1962"/>
              <a:gd name="T72" fmla="*/ 85 w 2368"/>
              <a:gd name="T73" fmla="*/ 259 h 1962"/>
              <a:gd name="T74" fmla="*/ 0 w 2368"/>
              <a:gd name="T75" fmla="*/ 451 h 1962"/>
              <a:gd name="T76" fmla="*/ 53 w 2368"/>
              <a:gd name="T77" fmla="*/ 696 h 1962"/>
              <a:gd name="T78" fmla="*/ 149 w 2368"/>
              <a:gd name="T79" fmla="*/ 739 h 1962"/>
              <a:gd name="T80" fmla="*/ 405 w 2368"/>
              <a:gd name="T81" fmla="*/ 867 h 1962"/>
              <a:gd name="T82" fmla="*/ 501 w 2368"/>
              <a:gd name="T83" fmla="*/ 910 h 1962"/>
              <a:gd name="T84" fmla="*/ 608 w 2368"/>
              <a:gd name="T85" fmla="*/ 920 h 1962"/>
              <a:gd name="T86" fmla="*/ 736 w 2368"/>
              <a:gd name="T87" fmla="*/ 952 h 1962"/>
              <a:gd name="T88" fmla="*/ 843 w 2368"/>
              <a:gd name="T89" fmla="*/ 1006 h 1962"/>
              <a:gd name="T90" fmla="*/ 939 w 2368"/>
              <a:gd name="T91" fmla="*/ 1059 h 1962"/>
              <a:gd name="T92" fmla="*/ 1056 w 2368"/>
              <a:gd name="T93" fmla="*/ 1134 h 1962"/>
              <a:gd name="T94" fmla="*/ 1088 w 2368"/>
              <a:gd name="T95" fmla="*/ 1144 h 1962"/>
              <a:gd name="T96" fmla="*/ 1227 w 2368"/>
              <a:gd name="T97" fmla="*/ 1198 h 1962"/>
              <a:gd name="T98" fmla="*/ 1259 w 2368"/>
              <a:gd name="T99" fmla="*/ 1208 h 1962"/>
              <a:gd name="T100" fmla="*/ 1344 w 2368"/>
              <a:gd name="T101" fmla="*/ 1251 h 1962"/>
              <a:gd name="T102" fmla="*/ 1376 w 2368"/>
              <a:gd name="T103" fmla="*/ 1262 h 1962"/>
              <a:gd name="T104" fmla="*/ 1408 w 2368"/>
              <a:gd name="T105" fmla="*/ 1272 h 1962"/>
              <a:gd name="T106" fmla="*/ 1621 w 2368"/>
              <a:gd name="T107" fmla="*/ 1347 h 1962"/>
              <a:gd name="T108" fmla="*/ 1707 w 2368"/>
              <a:gd name="T109" fmla="*/ 1411 h 1962"/>
              <a:gd name="T110" fmla="*/ 1899 w 2368"/>
              <a:gd name="T111" fmla="*/ 1432 h 1962"/>
              <a:gd name="T112" fmla="*/ 1963 w 2368"/>
              <a:gd name="T113" fmla="*/ 1464 h 1962"/>
              <a:gd name="T114" fmla="*/ 1995 w 2368"/>
              <a:gd name="T115" fmla="*/ 1582 h 1962"/>
              <a:gd name="T116" fmla="*/ 2059 w 2368"/>
              <a:gd name="T117" fmla="*/ 1624 h 1962"/>
              <a:gd name="T118" fmla="*/ 2155 w 2368"/>
              <a:gd name="T119" fmla="*/ 1742 h 1962"/>
              <a:gd name="T120" fmla="*/ 2240 w 2368"/>
              <a:gd name="T121" fmla="*/ 1923 h 1962"/>
              <a:gd name="T122" fmla="*/ 2240 w 2368"/>
              <a:gd name="T123" fmla="*/ 1944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68" h="1962">
                <a:moveTo>
                  <a:pt x="2240" y="1944"/>
                </a:moveTo>
                <a:cubicBezTo>
                  <a:pt x="2287" y="1880"/>
                  <a:pt x="2315" y="1853"/>
                  <a:pt x="2336" y="1784"/>
                </a:cubicBezTo>
                <a:cubicBezTo>
                  <a:pt x="2345" y="1751"/>
                  <a:pt x="2368" y="1688"/>
                  <a:pt x="2368" y="1688"/>
                </a:cubicBezTo>
                <a:cubicBezTo>
                  <a:pt x="2364" y="1652"/>
                  <a:pt x="2363" y="1616"/>
                  <a:pt x="2357" y="1582"/>
                </a:cubicBezTo>
                <a:cubicBezTo>
                  <a:pt x="2350" y="1548"/>
                  <a:pt x="2331" y="1519"/>
                  <a:pt x="2325" y="1486"/>
                </a:cubicBezTo>
                <a:cubicBezTo>
                  <a:pt x="2317" y="1447"/>
                  <a:pt x="2325" y="1430"/>
                  <a:pt x="2293" y="1411"/>
                </a:cubicBezTo>
                <a:cubicBezTo>
                  <a:pt x="2242" y="1381"/>
                  <a:pt x="2175" y="1370"/>
                  <a:pt x="2133" y="1326"/>
                </a:cubicBezTo>
                <a:cubicBezTo>
                  <a:pt x="2094" y="1285"/>
                  <a:pt x="2069" y="1226"/>
                  <a:pt x="2016" y="1208"/>
                </a:cubicBezTo>
                <a:cubicBezTo>
                  <a:pt x="1971" y="1174"/>
                  <a:pt x="1922" y="1164"/>
                  <a:pt x="1877" y="1134"/>
                </a:cubicBezTo>
                <a:cubicBezTo>
                  <a:pt x="1850" y="1092"/>
                  <a:pt x="1815" y="1061"/>
                  <a:pt x="1781" y="1027"/>
                </a:cubicBezTo>
                <a:cubicBezTo>
                  <a:pt x="1770" y="1016"/>
                  <a:pt x="1763" y="999"/>
                  <a:pt x="1749" y="995"/>
                </a:cubicBezTo>
                <a:cubicBezTo>
                  <a:pt x="1704" y="979"/>
                  <a:pt x="1726" y="990"/>
                  <a:pt x="1685" y="963"/>
                </a:cubicBezTo>
                <a:cubicBezTo>
                  <a:pt x="1678" y="952"/>
                  <a:pt x="1673" y="940"/>
                  <a:pt x="1664" y="931"/>
                </a:cubicBezTo>
                <a:cubicBezTo>
                  <a:pt x="1654" y="921"/>
                  <a:pt x="1640" y="919"/>
                  <a:pt x="1632" y="910"/>
                </a:cubicBezTo>
                <a:cubicBezTo>
                  <a:pt x="1614" y="890"/>
                  <a:pt x="1589" y="846"/>
                  <a:pt x="1589" y="846"/>
                </a:cubicBezTo>
                <a:cubicBezTo>
                  <a:pt x="1596" y="792"/>
                  <a:pt x="1607" y="756"/>
                  <a:pt x="1621" y="707"/>
                </a:cubicBezTo>
                <a:cubicBezTo>
                  <a:pt x="1621" y="706"/>
                  <a:pt x="1637" y="637"/>
                  <a:pt x="1643" y="632"/>
                </a:cubicBezTo>
                <a:cubicBezTo>
                  <a:pt x="1661" y="614"/>
                  <a:pt x="1707" y="590"/>
                  <a:pt x="1707" y="590"/>
                </a:cubicBezTo>
                <a:cubicBezTo>
                  <a:pt x="1723" y="536"/>
                  <a:pt x="1706" y="533"/>
                  <a:pt x="1664" y="504"/>
                </a:cubicBezTo>
                <a:cubicBezTo>
                  <a:pt x="1650" y="465"/>
                  <a:pt x="1650" y="423"/>
                  <a:pt x="1632" y="387"/>
                </a:cubicBezTo>
                <a:cubicBezTo>
                  <a:pt x="1626" y="375"/>
                  <a:pt x="1619" y="364"/>
                  <a:pt x="1611" y="355"/>
                </a:cubicBezTo>
                <a:cubicBezTo>
                  <a:pt x="1597" y="339"/>
                  <a:pt x="1568" y="312"/>
                  <a:pt x="1568" y="312"/>
                </a:cubicBezTo>
                <a:cubicBezTo>
                  <a:pt x="1564" y="301"/>
                  <a:pt x="1557" y="291"/>
                  <a:pt x="1557" y="280"/>
                </a:cubicBezTo>
                <a:cubicBezTo>
                  <a:pt x="1557" y="268"/>
                  <a:pt x="1574" y="256"/>
                  <a:pt x="1568" y="248"/>
                </a:cubicBezTo>
                <a:cubicBezTo>
                  <a:pt x="1559" y="236"/>
                  <a:pt x="1539" y="240"/>
                  <a:pt x="1525" y="238"/>
                </a:cubicBezTo>
                <a:cubicBezTo>
                  <a:pt x="1496" y="233"/>
                  <a:pt x="1468" y="230"/>
                  <a:pt x="1440" y="227"/>
                </a:cubicBezTo>
                <a:cubicBezTo>
                  <a:pt x="1363" y="200"/>
                  <a:pt x="1461" y="237"/>
                  <a:pt x="1365" y="184"/>
                </a:cubicBezTo>
                <a:cubicBezTo>
                  <a:pt x="1328" y="163"/>
                  <a:pt x="1266" y="155"/>
                  <a:pt x="1227" y="142"/>
                </a:cubicBezTo>
                <a:cubicBezTo>
                  <a:pt x="1205" y="134"/>
                  <a:pt x="1184" y="127"/>
                  <a:pt x="1163" y="120"/>
                </a:cubicBezTo>
                <a:cubicBezTo>
                  <a:pt x="1152" y="116"/>
                  <a:pt x="1131" y="110"/>
                  <a:pt x="1131" y="110"/>
                </a:cubicBezTo>
                <a:cubicBezTo>
                  <a:pt x="1120" y="102"/>
                  <a:pt x="1110" y="93"/>
                  <a:pt x="1099" y="88"/>
                </a:cubicBezTo>
                <a:cubicBezTo>
                  <a:pt x="1085" y="82"/>
                  <a:pt x="1068" y="86"/>
                  <a:pt x="1056" y="78"/>
                </a:cubicBezTo>
                <a:cubicBezTo>
                  <a:pt x="1035" y="64"/>
                  <a:pt x="1024" y="37"/>
                  <a:pt x="1003" y="24"/>
                </a:cubicBezTo>
                <a:cubicBezTo>
                  <a:pt x="992" y="17"/>
                  <a:pt x="981" y="10"/>
                  <a:pt x="971" y="3"/>
                </a:cubicBezTo>
                <a:cubicBezTo>
                  <a:pt x="736" y="21"/>
                  <a:pt x="499" y="0"/>
                  <a:pt x="267" y="35"/>
                </a:cubicBezTo>
                <a:cubicBezTo>
                  <a:pt x="253" y="73"/>
                  <a:pt x="249" y="101"/>
                  <a:pt x="224" y="131"/>
                </a:cubicBezTo>
                <a:cubicBezTo>
                  <a:pt x="183" y="177"/>
                  <a:pt x="121" y="209"/>
                  <a:pt x="85" y="259"/>
                </a:cubicBezTo>
                <a:cubicBezTo>
                  <a:pt x="24" y="339"/>
                  <a:pt x="31" y="359"/>
                  <a:pt x="0" y="451"/>
                </a:cubicBezTo>
                <a:cubicBezTo>
                  <a:pt x="24" y="521"/>
                  <a:pt x="15" y="647"/>
                  <a:pt x="53" y="696"/>
                </a:cubicBezTo>
                <a:cubicBezTo>
                  <a:pt x="74" y="723"/>
                  <a:pt x="149" y="739"/>
                  <a:pt x="149" y="739"/>
                </a:cubicBezTo>
                <a:cubicBezTo>
                  <a:pt x="235" y="825"/>
                  <a:pt x="291" y="833"/>
                  <a:pt x="405" y="867"/>
                </a:cubicBezTo>
                <a:cubicBezTo>
                  <a:pt x="439" y="877"/>
                  <a:pt x="465" y="904"/>
                  <a:pt x="501" y="910"/>
                </a:cubicBezTo>
                <a:cubicBezTo>
                  <a:pt x="536" y="915"/>
                  <a:pt x="572" y="916"/>
                  <a:pt x="608" y="920"/>
                </a:cubicBezTo>
                <a:cubicBezTo>
                  <a:pt x="692" y="949"/>
                  <a:pt x="649" y="938"/>
                  <a:pt x="736" y="952"/>
                </a:cubicBezTo>
                <a:cubicBezTo>
                  <a:pt x="813" y="927"/>
                  <a:pt x="794" y="967"/>
                  <a:pt x="843" y="1006"/>
                </a:cubicBezTo>
                <a:cubicBezTo>
                  <a:pt x="872" y="1029"/>
                  <a:pt x="907" y="1038"/>
                  <a:pt x="939" y="1059"/>
                </a:cubicBezTo>
                <a:cubicBezTo>
                  <a:pt x="971" y="1108"/>
                  <a:pt x="997" y="1114"/>
                  <a:pt x="1056" y="1134"/>
                </a:cubicBezTo>
                <a:cubicBezTo>
                  <a:pt x="1066" y="1137"/>
                  <a:pt x="1088" y="1144"/>
                  <a:pt x="1088" y="1144"/>
                </a:cubicBezTo>
                <a:cubicBezTo>
                  <a:pt x="1121" y="1179"/>
                  <a:pt x="1180" y="1182"/>
                  <a:pt x="1227" y="1198"/>
                </a:cubicBezTo>
                <a:cubicBezTo>
                  <a:pt x="1237" y="1201"/>
                  <a:pt x="1259" y="1208"/>
                  <a:pt x="1259" y="1208"/>
                </a:cubicBezTo>
                <a:cubicBezTo>
                  <a:pt x="1295" y="1246"/>
                  <a:pt x="1269" y="1226"/>
                  <a:pt x="1344" y="1251"/>
                </a:cubicBezTo>
                <a:cubicBezTo>
                  <a:pt x="1354" y="1254"/>
                  <a:pt x="1365" y="1258"/>
                  <a:pt x="1376" y="1262"/>
                </a:cubicBezTo>
                <a:cubicBezTo>
                  <a:pt x="1386" y="1265"/>
                  <a:pt x="1408" y="1272"/>
                  <a:pt x="1408" y="1272"/>
                </a:cubicBezTo>
                <a:cubicBezTo>
                  <a:pt x="1481" y="1345"/>
                  <a:pt x="1515" y="1336"/>
                  <a:pt x="1621" y="1347"/>
                </a:cubicBezTo>
                <a:cubicBezTo>
                  <a:pt x="1642" y="1361"/>
                  <a:pt x="1681" y="1406"/>
                  <a:pt x="1707" y="1411"/>
                </a:cubicBezTo>
                <a:cubicBezTo>
                  <a:pt x="1770" y="1422"/>
                  <a:pt x="1835" y="1425"/>
                  <a:pt x="1899" y="1432"/>
                </a:cubicBezTo>
                <a:cubicBezTo>
                  <a:pt x="1918" y="1438"/>
                  <a:pt x="1948" y="1446"/>
                  <a:pt x="1963" y="1464"/>
                </a:cubicBezTo>
                <a:cubicBezTo>
                  <a:pt x="1987" y="1494"/>
                  <a:pt x="1967" y="1554"/>
                  <a:pt x="1995" y="1582"/>
                </a:cubicBezTo>
                <a:cubicBezTo>
                  <a:pt x="2013" y="1599"/>
                  <a:pt x="2041" y="1605"/>
                  <a:pt x="2059" y="1624"/>
                </a:cubicBezTo>
                <a:cubicBezTo>
                  <a:pt x="2093" y="1660"/>
                  <a:pt x="2125" y="1701"/>
                  <a:pt x="2155" y="1742"/>
                </a:cubicBezTo>
                <a:cubicBezTo>
                  <a:pt x="2180" y="1823"/>
                  <a:pt x="2176" y="1859"/>
                  <a:pt x="2240" y="1923"/>
                </a:cubicBezTo>
                <a:cubicBezTo>
                  <a:pt x="2252" y="1959"/>
                  <a:pt x="2258" y="1962"/>
                  <a:pt x="2240" y="1944"/>
                </a:cubicBezTo>
                <a:close/>
              </a:path>
            </a:pathLst>
          </a:custGeom>
          <a:solidFill>
            <a:srgbClr val="FF66CC"/>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71" name="Freeform 19"/>
          <p:cNvSpPr>
            <a:spLocks/>
          </p:cNvSpPr>
          <p:nvPr/>
        </p:nvSpPr>
        <p:spPr bwMode="auto">
          <a:xfrm>
            <a:off x="990600" y="1346200"/>
            <a:ext cx="2235200" cy="2286000"/>
          </a:xfrm>
          <a:custGeom>
            <a:avLst/>
            <a:gdLst>
              <a:gd name="T0" fmla="*/ 1384 w 1408"/>
              <a:gd name="T1" fmla="*/ 536 h 1440"/>
              <a:gd name="T2" fmla="*/ 1320 w 1408"/>
              <a:gd name="T3" fmla="*/ 496 h 1440"/>
              <a:gd name="T4" fmla="*/ 1288 w 1408"/>
              <a:gd name="T5" fmla="*/ 448 h 1440"/>
              <a:gd name="T6" fmla="*/ 1272 w 1408"/>
              <a:gd name="T7" fmla="*/ 424 h 1440"/>
              <a:gd name="T8" fmla="*/ 1312 w 1408"/>
              <a:gd name="T9" fmla="*/ 264 h 1440"/>
              <a:gd name="T10" fmla="*/ 1392 w 1408"/>
              <a:gd name="T11" fmla="*/ 80 h 1440"/>
              <a:gd name="T12" fmla="*/ 1336 w 1408"/>
              <a:gd name="T13" fmla="*/ 16 h 1440"/>
              <a:gd name="T14" fmla="*/ 1152 w 1408"/>
              <a:gd name="T15" fmla="*/ 0 h 1440"/>
              <a:gd name="T16" fmla="*/ 1088 w 1408"/>
              <a:gd name="T17" fmla="*/ 32 h 1440"/>
              <a:gd name="T18" fmla="*/ 1080 w 1408"/>
              <a:gd name="T19" fmla="*/ 56 h 1440"/>
              <a:gd name="T20" fmla="*/ 1056 w 1408"/>
              <a:gd name="T21" fmla="*/ 64 h 1440"/>
              <a:gd name="T22" fmla="*/ 944 w 1408"/>
              <a:gd name="T23" fmla="*/ 128 h 1440"/>
              <a:gd name="T24" fmla="*/ 888 w 1408"/>
              <a:gd name="T25" fmla="*/ 144 h 1440"/>
              <a:gd name="T26" fmla="*/ 792 w 1408"/>
              <a:gd name="T27" fmla="*/ 248 h 1440"/>
              <a:gd name="T28" fmla="*/ 760 w 1408"/>
              <a:gd name="T29" fmla="*/ 320 h 1440"/>
              <a:gd name="T30" fmla="*/ 712 w 1408"/>
              <a:gd name="T31" fmla="*/ 368 h 1440"/>
              <a:gd name="T32" fmla="*/ 688 w 1408"/>
              <a:gd name="T33" fmla="*/ 392 h 1440"/>
              <a:gd name="T34" fmla="*/ 656 w 1408"/>
              <a:gd name="T35" fmla="*/ 464 h 1440"/>
              <a:gd name="T36" fmla="*/ 488 w 1408"/>
              <a:gd name="T37" fmla="*/ 584 h 1440"/>
              <a:gd name="T38" fmla="*/ 408 w 1408"/>
              <a:gd name="T39" fmla="*/ 688 h 1440"/>
              <a:gd name="T40" fmla="*/ 200 w 1408"/>
              <a:gd name="T41" fmla="*/ 728 h 1440"/>
              <a:gd name="T42" fmla="*/ 120 w 1408"/>
              <a:gd name="T43" fmla="*/ 760 h 1440"/>
              <a:gd name="T44" fmla="*/ 72 w 1408"/>
              <a:gd name="T45" fmla="*/ 792 h 1440"/>
              <a:gd name="T46" fmla="*/ 16 w 1408"/>
              <a:gd name="T47" fmla="*/ 912 h 1440"/>
              <a:gd name="T48" fmla="*/ 8 w 1408"/>
              <a:gd name="T49" fmla="*/ 960 h 1440"/>
              <a:gd name="T50" fmla="*/ 96 w 1408"/>
              <a:gd name="T51" fmla="*/ 952 h 1440"/>
              <a:gd name="T52" fmla="*/ 296 w 1408"/>
              <a:gd name="T53" fmla="*/ 952 h 1440"/>
              <a:gd name="T54" fmla="*/ 368 w 1408"/>
              <a:gd name="T55" fmla="*/ 928 h 1440"/>
              <a:gd name="T56" fmla="*/ 392 w 1408"/>
              <a:gd name="T57" fmla="*/ 920 h 1440"/>
              <a:gd name="T58" fmla="*/ 440 w 1408"/>
              <a:gd name="T59" fmla="*/ 928 h 1440"/>
              <a:gd name="T60" fmla="*/ 464 w 1408"/>
              <a:gd name="T61" fmla="*/ 952 h 1440"/>
              <a:gd name="T62" fmla="*/ 536 w 1408"/>
              <a:gd name="T63" fmla="*/ 976 h 1440"/>
              <a:gd name="T64" fmla="*/ 560 w 1408"/>
              <a:gd name="T65" fmla="*/ 992 h 1440"/>
              <a:gd name="T66" fmla="*/ 648 w 1408"/>
              <a:gd name="T67" fmla="*/ 1200 h 1440"/>
              <a:gd name="T68" fmla="*/ 672 w 1408"/>
              <a:gd name="T69" fmla="*/ 1328 h 1440"/>
              <a:gd name="T70" fmla="*/ 704 w 1408"/>
              <a:gd name="T71" fmla="*/ 1376 h 1440"/>
              <a:gd name="T72" fmla="*/ 744 w 1408"/>
              <a:gd name="T73" fmla="*/ 1440 h 1440"/>
              <a:gd name="T74" fmla="*/ 768 w 1408"/>
              <a:gd name="T75" fmla="*/ 1432 h 1440"/>
              <a:gd name="T76" fmla="*/ 792 w 1408"/>
              <a:gd name="T77" fmla="*/ 1408 h 1440"/>
              <a:gd name="T78" fmla="*/ 896 w 1408"/>
              <a:gd name="T79" fmla="*/ 1400 h 1440"/>
              <a:gd name="T80" fmla="*/ 992 w 1408"/>
              <a:gd name="T81" fmla="*/ 1368 h 1440"/>
              <a:gd name="T82" fmla="*/ 928 w 1408"/>
              <a:gd name="T83" fmla="*/ 1224 h 1440"/>
              <a:gd name="T84" fmla="*/ 904 w 1408"/>
              <a:gd name="T85" fmla="*/ 1088 h 1440"/>
              <a:gd name="T86" fmla="*/ 960 w 1408"/>
              <a:gd name="T87" fmla="*/ 848 h 1440"/>
              <a:gd name="T88" fmla="*/ 1176 w 1408"/>
              <a:gd name="T89" fmla="*/ 728 h 1440"/>
              <a:gd name="T90" fmla="*/ 1312 w 1408"/>
              <a:gd name="T91" fmla="*/ 712 h 1440"/>
              <a:gd name="T92" fmla="*/ 1408 w 1408"/>
              <a:gd name="T93" fmla="*/ 688 h 1440"/>
              <a:gd name="T94" fmla="*/ 1384 w 1408"/>
              <a:gd name="T95" fmla="*/ 576 h 1440"/>
              <a:gd name="T96" fmla="*/ 1384 w 1408"/>
              <a:gd name="T97" fmla="*/ 536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1440">
                <a:moveTo>
                  <a:pt x="1384" y="536"/>
                </a:moveTo>
                <a:cubicBezTo>
                  <a:pt x="1362" y="525"/>
                  <a:pt x="1336" y="514"/>
                  <a:pt x="1320" y="496"/>
                </a:cubicBezTo>
                <a:cubicBezTo>
                  <a:pt x="1307" y="481"/>
                  <a:pt x="1298" y="464"/>
                  <a:pt x="1288" y="448"/>
                </a:cubicBezTo>
                <a:cubicBezTo>
                  <a:pt x="1282" y="440"/>
                  <a:pt x="1272" y="424"/>
                  <a:pt x="1272" y="424"/>
                </a:cubicBezTo>
                <a:cubicBezTo>
                  <a:pt x="1278" y="362"/>
                  <a:pt x="1284" y="318"/>
                  <a:pt x="1312" y="264"/>
                </a:cubicBezTo>
                <a:cubicBezTo>
                  <a:pt x="1327" y="188"/>
                  <a:pt x="1335" y="136"/>
                  <a:pt x="1392" y="80"/>
                </a:cubicBezTo>
                <a:cubicBezTo>
                  <a:pt x="1354" y="23"/>
                  <a:pt x="1376" y="42"/>
                  <a:pt x="1336" y="16"/>
                </a:cubicBezTo>
                <a:cubicBezTo>
                  <a:pt x="1251" y="22"/>
                  <a:pt x="1224" y="24"/>
                  <a:pt x="1152" y="0"/>
                </a:cubicBezTo>
                <a:cubicBezTo>
                  <a:pt x="1116" y="7"/>
                  <a:pt x="1108" y="0"/>
                  <a:pt x="1088" y="32"/>
                </a:cubicBezTo>
                <a:cubicBezTo>
                  <a:pt x="1083" y="39"/>
                  <a:pt x="1085" y="50"/>
                  <a:pt x="1080" y="56"/>
                </a:cubicBezTo>
                <a:cubicBezTo>
                  <a:pt x="1074" y="61"/>
                  <a:pt x="1063" y="59"/>
                  <a:pt x="1056" y="64"/>
                </a:cubicBezTo>
                <a:cubicBezTo>
                  <a:pt x="1017" y="85"/>
                  <a:pt x="989" y="116"/>
                  <a:pt x="944" y="128"/>
                </a:cubicBezTo>
                <a:cubicBezTo>
                  <a:pt x="933" y="130"/>
                  <a:pt x="899" y="138"/>
                  <a:pt x="888" y="144"/>
                </a:cubicBezTo>
                <a:cubicBezTo>
                  <a:pt x="847" y="164"/>
                  <a:pt x="815" y="213"/>
                  <a:pt x="792" y="248"/>
                </a:cubicBezTo>
                <a:cubicBezTo>
                  <a:pt x="777" y="269"/>
                  <a:pt x="778" y="301"/>
                  <a:pt x="760" y="320"/>
                </a:cubicBezTo>
                <a:cubicBezTo>
                  <a:pt x="744" y="336"/>
                  <a:pt x="728" y="352"/>
                  <a:pt x="712" y="368"/>
                </a:cubicBezTo>
                <a:cubicBezTo>
                  <a:pt x="704" y="376"/>
                  <a:pt x="688" y="392"/>
                  <a:pt x="688" y="392"/>
                </a:cubicBezTo>
                <a:cubicBezTo>
                  <a:pt x="680" y="415"/>
                  <a:pt x="675" y="444"/>
                  <a:pt x="656" y="464"/>
                </a:cubicBezTo>
                <a:cubicBezTo>
                  <a:pt x="617" y="502"/>
                  <a:pt x="535" y="552"/>
                  <a:pt x="488" y="584"/>
                </a:cubicBezTo>
                <a:cubicBezTo>
                  <a:pt x="470" y="609"/>
                  <a:pt x="438" y="676"/>
                  <a:pt x="408" y="688"/>
                </a:cubicBezTo>
                <a:cubicBezTo>
                  <a:pt x="343" y="712"/>
                  <a:pt x="266" y="711"/>
                  <a:pt x="200" y="728"/>
                </a:cubicBezTo>
                <a:cubicBezTo>
                  <a:pt x="170" y="735"/>
                  <a:pt x="150" y="752"/>
                  <a:pt x="120" y="760"/>
                </a:cubicBezTo>
                <a:cubicBezTo>
                  <a:pt x="104" y="770"/>
                  <a:pt x="78" y="773"/>
                  <a:pt x="72" y="792"/>
                </a:cubicBezTo>
                <a:cubicBezTo>
                  <a:pt x="58" y="832"/>
                  <a:pt x="35" y="873"/>
                  <a:pt x="16" y="912"/>
                </a:cubicBezTo>
                <a:cubicBezTo>
                  <a:pt x="13" y="928"/>
                  <a:pt x="0" y="945"/>
                  <a:pt x="8" y="960"/>
                </a:cubicBezTo>
                <a:cubicBezTo>
                  <a:pt x="28" y="1000"/>
                  <a:pt x="73" y="959"/>
                  <a:pt x="96" y="952"/>
                </a:cubicBezTo>
                <a:cubicBezTo>
                  <a:pt x="181" y="957"/>
                  <a:pt x="217" y="966"/>
                  <a:pt x="296" y="952"/>
                </a:cubicBezTo>
                <a:cubicBezTo>
                  <a:pt x="296" y="951"/>
                  <a:pt x="355" y="932"/>
                  <a:pt x="368" y="928"/>
                </a:cubicBezTo>
                <a:cubicBezTo>
                  <a:pt x="376" y="925"/>
                  <a:pt x="392" y="920"/>
                  <a:pt x="392" y="920"/>
                </a:cubicBezTo>
                <a:cubicBezTo>
                  <a:pt x="408" y="922"/>
                  <a:pt x="425" y="921"/>
                  <a:pt x="440" y="928"/>
                </a:cubicBezTo>
                <a:cubicBezTo>
                  <a:pt x="450" y="932"/>
                  <a:pt x="453" y="946"/>
                  <a:pt x="464" y="952"/>
                </a:cubicBezTo>
                <a:cubicBezTo>
                  <a:pt x="486" y="963"/>
                  <a:pt x="512" y="968"/>
                  <a:pt x="536" y="976"/>
                </a:cubicBezTo>
                <a:cubicBezTo>
                  <a:pt x="545" y="979"/>
                  <a:pt x="552" y="986"/>
                  <a:pt x="560" y="992"/>
                </a:cubicBezTo>
                <a:cubicBezTo>
                  <a:pt x="586" y="1071"/>
                  <a:pt x="585" y="1137"/>
                  <a:pt x="648" y="1200"/>
                </a:cubicBezTo>
                <a:cubicBezTo>
                  <a:pt x="651" y="1235"/>
                  <a:pt x="652" y="1293"/>
                  <a:pt x="672" y="1328"/>
                </a:cubicBezTo>
                <a:cubicBezTo>
                  <a:pt x="681" y="1344"/>
                  <a:pt x="697" y="1357"/>
                  <a:pt x="704" y="1376"/>
                </a:cubicBezTo>
                <a:cubicBezTo>
                  <a:pt x="723" y="1433"/>
                  <a:pt x="705" y="1414"/>
                  <a:pt x="744" y="1440"/>
                </a:cubicBezTo>
                <a:cubicBezTo>
                  <a:pt x="752" y="1437"/>
                  <a:pt x="760" y="1436"/>
                  <a:pt x="768" y="1432"/>
                </a:cubicBezTo>
                <a:cubicBezTo>
                  <a:pt x="777" y="1425"/>
                  <a:pt x="781" y="1410"/>
                  <a:pt x="792" y="1408"/>
                </a:cubicBezTo>
                <a:cubicBezTo>
                  <a:pt x="825" y="1399"/>
                  <a:pt x="861" y="1402"/>
                  <a:pt x="896" y="1400"/>
                </a:cubicBezTo>
                <a:cubicBezTo>
                  <a:pt x="937" y="1393"/>
                  <a:pt x="958" y="1390"/>
                  <a:pt x="992" y="1368"/>
                </a:cubicBezTo>
                <a:cubicBezTo>
                  <a:pt x="982" y="1312"/>
                  <a:pt x="957" y="1272"/>
                  <a:pt x="928" y="1224"/>
                </a:cubicBezTo>
                <a:cubicBezTo>
                  <a:pt x="918" y="1178"/>
                  <a:pt x="918" y="1131"/>
                  <a:pt x="904" y="1088"/>
                </a:cubicBezTo>
                <a:cubicBezTo>
                  <a:pt x="890" y="994"/>
                  <a:pt x="890" y="917"/>
                  <a:pt x="960" y="848"/>
                </a:cubicBezTo>
                <a:cubicBezTo>
                  <a:pt x="997" y="736"/>
                  <a:pt x="1067" y="735"/>
                  <a:pt x="1176" y="728"/>
                </a:cubicBezTo>
                <a:cubicBezTo>
                  <a:pt x="1237" y="703"/>
                  <a:pt x="1238" y="703"/>
                  <a:pt x="1312" y="712"/>
                </a:cubicBezTo>
                <a:cubicBezTo>
                  <a:pt x="1353" y="725"/>
                  <a:pt x="1391" y="738"/>
                  <a:pt x="1408" y="688"/>
                </a:cubicBezTo>
                <a:cubicBezTo>
                  <a:pt x="1395" y="651"/>
                  <a:pt x="1390" y="614"/>
                  <a:pt x="1384" y="576"/>
                </a:cubicBezTo>
                <a:cubicBezTo>
                  <a:pt x="1376" y="533"/>
                  <a:pt x="1362" y="536"/>
                  <a:pt x="1384" y="536"/>
                </a:cubicBezTo>
                <a:close/>
              </a:path>
            </a:pathLst>
          </a:cu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72" name="Freeform 20"/>
          <p:cNvSpPr>
            <a:spLocks/>
          </p:cNvSpPr>
          <p:nvPr/>
        </p:nvSpPr>
        <p:spPr bwMode="auto">
          <a:xfrm>
            <a:off x="2362200" y="2432050"/>
            <a:ext cx="895350" cy="996950"/>
          </a:xfrm>
          <a:custGeom>
            <a:avLst/>
            <a:gdLst>
              <a:gd name="T0" fmla="*/ 532 w 564"/>
              <a:gd name="T1" fmla="*/ 80 h 628"/>
              <a:gd name="T2" fmla="*/ 420 w 564"/>
              <a:gd name="T3" fmla="*/ 160 h 628"/>
              <a:gd name="T4" fmla="*/ 316 w 564"/>
              <a:gd name="T5" fmla="*/ 296 h 628"/>
              <a:gd name="T6" fmla="*/ 300 w 564"/>
              <a:gd name="T7" fmla="*/ 320 h 628"/>
              <a:gd name="T8" fmla="*/ 236 w 564"/>
              <a:gd name="T9" fmla="*/ 352 h 628"/>
              <a:gd name="T10" fmla="*/ 76 w 564"/>
              <a:gd name="T11" fmla="*/ 600 h 628"/>
              <a:gd name="T12" fmla="*/ 84 w 564"/>
              <a:gd name="T13" fmla="*/ 624 h 628"/>
              <a:gd name="T14" fmla="*/ 60 w 564"/>
              <a:gd name="T15" fmla="*/ 608 h 628"/>
              <a:gd name="T16" fmla="*/ 36 w 564"/>
              <a:gd name="T17" fmla="*/ 536 h 628"/>
              <a:gd name="T18" fmla="*/ 20 w 564"/>
              <a:gd name="T19" fmla="*/ 488 h 628"/>
              <a:gd name="T20" fmla="*/ 20 w 564"/>
              <a:gd name="T21" fmla="*/ 392 h 628"/>
              <a:gd name="T22" fmla="*/ 4 w 564"/>
              <a:gd name="T23" fmla="*/ 344 h 628"/>
              <a:gd name="T24" fmla="*/ 20 w 564"/>
              <a:gd name="T25" fmla="*/ 240 h 628"/>
              <a:gd name="T26" fmla="*/ 76 w 564"/>
              <a:gd name="T27" fmla="*/ 200 h 628"/>
              <a:gd name="T28" fmla="*/ 84 w 564"/>
              <a:gd name="T29" fmla="*/ 152 h 628"/>
              <a:gd name="T30" fmla="*/ 164 w 564"/>
              <a:gd name="T31" fmla="*/ 80 h 628"/>
              <a:gd name="T32" fmla="*/ 244 w 564"/>
              <a:gd name="T33" fmla="*/ 24 h 628"/>
              <a:gd name="T34" fmla="*/ 292 w 564"/>
              <a:gd name="T35" fmla="*/ 8 h 628"/>
              <a:gd name="T36" fmla="*/ 316 w 564"/>
              <a:gd name="T37" fmla="*/ 0 h 628"/>
              <a:gd name="T38" fmla="*/ 348 w 564"/>
              <a:gd name="T39" fmla="*/ 8 h 628"/>
              <a:gd name="T40" fmla="*/ 396 w 564"/>
              <a:gd name="T41" fmla="*/ 40 h 628"/>
              <a:gd name="T42" fmla="*/ 532 w 564"/>
              <a:gd name="T43" fmla="*/ 32 h 628"/>
              <a:gd name="T44" fmla="*/ 532 w 564"/>
              <a:gd name="T45" fmla="*/ 8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4" h="628">
                <a:moveTo>
                  <a:pt x="532" y="80"/>
                </a:moveTo>
                <a:cubicBezTo>
                  <a:pt x="498" y="113"/>
                  <a:pt x="458" y="134"/>
                  <a:pt x="420" y="160"/>
                </a:cubicBezTo>
                <a:cubicBezTo>
                  <a:pt x="387" y="208"/>
                  <a:pt x="352" y="252"/>
                  <a:pt x="316" y="296"/>
                </a:cubicBezTo>
                <a:cubicBezTo>
                  <a:pt x="309" y="303"/>
                  <a:pt x="307" y="314"/>
                  <a:pt x="300" y="320"/>
                </a:cubicBezTo>
                <a:cubicBezTo>
                  <a:pt x="280" y="333"/>
                  <a:pt x="257" y="341"/>
                  <a:pt x="236" y="352"/>
                </a:cubicBezTo>
                <a:cubicBezTo>
                  <a:pt x="173" y="429"/>
                  <a:pt x="130" y="518"/>
                  <a:pt x="76" y="600"/>
                </a:cubicBezTo>
                <a:cubicBezTo>
                  <a:pt x="78" y="608"/>
                  <a:pt x="91" y="620"/>
                  <a:pt x="84" y="624"/>
                </a:cubicBezTo>
                <a:cubicBezTo>
                  <a:pt x="75" y="628"/>
                  <a:pt x="65" y="616"/>
                  <a:pt x="60" y="608"/>
                </a:cubicBezTo>
                <a:cubicBezTo>
                  <a:pt x="59" y="607"/>
                  <a:pt x="40" y="548"/>
                  <a:pt x="36" y="536"/>
                </a:cubicBezTo>
                <a:cubicBezTo>
                  <a:pt x="30" y="520"/>
                  <a:pt x="20" y="488"/>
                  <a:pt x="20" y="488"/>
                </a:cubicBezTo>
                <a:cubicBezTo>
                  <a:pt x="34" y="445"/>
                  <a:pt x="33" y="458"/>
                  <a:pt x="20" y="392"/>
                </a:cubicBezTo>
                <a:cubicBezTo>
                  <a:pt x="16" y="375"/>
                  <a:pt x="4" y="344"/>
                  <a:pt x="4" y="344"/>
                </a:cubicBezTo>
                <a:cubicBezTo>
                  <a:pt x="9" y="309"/>
                  <a:pt x="0" y="269"/>
                  <a:pt x="20" y="240"/>
                </a:cubicBezTo>
                <a:cubicBezTo>
                  <a:pt x="32" y="220"/>
                  <a:pt x="57" y="213"/>
                  <a:pt x="76" y="200"/>
                </a:cubicBezTo>
                <a:cubicBezTo>
                  <a:pt x="109" y="150"/>
                  <a:pt x="84" y="201"/>
                  <a:pt x="84" y="152"/>
                </a:cubicBezTo>
                <a:cubicBezTo>
                  <a:pt x="84" y="112"/>
                  <a:pt x="133" y="90"/>
                  <a:pt x="164" y="80"/>
                </a:cubicBezTo>
                <a:cubicBezTo>
                  <a:pt x="200" y="49"/>
                  <a:pt x="205" y="39"/>
                  <a:pt x="244" y="24"/>
                </a:cubicBezTo>
                <a:cubicBezTo>
                  <a:pt x="259" y="17"/>
                  <a:pt x="276" y="13"/>
                  <a:pt x="292" y="8"/>
                </a:cubicBezTo>
                <a:cubicBezTo>
                  <a:pt x="300" y="5"/>
                  <a:pt x="316" y="0"/>
                  <a:pt x="316" y="0"/>
                </a:cubicBezTo>
                <a:cubicBezTo>
                  <a:pt x="326" y="2"/>
                  <a:pt x="338" y="3"/>
                  <a:pt x="348" y="8"/>
                </a:cubicBezTo>
                <a:cubicBezTo>
                  <a:pt x="365" y="16"/>
                  <a:pt x="396" y="40"/>
                  <a:pt x="396" y="40"/>
                </a:cubicBezTo>
                <a:cubicBezTo>
                  <a:pt x="447" y="33"/>
                  <a:pt x="482" y="22"/>
                  <a:pt x="532" y="32"/>
                </a:cubicBezTo>
                <a:cubicBezTo>
                  <a:pt x="564" y="64"/>
                  <a:pt x="564" y="48"/>
                  <a:pt x="532" y="80"/>
                </a:cubicBezTo>
                <a:close/>
              </a:path>
            </a:pathLst>
          </a:custGeom>
          <a:solidFill>
            <a:srgbClr val="00FF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73" name="Text Box 21"/>
          <p:cNvSpPr txBox="1">
            <a:spLocks noChangeArrowheads="1"/>
          </p:cNvSpPr>
          <p:nvPr/>
        </p:nvSpPr>
        <p:spPr bwMode="auto">
          <a:xfrm>
            <a:off x="2624138" y="2060575"/>
            <a:ext cx="3548062"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000044"/>
                </a:solidFill>
                <a:effectLst/>
                <a:uLnTx/>
                <a:uFillTx/>
                <a:latin typeface="Arial" panose="020B0604020202020204" pitchFamily="34" charset="0"/>
                <a:ea typeface="ＭＳ Ｐゴシック" charset="0"/>
                <a:cs typeface="Arial" panose="020B0604020202020204" pitchFamily="34" charset="0"/>
              </a:rPr>
              <a:t>التوسع الآشوري</a:t>
            </a:r>
            <a:endParaRPr kumimoji="0" lang="en-US" sz="2000" b="1" u="none" strike="noStrike" kern="1200" cap="none" spc="0" normalizeH="0" baseline="0" noProof="0" dirty="0">
              <a:ln>
                <a:noFill/>
              </a:ln>
              <a:solidFill>
                <a:srgbClr val="000044"/>
              </a:solidFill>
              <a:effectLst/>
              <a:uLnTx/>
              <a:uFillTx/>
              <a:latin typeface="Arial" panose="020B0604020202020204" pitchFamily="34" charset="0"/>
              <a:ea typeface="ＭＳ Ｐゴシック" charset="0"/>
              <a:cs typeface="Arial" panose="020B0604020202020204" pitchFamily="34" charset="0"/>
            </a:endParaRPr>
          </a:p>
        </p:txBody>
      </p:sp>
      <p:sp>
        <p:nvSpPr>
          <p:cNvPr id="49174" name="Freeform 22"/>
          <p:cNvSpPr>
            <a:spLocks/>
          </p:cNvSpPr>
          <p:nvPr/>
        </p:nvSpPr>
        <p:spPr bwMode="auto">
          <a:xfrm>
            <a:off x="2006600" y="4203700"/>
            <a:ext cx="558800" cy="8001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9460" name="Group 23"/>
          <p:cNvGrpSpPr>
            <a:grpSpLocks/>
          </p:cNvGrpSpPr>
          <p:nvPr/>
        </p:nvGrpSpPr>
        <p:grpSpPr bwMode="auto">
          <a:xfrm>
            <a:off x="2422525" y="4384675"/>
            <a:ext cx="168275" cy="1227138"/>
            <a:chOff x="1046" y="2763"/>
            <a:chExt cx="106" cy="773"/>
          </a:xfrm>
        </p:grpSpPr>
        <p:sp>
          <p:nvSpPr>
            <p:cNvPr id="49176" name="Freeform 24"/>
            <p:cNvSpPr>
              <a:spLocks/>
            </p:cNvSpPr>
            <p:nvPr/>
          </p:nvSpPr>
          <p:spPr bwMode="auto">
            <a:xfrm>
              <a:off x="1113" y="2864"/>
              <a:ext cx="31" cy="392"/>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9525">
              <a:solidFill>
                <a:schemeClr val="tx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77" name="Freeform 25"/>
            <p:cNvSpPr>
              <a:spLocks/>
            </p:cNvSpPr>
            <p:nvPr/>
          </p:nvSpPr>
          <p:spPr bwMode="auto">
            <a:xfrm>
              <a:off x="1046" y="3256"/>
              <a:ext cx="106" cy="280"/>
            </a:xfrm>
            <a:custGeom>
              <a:avLst/>
              <a:gdLst>
                <a:gd name="T0" fmla="*/ 82 w 106"/>
                <a:gd name="T1" fmla="*/ 0 h 280"/>
                <a:gd name="T2" fmla="*/ 34 w 106"/>
                <a:gd name="T3" fmla="*/ 264 h 280"/>
                <a:gd name="T4" fmla="*/ 106 w 106"/>
                <a:gd name="T5" fmla="*/ 216 h 280"/>
                <a:gd name="T6" fmla="*/ 74 w 106"/>
                <a:gd name="T7" fmla="*/ 112 h 280"/>
                <a:gd name="T8" fmla="*/ 74 w 106"/>
                <a:gd name="T9" fmla="*/ 48 h 280"/>
                <a:gd name="T10" fmla="*/ 58 w 106"/>
                <a:gd name="T11" fmla="*/ 24 h 280"/>
                <a:gd name="T12" fmla="*/ 82 w 106"/>
                <a:gd name="T13" fmla="*/ 0 h 280"/>
              </a:gdLst>
              <a:ahLst/>
              <a:cxnLst>
                <a:cxn ang="0">
                  <a:pos x="T0" y="T1"/>
                </a:cxn>
                <a:cxn ang="0">
                  <a:pos x="T2" y="T3"/>
                </a:cxn>
                <a:cxn ang="0">
                  <a:pos x="T4" y="T5"/>
                </a:cxn>
                <a:cxn ang="0">
                  <a:pos x="T6" y="T7"/>
                </a:cxn>
                <a:cxn ang="0">
                  <a:pos x="T8" y="T9"/>
                </a:cxn>
                <a:cxn ang="0">
                  <a:pos x="T10" y="T11"/>
                </a:cxn>
                <a:cxn ang="0">
                  <a:pos x="T12" y="T13"/>
                </a:cxn>
              </a:cxnLst>
              <a:rect l="0" t="0" r="r" b="b"/>
              <a:pathLst>
                <a:path w="106" h="280">
                  <a:moveTo>
                    <a:pt x="82" y="0"/>
                  </a:moveTo>
                  <a:cubicBezTo>
                    <a:pt x="0" y="54"/>
                    <a:pt x="56" y="175"/>
                    <a:pt x="34" y="264"/>
                  </a:cubicBezTo>
                  <a:cubicBezTo>
                    <a:pt x="83" y="280"/>
                    <a:pt x="91" y="259"/>
                    <a:pt x="106" y="216"/>
                  </a:cubicBezTo>
                  <a:cubicBezTo>
                    <a:pt x="94" y="180"/>
                    <a:pt x="82" y="147"/>
                    <a:pt x="74" y="112"/>
                  </a:cubicBezTo>
                  <a:cubicBezTo>
                    <a:pt x="83" y="82"/>
                    <a:pt x="87" y="84"/>
                    <a:pt x="74" y="48"/>
                  </a:cubicBezTo>
                  <a:cubicBezTo>
                    <a:pt x="70" y="38"/>
                    <a:pt x="56" y="33"/>
                    <a:pt x="58" y="24"/>
                  </a:cubicBezTo>
                  <a:cubicBezTo>
                    <a:pt x="59" y="12"/>
                    <a:pt x="74" y="8"/>
                    <a:pt x="82" y="0"/>
                  </a:cubicBezTo>
                  <a:close/>
                </a:path>
              </a:pathLst>
            </a:cu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78" name="Freeform 26"/>
            <p:cNvSpPr>
              <a:spLocks/>
            </p:cNvSpPr>
            <p:nvPr/>
          </p:nvSpPr>
          <p:spPr bwMode="auto">
            <a:xfrm>
              <a:off x="1070" y="2763"/>
              <a:ext cx="80" cy="114"/>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79" name="Text Box 27"/>
          <p:cNvSpPr txBox="1">
            <a:spLocks noChangeArrowheads="1"/>
          </p:cNvSpPr>
          <p:nvPr/>
        </p:nvSpPr>
        <p:spPr bwMode="auto">
          <a:xfrm>
            <a:off x="2133600" y="4343400"/>
            <a:ext cx="1219200" cy="523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إسرائيل</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9180" name="Freeform 28"/>
          <p:cNvSpPr>
            <a:spLocks/>
          </p:cNvSpPr>
          <p:nvPr/>
        </p:nvSpPr>
        <p:spPr bwMode="auto">
          <a:xfrm>
            <a:off x="7848600" y="5334000"/>
            <a:ext cx="1430338"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81" name="Text Box 29"/>
          <p:cNvSpPr txBox="1">
            <a:spLocks noChangeArrowheads="1"/>
          </p:cNvSpPr>
          <p:nvPr/>
        </p:nvSpPr>
        <p:spPr bwMode="auto">
          <a:xfrm>
            <a:off x="8153400" y="5791200"/>
            <a:ext cx="10668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خليج  فارس</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85" name="AutoShape 33"/>
          <p:cNvSpPr>
            <a:spLocks noChangeArrowheads="1"/>
          </p:cNvSpPr>
          <p:nvPr/>
        </p:nvSpPr>
        <p:spPr bwMode="auto">
          <a:xfrm>
            <a:off x="5867400" y="2667000"/>
            <a:ext cx="533400" cy="533400"/>
          </a:xfrm>
          <a:prstGeom prst="irregularSeal2">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3816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000"/>
                                  </p:stCondLst>
                                  <p:childTnLst>
                                    <p:set>
                                      <p:cBhvr>
                                        <p:cTn id="6" dur="1" fill="hold">
                                          <p:stCondLst>
                                            <p:cond delay="499"/>
                                          </p:stCondLst>
                                        </p:cTn>
                                        <p:tgtEl>
                                          <p:spTgt spid="49185"/>
                                        </p:tgtEl>
                                        <p:attrNameLst>
                                          <p:attrName>style.visibility</p:attrName>
                                        </p:attrNameLst>
                                      </p:cBhvr>
                                      <p:to>
                                        <p:strVal val="visible"/>
                                      </p:to>
                                    </p:set>
                                  </p:childTnLst>
                                </p:cTn>
                              </p:par>
                            </p:childTnLst>
                          </p:cTn>
                        </p:par>
                        <p:par>
                          <p:cTn id="7" fill="hold" nodeType="afterGroup">
                            <p:stCondLst>
                              <p:cond delay="1500"/>
                            </p:stCondLst>
                            <p:childTnLst>
                              <p:par>
                                <p:cTn id="8" presetID="4" presetClass="entr" presetSubtype="32" fill="hold" grpId="0" nodeType="afterEffect">
                                  <p:stCondLst>
                                    <p:cond delay="1000"/>
                                  </p:stCondLst>
                                  <p:childTnLst>
                                    <p:set>
                                      <p:cBhvr>
                                        <p:cTn id="9" dur="1" fill="hold">
                                          <p:stCondLst>
                                            <p:cond delay="0"/>
                                          </p:stCondLst>
                                        </p:cTn>
                                        <p:tgtEl>
                                          <p:spTgt spid="49166"/>
                                        </p:tgtEl>
                                        <p:attrNameLst>
                                          <p:attrName>style.visibility</p:attrName>
                                        </p:attrNameLst>
                                      </p:cBhvr>
                                      <p:to>
                                        <p:strVal val="visible"/>
                                      </p:to>
                                    </p:set>
                                    <p:animEffect transition="in" filter="box(out)">
                                      <p:cBhvr>
                                        <p:cTn id="10" dur="500"/>
                                        <p:tgtEl>
                                          <p:spTgt spid="49166"/>
                                        </p:tgtEl>
                                      </p:cBhvr>
                                    </p:animEffect>
                                  </p:childTnLst>
                                </p:cTn>
                              </p:par>
                            </p:childTnLst>
                          </p:cTn>
                        </p:par>
                        <p:par>
                          <p:cTn id="11" fill="hold" nodeType="afterGroup">
                            <p:stCondLst>
                              <p:cond delay="3000"/>
                            </p:stCondLst>
                            <p:childTnLst>
                              <p:par>
                                <p:cTn id="12" presetID="4" presetClass="entr" presetSubtype="32" fill="hold" nodeType="afterEffect">
                                  <p:stCondLst>
                                    <p:cond delay="1000"/>
                                  </p:stCondLst>
                                  <p:childTnLst>
                                    <p:set>
                                      <p:cBhvr>
                                        <p:cTn id="13" dur="1" fill="hold">
                                          <p:stCondLst>
                                            <p:cond delay="0"/>
                                          </p:stCondLst>
                                        </p:cTn>
                                        <p:tgtEl>
                                          <p:spTgt spid="49155"/>
                                        </p:tgtEl>
                                        <p:attrNameLst>
                                          <p:attrName>style.visibility</p:attrName>
                                        </p:attrNameLst>
                                      </p:cBhvr>
                                      <p:to>
                                        <p:strVal val="visible"/>
                                      </p:to>
                                    </p:set>
                                    <p:animEffect transition="in" filter="box(out)">
                                      <p:cBhvr>
                                        <p:cTn id="14" dur="500"/>
                                        <p:tgtEl>
                                          <p:spTgt spid="49155"/>
                                        </p:tgtEl>
                                      </p:cBhvr>
                                    </p:animEffect>
                                  </p:childTnLst>
                                </p:cTn>
                              </p:par>
                            </p:childTnLst>
                          </p:cTn>
                        </p:par>
                        <p:par>
                          <p:cTn id="15" fill="hold" nodeType="afterGroup">
                            <p:stCondLst>
                              <p:cond delay="4500"/>
                            </p:stCondLst>
                            <p:childTnLst>
                              <p:par>
                                <p:cTn id="16" presetID="22" presetClass="entr" presetSubtype="2" fill="hold" nodeType="afterEffect">
                                  <p:stCondLst>
                                    <p:cond delay="1000"/>
                                  </p:stCondLst>
                                  <p:childTnLst>
                                    <p:set>
                                      <p:cBhvr>
                                        <p:cTn id="17" dur="1" fill="hold">
                                          <p:stCondLst>
                                            <p:cond delay="0"/>
                                          </p:stCondLst>
                                        </p:cTn>
                                        <p:tgtEl>
                                          <p:spTgt spid="49170"/>
                                        </p:tgtEl>
                                        <p:attrNameLst>
                                          <p:attrName>style.visibility</p:attrName>
                                        </p:attrNameLst>
                                      </p:cBhvr>
                                      <p:to>
                                        <p:strVal val="visible"/>
                                      </p:to>
                                    </p:set>
                                    <p:animEffect transition="in" filter="wipe(right)">
                                      <p:cBhvr>
                                        <p:cTn id="18" dur="500"/>
                                        <p:tgtEl>
                                          <p:spTgt spid="49170"/>
                                        </p:tgtEl>
                                      </p:cBhvr>
                                    </p:animEffect>
                                  </p:childTnLst>
                                </p:cTn>
                              </p:par>
                            </p:childTnLst>
                          </p:cTn>
                        </p:par>
                        <p:par>
                          <p:cTn id="19" fill="hold" nodeType="afterGroup">
                            <p:stCondLst>
                              <p:cond delay="6000"/>
                            </p:stCondLst>
                            <p:childTnLst>
                              <p:par>
                                <p:cTn id="20" presetID="22" presetClass="entr" presetSubtype="2" fill="hold" nodeType="afterEffect">
                                  <p:stCondLst>
                                    <p:cond delay="1000"/>
                                  </p:stCondLst>
                                  <p:childTnLst>
                                    <p:set>
                                      <p:cBhvr>
                                        <p:cTn id="21" dur="1" fill="hold">
                                          <p:stCondLst>
                                            <p:cond delay="0"/>
                                          </p:stCondLst>
                                        </p:cTn>
                                        <p:tgtEl>
                                          <p:spTgt spid="49171"/>
                                        </p:tgtEl>
                                        <p:attrNameLst>
                                          <p:attrName>style.visibility</p:attrName>
                                        </p:attrNameLst>
                                      </p:cBhvr>
                                      <p:to>
                                        <p:strVal val="visible"/>
                                      </p:to>
                                    </p:set>
                                    <p:animEffect transition="in" filter="wipe(right)">
                                      <p:cBhvr>
                                        <p:cTn id="22" dur="500"/>
                                        <p:tgtEl>
                                          <p:spTgt spid="49171"/>
                                        </p:tgtEl>
                                      </p:cBhvr>
                                    </p:animEffect>
                                  </p:childTnLst>
                                </p:cTn>
                              </p:par>
                            </p:childTnLst>
                          </p:cTn>
                        </p:par>
                        <p:par>
                          <p:cTn id="23" fill="hold" nodeType="afterGroup">
                            <p:stCondLst>
                              <p:cond delay="7500"/>
                            </p:stCondLst>
                            <p:childTnLst>
                              <p:par>
                                <p:cTn id="24" presetID="22" presetClass="entr" presetSubtype="2" fill="hold" nodeType="afterEffect">
                                  <p:stCondLst>
                                    <p:cond delay="1000"/>
                                  </p:stCondLst>
                                  <p:childTnLst>
                                    <p:set>
                                      <p:cBhvr>
                                        <p:cTn id="25" dur="1" fill="hold">
                                          <p:stCondLst>
                                            <p:cond delay="0"/>
                                          </p:stCondLst>
                                        </p:cTn>
                                        <p:tgtEl>
                                          <p:spTgt spid="49172"/>
                                        </p:tgtEl>
                                        <p:attrNameLst>
                                          <p:attrName>style.visibility</p:attrName>
                                        </p:attrNameLst>
                                      </p:cBhvr>
                                      <p:to>
                                        <p:strVal val="visible"/>
                                      </p:to>
                                    </p:set>
                                    <p:animEffect transition="in" filter="wipe(right)">
                                      <p:cBhvr>
                                        <p:cTn id="26" dur="500"/>
                                        <p:tgtEl>
                                          <p:spTgt spid="49172"/>
                                        </p:tgtEl>
                                      </p:cBhvr>
                                    </p:animEffect>
                                  </p:childTnLst>
                                </p:cTn>
                              </p:par>
                            </p:childTnLst>
                          </p:cTn>
                        </p:par>
                        <p:par>
                          <p:cTn id="27" fill="hold" nodeType="afterGroup">
                            <p:stCondLst>
                              <p:cond delay="9000"/>
                            </p:stCondLst>
                            <p:childTnLst>
                              <p:par>
                                <p:cTn id="28" presetID="3" presetClass="entr" presetSubtype="10" fill="hold" grpId="0" nodeType="afterEffect">
                                  <p:stCondLst>
                                    <p:cond delay="1000"/>
                                  </p:stCondLst>
                                  <p:childTnLst>
                                    <p:set>
                                      <p:cBhvr>
                                        <p:cTn id="29" dur="1" fill="hold">
                                          <p:stCondLst>
                                            <p:cond delay="0"/>
                                          </p:stCondLst>
                                        </p:cTn>
                                        <p:tgtEl>
                                          <p:spTgt spid="49173"/>
                                        </p:tgtEl>
                                        <p:attrNameLst>
                                          <p:attrName>style.visibility</p:attrName>
                                        </p:attrNameLst>
                                      </p:cBhvr>
                                      <p:to>
                                        <p:strVal val="visible"/>
                                      </p:to>
                                    </p:set>
                                    <p:animEffect transition="in" filter="blinds(horizontal)">
                                      <p:cBhvr>
                                        <p:cTn id="30" dur="500"/>
                                        <p:tgtEl>
                                          <p:spTgt spid="49173"/>
                                        </p:tgtEl>
                                      </p:cBhvr>
                                    </p:animEffect>
                                  </p:childTnLst>
                                </p:cTn>
                              </p:par>
                            </p:childTnLst>
                          </p:cTn>
                        </p:par>
                        <p:par>
                          <p:cTn id="31" fill="hold" nodeType="afterGroup">
                            <p:stCondLst>
                              <p:cond delay="10500"/>
                            </p:stCondLst>
                            <p:childTnLst>
                              <p:par>
                                <p:cTn id="32" presetID="9" presetClass="entr" presetSubtype="0" fill="hold" nodeType="afterEffect">
                                  <p:stCondLst>
                                    <p:cond delay="1000"/>
                                  </p:stCondLst>
                                  <p:childTnLst>
                                    <p:set>
                                      <p:cBhvr>
                                        <p:cTn id="33" dur="1" fill="hold">
                                          <p:stCondLst>
                                            <p:cond delay="0"/>
                                          </p:stCondLst>
                                        </p:cTn>
                                        <p:tgtEl>
                                          <p:spTgt spid="49158"/>
                                        </p:tgtEl>
                                        <p:attrNameLst>
                                          <p:attrName>style.visibility</p:attrName>
                                        </p:attrNameLst>
                                      </p:cBhvr>
                                      <p:to>
                                        <p:strVal val="visible"/>
                                      </p:to>
                                    </p:set>
                                    <p:animEffect transition="in" filter="dissolve">
                                      <p:cBhvr>
                                        <p:cTn id="34" dur="500"/>
                                        <p:tgtEl>
                                          <p:spTgt spid="49158"/>
                                        </p:tgtEl>
                                      </p:cBhvr>
                                    </p:animEffect>
                                  </p:childTnLst>
                                </p:cTn>
                              </p:par>
                            </p:childTnLst>
                          </p:cTn>
                        </p:par>
                        <p:par>
                          <p:cTn id="35" fill="hold" nodeType="afterGroup">
                            <p:stCondLst>
                              <p:cond delay="12000"/>
                            </p:stCondLst>
                            <p:childTnLst>
                              <p:par>
                                <p:cTn id="36" presetID="9" presetClass="entr" presetSubtype="0" fill="hold" grpId="0" nodeType="afterEffect">
                                  <p:stCondLst>
                                    <p:cond delay="1000"/>
                                  </p:stCondLst>
                                  <p:childTnLst>
                                    <p:set>
                                      <p:cBhvr>
                                        <p:cTn id="37" dur="1" fill="hold">
                                          <p:stCondLst>
                                            <p:cond delay="0"/>
                                          </p:stCondLst>
                                        </p:cTn>
                                        <p:tgtEl>
                                          <p:spTgt spid="49161"/>
                                        </p:tgtEl>
                                        <p:attrNameLst>
                                          <p:attrName>style.visibility</p:attrName>
                                        </p:attrNameLst>
                                      </p:cBhvr>
                                      <p:to>
                                        <p:strVal val="visible"/>
                                      </p:to>
                                    </p:set>
                                    <p:animEffect transition="in" filter="dissolve">
                                      <p:cBhvr>
                                        <p:cTn id="38" dur="500"/>
                                        <p:tgtEl>
                                          <p:spTgt spid="49161"/>
                                        </p:tgtEl>
                                      </p:cBhvr>
                                    </p:animEffect>
                                  </p:childTnLst>
                                </p:cTn>
                              </p:par>
                            </p:childTnLst>
                          </p:cTn>
                        </p:par>
                        <p:par>
                          <p:cTn id="39" fill="hold" nodeType="afterGroup">
                            <p:stCondLst>
                              <p:cond delay="13500"/>
                            </p:stCondLst>
                            <p:childTnLst>
                              <p:par>
                                <p:cTn id="40" presetID="9" presetClass="entr" presetSubtype="0" fill="hold" nodeType="afterEffect">
                                  <p:stCondLst>
                                    <p:cond delay="1000"/>
                                  </p:stCondLst>
                                  <p:childTnLst>
                                    <p:set>
                                      <p:cBhvr>
                                        <p:cTn id="41" dur="1" fill="hold">
                                          <p:stCondLst>
                                            <p:cond delay="0"/>
                                          </p:stCondLst>
                                        </p:cTn>
                                        <p:tgtEl>
                                          <p:spTgt spid="49174"/>
                                        </p:tgtEl>
                                        <p:attrNameLst>
                                          <p:attrName>style.visibility</p:attrName>
                                        </p:attrNameLst>
                                      </p:cBhvr>
                                      <p:to>
                                        <p:strVal val="visible"/>
                                      </p:to>
                                    </p:set>
                                    <p:animEffect transition="in" filter="dissolve">
                                      <p:cBhvr>
                                        <p:cTn id="42" dur="500"/>
                                        <p:tgtEl>
                                          <p:spTgt spid="49174"/>
                                        </p:tgtEl>
                                      </p:cBhvr>
                                    </p:animEffect>
                                  </p:childTnLst>
                                </p:cTn>
                              </p:par>
                            </p:childTnLst>
                          </p:cTn>
                        </p:par>
                        <p:par>
                          <p:cTn id="43" fill="hold" nodeType="afterGroup">
                            <p:stCondLst>
                              <p:cond delay="15000"/>
                            </p:stCondLst>
                            <p:childTnLst>
                              <p:par>
                                <p:cTn id="44" presetID="9" presetClass="entr" presetSubtype="0" fill="hold" grpId="0" nodeType="afterEffect">
                                  <p:stCondLst>
                                    <p:cond delay="1000"/>
                                  </p:stCondLst>
                                  <p:childTnLst>
                                    <p:set>
                                      <p:cBhvr>
                                        <p:cTn id="45" dur="1" fill="hold">
                                          <p:stCondLst>
                                            <p:cond delay="0"/>
                                          </p:stCondLst>
                                        </p:cTn>
                                        <p:tgtEl>
                                          <p:spTgt spid="49179"/>
                                        </p:tgtEl>
                                        <p:attrNameLst>
                                          <p:attrName>style.visibility</p:attrName>
                                        </p:attrNameLst>
                                      </p:cBhvr>
                                      <p:to>
                                        <p:strVal val="visible"/>
                                      </p:to>
                                    </p:set>
                                    <p:animEffect transition="in" filter="dissolve">
                                      <p:cBhvr>
                                        <p:cTn id="46" dur="500"/>
                                        <p:tgtEl>
                                          <p:spTgt spid="49179"/>
                                        </p:tgtEl>
                                      </p:cBhvr>
                                    </p:animEffect>
                                  </p:childTnLst>
                                </p:cTn>
                              </p:par>
                            </p:childTnLst>
                          </p:cTn>
                        </p:par>
                        <p:par>
                          <p:cTn id="47" fill="hold" nodeType="afterGroup">
                            <p:stCondLst>
                              <p:cond delay="16500"/>
                            </p:stCondLst>
                            <p:childTnLst>
                              <p:par>
                                <p:cTn id="48" presetID="9" presetClass="entr" presetSubtype="0" fill="hold" nodeType="afterEffect">
                                  <p:stCondLst>
                                    <p:cond delay="1000"/>
                                  </p:stCondLst>
                                  <p:childTnLst>
                                    <p:set>
                                      <p:cBhvr>
                                        <p:cTn id="49" dur="1" fill="hold">
                                          <p:stCondLst>
                                            <p:cond delay="0"/>
                                          </p:stCondLst>
                                        </p:cTn>
                                        <p:tgtEl>
                                          <p:spTgt spid="49159"/>
                                        </p:tgtEl>
                                        <p:attrNameLst>
                                          <p:attrName>style.visibility</p:attrName>
                                        </p:attrNameLst>
                                      </p:cBhvr>
                                      <p:to>
                                        <p:strVal val="visible"/>
                                      </p:to>
                                    </p:set>
                                    <p:animEffect transition="in" filter="dissolve">
                                      <p:cBhvr>
                                        <p:cTn id="50" dur="500"/>
                                        <p:tgtEl>
                                          <p:spTgt spid="49159"/>
                                        </p:tgtEl>
                                      </p:cBhvr>
                                    </p:animEffect>
                                  </p:childTnLst>
                                </p:cTn>
                              </p:par>
                            </p:childTnLst>
                          </p:cTn>
                        </p:par>
                        <p:par>
                          <p:cTn id="51" fill="hold" nodeType="afterGroup">
                            <p:stCondLst>
                              <p:cond delay="18000"/>
                            </p:stCondLst>
                            <p:childTnLst>
                              <p:par>
                                <p:cTn id="52" presetID="9" presetClass="entr" presetSubtype="0" fill="hold" grpId="0" nodeType="afterEffect">
                                  <p:stCondLst>
                                    <p:cond delay="1000"/>
                                  </p:stCondLst>
                                  <p:childTnLst>
                                    <p:set>
                                      <p:cBhvr>
                                        <p:cTn id="53" dur="1" fill="hold">
                                          <p:stCondLst>
                                            <p:cond delay="0"/>
                                          </p:stCondLst>
                                        </p:cTn>
                                        <p:tgtEl>
                                          <p:spTgt spid="49162"/>
                                        </p:tgtEl>
                                        <p:attrNameLst>
                                          <p:attrName>style.visibility</p:attrName>
                                        </p:attrNameLst>
                                      </p:cBhvr>
                                      <p:to>
                                        <p:strVal val="visible"/>
                                      </p:to>
                                    </p:set>
                                    <p:animEffect transition="in" filter="dissolve">
                                      <p:cBhvr>
                                        <p:cTn id="54" dur="500"/>
                                        <p:tgtEl>
                                          <p:spTgt spid="49162"/>
                                        </p:tgtEl>
                                      </p:cBhvr>
                                    </p:animEffect>
                                  </p:childTnLst>
                                </p:cTn>
                              </p:par>
                            </p:childTnLst>
                          </p:cTn>
                        </p:par>
                        <p:par>
                          <p:cTn id="55" fill="hold" nodeType="afterGroup">
                            <p:stCondLst>
                              <p:cond delay="19500"/>
                            </p:stCondLst>
                            <p:childTnLst>
                              <p:par>
                                <p:cTn id="56" presetID="22" presetClass="entr" presetSubtype="1"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wipe(up)">
                                      <p:cBhvr>
                                        <p:cTn id="5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9161" grpId="0" autoUpdateAnimBg="0"/>
      <p:bldP spid="49162" grpId="0" autoUpdateAnimBg="0"/>
      <p:bldP spid="49166" grpId="0" autoUpdateAnimBg="0"/>
      <p:bldP spid="49173" grpId="0" autoUpdateAnimBg="0"/>
      <p:bldP spid="49179" grpId="0" autoUpdateAnimBg="0"/>
      <p:bldP spid="49185" grpId="0" animBg="1"/>
    </p:bldLst>
  </p:timing>
</p:sld>
</file>

<file path=ppt/theme/_rels/theme2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6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7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1_Blank Presentation">
  <a:themeElements>
    <a:clrScheme name="49_Blank Presentatio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49_Blank Presentation">
      <a:majorFont>
        <a:latin typeface="Helvetica"/>
        <a:ea typeface="Helvetica"/>
        <a:cs typeface="Helvetica"/>
      </a:majorFont>
      <a:minorFont>
        <a:latin typeface="Calibri"/>
        <a:ea typeface="Calibri"/>
        <a:cs typeface="Calibri"/>
      </a:minorFont>
    </a:fontScheme>
    <a:fmtScheme name="49_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6799" tIns="46799" rIns="46799" bIns="4679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Times New Roman"/>
            <a:ea typeface="Times New Roman"/>
            <a:cs typeface="Times New Roman"/>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Times New Roman"/>
            <a:ea typeface="Times New Roman"/>
            <a:cs typeface="Times New Roman"/>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9.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2_Blank Presentation">
  <a:themeElements>
    <a:clrScheme name="49_Blank Presentatio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49_Blank Presentation">
      <a:majorFont>
        <a:latin typeface="Helvetica"/>
        <a:ea typeface="Helvetica"/>
        <a:cs typeface="Helvetica"/>
      </a:majorFont>
      <a:minorFont>
        <a:latin typeface="Calibri"/>
        <a:ea typeface="Calibri"/>
        <a:cs typeface="Calibri"/>
      </a:minorFont>
    </a:fontScheme>
    <a:fmtScheme name="49_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6799" tIns="46799" rIns="46799" bIns="4679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Times New Roman"/>
            <a:ea typeface="Times New Roman"/>
            <a:cs typeface="Times New Roman"/>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Times New Roman"/>
            <a:ea typeface="Times New Roman"/>
            <a:cs typeface="Times New Roman"/>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7.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Pulse">
  <a:themeElements>
    <a:clrScheme name="1_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1_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1_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1_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1_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1_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1_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24" charset="0"/>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7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新細明體"/>
        <a:cs typeface="新細明體"/>
      </a:majorFont>
      <a:minorFont>
        <a:latin typeface="Times New Roman"/>
        <a:ea typeface="新細明體"/>
        <a:cs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_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15.xml><?xml version="1.0" encoding="utf-8"?>
<a:themeOverride xmlns:a="http://schemas.openxmlformats.org/drawingml/2006/main">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themeOverride>
</file>

<file path=ppt/theme/themeOverride16.xml><?xml version="1.0" encoding="utf-8"?>
<a:themeOverride xmlns:a="http://schemas.openxmlformats.org/drawingml/2006/main">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themeOverride>
</file>

<file path=ppt/theme/themeOverride2.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3.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4.xml><?xml version="1.0" encoding="utf-8"?>
<a:themeOverride xmlns:a="http://schemas.openxmlformats.org/drawingml/2006/main">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themeOverride>
</file>

<file path=ppt/theme/themeOverride5.xml><?xml version="1.0" encoding="utf-8"?>
<a:themeOverride xmlns:a="http://schemas.openxmlformats.org/drawingml/2006/main">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themeOverride>
</file>

<file path=ppt/theme/themeOverride6.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7.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7620</TotalTime>
  <Words>8118</Words>
  <Application>Microsoft Macintosh PowerPoint</Application>
  <PresentationFormat>On-screen Show (4:3)</PresentationFormat>
  <Paragraphs>1502</Paragraphs>
  <Slides>177</Slides>
  <Notes>141</Notes>
  <HiddenSlides>0</HiddenSlides>
  <MMClips>1</MMClips>
  <ScaleCrop>false</ScaleCrop>
  <HeadingPairs>
    <vt:vector size="8" baseType="variant">
      <vt:variant>
        <vt:lpstr>Fonts Used</vt:lpstr>
      </vt:variant>
      <vt:variant>
        <vt:i4>17</vt:i4>
      </vt:variant>
      <vt:variant>
        <vt:lpstr>Theme</vt:lpstr>
      </vt:variant>
      <vt:variant>
        <vt:i4>39</vt:i4>
      </vt:variant>
      <vt:variant>
        <vt:lpstr>Embedded OLE Servers</vt:lpstr>
      </vt:variant>
      <vt:variant>
        <vt:i4>1</vt:i4>
      </vt:variant>
      <vt:variant>
        <vt:lpstr>Slide Titles</vt:lpstr>
      </vt:variant>
      <vt:variant>
        <vt:i4>177</vt:i4>
      </vt:variant>
    </vt:vector>
  </HeadingPairs>
  <TitlesOfParts>
    <vt:vector size="234" baseType="lpstr">
      <vt:lpstr>ＭＳ Ｐゴシック</vt:lpstr>
      <vt:lpstr>Osaka</vt:lpstr>
      <vt:lpstr>新細明體</vt:lpstr>
      <vt:lpstr>Times</vt:lpstr>
      <vt:lpstr>Times Roman</vt:lpstr>
      <vt:lpstr>Arial</vt:lpstr>
      <vt:lpstr>Arial Narrow</vt:lpstr>
      <vt:lpstr>Calibri</vt:lpstr>
      <vt:lpstr>Comic Sans MS</vt:lpstr>
      <vt:lpstr>Garamond</vt:lpstr>
      <vt:lpstr>Monotype Sorts</vt:lpstr>
      <vt:lpstr>Symbol</vt:lpstr>
      <vt:lpstr>Tahoma</vt:lpstr>
      <vt:lpstr>Times New Roman</vt:lpstr>
      <vt:lpstr>Tw Cen MT</vt:lpstr>
      <vt:lpstr>Wingdings</vt:lpstr>
      <vt:lpstr>Wingdings 2</vt:lpstr>
      <vt:lpstr>49_Blank Presentation</vt:lpstr>
      <vt:lpstr>1_Radar</vt:lpstr>
      <vt:lpstr>1_untitled 1</vt:lpstr>
      <vt:lpstr>2_Radar</vt:lpstr>
      <vt:lpstr>Orbit</vt:lpstr>
      <vt:lpstr>Blank Presentation</vt:lpstr>
      <vt:lpstr>1_Shimmer</vt:lpstr>
      <vt:lpstr>5_Compass</vt:lpstr>
      <vt:lpstr>3_Default Design</vt:lpstr>
      <vt:lpstr>8_Default Design</vt:lpstr>
      <vt:lpstr>6_Default Design</vt:lpstr>
      <vt:lpstr>7_Default Design</vt:lpstr>
      <vt:lpstr>1_Default Design</vt:lpstr>
      <vt:lpstr>Radar</vt:lpstr>
      <vt:lpstr>6_Radar</vt:lpstr>
      <vt:lpstr>7_Radar</vt:lpstr>
      <vt:lpstr>9_Radar</vt:lpstr>
      <vt:lpstr>51_Blank Presentation</vt:lpstr>
      <vt:lpstr>5_Radar</vt:lpstr>
      <vt:lpstr>52_Blank Presentation</vt:lpstr>
      <vt:lpstr>5_Default Design</vt:lpstr>
      <vt:lpstr>16_Blank Presentation</vt:lpstr>
      <vt:lpstr>Default Design</vt:lpstr>
      <vt:lpstr>9_Default Design</vt:lpstr>
      <vt:lpstr>5_Stream</vt:lpstr>
      <vt:lpstr>Median</vt:lpstr>
      <vt:lpstr>24_Office Theme</vt:lpstr>
      <vt:lpstr>1_blstripc.ppt - Blue Stripes</vt:lpstr>
      <vt:lpstr>10_Radar</vt:lpstr>
      <vt:lpstr>2_Pulse</vt:lpstr>
      <vt:lpstr>MEADOW</vt:lpstr>
      <vt:lpstr>9_Slit</vt:lpstr>
      <vt:lpstr>2_Default Design</vt:lpstr>
      <vt:lpstr>1_Office Theme</vt:lpstr>
      <vt:lpstr>7_Fireball</vt:lpstr>
      <vt:lpstr>4_Default Design</vt:lpstr>
      <vt:lpstr>2_Fireball</vt:lpstr>
      <vt:lpstr>1_Fireball</vt:lpstr>
      <vt:lpstr>10_Default Design</vt:lpstr>
      <vt:lpstr>Microsoft ClipArt Gallery</vt:lpstr>
      <vt:lpstr>يوم الرب</vt:lpstr>
      <vt:lpstr>الكلمة المفتاحية</vt:lpstr>
      <vt:lpstr>الموضوع</vt:lpstr>
      <vt:lpstr>الآية المفتاحية</vt:lpstr>
      <vt:lpstr>بيان الملكوت</vt:lpstr>
      <vt:lpstr>البيان الموجز</vt:lpstr>
      <vt:lpstr>العهد</vt:lpstr>
      <vt:lpstr>الفداء</vt:lpstr>
      <vt:lpstr>المسيا</vt:lpstr>
      <vt:lpstr>يوم الرب </vt:lpstr>
      <vt:lpstr>باري هدلستون ، الكتاب المقدس المتقاطع )غراند رابيدز: بيكر، ١٩٩٢(</vt:lpstr>
      <vt:lpstr>كن راجياً</vt:lpstr>
      <vt:lpstr>العدل</vt:lpstr>
      <vt:lpstr>كيف يجب أن نتجاوب مع عدل الله </vt:lpstr>
      <vt:lpstr>١. تنذرنا دينونة الله الآتية أن نتوب</vt:lpstr>
      <vt:lpstr>2. يشجعنا خلاص الله في المستقبل على الرجاء.</vt:lpstr>
      <vt:lpstr>الفكرة الرئيسية</vt:lpstr>
      <vt:lpstr>التطبيق</vt:lpstr>
      <vt:lpstr>٢. شعب الله كذبيحة حية.</vt:lpstr>
      <vt:lpstr>Black</vt:lpstr>
      <vt:lpstr>Placing the Prophets</vt:lpstr>
      <vt:lpstr>تباين صفنيا، حبقوق ومراثي</vt:lpstr>
      <vt:lpstr>تباين صفنيا، حبقوق ومراثي</vt:lpstr>
      <vt:lpstr>السياق التاريخي</vt:lpstr>
      <vt:lpstr>ملخص صفنيا</vt:lpstr>
      <vt:lpstr>تأديب العهد الجديد</vt:lpstr>
      <vt:lpstr>حنانيا وسفيرة</vt:lpstr>
      <vt:lpstr>1 كورنثوس 11: 30-32</vt:lpstr>
      <vt:lpstr>يمكن فقدان المكافآت</vt:lpstr>
      <vt:lpstr>تؤدي بعض الخطايا إلى الموت المبكر (يوحنا الأولى 5: 16-17 )</vt:lpstr>
      <vt:lpstr>عبرانيين ١٠ : ٣٠-٣١  فإننا نعرف الذي قال: لي الإنتقام أنا أجازي يقول الرب؟ وأيضاً: الرب يدين شعبه. مخيف هو الوقوع في يدي الله الحي </vt:lpstr>
      <vt:lpstr>حرم الهيكل</vt:lpstr>
      <vt:lpstr>الهيكل من الشرق</vt:lpstr>
      <vt:lpstr>قلعة أنطونيا</vt:lpstr>
      <vt:lpstr>هل يجب على المؤمنين                        أن يبقوا ويحاربوا؟</vt:lpstr>
      <vt:lpstr>تسوية      قلعة     أنطونيا</vt:lpstr>
      <vt:lpstr>الهجوم على الهيكل</vt:lpstr>
      <vt:lpstr>النار</vt:lpstr>
      <vt:lpstr>عبرانيين 8: 13</vt:lpstr>
      <vt:lpstr>كن راجياً</vt:lpstr>
      <vt:lpstr>التوازن</vt:lpstr>
      <vt:lpstr>التوازن بين العمل والحياة العائلية</vt:lpstr>
      <vt:lpstr>توازن الطعام</vt:lpstr>
      <vt:lpstr>Balance</vt:lpstr>
      <vt:lpstr>التوازن</vt:lpstr>
      <vt:lpstr>Balance</vt:lpstr>
      <vt:lpstr>هل نظرتك إلى الله متوازنة؟</vt:lpstr>
      <vt:lpstr>الله قاضي</vt:lpstr>
      <vt:lpstr>الله محبة</vt:lpstr>
      <vt:lpstr>كن ...</vt:lpstr>
      <vt:lpstr>الإثنا عشر</vt:lpstr>
      <vt:lpstr>صفنيا</vt:lpstr>
      <vt:lpstr>الكلمة المفتاحية</vt:lpstr>
      <vt:lpstr>صفنيا : يوم الرب</vt:lpstr>
      <vt:lpstr>كلمة الرب التي  صارت إلى صفنيا ....  في أيام يوشيا بن آمون  ملك يهوذا (صف 1: 1)</vt:lpstr>
      <vt:lpstr>ملوك يهوذا</vt:lpstr>
      <vt:lpstr>كلمة الرب التي صارت إلى صفنيا بن كوشي بن جدليا بن أمريا بن حزقيا  (صف 1: 1)</vt:lpstr>
      <vt:lpstr>كان صفنيا من نسل ملكي</vt:lpstr>
      <vt:lpstr>ترتيب الأنبياء</vt:lpstr>
      <vt:lpstr>خدم صفنيا مباشرة بعد أن ملأ منسّى  ساحتي الهيكل بالأصنام</vt:lpstr>
      <vt:lpstr>سقوط         أورشليم</vt:lpstr>
      <vt:lpstr>كيف نستجيب لميزان الرب؟</vt:lpstr>
      <vt:lpstr>1. تنذرنا دينونة الله المستقبلية  بأن نتوب .</vt:lpstr>
      <vt:lpstr>صفنيا ١ </vt:lpstr>
      <vt:lpstr>صفنيا : يوم الرب</vt:lpstr>
      <vt:lpstr>Judgment</vt:lpstr>
      <vt:lpstr>المرأة</vt:lpstr>
      <vt:lpstr>Mandate</vt:lpstr>
      <vt:lpstr>Judgment</vt:lpstr>
      <vt:lpstr>صفنيا : يوم الرب</vt:lpstr>
      <vt:lpstr>وأمد يدي على يهوذا وعلى كل سكان أورشليم وأقطع من هذا المكان بقية البعل اسم الكماريم مع الكهنة (صف 1: 4)</vt:lpstr>
      <vt:lpstr>والساجدين على السطوح لجند السماء والساجدين الحالفين بالرب والحالفين بملكوم  (صف 1: 5)</vt:lpstr>
      <vt:lpstr>الأنبياء  الكذبة</vt:lpstr>
      <vt:lpstr>الأنبياء  الكذبة</vt:lpstr>
      <vt:lpstr>الأنبياء  الكذبة</vt:lpstr>
      <vt:lpstr>والمرتدين من وراء الرب والذين لم يطلبوا الرب ولا سألوا عنه (صف 1: 6)</vt:lpstr>
      <vt:lpstr>أسكت قدام السيد الرب لأن يوم الرب قريب لأن الرب قد أعد ذبيحة قدس مدعويه (صف 1: 7)</vt:lpstr>
      <vt:lpstr>8 ويكون في يوم ذبيحة الرب أني أعاقب الرؤساء وبني الملك وجميع اللابسين لباساً غريباً 9 وفي ذلك اليوم أعاقب كل الذين يقفزون من فوق العتبة الذين يملأون بيت سيدهم ظلماً وغشاً (صف 1: 8-9)</vt:lpstr>
      <vt:lpstr>صفنيا 1: 8</vt:lpstr>
      <vt:lpstr>10 ويكون في ذلك اليوم يقول الرب صوت صراخ من باب السمك وولولة من القسم الثاني وكسر عظيم من الآكام 11 ولولوا يا سكان مكتيش لأن كل شعب كنعان باد انقطع كل الحاملين الفضة  (صف 1: 10-11)</vt:lpstr>
      <vt:lpstr>12 ويكون في ذلك الوقت أني أفتش أورشليم بالسرج وأعاقب الرجال الجامدين على درديهم القائلين في قلوبهم إن الرب لا يحسن ولا يسيء 13 فتكون ثروتهم غنيمة وبيوتهم خراباً ويبنون بيوتاً ولا يسكنونها ويغرسون كروماً ولا يشربون خمرها (صف 1: 12-13)</vt:lpstr>
      <vt:lpstr>14 قريب  يوم الرب العظيم قريب وسريع جداً صوت  يوم الرب يصرخ حينئذ الجبار مراً 15 ذلك اليوم يوم سخط  يوم ضيق وشدة  يوم خراب ودمار  يوم ظلام وقتام  يوم سحاب وضباب 16يوم بوق وهتاف على المدن المحصنة وعلى الشرف الرفيعة (صف 1: 14-16)</vt:lpstr>
      <vt:lpstr>17 وأضايق الناس فيمشون كالعمي لأنهم أخطأوا إلى الرب فيسفح دمهم كالتراب ولحمهم كالجلة   18 لا فضتهم ولا ذهبهم يستطيع إنقاذهم في يوم غضب الرب بل بنار غيرته تؤكل الأرض كلها لأنه يصنع فناء باغتاً لكل سكان الأرض (صف 1: 17-18)</vt:lpstr>
      <vt:lpstr>الزلازل</vt:lpstr>
      <vt:lpstr>صفنيا ٢ </vt:lpstr>
      <vt:lpstr>1 تجمعي واجتمعي يا أيتها الأمة غير المستحية 2 قبل ولادة القضاء كالعصافة عبر اليوم قبل أن يأتي عليكم حمو غضب الرب قبل أن ياتي عليكم يوم سخط الرب 3 اطلبوا الرب يا جميع بائسي الأرض الذين فعلوا حكمه اطلبوا البر اطلبوا التواضع لعلكم تسترون في يوم سخط الرب (صف 2: 1-3) </vt:lpstr>
      <vt:lpstr>صفنيا : يوم الرب</vt:lpstr>
      <vt:lpstr>دينونة الأمم (صف 2: 4-15)</vt:lpstr>
      <vt:lpstr>دينونة فلسطين (صف 2: 4-7)</vt:lpstr>
      <vt:lpstr>4 لأن غزة تكون متروكة وأشقلون للخراب أشدود عند الظهيرة يطردونها وعقرون تستأصل 5 ويل لسكان ساحل البحر أمة الكريتيين كلمة الرب عليكم يا كنعان أرض الفسطينيين إني أخربك بلا ساكن   6 ويكون ساحل البحر مرعى بآبار للرعاة وحظائر للغنم 7 ويكون الساحل لبقية بيت يهوذا عليه يرعون في بيت أشقلون عند المساء يربضون لأن الرب إلههم يتعهدهم ويرد سبيهم  (صف 2: 4-7)</vt:lpstr>
      <vt:lpstr>دينونة مؤاب وعمون (صف 2: 8-11)</vt:lpstr>
      <vt:lpstr>8 قد سمعت تعيير مؤاب وتجاديف بني عمون التي بها عيروا شعبي وتعظموا على تخمهم 9 فلذلك حي أنا يقول رب الجنود إله إسرائيل إن مؤاب تكون كسدوم وبني عمون كعمورة ملك القريص وحفرة ملح وخراباً إلى الأبد تنهبهم بقية شعبي وبقية أمتي تمتلكهم  (صف 2: 8-9)</vt:lpstr>
      <vt:lpstr>10 هذا لهم عوض تكبرهم لأنهم عيروا وتعظموا على شعب رب الجنود  11 الرب مخيف إليهم لأنه يهزل جميع آلهة الأرض فسيسجد له الناس كل واحد من مكانه كل جزائر الأمم (صف 2: 10-11)</vt:lpstr>
      <vt:lpstr>دينونة الكوشيين (صف 2: 12)</vt:lpstr>
      <vt:lpstr>وأنتم يا أيها الكوشيون قتلى سيفي هم (صف 2: 12)</vt:lpstr>
      <vt:lpstr>دينونة آشور (صف 2: 13-15)</vt:lpstr>
      <vt:lpstr>13 ويمد يده على الشمال ويبيد آشور ويجعل نينوى خراباً يابسة كالقفر  14 فتربض في وسطها القطعان كل طوائف الحيوان القوق أيضاً والقنفذ يأويان إلى تيجان عمدها صوت ينعب في الكوى خراب على الأعتاب لأنه قد تعرى أرزيها  (صف 2: 13-14)</vt:lpstr>
      <vt:lpstr>تدمير نظام نينوى المائي</vt:lpstr>
      <vt:lpstr>التهديد الآشوري</vt:lpstr>
      <vt:lpstr>بعد 100 سنة</vt:lpstr>
      <vt:lpstr>جدول زمني</vt:lpstr>
      <vt:lpstr>نينوى دمرت بالطوفان والنار</vt:lpstr>
      <vt:lpstr>الخريطة الحالية</vt:lpstr>
      <vt:lpstr>هذه هي المدينة المبتهجة الساكنة مطمئنة القائلة في قلبها أنا وليس غيري كيف صارت خراباً مربضاً للحيوان كل عابر بها يصفر ويهز يده (صف 2: 15)</vt:lpstr>
      <vt:lpstr>صفنيا : يوم الرب</vt:lpstr>
      <vt:lpstr>صفنيا ٣ </vt:lpstr>
      <vt:lpstr>1 ويل للمتمردة المنجسة المدينة الجائرة  2 لم تسمع الصوت لم تقبل التأديب لم تتكل على الرب لم تتقرب إلى إلهها (صف 3: 1-2)</vt:lpstr>
      <vt:lpstr>رؤساؤها في وسطها أسود زائرة  قضاتها ذئاب مساء  لا يبقون شيئاً إلى الصباح (صف 3: 3)</vt:lpstr>
      <vt:lpstr>4 أنبياؤها متفاخرون أهل غدرات كهنتها نجسوا القدس خالفوا الشريعة 5 الرب عادل في وسطها  لا يفعل ظلماً  غداة غداة يبرز حكمه إلى النور  لا يتعذر أما الظالم فلا يعرف الخزي (صف 3: 4-5)</vt:lpstr>
      <vt:lpstr>قطعت أمماً خربت شرفاتهم أقفرت أسواقهم بلا عابر دمرت مدنهم بلا إنسان بغير ساكن (صف 3: 6)</vt:lpstr>
      <vt:lpstr>فقلت إنك لتخشينني تقبلين التأديب فلا ينقطع مسكنها حسب كل ما عينته عليها لكن بكروا وأفسدوا جميع أعمالهم (صف 3: 7)</vt:lpstr>
      <vt:lpstr>صفنيا : يوم الرب</vt:lpstr>
      <vt:lpstr>لذلك فانتظروني يقول الرب إلى يوم أقوم إلى السلب لأن حكمي هو بجمع الأمم وحشر الممالك لأصب عليهم سخطي كل حمو غضبي لأنه بنار غيرتي تؤكل كل الأرض (صف 3: 8)</vt:lpstr>
      <vt:lpstr>البشر على الأرض  يكرهون سماع كلمة تُب هؤلاء الموجودون في الهاوية  يتمنون لو استطاعوا  سماعها لمرة واحدة فقط</vt:lpstr>
      <vt:lpstr>كيف نستجيب لميزان الرب؟</vt:lpstr>
      <vt:lpstr>2. يشجعنا تحرير الله المستقبلي على الرجاء </vt:lpstr>
      <vt:lpstr>تضرع كوش (صف 3: 9-11)</vt:lpstr>
      <vt:lpstr> تباين  هيكلي  سليمان  وحزقيال</vt:lpstr>
      <vt:lpstr>View from Above</vt:lpstr>
      <vt:lpstr>هيكل حزقيال لن يتناسب مع جبل الهيكل الحالي!</vt:lpstr>
      <vt:lpstr>أي هيكل لحزقيال؟</vt:lpstr>
      <vt:lpstr>مشاكل في كلتا الحالتين</vt:lpstr>
      <vt:lpstr>غفران الخطية في العهد القديم</vt:lpstr>
      <vt:lpstr>غفران الخطية في العهد الجديد</vt:lpstr>
      <vt:lpstr>غفران الخطية في الملك الألفي</vt:lpstr>
      <vt:lpstr>لماذا الذبائح في الألفية؟</vt:lpstr>
      <vt:lpstr>١٢ وأبقي في وسطك شعباً بائساً ومسكيناً فيتوكلون على اسم الرب ١٣ بقية إسرائيل لا يفعلون إثماً ولا يتكلمون بالكذب ولا يوجد في أفواههم لسان غش لأنهم يرعون ويربضون ولا مخيف (صف ٣: ١٢-١٣)</vt:lpstr>
      <vt:lpstr>14 ترنمي يا ابنة صهيون اهتف يا إسرائيل افرحي وابتهجي بكل قلبك يا ابنة أورشليم 15 قد نزع الرب الأقضية عليك أزال عدوك ملك إسرائيل الرب في وسطك لا تنظرين بعد شراً (صف ٣: ١٤-١٥)</vt:lpstr>
      <vt:lpstr>16 في ذلك اليوم يقال لأورشليم لا تخافي يا صهيون لا ترتخ يداك 17 الرب إلهك في وسطك جبار يخلص يبتهج بك فرحاً يسكت في محبته يبتهج بك بترنم (صف ٣: ١٦-١٧)</vt:lpstr>
      <vt:lpstr>صفنيا ٣: ١٧</vt:lpstr>
      <vt:lpstr>PowerPoint Presentation</vt:lpstr>
      <vt:lpstr>PowerPoint Presentation</vt:lpstr>
      <vt:lpstr>18 أجمع المحزونين على الموسم كانوا منك حاملين عليها العار  19 هأنذا في ذلك اليوم أعامل كل مذلليك وأخلص الظالعة وأجمع المنفية وأجعلهم تسبيحة واسماً في كل أرض خزيهم (صف ٣: ١٨-١٩)</vt:lpstr>
      <vt:lpstr>هل يجب أن نتبع هذه الأعياد أم كولوسي 2: 16-17؟</vt:lpstr>
      <vt:lpstr>اليهود : الناموس صالح</vt:lpstr>
      <vt:lpstr>لا ناموسية    </vt:lpstr>
      <vt:lpstr>في الوقت الذي فيه آتي بكم وفي وقت جمعي إياكم لأني أصيركم اسماً وتسبيحة في شعوب الأرض كلها حين أرد مسبييكم قدام أعينكم قال الرب (صف 3: 20)</vt:lpstr>
      <vt:lpstr>3. مواضيع لاهوتية</vt:lpstr>
      <vt:lpstr>مواضيع لاهوتية</vt:lpstr>
      <vt:lpstr>الرجاء</vt:lpstr>
      <vt:lpstr>دينونة</vt:lpstr>
      <vt:lpstr>بركة</vt:lpstr>
      <vt:lpstr>يوم الرب</vt:lpstr>
      <vt:lpstr>نظرة عامة على المستقبل</vt:lpstr>
      <vt:lpstr>خط سير الملكوت و العهود</vt:lpstr>
      <vt:lpstr>3. مواضيع لاهوتية</vt:lpstr>
      <vt:lpstr>2. العالمية</vt:lpstr>
      <vt:lpstr>صفنيا يوم الرب</vt:lpstr>
      <vt:lpstr>الكلمة المفتاحية</vt:lpstr>
      <vt:lpstr>كيف نستجيب لميزان الرب؟</vt:lpstr>
      <vt:lpstr>الفكرة الرئيسية</vt:lpstr>
      <vt:lpstr>بيان الملكوت في صفنيا</vt:lpstr>
      <vt:lpstr>صفنيا البيان الموجز</vt:lpstr>
      <vt:lpstr>1. تنذرنا دينونة الله المستقبلية للتوبة</vt:lpstr>
      <vt:lpstr>2. يشجعنا تحرير الله المستقبلي على الرجاء</vt:lpstr>
      <vt:lpstr>الآية المفتاحية</vt:lpstr>
      <vt:lpstr>الله يغني عليك (صفنيا 3:17)</vt:lpstr>
      <vt:lpstr>الرب إلهك في وسطك جبار يخلص يبتهج بك فرحاً يسكت في محبته يبتهج بك بترنم (صفنيا 3: 17)</vt:lpstr>
      <vt:lpstr>Black</vt:lpstr>
      <vt:lpstr>مسح العهد القديم   •  BibleStudyDownloads.org</vt:lpstr>
      <vt:lpstr>المفاتيح</vt:lpstr>
      <vt:lpstr>3. مواضيع لاهوتية</vt:lpstr>
      <vt:lpstr>3. نبوة مسيانية</vt:lpstr>
      <vt:lpstr>3. مواضيع لاهوتية</vt:lpstr>
      <vt:lpstr>4. حضور الله</vt:lpstr>
      <vt:lpstr>3. مواضيع لاهوتية</vt:lpstr>
      <vt:lpstr>5. الخلق والإنقاص</vt:lpstr>
      <vt:lpstr>3. مواضيع لاهوتية</vt:lpstr>
      <vt:lpstr>6. الأرض في عيون الأنبياء</vt:lpstr>
      <vt:lpstr>نتائج حكم منسّى الشرير</vt:lpstr>
      <vt:lpstr>3. مواضيع لاهوتية</vt:lpstr>
      <vt:lpstr>7. أمانة وبر البقية</vt:lpstr>
      <vt:lpstr>التطبيق</vt:lpstr>
      <vt:lpstr>٢. شعب الله كذبيحة حية.</vt:lpstr>
      <vt:lpstr>الخلاصة</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206</cp:revision>
  <dcterms:created xsi:type="dcterms:W3CDTF">2014-08-02T06:39:19Z</dcterms:created>
  <dcterms:modified xsi:type="dcterms:W3CDTF">2024-02-16T06:58:50Z</dcterms:modified>
</cp:coreProperties>
</file>