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3.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4.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5.xml" ContentType="application/vnd.openxmlformats-officedocument.theme+xml"/>
  <Override PartName="/ppt/slideLayouts/slideLayout132.xml" ContentType="application/vnd.openxmlformats-officedocument.presentationml.slideLayout+xml"/>
  <Override PartName="/ppt/theme/theme16.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7.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8.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9.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0.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1.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2.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3.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4.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5.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6.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7.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8.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9.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0.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1.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2.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3.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4.xml" ContentType="application/vnd.openxmlformats-officedocument.theme+xml"/>
  <Override PartName="/ppt/slideLayouts/slideLayout337.xml" ContentType="application/vnd.openxmlformats-officedocument.presentationml.slideLayout+xml"/>
  <Override PartName="/ppt/theme/theme35.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6.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7.xml" ContentType="application/vnd.openxmlformats-officedocument.theme+xml"/>
  <Override PartName="/ppt/slideLayouts/slideLayout362.xml" ContentType="application/vnd.openxmlformats-officedocument.presentationml.slideLayout+xml"/>
  <Override PartName="/ppt/theme/theme38.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9.xml" ContentType="application/vnd.openxmlformats-officedocument.theme+xml"/>
  <Override PartName="/ppt/slideLayouts/slideLayout374.xml" ContentType="application/vnd.openxmlformats-officedocument.presentationml.slideLayout+xml"/>
  <Override PartName="/ppt/theme/theme40.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41.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42.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43.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6.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7.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8.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723" r:id="rId2"/>
    <p:sldMasterId id="2147483727" r:id="rId3"/>
    <p:sldMasterId id="2147483729" r:id="rId4"/>
    <p:sldMasterId id="2147483731" r:id="rId5"/>
    <p:sldMasterId id="2147483937" r:id="rId6"/>
    <p:sldMasterId id="2147484385" r:id="rId7"/>
    <p:sldMasterId id="2147484425" r:id="rId8"/>
    <p:sldMasterId id="2147484511" r:id="rId9"/>
    <p:sldMasterId id="2147484523" r:id="rId10"/>
    <p:sldMasterId id="2147484535" r:id="rId11"/>
    <p:sldMasterId id="2147484548" r:id="rId12"/>
    <p:sldMasterId id="2147484560" r:id="rId13"/>
    <p:sldMasterId id="2147484575" r:id="rId14"/>
    <p:sldMasterId id="2147484587" r:id="rId15"/>
    <p:sldMasterId id="2147484704" r:id="rId16"/>
    <p:sldMasterId id="2147484706" r:id="rId17"/>
    <p:sldMasterId id="2147484755" r:id="rId18"/>
    <p:sldMasterId id="2147484767" r:id="rId19"/>
    <p:sldMasterId id="2147484779" r:id="rId20"/>
    <p:sldMasterId id="2147484794" r:id="rId21"/>
    <p:sldMasterId id="2147484808" r:id="rId22"/>
    <p:sldMasterId id="2147484820" r:id="rId23"/>
    <p:sldMasterId id="2147484834" r:id="rId24"/>
    <p:sldMasterId id="2147484846" r:id="rId25"/>
    <p:sldMasterId id="2147484858" r:id="rId26"/>
    <p:sldMasterId id="2147484870" r:id="rId27"/>
    <p:sldMasterId id="2147484882" r:id="rId28"/>
    <p:sldMasterId id="2147484906" r:id="rId29"/>
    <p:sldMasterId id="2147484918" r:id="rId30"/>
    <p:sldMasterId id="2147484942" r:id="rId31"/>
    <p:sldMasterId id="2147484956" r:id="rId32"/>
    <p:sldMasterId id="2147484969" r:id="rId33"/>
    <p:sldMasterId id="2147484981" r:id="rId34"/>
    <p:sldMasterId id="2147484994" r:id="rId35"/>
    <p:sldMasterId id="2147484996" r:id="rId36"/>
    <p:sldMasterId id="2147485009" r:id="rId37"/>
    <p:sldMasterId id="2147485022" r:id="rId38"/>
    <p:sldMasterId id="2147485024" r:id="rId39"/>
    <p:sldMasterId id="2147485036" r:id="rId40"/>
    <p:sldMasterId id="2147485038" r:id="rId41"/>
    <p:sldMasterId id="2147485062" r:id="rId42"/>
    <p:sldMasterId id="2147485074" r:id="rId43"/>
    <p:sldMasterId id="2147485086" r:id="rId44"/>
  </p:sldMasterIdLst>
  <p:notesMasterIdLst>
    <p:notesMasterId r:id="rId226"/>
  </p:notesMasterIdLst>
  <p:handoutMasterIdLst>
    <p:handoutMasterId r:id="rId227"/>
  </p:handoutMasterIdLst>
  <p:sldIdLst>
    <p:sldId id="5028" r:id="rId45"/>
    <p:sldId id="5029" r:id="rId46"/>
    <p:sldId id="5030" r:id="rId47"/>
    <p:sldId id="5031" r:id="rId48"/>
    <p:sldId id="5032" r:id="rId49"/>
    <p:sldId id="5033" r:id="rId50"/>
    <p:sldId id="5034" r:id="rId51"/>
    <p:sldId id="5035" r:id="rId52"/>
    <p:sldId id="5036" r:id="rId53"/>
    <p:sldId id="5259" r:id="rId54"/>
    <p:sldId id="5038" r:id="rId55"/>
    <p:sldId id="5048" r:id="rId56"/>
    <p:sldId id="5040" r:id="rId57"/>
    <p:sldId id="5041" r:id="rId58"/>
    <p:sldId id="5042" r:id="rId59"/>
    <p:sldId id="5043" r:id="rId60"/>
    <p:sldId id="5044" r:id="rId61"/>
    <p:sldId id="5045" r:id="rId62"/>
    <p:sldId id="5046" r:id="rId63"/>
    <p:sldId id="587" r:id="rId64"/>
    <p:sldId id="531" r:id="rId65"/>
    <p:sldId id="5257" r:id="rId66"/>
    <p:sldId id="533" r:id="rId67"/>
    <p:sldId id="534" r:id="rId68"/>
    <p:sldId id="535" r:id="rId69"/>
    <p:sldId id="419" r:id="rId70"/>
    <p:sldId id="458" r:id="rId71"/>
    <p:sldId id="5067" r:id="rId72"/>
    <p:sldId id="5068" r:id="rId73"/>
    <p:sldId id="5069" r:id="rId74"/>
    <p:sldId id="5070" r:id="rId75"/>
    <p:sldId id="5071" r:id="rId76"/>
    <p:sldId id="5072" r:id="rId77"/>
    <p:sldId id="5073" r:id="rId78"/>
    <p:sldId id="5074" r:id="rId79"/>
    <p:sldId id="5075" r:id="rId80"/>
    <p:sldId id="5076" r:id="rId81"/>
    <p:sldId id="5077" r:id="rId82"/>
    <p:sldId id="5078" r:id="rId83"/>
    <p:sldId id="5079" r:id="rId84"/>
    <p:sldId id="424" r:id="rId85"/>
    <p:sldId id="421" r:id="rId86"/>
    <p:sldId id="5260" r:id="rId87"/>
    <p:sldId id="350" r:id="rId88"/>
    <p:sldId id="5081" r:id="rId89"/>
    <p:sldId id="5082" r:id="rId90"/>
    <p:sldId id="284" r:id="rId91"/>
    <p:sldId id="5083" r:id="rId92"/>
    <p:sldId id="5084" r:id="rId93"/>
    <p:sldId id="423" r:id="rId94"/>
    <p:sldId id="5085" r:id="rId95"/>
    <p:sldId id="524" r:id="rId96"/>
    <p:sldId id="5086" r:id="rId97"/>
    <p:sldId id="5087" r:id="rId98"/>
    <p:sldId id="5088" r:id="rId99"/>
    <p:sldId id="5089" r:id="rId100"/>
    <p:sldId id="5090" r:id="rId101"/>
    <p:sldId id="5091" r:id="rId102"/>
    <p:sldId id="5092" r:id="rId103"/>
    <p:sldId id="5093" r:id="rId104"/>
    <p:sldId id="525" r:id="rId105"/>
    <p:sldId id="5094" r:id="rId106"/>
    <p:sldId id="5095" r:id="rId107"/>
    <p:sldId id="5096" r:id="rId108"/>
    <p:sldId id="5097" r:id="rId109"/>
    <p:sldId id="911" r:id="rId110"/>
    <p:sldId id="5099" r:id="rId111"/>
    <p:sldId id="5100" r:id="rId112"/>
    <p:sldId id="5261" r:id="rId113"/>
    <p:sldId id="5501" r:id="rId114"/>
    <p:sldId id="5502" r:id="rId115"/>
    <p:sldId id="5101" r:id="rId116"/>
    <p:sldId id="5102" r:id="rId117"/>
    <p:sldId id="5103" r:id="rId118"/>
    <p:sldId id="5104" r:id="rId119"/>
    <p:sldId id="5105" r:id="rId120"/>
    <p:sldId id="5106" r:id="rId121"/>
    <p:sldId id="537" r:id="rId122"/>
    <p:sldId id="538" r:id="rId123"/>
    <p:sldId id="539" r:id="rId124"/>
    <p:sldId id="351" r:id="rId125"/>
    <p:sldId id="540" r:id="rId126"/>
    <p:sldId id="5107" r:id="rId127"/>
    <p:sldId id="5108" r:id="rId128"/>
    <p:sldId id="5109" r:id="rId129"/>
    <p:sldId id="5110" r:id="rId130"/>
    <p:sldId id="5111" r:id="rId131"/>
    <p:sldId id="5112" r:id="rId132"/>
    <p:sldId id="5113" r:id="rId133"/>
    <p:sldId id="5114" r:id="rId134"/>
    <p:sldId id="5115" r:id="rId135"/>
    <p:sldId id="5116" r:id="rId136"/>
    <p:sldId id="5117" r:id="rId137"/>
    <p:sldId id="5118" r:id="rId138"/>
    <p:sldId id="5119" r:id="rId139"/>
    <p:sldId id="5120" r:id="rId140"/>
    <p:sldId id="5121" r:id="rId141"/>
    <p:sldId id="5122" r:id="rId142"/>
    <p:sldId id="5123" r:id="rId143"/>
    <p:sldId id="5124" r:id="rId144"/>
    <p:sldId id="5125" r:id="rId145"/>
    <p:sldId id="5126" r:id="rId146"/>
    <p:sldId id="5127" r:id="rId147"/>
    <p:sldId id="5128" r:id="rId148"/>
    <p:sldId id="5129" r:id="rId149"/>
    <p:sldId id="5130" r:id="rId150"/>
    <p:sldId id="5131" r:id="rId151"/>
    <p:sldId id="5132" r:id="rId152"/>
    <p:sldId id="5222" r:id="rId153"/>
    <p:sldId id="5223" r:id="rId154"/>
    <p:sldId id="5224" r:id="rId155"/>
    <p:sldId id="526" r:id="rId156"/>
    <p:sldId id="527" r:id="rId157"/>
    <p:sldId id="504" r:id="rId158"/>
    <p:sldId id="5225" r:id="rId159"/>
    <p:sldId id="5226" r:id="rId160"/>
    <p:sldId id="541" r:id="rId161"/>
    <p:sldId id="5227" r:id="rId162"/>
    <p:sldId id="5228" r:id="rId163"/>
    <p:sldId id="5229" r:id="rId164"/>
    <p:sldId id="5230" r:id="rId165"/>
    <p:sldId id="5231" r:id="rId166"/>
    <p:sldId id="5232" r:id="rId167"/>
    <p:sldId id="5233" r:id="rId168"/>
    <p:sldId id="5234" r:id="rId169"/>
    <p:sldId id="5235" r:id="rId170"/>
    <p:sldId id="413" r:id="rId171"/>
    <p:sldId id="414" r:id="rId172"/>
    <p:sldId id="5236" r:id="rId173"/>
    <p:sldId id="5237" r:id="rId174"/>
    <p:sldId id="5238" r:id="rId175"/>
    <p:sldId id="5239" r:id="rId176"/>
    <p:sldId id="5240" r:id="rId177"/>
    <p:sldId id="5241" r:id="rId178"/>
    <p:sldId id="5242" r:id="rId179"/>
    <p:sldId id="5243" r:id="rId180"/>
    <p:sldId id="5244" r:id="rId181"/>
    <p:sldId id="5245" r:id="rId182"/>
    <p:sldId id="5246" r:id="rId183"/>
    <p:sldId id="5247" r:id="rId184"/>
    <p:sldId id="5248" r:id="rId185"/>
    <p:sldId id="5249" r:id="rId186"/>
    <p:sldId id="5250" r:id="rId187"/>
    <p:sldId id="5251" r:id="rId188"/>
    <p:sldId id="5252" r:id="rId189"/>
    <p:sldId id="5253" r:id="rId190"/>
    <p:sldId id="469" r:id="rId191"/>
    <p:sldId id="476" r:id="rId192"/>
    <p:sldId id="477" r:id="rId193"/>
    <p:sldId id="5254" r:id="rId194"/>
    <p:sldId id="529" r:id="rId195"/>
    <p:sldId id="483" r:id="rId196"/>
    <p:sldId id="530" r:id="rId197"/>
    <p:sldId id="5255" r:id="rId198"/>
    <p:sldId id="522" r:id="rId199"/>
    <p:sldId id="499" r:id="rId200"/>
    <p:sldId id="493" r:id="rId201"/>
    <p:sldId id="5256" r:id="rId202"/>
    <p:sldId id="565" r:id="rId203"/>
    <p:sldId id="4030" r:id="rId204"/>
    <p:sldId id="542" r:id="rId205"/>
    <p:sldId id="543" r:id="rId206"/>
    <p:sldId id="544" r:id="rId207"/>
    <p:sldId id="545" r:id="rId208"/>
    <p:sldId id="546" r:id="rId209"/>
    <p:sldId id="547" r:id="rId210"/>
    <p:sldId id="548" r:id="rId211"/>
    <p:sldId id="2493" r:id="rId212"/>
    <p:sldId id="2494" r:id="rId213"/>
    <p:sldId id="453" r:id="rId214"/>
    <p:sldId id="451" r:id="rId215"/>
    <p:sldId id="553" r:id="rId216"/>
    <p:sldId id="554" r:id="rId217"/>
    <p:sldId id="555" r:id="rId218"/>
    <p:sldId id="5503" r:id="rId219"/>
    <p:sldId id="5504" r:id="rId220"/>
    <p:sldId id="5505" r:id="rId221"/>
    <p:sldId id="5506" r:id="rId222"/>
    <p:sldId id="560" r:id="rId223"/>
    <p:sldId id="310" r:id="rId224"/>
    <p:sldId id="4031" r:id="rId225"/>
  </p:sldIdLst>
  <p:sldSz cx="9144000" cy="6858000" type="screen4x3"/>
  <p:notesSz cx="6858000" cy="9144000"/>
  <p:defaultTextStyle>
    <a:defPPr>
      <a:defRPr lang="ja-JP"/>
    </a:defPPr>
    <a:lvl1pPr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extLst>
    <p:ext uri="{521415D9-36F7-43E2-AB2F-B90AF26B5E84}">
      <p14:sectionLst xmlns:p14="http://schemas.microsoft.com/office/powerpoint/2010/main">
        <p14:section name="Overview" id="{B1F611CA-E6AE-4442-967B-676F8C52E9C7}">
          <p14:sldIdLst>
            <p14:sldId id="5028"/>
            <p14:sldId id="5029"/>
            <p14:sldId id="5030"/>
            <p14:sldId id="5031"/>
            <p14:sldId id="5032"/>
            <p14:sldId id="5033"/>
            <p14:sldId id="5034"/>
            <p14:sldId id="5035"/>
            <p14:sldId id="5036"/>
            <p14:sldId id="5259"/>
            <p14:sldId id="5038"/>
            <p14:sldId id="5048"/>
            <p14:sldId id="5040"/>
            <p14:sldId id="5041"/>
            <p14:sldId id="5042"/>
            <p14:sldId id="5043"/>
            <p14:sldId id="5044"/>
            <p14:sldId id="5045"/>
            <p14:sldId id="5046"/>
            <p14:sldId id="587"/>
          </p14:sldIdLst>
        </p14:section>
        <p14:section name="Introduction" id="{BD872C01-55A6-A64A-973E-A05931A1A226}">
          <p14:sldIdLst>
            <p14:sldId id="531"/>
            <p14:sldId id="5257"/>
            <p14:sldId id="533"/>
            <p14:sldId id="534"/>
            <p14:sldId id="535"/>
          </p14:sldIdLst>
        </p14:section>
        <p14:section name="Sermon" id="{64797A59-D664-DA49-BFBE-1BF5B1C6854C}">
          <p14:sldIdLst>
            <p14:sldId id="419"/>
            <p14:sldId id="458"/>
            <p14:sldId id="5067"/>
            <p14:sldId id="5068"/>
            <p14:sldId id="5069"/>
            <p14:sldId id="5070"/>
            <p14:sldId id="5071"/>
            <p14:sldId id="5072"/>
            <p14:sldId id="5073"/>
            <p14:sldId id="5074"/>
            <p14:sldId id="5075"/>
            <p14:sldId id="5076"/>
            <p14:sldId id="5077"/>
            <p14:sldId id="5078"/>
            <p14:sldId id="5079"/>
            <p14:sldId id="424"/>
            <p14:sldId id="421"/>
            <p14:sldId id="5260"/>
          </p14:sldIdLst>
        </p14:section>
        <p14:section name="Chapters" id="{70C9AE47-5228-4849-862D-CEDBEA02842C}">
          <p14:sldIdLst>
            <p14:sldId id="350"/>
            <p14:sldId id="5081"/>
            <p14:sldId id="5082"/>
            <p14:sldId id="284"/>
            <p14:sldId id="5083"/>
            <p14:sldId id="5084"/>
            <p14:sldId id="423"/>
            <p14:sldId id="5085"/>
            <p14:sldId id="524"/>
            <p14:sldId id="5086"/>
            <p14:sldId id="5087"/>
            <p14:sldId id="5088"/>
            <p14:sldId id="5089"/>
            <p14:sldId id="5090"/>
            <p14:sldId id="5091"/>
            <p14:sldId id="5092"/>
            <p14:sldId id="5093"/>
            <p14:sldId id="525"/>
            <p14:sldId id="5094"/>
            <p14:sldId id="5095"/>
            <p14:sldId id="5096"/>
            <p14:sldId id="5097"/>
            <p14:sldId id="911"/>
            <p14:sldId id="5099"/>
            <p14:sldId id="5100"/>
            <p14:sldId id="5261"/>
            <p14:sldId id="5501"/>
            <p14:sldId id="5502"/>
            <p14:sldId id="5101"/>
            <p14:sldId id="5102"/>
            <p14:sldId id="5103"/>
            <p14:sldId id="5104"/>
            <p14:sldId id="5105"/>
            <p14:sldId id="5106"/>
            <p14:sldId id="537"/>
            <p14:sldId id="538"/>
            <p14:sldId id="539"/>
            <p14:sldId id="351"/>
            <p14:sldId id="540"/>
            <p14:sldId id="5107"/>
            <p14:sldId id="5108"/>
            <p14:sldId id="5109"/>
            <p14:sldId id="5110"/>
            <p14:sldId id="5111"/>
            <p14:sldId id="5112"/>
            <p14:sldId id="5113"/>
            <p14:sldId id="5114"/>
            <p14:sldId id="5115"/>
            <p14:sldId id="5116"/>
            <p14:sldId id="5117"/>
            <p14:sldId id="5118"/>
            <p14:sldId id="5119"/>
            <p14:sldId id="5120"/>
            <p14:sldId id="5121"/>
            <p14:sldId id="5122"/>
            <p14:sldId id="5123"/>
            <p14:sldId id="5124"/>
            <p14:sldId id="5125"/>
            <p14:sldId id="5126"/>
            <p14:sldId id="5127"/>
            <p14:sldId id="5128"/>
            <p14:sldId id="5129"/>
            <p14:sldId id="5130"/>
            <p14:sldId id="5131"/>
            <p14:sldId id="5132"/>
            <p14:sldId id="5222"/>
            <p14:sldId id="5223"/>
            <p14:sldId id="5224"/>
            <p14:sldId id="526"/>
            <p14:sldId id="527"/>
            <p14:sldId id="504"/>
            <p14:sldId id="5225"/>
            <p14:sldId id="5226"/>
            <p14:sldId id="541"/>
            <p14:sldId id="5227"/>
            <p14:sldId id="5228"/>
            <p14:sldId id="5229"/>
            <p14:sldId id="5230"/>
            <p14:sldId id="5231"/>
            <p14:sldId id="5232"/>
            <p14:sldId id="5233"/>
            <p14:sldId id="5234"/>
            <p14:sldId id="5235"/>
            <p14:sldId id="413"/>
            <p14:sldId id="414"/>
            <p14:sldId id="5236"/>
            <p14:sldId id="5237"/>
            <p14:sldId id="5238"/>
            <p14:sldId id="5239"/>
            <p14:sldId id="5240"/>
            <p14:sldId id="5241"/>
            <p14:sldId id="5242"/>
            <p14:sldId id="5243"/>
            <p14:sldId id="5244"/>
            <p14:sldId id="5245"/>
            <p14:sldId id="5246"/>
            <p14:sldId id="5247"/>
            <p14:sldId id="5248"/>
            <p14:sldId id="5249"/>
          </p14:sldIdLst>
        </p14:section>
        <p14:section name="Conclusion" id="{B4ABE7D5-A37B-DD49-928A-A354DFD73C3D}">
          <p14:sldIdLst>
            <p14:sldId id="5250"/>
            <p14:sldId id="5251"/>
            <p14:sldId id="5252"/>
            <p14:sldId id="5253"/>
            <p14:sldId id="469"/>
            <p14:sldId id="476"/>
            <p14:sldId id="477"/>
            <p14:sldId id="5254"/>
            <p14:sldId id="529"/>
            <p14:sldId id="483"/>
            <p14:sldId id="530"/>
            <p14:sldId id="5255"/>
            <p14:sldId id="522"/>
            <p14:sldId id="499"/>
            <p14:sldId id="493"/>
            <p14:sldId id="5256"/>
            <p14:sldId id="565"/>
            <p14:sldId id="4030"/>
          </p14:sldIdLst>
        </p14:section>
        <p14:section name="Supplements" id="{75272D9A-FF21-3C47-9178-1A6B2A401018}">
          <p14:sldIdLst>
            <p14:sldId id="542"/>
            <p14:sldId id="543"/>
            <p14:sldId id="544"/>
            <p14:sldId id="545"/>
            <p14:sldId id="546"/>
            <p14:sldId id="547"/>
            <p14:sldId id="548"/>
            <p14:sldId id="2493"/>
            <p14:sldId id="2494"/>
            <p14:sldId id="453"/>
            <p14:sldId id="451"/>
            <p14:sldId id="553"/>
            <p14:sldId id="554"/>
            <p14:sldId id="555"/>
            <p14:sldId id="5503"/>
            <p14:sldId id="5504"/>
            <p14:sldId id="5505"/>
            <p14:sldId id="5506"/>
            <p14:sldId id="560"/>
            <p14:sldId id="310"/>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FC781"/>
    <a:srgbClr val="968F4E"/>
    <a:srgbClr val="329695"/>
    <a:srgbClr val="318E8E"/>
    <a:srgbClr val="C8401B"/>
    <a:srgbClr val="FFFF66"/>
    <a:srgbClr val="66FF66"/>
    <a:srgbClr val="99FFCC"/>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984" autoAdjust="0"/>
    <p:restoredTop sz="80470" autoAdjust="0"/>
  </p:normalViewPr>
  <p:slideViewPr>
    <p:cSldViewPr>
      <p:cViewPr varScale="1">
        <p:scale>
          <a:sx n="128" d="100"/>
          <a:sy n="128" d="100"/>
        </p:scale>
        <p:origin x="1016" y="176"/>
      </p:cViewPr>
      <p:guideLst>
        <p:guide orient="horz" pos="2160"/>
        <p:guide pos="2880"/>
      </p:guideLst>
    </p:cSldViewPr>
  </p:slideViewPr>
  <p:outlineViewPr>
    <p:cViewPr>
      <p:scale>
        <a:sx n="33" d="100"/>
        <a:sy n="33" d="100"/>
      </p:scale>
      <p:origin x="0" y="6928"/>
    </p:cViewPr>
  </p:outlineViewPr>
  <p:notesTextViewPr>
    <p:cViewPr>
      <p:scale>
        <a:sx n="100" d="100"/>
        <a:sy n="100" d="100"/>
      </p:scale>
      <p:origin x="0" y="0"/>
    </p:cViewPr>
  </p:notesTextViewPr>
  <p:sorterViewPr>
    <p:cViewPr varScale="1">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9.xml"/><Relationship Id="rId84" Type="http://schemas.openxmlformats.org/officeDocument/2006/relationships/slide" Target="slides/slide40.xml"/><Relationship Id="rId138" Type="http://schemas.openxmlformats.org/officeDocument/2006/relationships/slide" Target="slides/slide94.xml"/><Relationship Id="rId159" Type="http://schemas.openxmlformats.org/officeDocument/2006/relationships/slide" Target="slides/slide115.xml"/><Relationship Id="rId170" Type="http://schemas.openxmlformats.org/officeDocument/2006/relationships/slide" Target="slides/slide126.xml"/><Relationship Id="rId191" Type="http://schemas.openxmlformats.org/officeDocument/2006/relationships/slide" Target="slides/slide147.xml"/><Relationship Id="rId205" Type="http://schemas.openxmlformats.org/officeDocument/2006/relationships/slide" Target="slides/slide161.xml"/><Relationship Id="rId226" Type="http://schemas.openxmlformats.org/officeDocument/2006/relationships/notesMaster" Target="notesMasters/notesMaster1.xml"/><Relationship Id="rId107" Type="http://schemas.openxmlformats.org/officeDocument/2006/relationships/slide" Target="slides/slide6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9.xml"/><Relationship Id="rId74" Type="http://schemas.openxmlformats.org/officeDocument/2006/relationships/slide" Target="slides/slide30.xml"/><Relationship Id="rId128" Type="http://schemas.openxmlformats.org/officeDocument/2006/relationships/slide" Target="slides/slide84.xml"/><Relationship Id="rId149" Type="http://schemas.openxmlformats.org/officeDocument/2006/relationships/slide" Target="slides/slide105.xml"/><Relationship Id="rId5" Type="http://schemas.openxmlformats.org/officeDocument/2006/relationships/slideMaster" Target="slideMasters/slideMaster5.xml"/><Relationship Id="rId95" Type="http://schemas.openxmlformats.org/officeDocument/2006/relationships/slide" Target="slides/slide51.xml"/><Relationship Id="rId160" Type="http://schemas.openxmlformats.org/officeDocument/2006/relationships/slide" Target="slides/slide116.xml"/><Relationship Id="rId181" Type="http://schemas.openxmlformats.org/officeDocument/2006/relationships/slide" Target="slides/slide137.xml"/><Relationship Id="rId216" Type="http://schemas.openxmlformats.org/officeDocument/2006/relationships/slide" Target="slides/slide172.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0.xml"/><Relationship Id="rId118" Type="http://schemas.openxmlformats.org/officeDocument/2006/relationships/slide" Target="slides/slide74.xml"/><Relationship Id="rId139" Type="http://schemas.openxmlformats.org/officeDocument/2006/relationships/slide" Target="slides/slide95.xml"/><Relationship Id="rId85" Type="http://schemas.openxmlformats.org/officeDocument/2006/relationships/slide" Target="slides/slide41.xml"/><Relationship Id="rId150" Type="http://schemas.openxmlformats.org/officeDocument/2006/relationships/slide" Target="slides/slide106.xml"/><Relationship Id="rId171" Type="http://schemas.openxmlformats.org/officeDocument/2006/relationships/slide" Target="slides/slide127.xml"/><Relationship Id="rId192" Type="http://schemas.openxmlformats.org/officeDocument/2006/relationships/slide" Target="slides/slide148.xml"/><Relationship Id="rId206" Type="http://schemas.openxmlformats.org/officeDocument/2006/relationships/slide" Target="slides/slide162.xml"/><Relationship Id="rId227" Type="http://schemas.openxmlformats.org/officeDocument/2006/relationships/handoutMaster" Target="handoutMasters/handoutMaster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4.xml"/><Relationship Id="rId129" Type="http://schemas.openxmlformats.org/officeDocument/2006/relationships/slide" Target="slides/slide85.xml"/><Relationship Id="rId54" Type="http://schemas.openxmlformats.org/officeDocument/2006/relationships/slide" Target="slides/slide10.xml"/><Relationship Id="rId75" Type="http://schemas.openxmlformats.org/officeDocument/2006/relationships/slide" Target="slides/slide31.xml"/><Relationship Id="rId96" Type="http://schemas.openxmlformats.org/officeDocument/2006/relationships/slide" Target="slides/slide52.xml"/><Relationship Id="rId140" Type="http://schemas.openxmlformats.org/officeDocument/2006/relationships/slide" Target="slides/slide96.xml"/><Relationship Id="rId161" Type="http://schemas.openxmlformats.org/officeDocument/2006/relationships/slide" Target="slides/slide117.xml"/><Relationship Id="rId182" Type="http://schemas.openxmlformats.org/officeDocument/2006/relationships/slide" Target="slides/slide138.xml"/><Relationship Id="rId217" Type="http://schemas.openxmlformats.org/officeDocument/2006/relationships/slide" Target="slides/slide173.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5.xml"/><Relationship Id="rId44" Type="http://schemas.openxmlformats.org/officeDocument/2006/relationships/slideMaster" Target="slideMasters/slideMaster44.xml"/><Relationship Id="rId65" Type="http://schemas.openxmlformats.org/officeDocument/2006/relationships/slide" Target="slides/slide21.xml"/><Relationship Id="rId86" Type="http://schemas.openxmlformats.org/officeDocument/2006/relationships/slide" Target="slides/slide42.xml"/><Relationship Id="rId130" Type="http://schemas.openxmlformats.org/officeDocument/2006/relationships/slide" Target="slides/slide86.xml"/><Relationship Id="rId151" Type="http://schemas.openxmlformats.org/officeDocument/2006/relationships/slide" Target="slides/slide107.xml"/><Relationship Id="rId172" Type="http://schemas.openxmlformats.org/officeDocument/2006/relationships/slide" Target="slides/slide128.xml"/><Relationship Id="rId193" Type="http://schemas.openxmlformats.org/officeDocument/2006/relationships/slide" Target="slides/slide149.xml"/><Relationship Id="rId207" Type="http://schemas.openxmlformats.org/officeDocument/2006/relationships/slide" Target="slides/slide163.xml"/><Relationship Id="rId228" Type="http://schemas.openxmlformats.org/officeDocument/2006/relationships/presProps" Target="presProps.xml"/><Relationship Id="rId13" Type="http://schemas.openxmlformats.org/officeDocument/2006/relationships/slideMaster" Target="slideMasters/slideMaster13.xml"/><Relationship Id="rId109" Type="http://schemas.openxmlformats.org/officeDocument/2006/relationships/slide" Target="slides/slide65.xml"/><Relationship Id="rId34" Type="http://schemas.openxmlformats.org/officeDocument/2006/relationships/slideMaster" Target="slideMasters/slideMaster34.xml"/><Relationship Id="rId55" Type="http://schemas.openxmlformats.org/officeDocument/2006/relationships/slide" Target="slides/slide11.xml"/><Relationship Id="rId76" Type="http://schemas.openxmlformats.org/officeDocument/2006/relationships/slide" Target="slides/slide32.xml"/><Relationship Id="rId97" Type="http://schemas.openxmlformats.org/officeDocument/2006/relationships/slide" Target="slides/slide53.xml"/><Relationship Id="rId120" Type="http://schemas.openxmlformats.org/officeDocument/2006/relationships/slide" Target="slides/slide76.xml"/><Relationship Id="rId141" Type="http://schemas.openxmlformats.org/officeDocument/2006/relationships/slide" Target="slides/slide97.xml"/><Relationship Id="rId7" Type="http://schemas.openxmlformats.org/officeDocument/2006/relationships/slideMaster" Target="slideMasters/slideMaster7.xml"/><Relationship Id="rId162" Type="http://schemas.openxmlformats.org/officeDocument/2006/relationships/slide" Target="slides/slide118.xml"/><Relationship Id="rId183" Type="http://schemas.openxmlformats.org/officeDocument/2006/relationships/slide" Target="slides/slide139.xml"/><Relationship Id="rId218" Type="http://schemas.openxmlformats.org/officeDocument/2006/relationships/slide" Target="slides/slide174.xml"/><Relationship Id="rId24" Type="http://schemas.openxmlformats.org/officeDocument/2006/relationships/slideMaster" Target="slideMasters/slideMaster24.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31" Type="http://schemas.openxmlformats.org/officeDocument/2006/relationships/slide" Target="slides/slide87.xml"/><Relationship Id="rId152" Type="http://schemas.openxmlformats.org/officeDocument/2006/relationships/slide" Target="slides/slide108.xml"/><Relationship Id="rId173" Type="http://schemas.openxmlformats.org/officeDocument/2006/relationships/slide" Target="slides/slide129.xml"/><Relationship Id="rId194" Type="http://schemas.openxmlformats.org/officeDocument/2006/relationships/slide" Target="slides/slide150.xml"/><Relationship Id="rId208" Type="http://schemas.openxmlformats.org/officeDocument/2006/relationships/slide" Target="slides/slide164.xml"/><Relationship Id="rId229" Type="http://schemas.openxmlformats.org/officeDocument/2006/relationships/viewProps" Target="viewProp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slide" Target="slides/slide56.xml"/><Relationship Id="rId8" Type="http://schemas.openxmlformats.org/officeDocument/2006/relationships/slideMaster" Target="slideMasters/slideMaster8.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slide" Target="slides/slide98.xml"/><Relationship Id="rId163" Type="http://schemas.openxmlformats.org/officeDocument/2006/relationships/slide" Target="slides/slide119.xml"/><Relationship Id="rId184" Type="http://schemas.openxmlformats.org/officeDocument/2006/relationships/slide" Target="slides/slide140.xml"/><Relationship Id="rId219" Type="http://schemas.openxmlformats.org/officeDocument/2006/relationships/slide" Target="slides/slide175.xml"/><Relationship Id="rId230" Type="http://schemas.openxmlformats.org/officeDocument/2006/relationships/theme" Target="theme/theme1.xml"/><Relationship Id="rId25" Type="http://schemas.openxmlformats.org/officeDocument/2006/relationships/slideMaster" Target="slideMasters/slideMaster25.xml"/><Relationship Id="rId46" Type="http://schemas.openxmlformats.org/officeDocument/2006/relationships/slide" Target="slides/slide2.xml"/><Relationship Id="rId67" Type="http://schemas.openxmlformats.org/officeDocument/2006/relationships/slide" Target="slides/slide23.xml"/><Relationship Id="rId116" Type="http://schemas.openxmlformats.org/officeDocument/2006/relationships/slide" Target="slides/slide72.xml"/><Relationship Id="rId137" Type="http://schemas.openxmlformats.org/officeDocument/2006/relationships/slide" Target="slides/slide93.xml"/><Relationship Id="rId158" Type="http://schemas.openxmlformats.org/officeDocument/2006/relationships/slide" Target="slides/slide11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88" Type="http://schemas.openxmlformats.org/officeDocument/2006/relationships/slide" Target="slides/slide44.xml"/><Relationship Id="rId111" Type="http://schemas.openxmlformats.org/officeDocument/2006/relationships/slide" Target="slides/slide67.xml"/><Relationship Id="rId132" Type="http://schemas.openxmlformats.org/officeDocument/2006/relationships/slide" Target="slides/slide88.xml"/><Relationship Id="rId153" Type="http://schemas.openxmlformats.org/officeDocument/2006/relationships/slide" Target="slides/slide109.xml"/><Relationship Id="rId174" Type="http://schemas.openxmlformats.org/officeDocument/2006/relationships/slide" Target="slides/slide130.xml"/><Relationship Id="rId179" Type="http://schemas.openxmlformats.org/officeDocument/2006/relationships/slide" Target="slides/slide135.xml"/><Relationship Id="rId195" Type="http://schemas.openxmlformats.org/officeDocument/2006/relationships/slide" Target="slides/slide151.xml"/><Relationship Id="rId209" Type="http://schemas.openxmlformats.org/officeDocument/2006/relationships/slide" Target="slides/slide165.xml"/><Relationship Id="rId190" Type="http://schemas.openxmlformats.org/officeDocument/2006/relationships/slide" Target="slides/slide146.xml"/><Relationship Id="rId204" Type="http://schemas.openxmlformats.org/officeDocument/2006/relationships/slide" Target="slides/slide160.xml"/><Relationship Id="rId220" Type="http://schemas.openxmlformats.org/officeDocument/2006/relationships/slide" Target="slides/slide176.xml"/><Relationship Id="rId225" Type="http://schemas.openxmlformats.org/officeDocument/2006/relationships/slide" Target="slides/slide18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106" Type="http://schemas.openxmlformats.org/officeDocument/2006/relationships/slide" Target="slides/slide62.xml"/><Relationship Id="rId127"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8.xml"/><Relationship Id="rId73" Type="http://schemas.openxmlformats.org/officeDocument/2006/relationships/slide" Target="slides/slide29.xml"/><Relationship Id="rId78" Type="http://schemas.openxmlformats.org/officeDocument/2006/relationships/slide" Target="slides/slide34.xml"/><Relationship Id="rId94" Type="http://schemas.openxmlformats.org/officeDocument/2006/relationships/slide" Target="slides/slide50.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43" Type="http://schemas.openxmlformats.org/officeDocument/2006/relationships/slide" Target="slides/slide99.xml"/><Relationship Id="rId148" Type="http://schemas.openxmlformats.org/officeDocument/2006/relationships/slide" Target="slides/slide104.xml"/><Relationship Id="rId164" Type="http://schemas.openxmlformats.org/officeDocument/2006/relationships/slide" Target="slides/slide120.xml"/><Relationship Id="rId169" Type="http://schemas.openxmlformats.org/officeDocument/2006/relationships/slide" Target="slides/slide125.xml"/><Relationship Id="rId185" Type="http://schemas.openxmlformats.org/officeDocument/2006/relationships/slide" Target="slides/slide14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6.xml"/><Relationship Id="rId210" Type="http://schemas.openxmlformats.org/officeDocument/2006/relationships/slide" Target="slides/slide166.xml"/><Relationship Id="rId215" Type="http://schemas.openxmlformats.org/officeDocument/2006/relationships/slide" Target="slides/slide171.xml"/><Relationship Id="rId26" Type="http://schemas.openxmlformats.org/officeDocument/2006/relationships/slideMaster" Target="slideMasters/slideMaster26.xml"/><Relationship Id="rId231" Type="http://schemas.openxmlformats.org/officeDocument/2006/relationships/tableStyles" Target="tableStyles.xml"/><Relationship Id="rId47" Type="http://schemas.openxmlformats.org/officeDocument/2006/relationships/slide" Target="slides/slide3.xml"/><Relationship Id="rId68" Type="http://schemas.openxmlformats.org/officeDocument/2006/relationships/slide" Target="slides/slide24.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54" Type="http://schemas.openxmlformats.org/officeDocument/2006/relationships/slide" Target="slides/slide110.xml"/><Relationship Id="rId175" Type="http://schemas.openxmlformats.org/officeDocument/2006/relationships/slide" Target="slides/slide131.xml"/><Relationship Id="rId196" Type="http://schemas.openxmlformats.org/officeDocument/2006/relationships/slide" Target="slides/slide152.xml"/><Relationship Id="rId200" Type="http://schemas.openxmlformats.org/officeDocument/2006/relationships/slide" Target="slides/slide156.xml"/><Relationship Id="rId16" Type="http://schemas.openxmlformats.org/officeDocument/2006/relationships/slideMaster" Target="slideMasters/slideMaster16.xml"/><Relationship Id="rId221" Type="http://schemas.openxmlformats.org/officeDocument/2006/relationships/slide" Target="slides/slide177.xml"/><Relationship Id="rId37" Type="http://schemas.openxmlformats.org/officeDocument/2006/relationships/slideMaster" Target="slideMasters/slideMaster37.xml"/><Relationship Id="rId58" Type="http://schemas.openxmlformats.org/officeDocument/2006/relationships/slide" Target="slides/slide14.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44" Type="http://schemas.openxmlformats.org/officeDocument/2006/relationships/slide" Target="slides/slide100.xml"/><Relationship Id="rId90" Type="http://schemas.openxmlformats.org/officeDocument/2006/relationships/slide" Target="slides/slide46.xml"/><Relationship Id="rId165" Type="http://schemas.openxmlformats.org/officeDocument/2006/relationships/slide" Target="slides/slide121.xml"/><Relationship Id="rId186" Type="http://schemas.openxmlformats.org/officeDocument/2006/relationships/slide" Target="slides/slide142.xml"/><Relationship Id="rId211" Type="http://schemas.openxmlformats.org/officeDocument/2006/relationships/slide" Target="slides/slide167.xml"/><Relationship Id="rId27" Type="http://schemas.openxmlformats.org/officeDocument/2006/relationships/slideMaster" Target="slideMasters/slideMaster27.xml"/><Relationship Id="rId48" Type="http://schemas.openxmlformats.org/officeDocument/2006/relationships/slide" Target="slides/slide4.xml"/><Relationship Id="rId69" Type="http://schemas.openxmlformats.org/officeDocument/2006/relationships/slide" Target="slides/slide25.xml"/><Relationship Id="rId113" Type="http://schemas.openxmlformats.org/officeDocument/2006/relationships/slide" Target="slides/slide69.xml"/><Relationship Id="rId134" Type="http://schemas.openxmlformats.org/officeDocument/2006/relationships/slide" Target="slides/slide90.xml"/><Relationship Id="rId80" Type="http://schemas.openxmlformats.org/officeDocument/2006/relationships/slide" Target="slides/slide36.xml"/><Relationship Id="rId155" Type="http://schemas.openxmlformats.org/officeDocument/2006/relationships/slide" Target="slides/slide111.xml"/><Relationship Id="rId176" Type="http://schemas.openxmlformats.org/officeDocument/2006/relationships/slide" Target="slides/slide132.xml"/><Relationship Id="rId197" Type="http://schemas.openxmlformats.org/officeDocument/2006/relationships/slide" Target="slides/slide153.xml"/><Relationship Id="rId201" Type="http://schemas.openxmlformats.org/officeDocument/2006/relationships/slide" Target="slides/slide157.xml"/><Relationship Id="rId222" Type="http://schemas.openxmlformats.org/officeDocument/2006/relationships/slide" Target="slides/slide17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24" Type="http://schemas.openxmlformats.org/officeDocument/2006/relationships/slide" Target="slides/slide80.xml"/><Relationship Id="rId70" Type="http://schemas.openxmlformats.org/officeDocument/2006/relationships/slide" Target="slides/slide26.xml"/><Relationship Id="rId91" Type="http://schemas.openxmlformats.org/officeDocument/2006/relationships/slide" Target="slides/slide47.xml"/><Relationship Id="rId145" Type="http://schemas.openxmlformats.org/officeDocument/2006/relationships/slide" Target="slides/slide101.xml"/><Relationship Id="rId166" Type="http://schemas.openxmlformats.org/officeDocument/2006/relationships/slide" Target="slides/slide122.xml"/><Relationship Id="rId187" Type="http://schemas.openxmlformats.org/officeDocument/2006/relationships/slide" Target="slides/slide143.xml"/><Relationship Id="rId1" Type="http://schemas.openxmlformats.org/officeDocument/2006/relationships/slideMaster" Target="slideMasters/slideMaster1.xml"/><Relationship Id="rId212" Type="http://schemas.openxmlformats.org/officeDocument/2006/relationships/slide" Target="slides/slide168.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60" Type="http://schemas.openxmlformats.org/officeDocument/2006/relationships/slide" Target="slides/slide16.xml"/><Relationship Id="rId81" Type="http://schemas.openxmlformats.org/officeDocument/2006/relationships/slide" Target="slides/slide37.xml"/><Relationship Id="rId135" Type="http://schemas.openxmlformats.org/officeDocument/2006/relationships/slide" Target="slides/slide91.xml"/><Relationship Id="rId156" Type="http://schemas.openxmlformats.org/officeDocument/2006/relationships/slide" Target="slides/slide112.xml"/><Relationship Id="rId177" Type="http://schemas.openxmlformats.org/officeDocument/2006/relationships/slide" Target="slides/slide133.xml"/><Relationship Id="rId198" Type="http://schemas.openxmlformats.org/officeDocument/2006/relationships/slide" Target="slides/slide154.xml"/><Relationship Id="rId202" Type="http://schemas.openxmlformats.org/officeDocument/2006/relationships/slide" Target="slides/slide158.xml"/><Relationship Id="rId223" Type="http://schemas.openxmlformats.org/officeDocument/2006/relationships/slide" Target="slides/slide17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6.xml"/><Relationship Id="rId104" Type="http://schemas.openxmlformats.org/officeDocument/2006/relationships/slide" Target="slides/slide60.xml"/><Relationship Id="rId125" Type="http://schemas.openxmlformats.org/officeDocument/2006/relationships/slide" Target="slides/slide81.xml"/><Relationship Id="rId146" Type="http://schemas.openxmlformats.org/officeDocument/2006/relationships/slide" Target="slides/slide102.xml"/><Relationship Id="rId167" Type="http://schemas.openxmlformats.org/officeDocument/2006/relationships/slide" Target="slides/slide123.xml"/><Relationship Id="rId188" Type="http://schemas.openxmlformats.org/officeDocument/2006/relationships/slide" Target="slides/slide144.xml"/><Relationship Id="rId71" Type="http://schemas.openxmlformats.org/officeDocument/2006/relationships/slide" Target="slides/slide27.xml"/><Relationship Id="rId92" Type="http://schemas.openxmlformats.org/officeDocument/2006/relationships/slide" Target="slides/slide48.xml"/><Relationship Id="rId213" Type="http://schemas.openxmlformats.org/officeDocument/2006/relationships/slide" Target="slides/slide16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71.xml"/><Relationship Id="rId136" Type="http://schemas.openxmlformats.org/officeDocument/2006/relationships/slide" Target="slides/slide92.xml"/><Relationship Id="rId157" Type="http://schemas.openxmlformats.org/officeDocument/2006/relationships/slide" Target="slides/slide113.xml"/><Relationship Id="rId178" Type="http://schemas.openxmlformats.org/officeDocument/2006/relationships/slide" Target="slides/slide134.xml"/><Relationship Id="rId61" Type="http://schemas.openxmlformats.org/officeDocument/2006/relationships/slide" Target="slides/slide17.xml"/><Relationship Id="rId82" Type="http://schemas.openxmlformats.org/officeDocument/2006/relationships/slide" Target="slides/slide38.xml"/><Relationship Id="rId199" Type="http://schemas.openxmlformats.org/officeDocument/2006/relationships/slide" Target="slides/slide155.xml"/><Relationship Id="rId203" Type="http://schemas.openxmlformats.org/officeDocument/2006/relationships/slide" Target="slides/slide159.xml"/><Relationship Id="rId19" Type="http://schemas.openxmlformats.org/officeDocument/2006/relationships/slideMaster" Target="slideMasters/slideMaster19.xml"/><Relationship Id="rId224" Type="http://schemas.openxmlformats.org/officeDocument/2006/relationships/slide" Target="slides/slide180.xml"/><Relationship Id="rId30" Type="http://schemas.openxmlformats.org/officeDocument/2006/relationships/slideMaster" Target="slideMasters/slideMaster30.xml"/><Relationship Id="rId105" Type="http://schemas.openxmlformats.org/officeDocument/2006/relationships/slide" Target="slides/slide61.xml"/><Relationship Id="rId126" Type="http://schemas.openxmlformats.org/officeDocument/2006/relationships/slide" Target="slides/slide82.xml"/><Relationship Id="rId147" Type="http://schemas.openxmlformats.org/officeDocument/2006/relationships/slide" Target="slides/slide103.xml"/><Relationship Id="rId168" Type="http://schemas.openxmlformats.org/officeDocument/2006/relationships/slide" Target="slides/slide124.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189" Type="http://schemas.openxmlformats.org/officeDocument/2006/relationships/slide" Target="slides/slide145.xml"/><Relationship Id="rId3" Type="http://schemas.openxmlformats.org/officeDocument/2006/relationships/slideMaster" Target="slideMasters/slideMaster3.xml"/><Relationship Id="rId214" Type="http://schemas.openxmlformats.org/officeDocument/2006/relationships/slide" Target="slides/slide17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50000"/>
              </a:spcBef>
              <a:defRPr kumimoji="1" sz="1200" b="1">
                <a:solidFill>
                  <a:srgbClr val="000066"/>
                </a:solidFill>
                <a:effectLst>
                  <a:outerShdw blurRad="38100" dist="38100" dir="2700000" algn="tl">
                    <a:srgbClr val="DDDDDD"/>
                  </a:outerShdw>
                </a:effectLst>
                <a:latin typeface="Copperplate Gothic Light" pitchFamily="24" charset="0"/>
                <a:ea typeface="ＭＳ Ｐゴシック" pitchFamily="24" charset="-128"/>
                <a:cs typeface="ＭＳ Ｐゴシック" pitchFamily="24" charset="-128"/>
              </a:defRPr>
            </a:lvl1pPr>
          </a:lstStyle>
          <a:p>
            <a:pPr>
              <a:defRPr/>
            </a:pPr>
            <a:endParaRPr lang="en-US" altLang="ja-JP"/>
          </a:p>
        </p:txBody>
      </p:sp>
      <p:sp>
        <p:nvSpPr>
          <p:cNvPr id="2662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kumimoji="1" sz="1200" b="1">
                <a:solidFill>
                  <a:srgbClr val="000066"/>
                </a:solidFill>
                <a:effectLst>
                  <a:outerShdw blurRad="38100" dist="38100" dir="2700000" algn="tl">
                    <a:srgbClr val="DDDDDD"/>
                  </a:outerShdw>
                </a:effectLst>
                <a:latin typeface="Copperplate Gothic Light" pitchFamily="24" charset="0"/>
                <a:ea typeface="ＭＳ Ｐゴシック" pitchFamily="24" charset="-128"/>
                <a:cs typeface="ＭＳ Ｐゴシック" pitchFamily="24" charset="-128"/>
              </a:defRPr>
            </a:lvl1pPr>
          </a:lstStyle>
          <a:p>
            <a:pPr>
              <a:defRPr/>
            </a:pPr>
            <a:endParaRPr lang="en-US" altLang="ja-JP"/>
          </a:p>
        </p:txBody>
      </p:sp>
      <p:sp>
        <p:nvSpPr>
          <p:cNvPr id="2662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50000"/>
              </a:spcBef>
              <a:defRPr kumimoji="1" sz="1200" b="1">
                <a:solidFill>
                  <a:srgbClr val="000066"/>
                </a:solidFill>
                <a:effectLst>
                  <a:outerShdw blurRad="38100" dist="38100" dir="2700000" algn="tl">
                    <a:srgbClr val="DDDDDD"/>
                  </a:outerShdw>
                </a:effectLst>
                <a:latin typeface="Copperplate Gothic Light" pitchFamily="24" charset="0"/>
                <a:ea typeface="ＭＳ Ｐゴシック" pitchFamily="24" charset="-128"/>
                <a:cs typeface="ＭＳ Ｐゴシック" pitchFamily="24" charset="-128"/>
              </a:defRPr>
            </a:lvl1pPr>
          </a:lstStyle>
          <a:p>
            <a:pPr>
              <a:defRPr/>
            </a:pPr>
            <a:endParaRPr lang="en-US" altLang="ja-JP"/>
          </a:p>
        </p:txBody>
      </p:sp>
      <p:sp>
        <p:nvSpPr>
          <p:cNvPr id="2662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kumimoji="1" sz="1200" b="1">
                <a:solidFill>
                  <a:srgbClr val="000066"/>
                </a:solidFill>
                <a:effectLst>
                  <a:outerShdw blurRad="38100" dist="38100" dir="2700000" algn="tl">
                    <a:srgbClr val="DDDDDD"/>
                  </a:outerShdw>
                </a:effectLst>
                <a:latin typeface="Copperplate Gothic Light" charset="0"/>
              </a:defRPr>
            </a:lvl1pPr>
          </a:lstStyle>
          <a:p>
            <a:pPr>
              <a:defRPr/>
            </a:pPr>
            <a:fld id="{0E807DA4-83AC-294E-96F3-05F2B06B9A52}" type="slidenum">
              <a:rPr lang="en-US" altLang="ja-JP"/>
              <a:pPr>
                <a:defRPr/>
              </a:pPr>
              <a:t>‹#›</a:t>
            </a:fld>
            <a:endParaRPr lang="en-US" altLang="ja-JP"/>
          </a:p>
        </p:txBody>
      </p:sp>
    </p:spTree>
    <p:extLst>
      <p:ext uri="{BB962C8B-B14F-4D97-AF65-F5344CB8AC3E}">
        <p14:creationId xmlns:p14="http://schemas.microsoft.com/office/powerpoint/2010/main" val="1579804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a:latin typeface="Tahoma" pitchFamily="24" charset="-52"/>
                <a:ea typeface="ＭＳ Ｐゴシック" pitchFamily="24" charset="-128"/>
                <a:cs typeface="ＭＳ Ｐゴシック" pitchFamily="24" charset="-128"/>
              </a:defRPr>
            </a:lvl1pPr>
          </a:lstStyle>
          <a:p>
            <a:pPr>
              <a:defRPr/>
            </a:pPr>
            <a:endParaRPr lang="en-US"/>
          </a:p>
        </p:txBody>
      </p:sp>
      <p:sp>
        <p:nvSpPr>
          <p:cNvPr id="542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r">
              <a:defRPr sz="1200">
                <a:latin typeface="Tahoma" pitchFamily="24" charset="-52"/>
                <a:ea typeface="ＭＳ Ｐゴシック" pitchFamily="24" charset="-128"/>
                <a:cs typeface="ＭＳ Ｐゴシック" pitchFamily="24" charset="-128"/>
              </a:defRPr>
            </a:lvl1pPr>
          </a:lstStyle>
          <a:p>
            <a:pPr>
              <a:defRPr/>
            </a:pPr>
            <a:endParaRPr lang="en-US"/>
          </a:p>
        </p:txBody>
      </p:sp>
      <p:sp>
        <p:nvSpPr>
          <p:cNvPr id="655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7"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42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200">
                <a:latin typeface="Tahoma" pitchFamily="24" charset="-52"/>
                <a:ea typeface="ＭＳ Ｐゴシック" pitchFamily="24" charset="-128"/>
                <a:cs typeface="ＭＳ Ｐゴシック" pitchFamily="24" charset="-128"/>
              </a:defRPr>
            </a:lvl1pPr>
          </a:lstStyle>
          <a:p>
            <a:pPr>
              <a:defRPr/>
            </a:pPr>
            <a:endParaRPr lang="en-US"/>
          </a:p>
        </p:txBody>
      </p:sp>
      <p:sp>
        <p:nvSpPr>
          <p:cNvPr id="542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200"/>
            </a:lvl1pPr>
          </a:lstStyle>
          <a:p>
            <a:pPr>
              <a:defRPr/>
            </a:pPr>
            <a:fld id="{C2E6496C-3AB7-0944-B4AE-EAE7D0555BEB}" type="slidenum">
              <a:rPr lang="en-US"/>
              <a:pPr>
                <a:defRPr/>
              </a:pPr>
              <a:t>‹#›</a:t>
            </a:fld>
            <a:endParaRPr lang="en-US"/>
          </a:p>
        </p:txBody>
      </p:sp>
    </p:spTree>
    <p:extLst>
      <p:ext uri="{BB962C8B-B14F-4D97-AF65-F5344CB8AC3E}">
        <p14:creationId xmlns:p14="http://schemas.microsoft.com/office/powerpoint/2010/main" val="36748172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24" charset="0"/>
        <a:ea typeface="ＭＳ Ｐ明朝" pitchFamily="24" charset="-128"/>
        <a:cs typeface="ＭＳ Ｐ明朝" pitchFamily="24" charset="-128"/>
      </a:defRPr>
    </a:lvl1pPr>
    <a:lvl2pPr marL="457200" algn="l" rtl="0" eaLnBrk="0" fontAlgn="base" hangingPunct="0">
      <a:spcBef>
        <a:spcPct val="30000"/>
      </a:spcBef>
      <a:spcAft>
        <a:spcPct val="0"/>
      </a:spcAft>
      <a:defRPr kumimoji="1" sz="1200" kern="1200">
        <a:solidFill>
          <a:schemeClr val="tx1"/>
        </a:solidFill>
        <a:latin typeface="Times New Roman" pitchFamily="24" charset="0"/>
        <a:ea typeface="ＭＳ Ｐ明朝" pitchFamily="24" charset="-128"/>
        <a:cs typeface="ＭＳ Ｐ明朝" pitchFamily="24" charset="-128"/>
      </a:defRPr>
    </a:lvl2pPr>
    <a:lvl3pPr marL="914400" algn="l" rtl="0" eaLnBrk="0" fontAlgn="base" hangingPunct="0">
      <a:spcBef>
        <a:spcPct val="30000"/>
      </a:spcBef>
      <a:spcAft>
        <a:spcPct val="0"/>
      </a:spcAft>
      <a:defRPr kumimoji="1" sz="1200" kern="1200">
        <a:solidFill>
          <a:schemeClr val="tx1"/>
        </a:solidFill>
        <a:latin typeface="Times New Roman" pitchFamily="24" charset="0"/>
        <a:ea typeface="ＭＳ Ｐ明朝" pitchFamily="24" charset="-128"/>
        <a:cs typeface="ＭＳ Ｐ明朝" pitchFamily="24" charset="-128"/>
      </a:defRPr>
    </a:lvl3pPr>
    <a:lvl4pPr marL="1371600" algn="l" rtl="0" eaLnBrk="0" fontAlgn="base" hangingPunct="0">
      <a:spcBef>
        <a:spcPct val="30000"/>
      </a:spcBef>
      <a:spcAft>
        <a:spcPct val="0"/>
      </a:spcAft>
      <a:defRPr kumimoji="1" sz="1200" kern="1200">
        <a:solidFill>
          <a:schemeClr val="tx1"/>
        </a:solidFill>
        <a:latin typeface="Times New Roman" pitchFamily="24" charset="0"/>
        <a:ea typeface="ＭＳ Ｐ明朝" pitchFamily="24" charset="-128"/>
        <a:cs typeface="ＭＳ Ｐ明朝" pitchFamily="24" charset="-128"/>
      </a:defRPr>
    </a:lvl4pPr>
    <a:lvl5pPr marL="1828800" algn="l" rtl="0" eaLnBrk="0" fontAlgn="base" hangingPunct="0">
      <a:spcBef>
        <a:spcPct val="30000"/>
      </a:spcBef>
      <a:spcAft>
        <a:spcPct val="0"/>
      </a:spcAft>
      <a:defRPr kumimoji="1" sz="1200" kern="1200">
        <a:solidFill>
          <a:schemeClr val="tx1"/>
        </a:solidFill>
        <a:latin typeface="Times New Roman" pitchFamily="24" charset="0"/>
        <a:ea typeface="ＭＳ Ｐ明朝" pitchFamily="24" charset="-128"/>
        <a:cs typeface="ＭＳ Ｐ明朝" pitchFamily="2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Rot="1" noChangeAspect="1" noChangeArrowheads="1"/>
          </p:cNvSpPr>
          <p:nvPr>
            <p:ph type="sldImg"/>
          </p:nvPr>
        </p:nvSpPr>
        <p:spPr/>
      </p:sp>
      <p:sp>
        <p:nvSpPr>
          <p:cNvPr id="49154" name="Rectangle 2"/>
          <p:cNvSpPr>
            <a:spLocks noGrp="1" noChangeArrowheads="1"/>
          </p:cNvSpPr>
          <p:nvPr>
            <p:ph type="body" sz="quarter" idx="1"/>
          </p:nvPr>
        </p:nvSpPr>
        <p:spPr>
          <a:xfrm>
            <a:off x="914400" y="4343400"/>
            <a:ext cx="5029200" cy="517065"/>
          </a:xfrm>
        </p:spPr>
        <p:txBody>
          <a:bodyPr/>
          <a:lstStyle/>
          <a:p>
            <a:r>
              <a:rPr lang="ar-JO" b="1" dirty="0">
                <a:latin typeface="Arial" panose="020B0604020202020204" pitchFamily="34" charset="0"/>
                <a:cs typeface="Arial" panose="020B0604020202020204" pitchFamily="34" charset="0"/>
                <a:sym typeface="Arial" pitchFamily="34" charset="0"/>
              </a:rPr>
              <a:t>Speakers often tell audiences what they know. </a:t>
            </a:r>
          </a:p>
          <a:p>
            <a:r>
              <a:rPr lang="ar-JO" b="1" dirty="0">
                <a:latin typeface="Arial" panose="020B0604020202020204" pitchFamily="34" charset="0"/>
                <a:cs typeface="Arial" panose="020B0604020202020204" pitchFamily="34" charset="0"/>
                <a:sym typeface="Arial" pitchFamily="34" charset="0"/>
              </a:rPr>
              <a:t>• However, today I will tell you what I do not know.</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914400" y="4343400"/>
            <a:ext cx="5029200"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b="1" kern="1200" dirty="0">
                <a:solidFill>
                  <a:schemeClr val="tx1"/>
                </a:solidFill>
                <a:effectLst/>
                <a:latin typeface="Arial" panose="020B0604020202020204" pitchFamily="34" charset="0"/>
                <a:ea typeface="ＭＳ Ｐ明朝" pitchFamily="24" charset="-128"/>
                <a:cs typeface="Arial" panose="020B0604020202020204" pitchFamily="34" charset="0"/>
              </a:rPr>
              <a:t>Why is the word “abbreviate” so long? I don’t know!</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701731"/>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明朝" pitchFamily="24" charset="-128"/>
                <a:cs typeface="Arial" panose="020B0604020202020204" pitchFamily="34" charset="0"/>
              </a:rPr>
              <a:t>At the time you are mystified by how the LORD works, also be astonished</a:t>
            </a:r>
            <a:r>
              <a:rPr kumimoji="1" lang="en-SG" sz="1200" b="1" kern="1200" dirty="0">
                <a:solidFill>
                  <a:schemeClr val="tx1"/>
                </a:solidFill>
                <a:effectLst/>
                <a:latin typeface="Arial" panose="020B0604020202020204" pitchFamily="34" charset="0"/>
                <a:ea typeface="ＭＳ Ｐ明朝" pitchFamily="24"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xfrm>
            <a:off x="914400" y="4343400"/>
            <a:ext cx="5029200"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 OT Preaching</a:t>
            </a:r>
          </a:p>
        </p:txBody>
      </p:sp>
    </p:spTree>
    <p:extLst>
      <p:ext uri="{BB962C8B-B14F-4D97-AF65-F5344CB8AC3E}">
        <p14:creationId xmlns:p14="http://schemas.microsoft.com/office/powerpoint/2010/main" val="11884575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Chronologically, these writings appear in the order of Zephaniah, Habakkuk, and Lamentations. Yet they address the issue of God judging sin in Judah. </a:t>
            </a:r>
          </a:p>
          <a:p>
            <a:r>
              <a:rPr lang="en-US" dirty="0"/>
              <a:t>___________________</a:t>
            </a:r>
          </a:p>
          <a:p>
            <a:r>
              <a:rPr lang="en-US" dirty="0"/>
              <a:t>OS-25-Lamentations-148</a:t>
            </a:r>
          </a:p>
          <a:p>
            <a:r>
              <a:rPr lang="en-US" dirty="0"/>
              <a:t>OS-35-Habakkuk-161</a:t>
            </a:r>
          </a:p>
          <a:p>
            <a:r>
              <a:rPr lang="en-US" dirty="0"/>
              <a:t>OS-36-Zephaniah-22</a:t>
            </a:r>
          </a:p>
        </p:txBody>
      </p:sp>
      <p:sp>
        <p:nvSpPr>
          <p:cNvPr id="4" name="Slide Number Placeholder 3"/>
          <p:cNvSpPr>
            <a:spLocks noGrp="1"/>
          </p:cNvSpPr>
          <p:nvPr>
            <p:ph type="sldNum" sz="quarter" idx="5"/>
          </p:nvPr>
        </p:nvSpPr>
        <p:spPr/>
        <p:txBody>
          <a:bodyPr/>
          <a:lstStyle/>
          <a:p>
            <a:pPr>
              <a:defRPr/>
            </a:pPr>
            <a:fld id="{C2E6496C-3AB7-0944-B4AE-EAE7D0555BEB}" type="slidenum">
              <a:rPr lang="en-US" smtClean="0"/>
              <a:pPr>
                <a:defRPr/>
              </a:pPr>
              <a:t>161</a:t>
            </a:fld>
            <a:endParaRPr lang="en-US"/>
          </a:p>
        </p:txBody>
      </p:sp>
    </p:spTree>
    <p:extLst>
      <p:ext uri="{BB962C8B-B14F-4D97-AF65-F5344CB8AC3E}">
        <p14:creationId xmlns:p14="http://schemas.microsoft.com/office/powerpoint/2010/main" val="157295064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Chronologically, these writings appear in the order of Zephaniah, Habakkuk, and Lamentations. Yet they address the issue of God judging sin in Judah. </a:t>
            </a:r>
          </a:p>
          <a:p>
            <a:r>
              <a:rPr lang="en-US" dirty="0"/>
              <a:t>___________________</a:t>
            </a:r>
          </a:p>
          <a:p>
            <a:r>
              <a:rPr lang="en-US" dirty="0"/>
              <a:t>OS-25-Lamentations-149</a:t>
            </a:r>
          </a:p>
          <a:p>
            <a:r>
              <a:rPr lang="en-US" dirty="0"/>
              <a:t>OS-35-Habakkuk-162</a:t>
            </a:r>
          </a:p>
          <a:p>
            <a:r>
              <a:rPr lang="en-US" dirty="0"/>
              <a:t>OS-36-Zephaniah-23</a:t>
            </a:r>
          </a:p>
        </p:txBody>
      </p:sp>
      <p:sp>
        <p:nvSpPr>
          <p:cNvPr id="4" name="Slide Number Placeholder 3"/>
          <p:cNvSpPr>
            <a:spLocks noGrp="1"/>
          </p:cNvSpPr>
          <p:nvPr>
            <p:ph type="sldNum" sz="quarter" idx="5"/>
          </p:nvPr>
        </p:nvSpPr>
        <p:spPr/>
        <p:txBody>
          <a:bodyPr/>
          <a:lstStyle/>
          <a:p>
            <a:pPr>
              <a:defRPr/>
            </a:pPr>
            <a:fld id="{C2E6496C-3AB7-0944-B4AE-EAE7D0555BEB}" type="slidenum">
              <a:rPr lang="en-US" smtClean="0"/>
              <a:pPr>
                <a:defRPr/>
              </a:pPr>
              <a:t>162</a:t>
            </a:fld>
            <a:endParaRPr lang="en-US"/>
          </a:p>
        </p:txBody>
      </p:sp>
    </p:spTree>
    <p:extLst>
      <p:ext uri="{BB962C8B-B14F-4D97-AF65-F5344CB8AC3E}">
        <p14:creationId xmlns:p14="http://schemas.microsoft.com/office/powerpoint/2010/main" val="130284674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94B9EAD-CEB4-7F4B-803F-79AFA61AAC23}" type="slidenum">
              <a:rPr lang="en-US" sz="1200">
                <a:solidFill>
                  <a:prstClr val="black"/>
                </a:solidFill>
              </a:rPr>
              <a:pPr/>
              <a:t>163</a:t>
            </a:fld>
            <a:endParaRPr lang="en-US" sz="1200">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5B1041D-35F4-2241-B61A-2D9A16B1F7BD}" type="slidenum">
              <a:rPr lang="en-US" sz="1200">
                <a:solidFill>
                  <a:prstClr val="black"/>
                </a:solidFill>
              </a:rPr>
              <a:pPr/>
              <a:t>164</a:t>
            </a:fld>
            <a:endParaRPr lang="en-US" sz="1200">
              <a:solidFill>
                <a:prstClr val="black"/>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914400" y="4343400"/>
            <a:ext cx="5029200"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b="1" kern="1200" dirty="0">
                <a:solidFill>
                  <a:schemeClr val="tx1"/>
                </a:solidFill>
                <a:effectLst/>
                <a:latin typeface="Arial" panose="020B0604020202020204" pitchFamily="34" charset="0"/>
                <a:ea typeface="ＭＳ Ｐ明朝" pitchFamily="24" charset="-128"/>
                <a:cs typeface="Arial" panose="020B0604020202020204" pitchFamily="34" charset="0"/>
              </a:rPr>
              <a:t>Why is the word “pronunciation” so difficult to say? I don’t know!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65B63F0-93D9-A04A-84CE-79F04CD1E508}" type="slidenum">
              <a:rPr lang="en-US" sz="1200">
                <a:solidFill>
                  <a:prstClr val="black"/>
                </a:solidFill>
              </a:rPr>
              <a:pPr/>
              <a:t>165</a:t>
            </a:fld>
            <a:endParaRPr lang="en-US" sz="1200">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7DA5BE4-C973-D446-AE09-B48FA7C265C7}" type="slidenum">
              <a:rPr lang="en-US" sz="1200">
                <a:solidFill>
                  <a:prstClr val="black"/>
                </a:solidFill>
              </a:rPr>
              <a:pPr/>
              <a:t>166</a:t>
            </a:fld>
            <a:endParaRPr lang="en-US" sz="1200">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227139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In 539 BC Belshazzar denied God's sovereignty at a huge party by praising false gods while drinking from the temple goblets (5:1-4).</a:t>
            </a:r>
          </a:p>
          <a:p>
            <a:pPr eaLnBrk="1" hangingPunct="1"/>
            <a:r>
              <a:rPr lang="en-US" b="1" dirty="0">
                <a:latin typeface="Arial" panose="020B0604020202020204" pitchFamily="34" charset="0"/>
                <a:ea typeface="ＭＳ Ｐゴシック" charset="0"/>
                <a:cs typeface="Arial" panose="020B0604020202020204" pitchFamily="34" charset="0"/>
              </a:rPr>
              <a:t>God hid his judgment due to Belshazzar’s pride in an unreadable wall inscription that the wise men could not decipher (5:5-9).</a:t>
            </a:r>
          </a:p>
          <a:p>
            <a:pPr eaLnBrk="1" hangingPunct="1"/>
            <a:r>
              <a:rPr lang="en-US" b="1" dirty="0">
                <a:latin typeface="Arial" panose="020B0604020202020204" pitchFamily="34" charset="0"/>
                <a:ea typeface="ＭＳ Ｐゴシック" charset="0"/>
                <a:cs typeface="Arial" panose="020B0604020202020204" pitchFamily="34" charset="0"/>
              </a:rPr>
              <a:t>God helped Daniel interpret the inscription as his judgment on Belshazzar’s pride and wisdom for the humble (5:10-28).</a:t>
            </a: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OS-27-Daniel-124</a:t>
            </a:r>
          </a:p>
          <a:p>
            <a:pPr eaLnBrk="1" hangingPunct="1"/>
            <a:r>
              <a:rPr lang="en-US" b="1" dirty="0">
                <a:latin typeface="Arial" panose="020B0604020202020204" pitchFamily="34" charset="0"/>
                <a:ea typeface="ＭＳ Ｐゴシック" charset="0"/>
                <a:cs typeface="Arial" panose="020B0604020202020204" pitchFamily="34" charset="0"/>
              </a:rPr>
              <a:t>OS-35-Habakkuk-168</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83866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293751-C8E7-7F45-B85C-D2474A2FF4D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xfrm>
            <a:off x="914400" y="4343400"/>
            <a:ext cx="5029200" cy="406265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en-US" altLang="ja-JP" b="1"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1" dirty="0" err="1">
                <a:latin typeface="Arial" panose="020B0604020202020204" pitchFamily="34" charset="0"/>
                <a:ea typeface="ＭＳ Ｐゴシック" charset="0"/>
                <a:cs typeface="Arial" panose="020B0604020202020204" pitchFamily="34" charset="0"/>
              </a:rPr>
              <a:t>Ugbaru</a:t>
            </a:r>
            <a:r>
              <a:rPr lang="en-US" altLang="ja-JP" b="1" dirty="0">
                <a:latin typeface="Arial" panose="020B0604020202020204" pitchFamily="34" charset="0"/>
                <a:ea typeface="ＭＳ Ｐゴシック" charset="0"/>
                <a:cs typeface="Arial" panose="020B0604020202020204" pitchFamily="34" charset="0"/>
              </a:rPr>
              <a:t>, governor of </a:t>
            </a:r>
            <a:r>
              <a:rPr lang="en-US" altLang="ja-JP" b="1" dirty="0" err="1">
                <a:latin typeface="Arial" panose="020B0604020202020204" pitchFamily="34" charset="0"/>
                <a:ea typeface="ＭＳ Ｐゴシック" charset="0"/>
                <a:cs typeface="Arial" panose="020B0604020202020204" pitchFamily="34" charset="0"/>
              </a:rPr>
              <a:t>Gutium</a:t>
            </a:r>
            <a:r>
              <a:rPr lang="en-US" altLang="ja-JP" b="1"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name means "</a:t>
            </a:r>
            <a:r>
              <a:rPr lang="en-US" altLang="ja-JP" b="1" dirty="0" err="1">
                <a:latin typeface="Arial" panose="020B0604020202020204" pitchFamily="34" charset="0"/>
                <a:ea typeface="ＭＳ Ｐゴシック" charset="0"/>
                <a:cs typeface="Arial" panose="020B0604020202020204" pitchFamily="34" charset="0"/>
              </a:rPr>
              <a:t>Bel</a:t>
            </a:r>
            <a:r>
              <a:rPr lang="en-US" altLang="ja-JP" b="1" dirty="0">
                <a:latin typeface="Arial" panose="020B0604020202020204" pitchFamily="34" charset="0"/>
                <a:ea typeface="ＭＳ Ｐゴシック" charset="0"/>
                <a:cs typeface="Arial" panose="020B0604020202020204" pitchFamily="34" charset="0"/>
              </a:rPr>
              <a:t> (another name for the god </a:t>
            </a:r>
            <a:r>
              <a:rPr lang="en-US" altLang="ja-JP" b="1" dirty="0" err="1">
                <a:latin typeface="Arial" panose="020B0604020202020204" pitchFamily="34" charset="0"/>
                <a:ea typeface="ＭＳ Ｐゴシック" charset="0"/>
                <a:cs typeface="Arial" panose="020B0604020202020204" pitchFamily="34" charset="0"/>
              </a:rPr>
              <a:t>Marduk</a:t>
            </a:r>
            <a:r>
              <a:rPr lang="en-US" altLang="ja-JP" b="1" dirty="0">
                <a:latin typeface="Arial" panose="020B0604020202020204" pitchFamily="34" charset="0"/>
                <a:ea typeface="ＭＳ Ｐゴシック" charset="0"/>
                <a:cs typeface="Arial" panose="020B0604020202020204" pitchFamily="34" charset="0"/>
              </a:rPr>
              <a:t>) has protected the king." Perhaps the banquet was given to show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1"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The Bible Knowledge Commentary : An Exposition of the Scriptures (Wheaton, IL: Victor Books, 1983-1985), 1:1344.</a:t>
            </a: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OS-27-Daniel-125</a:t>
            </a:r>
          </a:p>
          <a:p>
            <a:pPr eaLnBrk="1" hangingPunct="1"/>
            <a:r>
              <a:rPr lang="en-US" b="1" dirty="0">
                <a:latin typeface="Arial" panose="020B0604020202020204" pitchFamily="34" charset="0"/>
                <a:ea typeface="ＭＳ Ｐゴシック" charset="0"/>
                <a:cs typeface="Arial" panose="020B0604020202020204" pitchFamily="34" charset="0"/>
              </a:rPr>
              <a:t>OS-35-Habakkuk-169</a:t>
            </a:r>
          </a:p>
          <a:p>
            <a:pPr lvl="1" algn="l"/>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7583050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24445-A15E-0E44-8E6E-5A1AE6E644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Herodotus was a reputable Greek historian who recorded the unsuccessful Persian invasion of Greece and the later fall of Babylon.</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OS-27-Daniel-126</a:t>
            </a:r>
          </a:p>
          <a:p>
            <a:pPr eaLnBrk="1" hangingPunct="1"/>
            <a:r>
              <a:rPr lang="en-US" b="1" dirty="0">
                <a:latin typeface="Arial" panose="020B0604020202020204" pitchFamily="34" charset="0"/>
                <a:ea typeface="ＭＳ Ｐゴシック" charset="0"/>
                <a:cs typeface="Arial" panose="020B0604020202020204" pitchFamily="34" charset="0"/>
              </a:rPr>
              <a:t>OS-35-Habakkuk-170</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B8CA15-C852-EE46-916A-5F2382280E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xfrm>
            <a:off x="914400" y="4343400"/>
            <a:ext cx="5029200" cy="136652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0" kern="1200" dirty="0">
                <a:solidFill>
                  <a:schemeClr val="tx1"/>
                </a:solidFill>
                <a:effectLst/>
                <a:latin typeface="Times New Roman" pitchFamily="-112" charset="0"/>
                <a:ea typeface="ＭＳ Ｐゴシック" pitchFamily="-112" charset="-128"/>
                <a:cs typeface="ＭＳ Ｐゴシック" pitchFamily="-112" charset="-128"/>
              </a:rPr>
              <a:t>The Greek historian Herodotus describes the fall of Babylon in the same manner as does Daniel 5 with a surprise attack while the Babylonians had a party or festival.</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OS-27-Daniel-127</a:t>
            </a:r>
          </a:p>
          <a:p>
            <a:pPr eaLnBrk="1" hangingPunct="1"/>
            <a:r>
              <a:rPr lang="en-US" b="1" dirty="0">
                <a:latin typeface="Arial" panose="020B0604020202020204" pitchFamily="34" charset="0"/>
                <a:ea typeface="ＭＳ Ｐゴシック" charset="0"/>
                <a:cs typeface="Arial" panose="020B0604020202020204" pitchFamily="34" charset="0"/>
              </a:rPr>
              <a:t>OS-35-Habakkuk-171</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05AD630-B3FC-324D-AFE9-F3DF943C66D8}" type="slidenum">
              <a:rPr lang="en-US" sz="1200">
                <a:solidFill>
                  <a:prstClr val="black"/>
                </a:solidFill>
              </a:rPr>
              <a:pPr/>
              <a:t>173</a:t>
            </a:fld>
            <a:endParaRPr lang="en-US" sz="1200">
              <a:solidFill>
                <a:prstClr val="black"/>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7E9D233-932A-7A48-BA44-4B0C4A821170}" type="slidenum">
              <a:rPr lang="en-US" sz="1200">
                <a:solidFill>
                  <a:prstClr val="black"/>
                </a:solidFill>
              </a:rPr>
              <a:pPr/>
              <a:t>179</a:t>
            </a:fld>
            <a:endParaRPr lang="en-US" sz="1200">
              <a:solidFill>
                <a:prstClr val="black"/>
              </a:solidFill>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xfrm>
            <a:off x="914400" y="4343400"/>
            <a:ext cx="5029200"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OS is 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914400" y="4343400"/>
            <a:ext cx="5029200" cy="4616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b="1" kern="1200" dirty="0">
                <a:solidFill>
                  <a:schemeClr val="tx1"/>
                </a:solidFill>
                <a:effectLst/>
                <a:latin typeface="Arial" panose="020B0604020202020204" pitchFamily="34" charset="0"/>
                <a:ea typeface="ＭＳ Ｐ明朝" pitchFamily="24" charset="-128"/>
                <a:cs typeface="Arial" panose="020B0604020202020204" pitchFamily="34" charset="0"/>
              </a:rPr>
              <a:t>I often hear people say “pro-noun-ci-a-</a:t>
            </a:r>
            <a:r>
              <a:rPr kumimoji="1" lang="en-US" sz="1200" b="1" kern="1200" dirty="0" err="1">
                <a:solidFill>
                  <a:schemeClr val="tx1"/>
                </a:solidFill>
                <a:effectLst/>
                <a:latin typeface="Arial" panose="020B0604020202020204" pitchFamily="34" charset="0"/>
                <a:ea typeface="ＭＳ Ｐ明朝" pitchFamily="24" charset="-128"/>
                <a:cs typeface="Arial" panose="020B0604020202020204" pitchFamily="34" charset="0"/>
              </a:rPr>
              <a:t>tion</a:t>
            </a:r>
            <a:r>
              <a:rPr kumimoji="1" lang="en-US" sz="1200" b="1" kern="1200" dirty="0">
                <a:solidFill>
                  <a:schemeClr val="tx1"/>
                </a:solidFill>
                <a:effectLst/>
                <a:latin typeface="Arial" panose="020B0604020202020204" pitchFamily="34" charset="0"/>
                <a:ea typeface="ＭＳ Ｐ明朝" pitchFamily="24" charset="-128"/>
                <a:cs typeface="Arial" panose="020B0604020202020204" pitchFamily="34" charset="0"/>
              </a:rPr>
              <a:t>,” but I’m not sure why either way is so tough to say.</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914400" y="4343400"/>
            <a:ext cx="5029200" cy="83099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b="1" kern="1200" dirty="0">
                <a:solidFill>
                  <a:schemeClr val="tx1"/>
                </a:solidFill>
                <a:effectLst/>
                <a:latin typeface="Arial" panose="020B0604020202020204" pitchFamily="34" charset="0"/>
                <a:ea typeface="ＭＳ Ｐ明朝" pitchFamily="24" charset="-128"/>
                <a:cs typeface="Arial" panose="020B0604020202020204" pitchFamily="34" charset="0"/>
              </a:rPr>
              <a:t>On a more serious note, while many here in Singapore see their entire family trust Christ, I don’t know why my parents haven’t learned to genuinely love Jesus even though I have prayed for them for 45 years.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865414"/>
            <a:ext cx="29718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xfrm>
            <a:off x="914400" y="4343400"/>
            <a:ext cx="5029200" cy="4616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algn="l" eaLnBrk="1" hangingPunct="1">
              <a:spcBef>
                <a:spcPts val="1200"/>
              </a:spcBef>
              <a:spcAft>
                <a:spcPts val="300"/>
              </a:spcAft>
            </a:pPr>
            <a:r>
              <a:rPr kumimoji="1" lang="en-US" sz="1200" b="1" kern="1200" dirty="0">
                <a:solidFill>
                  <a:schemeClr val="tx1"/>
                </a:solidFill>
                <a:effectLst/>
                <a:latin typeface="Arial" panose="020B0604020202020204" pitchFamily="34" charset="0"/>
                <a:ea typeface="ＭＳ Ｐ明朝" pitchFamily="24" charset="-128"/>
                <a:cs typeface="Arial" panose="020B0604020202020204" pitchFamily="34" charset="0"/>
              </a:rPr>
              <a:t>Also, why don’t our families passionately love Jesus?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914400" y="4343400"/>
            <a:ext cx="5029200" cy="701731"/>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明朝" pitchFamily="24" charset="-128"/>
                <a:cs typeface="Arial" panose="020B0604020202020204" pitchFamily="34" charset="0"/>
              </a:rPr>
              <a:t>Why do ungodly people always seem to have more money than the godly? I also can’t tell you the answer.</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914400" y="4343400"/>
            <a:ext cx="5029200" cy="701731"/>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明朝" pitchFamily="24" charset="-128"/>
                <a:cs typeface="Arial" panose="020B0604020202020204" pitchFamily="34" charset="0"/>
              </a:rPr>
              <a:t>I also can’t tell you the reason for a lot of other things. Honestly, it seems like in some ways, I have more questions than answers!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明朝" pitchFamily="24" charset="-128"/>
                <a:cs typeface="Arial" panose="020B0604020202020204" pitchFamily="34" charset="0"/>
              </a:rPr>
              <a:t>What issue confounds you right now?</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701731"/>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明朝" pitchFamily="24" charset="-128"/>
                <a:cs typeface="Arial" panose="020B0604020202020204" pitchFamily="34" charset="0"/>
              </a:rPr>
              <a:t>If you could ask God a personal question about your life, what would you ask?</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xfrm>
            <a:off x="3886200" y="8867001"/>
            <a:ext cx="2971800"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Rot="1" noChangeAspect="1" noChangeArrowheads="1"/>
          </p:cNvSpPr>
          <p:nvPr>
            <p:ph type="sldImg"/>
          </p:nvPr>
        </p:nvSpPr>
        <p:spPr/>
      </p:sp>
      <p:sp>
        <p:nvSpPr>
          <p:cNvPr id="51202" name="Rectangle 2"/>
          <p:cNvSpPr>
            <a:spLocks noGrp="1" noChangeArrowheads="1"/>
          </p:cNvSpPr>
          <p:nvPr>
            <p:ph type="body" sz="quarter" idx="1"/>
          </p:nvPr>
        </p:nvSpPr>
        <p:spPr>
          <a:xfrm>
            <a:off x="914400" y="4343400"/>
            <a:ext cx="5029200" cy="1071062"/>
          </a:xfrm>
        </p:spPr>
        <p:txBody>
          <a:bodyPr/>
          <a:lstStyle/>
          <a:p>
            <a:pPr lvl="3" indent="0"/>
            <a:r>
              <a:rPr lang="ar-JO" b="1" dirty="0">
                <a:latin typeface="Arial" panose="020B0604020202020204" pitchFamily="34" charset="0"/>
                <a:cs typeface="Arial" panose="020B0604020202020204" pitchFamily="34" charset="0"/>
                <a:sym typeface="Arial" pitchFamily="34" charset="0"/>
              </a:rPr>
              <a:t>On a more global scale, why doesn’t God punish people who blaspheme his name—or kill or rape or cheat others?</a:t>
            </a:r>
          </a:p>
          <a:p>
            <a:pPr lvl="3" indent="0"/>
            <a:r>
              <a:rPr lang="ar-JO" b="1" dirty="0">
                <a:latin typeface="Arial" panose="020B0604020202020204" pitchFamily="34" charset="0"/>
                <a:cs typeface="Arial" panose="020B0604020202020204" pitchFamily="34" charset="0"/>
                <a:sym typeface="Arial" pitchFamily="34" charset="0"/>
              </a:rPr>
              <a:t>How can we handle these injustices without turning into cynics? Basically…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997196"/>
          </a:xfrm>
        </p:spPr>
        <p:txBody>
          <a:bodyPr/>
          <a:lstStyle/>
          <a:p>
            <a:endParaRPr lang="en-SG" b="1" dirty="0">
              <a:effectLst/>
              <a:latin typeface="Arial" panose="020B0604020202020204" pitchFamily="34" charset="0"/>
              <a:cs typeface="Arial" panose="020B0604020202020204" pitchFamily="34" charset="0"/>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We</a:t>
            </a:r>
            <a:r>
              <a:rPr lang="en-SG" b="1" baseline="0" dirty="0">
                <a:latin typeface="Arial" panose="020B0604020202020204" pitchFamily="34" charset="0"/>
                <a:cs typeface="Arial" panose="020B0604020202020204" pitchFamily="34" charset="0"/>
              </a:rPr>
              <a:t> all know the value of a godly mother, so..</a:t>
            </a:r>
            <a:r>
              <a:rPr lang="en-SG" b="1"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2E6496C-3AB7-0944-B4AE-EAE7D0555BEB}"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Tree>
    <p:extLst>
      <p:ext uri="{BB962C8B-B14F-4D97-AF65-F5344CB8AC3E}">
        <p14:creationId xmlns:p14="http://schemas.microsoft.com/office/powerpoint/2010/main" val="3324913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xfrm>
            <a:off x="3886200" y="8867001"/>
            <a:ext cx="2971800"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7FF00E0-797B-214A-86F3-293E1474D880}"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701731"/>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SG" b="1" dirty="0">
              <a:effectLst/>
              <a:latin typeface="Arial" panose="020B0604020202020204" pitchFamily="34" charset="0"/>
              <a:cs typeface="Arial" panose="020B0604020202020204" pitchFamily="34" charset="0"/>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I can imagine someone saying, “Lord, why did you take my mother when I was young?”</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xfrm>
            <a:off x="3886200" y="8867001"/>
            <a:ext cx="2971800"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7FF00E0-797B-214A-86F3-293E1474D880}"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701731"/>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Others might wonder why they can’t find a job—or why their nice boss was replaced with a mean boss. </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88639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On a more global scale, why doesn’t God punish people who blaspheme his name—or kill or rape or cheat others?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How can we handle these injustices without turning into cynics? Basically…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914400" y="4343400"/>
            <a:ext cx="5029200" cy="701731"/>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What should we do when we ask God but our</a:t>
            </a:r>
            <a:r>
              <a:rPr lang="en-US" b="1" baseline="0" dirty="0">
                <a:latin typeface="Arial" panose="020B0604020202020204" pitchFamily="34" charset="0"/>
                <a:cs typeface="Arial" panose="020B0604020202020204" pitchFamily="34" charset="0"/>
              </a:rPr>
              <a:t> question is met with silence?</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C9FC2D-651B-1C4A-B049-90FC20B0B4E0}"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xfrm>
            <a:off x="914400" y="4343400"/>
            <a:ext cx="5029200" cy="295465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kumimoji="1" lang="en-US" sz="1200" b="1" kern="1200" dirty="0">
                <a:solidFill>
                  <a:schemeClr val="tx1"/>
                </a:solidFill>
                <a:effectLst/>
                <a:latin typeface="Arial" panose="020B0604020202020204" pitchFamily="34" charset="0"/>
                <a:ea typeface="ＭＳ Ｐ明朝" pitchFamily="24" charset="-128"/>
                <a:cs typeface="Arial" panose="020B0604020202020204" pitchFamily="34" charset="0"/>
              </a:rPr>
              <a:t>Nahum, Zephaniah, and Habakkuk ministered in turbulent times of transition from Assyria to Babylon near the end of Judah's surviving kingdom (Israel had been destroyed a century earlier). Judah saw their final godly king Josiah killed in 609 while God raised up many prophets to warn the people. In addition to Nahum, Zephaniah, and Habakkuk, others not depicted here include Jeremiah and Joel in Judah and Ezekiel and Daniel in Babylon.</a:t>
            </a:r>
          </a:p>
          <a:p>
            <a:pPr eaLnBrk="1" hangingPunct="1"/>
            <a:r>
              <a:rPr kumimoji="1" lang="en-US" sz="1200" b="1" kern="1200" dirty="0">
                <a:solidFill>
                  <a:schemeClr val="tx1"/>
                </a:solidFill>
                <a:effectLst/>
                <a:latin typeface="Arial" panose="020B0604020202020204" pitchFamily="34" charset="0"/>
                <a:ea typeface="ＭＳ Ｐ明朝" pitchFamily="24" charset="-128"/>
                <a:cs typeface="Arial" panose="020B0604020202020204" pitchFamily="34" charset="0"/>
              </a:rPr>
              <a:t>_____________</a:t>
            </a:r>
          </a:p>
          <a:p>
            <a:pPr eaLnBrk="1" hangingPunct="1"/>
            <a:r>
              <a:rPr kumimoji="1" lang="en-US" sz="1200" b="1" kern="1200" dirty="0">
                <a:solidFill>
                  <a:schemeClr val="tx1"/>
                </a:solidFill>
                <a:effectLst/>
                <a:latin typeface="Arial" panose="020B0604020202020204" pitchFamily="34" charset="0"/>
                <a:ea typeface="ＭＳ Ｐ明朝" pitchFamily="24" charset="-128"/>
                <a:cs typeface="Arial" panose="020B0604020202020204" pitchFamily="34" charset="0"/>
              </a:rPr>
              <a:t>Common-409</a:t>
            </a:r>
          </a:p>
          <a:p>
            <a:pPr eaLnBrk="1" hangingPunct="1"/>
            <a:r>
              <a:rPr kumimoji="1" lang="en-US" sz="1200" b="1" kern="1200" dirty="0">
                <a:solidFill>
                  <a:schemeClr val="tx1"/>
                </a:solidFill>
                <a:effectLst/>
                <a:latin typeface="Arial" panose="020B0604020202020204" pitchFamily="34" charset="0"/>
                <a:ea typeface="ＭＳ Ｐ明朝" pitchFamily="24" charset="-128"/>
                <a:cs typeface="Arial" panose="020B0604020202020204" pitchFamily="34" charset="0"/>
              </a:rPr>
              <a:t>BE-35-Habakkuk-17</a:t>
            </a:r>
          </a:p>
          <a:p>
            <a:pPr eaLnBrk="1" hangingPunct="1"/>
            <a:r>
              <a:rPr kumimoji="1" lang="en-US" sz="1200" b="1" kern="1200" dirty="0">
                <a:solidFill>
                  <a:schemeClr val="tx1"/>
                </a:solidFill>
                <a:effectLst/>
                <a:latin typeface="Arial" panose="020B0604020202020204" pitchFamily="34" charset="0"/>
                <a:ea typeface="ＭＳ Ｐ明朝" pitchFamily="24" charset="-128"/>
                <a:cs typeface="Arial" panose="020B0604020202020204" pitchFamily="34" charset="0"/>
              </a:rPr>
              <a:t>OS-34-Nahum-36</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sz="1200" b="1" kern="1200" dirty="0">
                <a:solidFill>
                  <a:schemeClr val="tx1"/>
                </a:solidFill>
                <a:effectLst/>
                <a:latin typeface="Arial" panose="020B0604020202020204" pitchFamily="34" charset="0"/>
                <a:ea typeface="ＭＳ Ｐ明朝" pitchFamily="24" charset="-128"/>
                <a:cs typeface="Arial" panose="020B0604020202020204" pitchFamily="34" charset="0"/>
              </a:rPr>
              <a:t>OS-35-Habakkuk-43</a:t>
            </a:r>
            <a:endParaRPr lang="en-US" sz="1200" b="1" dirty="0">
              <a:latin typeface="Arial" panose="020B0604020202020204" pitchFamily="34" charset="0"/>
              <a:ea typeface="ＭＳ Ｐ明朝" charset="0"/>
              <a:cs typeface="Arial" panose="020B0604020202020204" pitchFamily="34" charset="0"/>
            </a:endParaRPr>
          </a:p>
          <a:p>
            <a:pPr eaLnBrk="1" hangingPunct="1"/>
            <a:r>
              <a:rPr kumimoji="1" lang="en-US" sz="1200" b="1" kern="1200" dirty="0">
                <a:solidFill>
                  <a:schemeClr val="tx1"/>
                </a:solidFill>
                <a:effectLst/>
                <a:latin typeface="Arial" panose="020B0604020202020204" pitchFamily="34" charset="0"/>
                <a:ea typeface="ＭＳ Ｐ明朝" pitchFamily="24" charset="-128"/>
                <a:cs typeface="Arial" panose="020B0604020202020204" pitchFamily="34" charset="0"/>
              </a:rPr>
              <a:t>OS-36-Zephaniah-60</a:t>
            </a:r>
          </a:p>
        </p:txBody>
      </p:sp>
    </p:spTree>
    <p:extLst>
      <p:ext uri="{BB962C8B-B14F-4D97-AF65-F5344CB8AC3E}">
        <p14:creationId xmlns:p14="http://schemas.microsoft.com/office/powerpoint/2010/main" val="4207534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E6496C-3AB7-0944-B4AE-EAE7D0555BEB}" type="slidenum">
              <a:rPr lang="en-US"/>
              <a:pPr>
                <a:defRPr/>
              </a:pPr>
              <a:t>44</a:t>
            </a:fld>
            <a:endParaRPr lang="en-US"/>
          </a:p>
        </p:txBody>
      </p:sp>
    </p:spTree>
    <p:extLst>
      <p:ext uri="{BB962C8B-B14F-4D97-AF65-F5344CB8AC3E}">
        <p14:creationId xmlns:p14="http://schemas.microsoft.com/office/powerpoint/2010/main" val="33639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646331"/>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b="1" kern="1200" dirty="0">
                <a:solidFill>
                  <a:schemeClr val="tx1"/>
                </a:solidFill>
                <a:effectLst/>
                <a:latin typeface="Arial" panose="020B0604020202020204" pitchFamily="34" charset="0"/>
                <a:ea typeface="ＭＳ Ｐ明朝" pitchFamily="24" charset="-128"/>
                <a:cs typeface="Arial" panose="020B0604020202020204" pitchFamily="34" charset="0"/>
              </a:rPr>
              <a:t>During the final years of Judah, an obscure prophet named Habakkuk spoke for God. We know that from Habakkuk 1:1—“This is the message that the prophet Habakkuk received in a vision.”</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BCD983-D809-5042-9AFD-22C95DEACE90}"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3534D18-302C-5C44-A39E-9F8BE420982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xfrm>
            <a:off x="914400" y="4343400"/>
            <a:ext cx="5029200" cy="1016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Times New Roman" charset="0"/>
                <a:ea typeface="ＭＳ 明朝" charset="0"/>
                <a:cs typeface="ＭＳ 明朝" charset="0"/>
              </a:rPr>
              <a:t>If Habakkuk prophesied about 600 BC, he lived under King </a:t>
            </a:r>
            <a:r>
              <a:rPr lang="en-US" altLang="ja-JP" dirty="0" err="1">
                <a:latin typeface="Times New Roman" charset="0"/>
                <a:ea typeface="ＭＳ 明朝" charset="0"/>
                <a:cs typeface="ＭＳ 明朝" charset="0"/>
              </a:rPr>
              <a:t>Jehoiakim</a:t>
            </a:r>
            <a:r>
              <a:rPr lang="en-US" altLang="ja-JP" dirty="0">
                <a:latin typeface="Times New Roman" charset="0"/>
                <a:ea typeface="ＭＳ 明朝" charset="0"/>
                <a:cs typeface="ＭＳ 明朝" charset="0"/>
              </a:rPr>
              <a:t>. The pious Josiah had been slain so the brief era of reform had ended. After a reign of three months </a:t>
            </a:r>
            <a:r>
              <a:rPr lang="en-US" altLang="ja-JP" dirty="0" err="1">
                <a:latin typeface="Times New Roman" charset="0"/>
                <a:ea typeface="ＭＳ 明朝" charset="0"/>
                <a:cs typeface="ＭＳ 明朝" charset="0"/>
              </a:rPr>
              <a:t>Jehoahaz</a:t>
            </a:r>
            <a:r>
              <a:rPr lang="en-US" altLang="ja-JP" dirty="0">
                <a:latin typeface="Times New Roman" charset="0"/>
                <a:ea typeface="ＭＳ 明朝" charset="0"/>
                <a:cs typeface="ＭＳ 明朝" charset="0"/>
              </a:rPr>
              <a:t> was deposed by Pharaoh </a:t>
            </a:r>
            <a:r>
              <a:rPr lang="en-US" altLang="ja-JP" dirty="0" err="1">
                <a:latin typeface="Times New Roman" charset="0"/>
                <a:ea typeface="ＭＳ 明朝" charset="0"/>
                <a:cs typeface="ＭＳ 明朝" charset="0"/>
              </a:rPr>
              <a:t>Neco</a:t>
            </a:r>
            <a:r>
              <a:rPr lang="en-US" altLang="ja-JP" dirty="0">
                <a:latin typeface="Times New Roman" charset="0"/>
                <a:ea typeface="ＭＳ 明朝" charset="0"/>
                <a:cs typeface="ＭＳ 明朝" charset="0"/>
              </a:rPr>
              <a:t>, who placed </a:t>
            </a:r>
            <a:r>
              <a:rPr lang="en-US" altLang="ja-JP" dirty="0" err="1">
                <a:latin typeface="Times New Roman" charset="0"/>
                <a:ea typeface="ＭＳ 明朝" charset="0"/>
                <a:cs typeface="ＭＳ 明朝" charset="0"/>
              </a:rPr>
              <a:t>Jehoiakim</a:t>
            </a:r>
            <a:r>
              <a:rPr lang="en-US" altLang="ja-JP" dirty="0">
                <a:latin typeface="Times New Roman" charset="0"/>
                <a:ea typeface="ＭＳ 明朝" charset="0"/>
                <a:cs typeface="ＭＳ 明朝" charset="0"/>
              </a:rPr>
              <a:t> on the throne. The latter was selfish, tyrannical and godless. In a short time, the deplorable conditions of Manasseh</a:t>
            </a:r>
            <a:r>
              <a:rPr lang="uk-UA" altLang="ja-JP" dirty="0">
                <a:latin typeface="Times New Roman" charset="0"/>
                <a:ea typeface="ＭＳ 明朝" charset="0"/>
                <a:cs typeface="ＭＳ 明朝" charset="0"/>
              </a:rPr>
              <a:t>'</a:t>
            </a:r>
            <a:r>
              <a:rPr lang="en-US" altLang="ja-JP" dirty="0">
                <a:latin typeface="Times New Roman" charset="0"/>
                <a:ea typeface="ＭＳ 明朝" charset="0"/>
                <a:cs typeface="ＭＳ 明朝" charset="0"/>
              </a:rPr>
              <a:t>s reign returned. </a:t>
            </a:r>
            <a:endParaRPr lang="en-US" dirty="0">
              <a:latin typeface="Times New Roman" charset="0"/>
              <a:ea typeface="ＭＳ Ｐ明朝" charset="0"/>
              <a:cs typeface="ＭＳ Ｐ明朝"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Rot="1" noChangeAspect="1" noChangeArrowheads="1"/>
          </p:cNvSpPr>
          <p:nvPr>
            <p:ph type="sldImg"/>
          </p:nvPr>
        </p:nvSpPr>
        <p:spPr/>
      </p:sp>
      <p:sp>
        <p:nvSpPr>
          <p:cNvPr id="53250" name="Rectangle 2"/>
          <p:cNvSpPr>
            <a:spLocks noGrp="1" noChangeArrowheads="1"/>
          </p:cNvSpPr>
          <p:nvPr>
            <p:ph type="body" sz="quarter" idx="1"/>
          </p:nvPr>
        </p:nvSpPr>
        <p:spPr>
          <a:xfrm>
            <a:off x="914400" y="4343400"/>
            <a:ext cx="5029200" cy="461665"/>
          </a:xfrm>
        </p:spPr>
        <p:txBody>
          <a:bodyPr/>
          <a:lstStyle/>
          <a:p>
            <a:r>
              <a:rPr lang="ar-JO" b="1" dirty="0">
                <a:latin typeface="Arial" panose="020B0604020202020204" pitchFamily="34" charset="0"/>
                <a:cs typeface="Arial" panose="020B0604020202020204" pitchFamily="34" charset="0"/>
                <a:sym typeface="Arial" pitchFamily="34" charset="0"/>
              </a:rPr>
              <a:t>What should we do when we ask God but our question is met with silence?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F3E705-CBA2-A742-B39C-2DA59AD29086}"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extLst>
      <p:ext uri="{BB962C8B-B14F-4D97-AF65-F5344CB8AC3E}">
        <p14:creationId xmlns:p14="http://schemas.microsoft.com/office/powerpoint/2010/main" val="1459714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3534D18-302C-5C44-A39E-9F8BE420982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xfrm>
            <a:off x="914400" y="4343400"/>
            <a:ext cx="5029200" cy="1016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Times New Roman" charset="0"/>
                <a:ea typeface="ＭＳ 明朝" charset="0"/>
                <a:cs typeface="ＭＳ 明朝" charset="0"/>
              </a:rPr>
              <a:t>If Habakkuk prophesied about 600 BC, he lived under King </a:t>
            </a:r>
            <a:r>
              <a:rPr lang="en-US" altLang="ja-JP" dirty="0" err="1">
                <a:latin typeface="Times New Roman" charset="0"/>
                <a:ea typeface="ＭＳ 明朝" charset="0"/>
                <a:cs typeface="ＭＳ 明朝" charset="0"/>
              </a:rPr>
              <a:t>Jehoiakim</a:t>
            </a:r>
            <a:r>
              <a:rPr lang="en-US" altLang="ja-JP" dirty="0">
                <a:latin typeface="Times New Roman" charset="0"/>
                <a:ea typeface="ＭＳ 明朝" charset="0"/>
                <a:cs typeface="ＭＳ 明朝" charset="0"/>
              </a:rPr>
              <a:t>. The pious Josiah had been slain so the brief era of reform had ended. After a reign of three months </a:t>
            </a:r>
            <a:r>
              <a:rPr lang="en-US" altLang="ja-JP" dirty="0" err="1">
                <a:latin typeface="Times New Roman" charset="0"/>
                <a:ea typeface="ＭＳ 明朝" charset="0"/>
                <a:cs typeface="ＭＳ 明朝" charset="0"/>
              </a:rPr>
              <a:t>Jehoahaz</a:t>
            </a:r>
            <a:r>
              <a:rPr lang="en-US" altLang="ja-JP" dirty="0">
                <a:latin typeface="Times New Roman" charset="0"/>
                <a:ea typeface="ＭＳ 明朝" charset="0"/>
                <a:cs typeface="ＭＳ 明朝" charset="0"/>
              </a:rPr>
              <a:t> was deposed by Pharaoh </a:t>
            </a:r>
            <a:r>
              <a:rPr lang="en-US" altLang="ja-JP" dirty="0" err="1">
                <a:latin typeface="Times New Roman" charset="0"/>
                <a:ea typeface="ＭＳ 明朝" charset="0"/>
                <a:cs typeface="ＭＳ 明朝" charset="0"/>
              </a:rPr>
              <a:t>Neco</a:t>
            </a:r>
            <a:r>
              <a:rPr lang="en-US" altLang="ja-JP" dirty="0">
                <a:latin typeface="Times New Roman" charset="0"/>
                <a:ea typeface="ＭＳ 明朝" charset="0"/>
                <a:cs typeface="ＭＳ 明朝" charset="0"/>
              </a:rPr>
              <a:t>, who placed </a:t>
            </a:r>
            <a:r>
              <a:rPr lang="en-US" altLang="ja-JP" dirty="0" err="1">
                <a:latin typeface="Times New Roman" charset="0"/>
                <a:ea typeface="ＭＳ 明朝" charset="0"/>
                <a:cs typeface="ＭＳ 明朝" charset="0"/>
              </a:rPr>
              <a:t>Jehoiakim</a:t>
            </a:r>
            <a:r>
              <a:rPr lang="en-US" altLang="ja-JP" dirty="0">
                <a:latin typeface="Times New Roman" charset="0"/>
                <a:ea typeface="ＭＳ 明朝" charset="0"/>
                <a:cs typeface="ＭＳ 明朝" charset="0"/>
              </a:rPr>
              <a:t> on the throne. The latter was selfish, tyrannical and godless. In a short time the deplorable conditions of Manasseh</a:t>
            </a:r>
            <a:r>
              <a:rPr lang="uk-UA" altLang="ja-JP" dirty="0">
                <a:latin typeface="Times New Roman" charset="0"/>
                <a:ea typeface="ＭＳ 明朝" charset="0"/>
                <a:cs typeface="ＭＳ 明朝" charset="0"/>
              </a:rPr>
              <a:t>'</a:t>
            </a:r>
            <a:r>
              <a:rPr lang="en-US" altLang="ja-JP" dirty="0">
                <a:latin typeface="Times New Roman" charset="0"/>
                <a:ea typeface="ＭＳ 明朝" charset="0"/>
                <a:cs typeface="ＭＳ 明朝" charset="0"/>
              </a:rPr>
              <a:t>s reign returned. </a:t>
            </a:r>
            <a:endParaRPr lang="en-US" dirty="0">
              <a:latin typeface="Times New Roman" charset="0"/>
              <a:ea typeface="ＭＳ Ｐ明朝" charset="0"/>
              <a:cs typeface="ＭＳ Ｐ明朝"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A3130E-9DB1-0742-9DA7-1FF840EE0A70}"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1D4969-A2C8-2F40-AB0A-7AFAC0590230}"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F3E705-CBA2-A742-B39C-2DA59AD29086}"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Rot="1" noChangeAspect="1" noChangeArrowheads="1"/>
          </p:cNvSpPr>
          <p:nvPr>
            <p:ph type="sldImg"/>
          </p:nvPr>
        </p:nvSpPr>
        <p:spPr/>
      </p:sp>
      <p:sp>
        <p:nvSpPr>
          <p:cNvPr id="56322" name="Rectangle 2"/>
          <p:cNvSpPr>
            <a:spLocks noGrp="1" noChangeArrowheads="1"/>
          </p:cNvSpPr>
          <p:nvPr>
            <p:ph type="body" sz="quarter" idx="1"/>
          </p:nvPr>
        </p:nvSpPr>
        <p:spPr>
          <a:xfrm>
            <a:off x="914400" y="4343400"/>
            <a:ext cx="5029200" cy="701731"/>
          </a:xfrm>
        </p:spPr>
        <p:txBody>
          <a:bodyPr/>
          <a:lstStyle/>
          <a:p>
            <a:endParaRPr lang="ar-JO" b="1" dirty="0">
              <a:latin typeface="Arial" panose="020B0604020202020204" pitchFamily="34" charset="0"/>
              <a:cs typeface="Arial" panose="020B0604020202020204" pitchFamily="34" charset="0"/>
              <a:sym typeface="Arial" pitchFamily="34" charset="0"/>
            </a:endParaRPr>
          </a:p>
          <a:p>
            <a:r>
              <a:rPr lang="ar-JO" b="1" dirty="0">
                <a:latin typeface="Arial" panose="020B0604020202020204" pitchFamily="34" charset="0"/>
                <a:cs typeface="Arial" panose="020B0604020202020204" pitchFamily="34" charset="0"/>
                <a:sym typeface="Arial" pitchFamily="34" charset="0"/>
              </a:rPr>
              <a:t>At the time you are mystified by how the LORD works, also be astonished.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6050"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86051"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E184EDC-750C-45FD-A31E-13ED6C91838C}"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86052"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10A65D6-806E-4A57-9F54-DDD93D8E86C6}"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60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386054" name="Rectangle 3"/>
          <p:cNvSpPr>
            <a:spLocks noGrp="1" noChangeArrowheads="1"/>
          </p:cNvSpPr>
          <p:nvPr>
            <p:ph type="body"/>
          </p:nvPr>
        </p:nvSpPr>
        <p:spPr>
          <a:xfrm>
            <a:off x="685800" y="4343400"/>
            <a:ext cx="5486400" cy="4114800"/>
          </a:xfrm>
          <a:noFill/>
          <a:ln/>
        </p:spPr>
        <p:txBody>
          <a:bodyPr wrap="none" anchor="ctr"/>
          <a:lstStyle/>
          <a:p>
            <a:r>
              <a:rPr lang="en-US" dirty="0">
                <a:latin typeface="Times New Roman" pitchFamily="18" charset="0"/>
              </a:rPr>
              <a:t>The Assyrian Empire—like most empires—developed in stages. Theirs was a westward expansion that conquered many areas, some of which are noted in Isaiah 7 such as Israel and Syria. A total of 12 nations allied to fight Assyria, but Isaiah 13-23 lists their alliance as a futile attempt since God destined the Assyrians to destroy them all.</a:t>
            </a:r>
          </a:p>
          <a:p>
            <a:endParaRPr lang="en-US" dirty="0"/>
          </a:p>
          <a:p>
            <a:r>
              <a:rPr lang="ar-JO" dirty="0"/>
              <a:t>Nineveh repented 100 years earlier </a:t>
            </a:r>
            <a:r>
              <a:rPr lang="en-US" dirty="0"/>
              <a:t>than Nahum </a:t>
            </a:r>
            <a:r>
              <a:rPr lang="ar-JO" dirty="0"/>
              <a:t>under Jonah but then went back to its sin.</a:t>
            </a:r>
          </a:p>
          <a:p>
            <a:r>
              <a:rPr lang="ar-JO" dirty="0"/>
              <a:t>Assyrians invaded Israel 60 years earlier</a:t>
            </a:r>
            <a:r>
              <a:rPr lang="en-US" dirty="0"/>
              <a:t> than Nahum during Isaiah's day </a:t>
            </a:r>
            <a:r>
              <a:rPr lang="ar-JO" dirty="0"/>
              <a:t>and scattered the people.</a:t>
            </a:r>
          </a:p>
          <a:p>
            <a:r>
              <a:rPr lang="ar-JO" dirty="0"/>
              <a:t>Then they destroyed 46 towns of Judah—all but Jerusalem</a:t>
            </a:r>
            <a:r>
              <a:rPr lang="en-US" dirty="0"/>
              <a:t> in 701 BC!</a:t>
            </a:r>
          </a:p>
          <a:p>
            <a:r>
              <a:rPr lang="en-US" dirty="0"/>
              <a:t>———————</a:t>
            </a:r>
          </a:p>
          <a:p>
            <a:r>
              <a:rPr lang="en-US" dirty="0">
                <a:latin typeface="Times New Roman" charset="0"/>
                <a:ea typeface="ＭＳ Ｐゴシック" charset="0"/>
                <a:cs typeface="ＭＳ Ｐゴシック" charset="0"/>
              </a:rPr>
              <a:t>Common-370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BG-03-Table of Nations &amp; OT Peoples-37</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OS-23-Isaiah1-12-slide 113</a:t>
            </a:r>
          </a:p>
          <a:p>
            <a:r>
              <a:rPr lang="en-US" dirty="0">
                <a:latin typeface="Times New Roman" charset="0"/>
                <a:ea typeface="ＭＳ Ｐゴシック" charset="0"/>
                <a:cs typeface="ＭＳ Ｐゴシック" charset="0"/>
              </a:rPr>
              <a:t>OS-34-Nahum-38</a:t>
            </a:r>
          </a:p>
          <a:p>
            <a:r>
              <a:rPr lang="en-US" dirty="0">
                <a:latin typeface="Times New Roman" charset="0"/>
                <a:ea typeface="ＭＳ Ｐゴシック" charset="0"/>
                <a:cs typeface="ＭＳ Ｐゴシック" charset="0"/>
              </a:rPr>
              <a:t>OS-35-Habakkuk-66</a:t>
            </a:r>
          </a:p>
        </p:txBody>
      </p:sp>
    </p:spTree>
    <p:extLst>
      <p:ext uri="{BB962C8B-B14F-4D97-AF65-F5344CB8AC3E}">
        <p14:creationId xmlns:p14="http://schemas.microsoft.com/office/powerpoint/2010/main" val="10161173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A420C8-59A6-2240-A66D-E6A3C7A600A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xfrm>
            <a:off x="914400" y="4343400"/>
            <a:ext cx="5029200" cy="385951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just" rtl="1">
              <a:spcBef>
                <a:spcPts val="0"/>
              </a:spcBef>
              <a:spcAft>
                <a:spcPts val="0"/>
              </a:spcAft>
            </a:pPr>
            <a:r>
              <a:rPr lang="ar-JO" sz="1800" b="1" u="none" strike="noStrike" dirty="0">
                <a:solidFill>
                  <a:srgbClr val="000000"/>
                </a:solidFill>
                <a:effectLst/>
                <a:latin typeface="Arial" panose="020B0604020202020204" pitchFamily="34" charset="0"/>
              </a:rPr>
              <a:t>أقام الله ستَّة أنبياءٍ على الأقلِّ بالارتباط بتدمير الهيكل الأوَّل عام 586 ق.م. (يقول الكثيرون إنَّ التدمير كان عام 587 ق.م.). خدَمَ أربعة أنبياءٍ بكلام النبوَّة في يهوذا نفسها، في حين خدم دانيال وحزقيال أولئك الذين جرى إحضارهم (سَبْيهم) إلى بابل.</a:t>
            </a:r>
            <a:endParaRPr lang="ar-JO" b="0" dirty="0">
              <a:effectLst/>
            </a:endParaRPr>
          </a:p>
          <a:p>
            <a:endParaRPr lang="ar-JO" b="1"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God raised up at least six prophets in association with the destruction of the first temple in 586 BC (many say 587 BC). Four spoke in Judah itself, which Daniel and Ezekiel ministered to those already brought to Babylon, as they were. </a:t>
            </a:r>
            <a:endParaRPr lang="en-US" dirty="0">
              <a:cs typeface="ＭＳ Ｐゴシック" charset="0"/>
            </a:endParaRPr>
          </a:p>
          <a:p>
            <a:r>
              <a:rPr lang="en-US" dirty="0">
                <a:cs typeface="ＭＳ Ｐゴシック" charset="0"/>
              </a:rPr>
              <a:t>____________</a:t>
            </a:r>
          </a:p>
          <a:p>
            <a:r>
              <a:rPr lang="en-US" dirty="0">
                <a:cs typeface="ＭＳ Ｐゴシック" charset="0"/>
              </a:rPr>
              <a:t>Common-317</a:t>
            </a:r>
          </a:p>
          <a:p>
            <a:r>
              <a:rPr lang="en-US" dirty="0">
                <a:cs typeface="ＭＳ Ｐゴシック" charset="0"/>
              </a:rPr>
              <a:t>OS-12-2Kings-223</a:t>
            </a:r>
          </a:p>
          <a:p>
            <a:r>
              <a:rPr lang="en-US" dirty="0">
                <a:cs typeface="ＭＳ Ｐゴシック" charset="0"/>
              </a:rPr>
              <a:t>OS-14-2Chron-282</a:t>
            </a:r>
          </a:p>
          <a:p>
            <a:r>
              <a:rPr lang="en-US" dirty="0">
                <a:cs typeface="ＭＳ Ｐゴシック" charset="0"/>
              </a:rPr>
              <a:t>OS-24-Jeremiah-37, 212, 236</a:t>
            </a:r>
          </a:p>
          <a:p>
            <a:r>
              <a:rPr lang="en-US" dirty="0">
                <a:cs typeface="ＭＳ Ｐゴシック" charset="0"/>
              </a:rPr>
              <a:t>OS-27-Daniel-105</a:t>
            </a:r>
          </a:p>
          <a:p>
            <a:endParaRPr lang="en-US" dirty="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69D458-348D-E749-82C3-BE729BBBD5A0}"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xfrm>
            <a:off x="914400" y="4343400"/>
            <a:ext cx="5029200" cy="1191095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just" rtl="1">
              <a:spcBef>
                <a:spcPts val="0"/>
              </a:spcBef>
              <a:spcAft>
                <a:spcPts val="0"/>
              </a:spcAft>
            </a:pPr>
            <a:r>
              <a:rPr lang="ar-JO" sz="1800" b="1" u="none" strike="noStrike" dirty="0">
                <a:solidFill>
                  <a:srgbClr val="000000"/>
                </a:solidFill>
                <a:effectLst/>
                <a:latin typeface="Arial" panose="020B0604020202020204" pitchFamily="34" charset="0"/>
              </a:rPr>
              <a:t>كان إرميا النبيَّ الوحيد الذي عاش في وسط أحداث سقوط أورشليم عام 586 ق.م.</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 كان عام 586 ق.م. عامًا أساسيًّا في التاريخ، والذي فيه دعا الله إرميا لإظهار رأفة الله في أورشليم حتَّى في أحلك ساعات يهوذا.</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 طوال فترة حياة إرميا، خدَمَ دانيال وحزقيال أيضًا في مناصبهم المختلفة.</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 كان دانيال يؤدِّي دورًا حيويًّا في القصر في تشكيل السياسة العامَّة بواسطة تقديم المشورة للملك.</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 كان حزقيال منفيًّا مع المسبيِّين، في حين كان الناس في بابل ينتظرون ليروا ما سيحدث لوطنهم، كان عليهم أن يتوقَّعوا ويترقَّبوا ما كان سيفعله الله من جديد بالهيكل وبأرضهم.</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وكان إرميا يؤدِّي أيضًا دوره الرئيسيَّ في أورشليم بواسطة العيش بين الناس وتوصيل رسائل إلى ملوك يهوذا. فماذا عن ملوك يهوذا؟</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 كان يوشيَّا آخِر الملوك الصالحين، وقد تُوفِّي عام 609 ق.م.</a:t>
            </a:r>
            <a:endParaRPr lang="ar-JO" b="0" dirty="0">
              <a:effectLst/>
            </a:endParaRPr>
          </a:p>
          <a:p>
            <a:pPr algn="just" rtl="1">
              <a:spcBef>
                <a:spcPts val="0"/>
              </a:spcBef>
              <a:spcAft>
                <a:spcPts val="0"/>
              </a:spcAft>
            </a:pPr>
            <a:r>
              <a:rPr lang="ar-JO" sz="1800" b="1" u="none" strike="noStrike" dirty="0">
                <a:solidFill>
                  <a:srgbClr val="000000"/>
                </a:solidFill>
                <a:effectLst/>
                <a:latin typeface="Arial" panose="020B0604020202020204" pitchFamily="34" charset="0"/>
              </a:rPr>
              <a:t>• بعده تناوبَتْ فترات حكْمِ نسْلِه من 3 شهور • إلى 11 سنة • إلى 3 شهور • إلى 11 سنةً مرَّةً أُخرى! • لكنَّ الله تكلَّم مع هؤلاء الملوك الأشرار بواسطة ثلاثة أنبياءٍ رئيسيِّين. كان إرميا هو الوحيد الذي وعَظَ وخَدَمَ في أورشليم حتَّى سقطَتِ المدينة عام 586 ق.م. في حين أُخِذ دانيال إلى بابل عام 605 ق.م. • وأُخِذ حزقيال عام 597 ق.م.</a:t>
            </a:r>
            <a:endParaRPr lang="ar-JO" b="0" dirty="0">
              <a:effectLst/>
            </a:endParaRPr>
          </a:p>
          <a:p>
            <a:endParaRPr lang="ar-JO" b="1" dirty="0">
              <a:latin typeface="Arial" panose="020B0604020202020204" pitchFamily="34" charset="0"/>
              <a:ea typeface="ＭＳ Ｐゴシック"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buFontTx/>
              <a:buNone/>
              <a:defRPr/>
            </a:pPr>
            <a:r>
              <a:rPr lang="en-US" b="1" dirty="0">
                <a:latin typeface="Arial" panose="020B0604020202020204" pitchFamily="34" charset="0"/>
                <a:ea typeface="ＭＳ Ｐゴシック" charset="0"/>
                <a:cs typeface="Arial" panose="020B0604020202020204" pitchFamily="34" charset="0"/>
              </a:rPr>
              <a:t>Jeremiah was the only prophet to live through the 586 BC fall of Jerusalem. </a:t>
            </a:r>
          </a:p>
          <a:p>
            <a:pPr lvl="0" eaLnBrk="1" fontAlgn="auto" hangingPunct="1">
              <a:spcBef>
                <a:spcPts val="0"/>
              </a:spcBef>
              <a:spcAft>
                <a:spcPts val="0"/>
              </a:spcAft>
              <a:defRPr/>
            </a:pPr>
            <a:r>
              <a:rPr lang="en-US" b="1" dirty="0">
                <a:latin typeface="Arial" panose="020B0604020202020204" pitchFamily="34" charset="0"/>
                <a:ea typeface="ＭＳ Ｐゴシック" charset="0"/>
                <a:cs typeface="Arial" panose="020B0604020202020204" pitchFamily="34" charset="0"/>
              </a:rPr>
              <a:t>• That 586 dates was key as God called Jeremiah to show God’s compassion in Jerusalem even in Judah’s darkest hours.</a:t>
            </a:r>
            <a:r>
              <a:rPr lang="en-US" b="1" baseline="0" dirty="0">
                <a:latin typeface="Arial" panose="020B0604020202020204" pitchFamily="34" charset="0"/>
                <a:ea typeface="ＭＳ Ｐゴシック" charset="0"/>
                <a:cs typeface="Arial" panose="020B0604020202020204" pitchFamily="34" charset="0"/>
              </a:rPr>
              <a:t>  </a:t>
            </a:r>
          </a:p>
          <a:p>
            <a:r>
              <a:rPr lang="en-US" b="1" dirty="0">
                <a:latin typeface="Arial" panose="020B0604020202020204" pitchFamily="34" charset="0"/>
                <a:ea typeface="ＭＳ Ｐゴシック" charset="0"/>
                <a:cs typeface="Arial" panose="020B0604020202020204" pitchFamily="34" charset="0"/>
              </a:rPr>
              <a:t>• For much of Jeremiah's life, Daniel and Ezekiel also served in their various capacities.</a:t>
            </a:r>
          </a:p>
          <a:p>
            <a:r>
              <a:rPr lang="en-US" b="1" dirty="0">
                <a:latin typeface="Arial" panose="020B0604020202020204" pitchFamily="34" charset="0"/>
                <a:ea typeface="ＭＳ Ｐゴシック" charset="0"/>
                <a:cs typeface="Arial" panose="020B0604020202020204" pitchFamily="34" charset="0"/>
              </a:rPr>
              <a:t>• Daniel was playing a vital role in the palace shaping public policy by advising the king.</a:t>
            </a:r>
          </a:p>
          <a:p>
            <a:r>
              <a:rPr lang="en-US" b="1" dirty="0">
                <a:latin typeface="Arial" panose="020B0604020202020204" pitchFamily="34" charset="0"/>
                <a:ea typeface="ＭＳ Ｐゴシック" charset="0"/>
                <a:cs typeface="Arial" panose="020B0604020202020204" pitchFamily="34" charset="0"/>
              </a:rPr>
              <a:t>• Ezekiel was an exile with the exiles. As the people in Babylon waited to see what will happen to their homeland, they needed to be expectant of what God will do once again with the temple and their land.</a:t>
            </a:r>
          </a:p>
          <a:p>
            <a:pPr marR="0" lvl="0" algn="l" defTabSz="914400" rtl="0" eaLnBrk="1" fontAlgn="auto" latinLnBrk="0" hangingPunct="1">
              <a:lnSpc>
                <a:spcPct val="100000"/>
              </a:lnSpc>
              <a:spcBef>
                <a:spcPts val="0"/>
              </a:spcBef>
              <a:spcAft>
                <a:spcPts val="0"/>
              </a:spcAft>
              <a:buClrTx/>
              <a:buSzTx/>
              <a:buFontTx/>
              <a:buNone/>
              <a:defRPr/>
            </a:pPr>
            <a:r>
              <a:rPr lang="en-US" b="1" dirty="0">
                <a:latin typeface="Arial" panose="020B0604020202020204" pitchFamily="34" charset="0"/>
                <a:ea typeface="ＭＳ Ｐゴシック" charset="0"/>
                <a:cs typeface="Arial" panose="020B0604020202020204" pitchFamily="34" charset="0"/>
              </a:rPr>
              <a:t>Jeremiah was also playing his key role back in Jerusalem by living among the people as well as giving messages to Judah’s kings. So what about the kings of Judah?</a:t>
            </a:r>
          </a:p>
          <a:p>
            <a:pPr marR="0" lvl="0" algn="l" defTabSz="914400" rtl="0" eaLnBrk="1" fontAlgn="auto" latinLnBrk="0" hangingPunct="1">
              <a:lnSpc>
                <a:spcPct val="100000"/>
              </a:lnSpc>
              <a:spcBef>
                <a:spcPts val="0"/>
              </a:spcBef>
              <a:spcAft>
                <a:spcPts val="0"/>
              </a:spcAft>
              <a:buClrTx/>
              <a:buSzTx/>
              <a:buFontTx/>
              <a:buNone/>
              <a:defRPr/>
            </a:pPr>
            <a:r>
              <a:rPr lang="en-US" b="1" dirty="0">
                <a:latin typeface="Arial" panose="020B0604020202020204" pitchFamily="34" charset="0"/>
                <a:ea typeface="ＭＳ Ｐゴシック" charset="0"/>
                <a:cs typeface="Arial" panose="020B0604020202020204" pitchFamily="34" charset="0"/>
              </a:rPr>
              <a:t>• Josiah</a:t>
            </a:r>
            <a:r>
              <a:rPr lang="en-US" b="1" baseline="0" dirty="0">
                <a:latin typeface="Arial" panose="020B0604020202020204" pitchFamily="34" charset="0"/>
                <a:ea typeface="ＭＳ Ｐゴシック" charset="0"/>
                <a:cs typeface="Arial" panose="020B0604020202020204" pitchFamily="34" charset="0"/>
              </a:rPr>
              <a:t> was the last good king, who died in 609. • After him the reigns of his descendants alternated between 3 months•  to 11 years • to 3 months • to 11 years once again! • But God spoke to these godless kings through three major prophets. Jeremiah was the only one to preach in Jerusalem until the city fell in 586, • while Daniel was taken to Babylon in 605 • and Ezekiel in 597. </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t>
            </a:r>
          </a:p>
          <a:p>
            <a:r>
              <a:rPr lang="en-US" b="1" dirty="0">
                <a:latin typeface="Arial" panose="020B0604020202020204" pitchFamily="34" charset="0"/>
                <a:cs typeface="Arial" panose="020B0604020202020204" pitchFamily="34" charset="0"/>
              </a:rPr>
              <a:t>Common-318</a:t>
            </a:r>
          </a:p>
          <a:p>
            <a:r>
              <a:rPr lang="en-US" b="1" dirty="0">
                <a:latin typeface="Arial" panose="020B0604020202020204" pitchFamily="34" charset="0"/>
                <a:cs typeface="Arial" panose="020B0604020202020204" pitchFamily="34" charset="0"/>
              </a:rPr>
              <a:t>OS-12-2Kings-224</a:t>
            </a:r>
          </a:p>
          <a:p>
            <a:r>
              <a:rPr lang="en-US" b="1" dirty="0">
                <a:latin typeface="Arial" panose="020B0604020202020204" pitchFamily="34" charset="0"/>
                <a:cs typeface="Arial" panose="020B0604020202020204" pitchFamily="34" charset="0"/>
              </a:rPr>
              <a:t>OS-14-2Chron-283</a:t>
            </a:r>
          </a:p>
          <a:p>
            <a:r>
              <a:rPr lang="en-US" b="1" dirty="0">
                <a:latin typeface="Arial" panose="020B0604020202020204" pitchFamily="34" charset="0"/>
                <a:cs typeface="Arial" panose="020B0604020202020204" pitchFamily="34" charset="0"/>
              </a:rPr>
              <a:t>OS-23-Jeremiah-82</a:t>
            </a:r>
            <a:endParaRPr lang="en-US" b="1" dirty="0">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EFDDD80-708A-8A4C-A3D7-BF031AF2C97F}" type="slidenum">
              <a:rPr lang="en-US" sz="1200">
                <a:solidFill>
                  <a:prstClr val="black"/>
                </a:solidFill>
              </a:rPr>
              <a:pPr/>
              <a:t>23</a:t>
            </a:fld>
            <a:endParaRPr lang="en-US" sz="1200">
              <a:solidFill>
                <a:prstClr val="black"/>
              </a:solidFill>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5931F57-A25C-D643-BD65-EBD2037F9FB7}" type="slidenum">
              <a:rPr lang="en-US" sz="1200">
                <a:solidFill>
                  <a:prstClr val="black"/>
                </a:solidFill>
              </a:rPr>
              <a:pPr/>
              <a:t>82</a:t>
            </a:fld>
            <a:endParaRPr lang="en-US" sz="1200">
              <a:solidFill>
                <a:prstClr val="black"/>
              </a:solidFill>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6735D7-E9D4-A74F-B7BD-4AD6424F2F8F}"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6735D7-E9D4-A74F-B7BD-4AD6424F2F8F}"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2F30B5-FD5F-6340-9757-D9C2D0D0EC3C}"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276999"/>
          </a:xfrm>
        </p:spPr>
        <p:txBody>
          <a:bodyPr/>
          <a:lstStyle/>
          <a:p>
            <a:r>
              <a:rPr lang="en-US">
                <a:effectLst/>
              </a:rPr>
              <a:t>Singapore is home to two of the world</a:t>
            </a:r>
            <a:r>
              <a:rPr lang="uk-UA">
                <a:effectLst/>
              </a:rPr>
              <a:t>'</a:t>
            </a:r>
            <a:r>
              <a:rPr lang="en-US">
                <a:effectLst/>
              </a:rPr>
              <a:t>s three most expensive buildings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2E6496C-3AB7-0944-B4AE-EAE7D0555BEB}"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Tree>
    <p:extLst>
      <p:ext uri="{BB962C8B-B14F-4D97-AF65-F5344CB8AC3E}">
        <p14:creationId xmlns:p14="http://schemas.microsoft.com/office/powerpoint/2010/main" val="2204393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2D90F09-0B9C-C34D-83EE-FE9DF57A7109}" type="slidenum">
              <a:rPr lang="en-US" sz="1200">
                <a:solidFill>
                  <a:prstClr val="black"/>
                </a:solidFill>
              </a:rPr>
              <a:pPr/>
              <a:t>24</a:t>
            </a:fld>
            <a:endParaRPr lang="en-US" sz="1200">
              <a:solidFill>
                <a:prstClr val="black"/>
              </a:solidFill>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明朝" charset="0"/>
              <a:cs typeface="ＭＳ Ｐ明朝"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765A79-3F88-DC4B-AF40-1EC4E8F955EF}"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998E51-A201-CB49-A6AC-FFF0570A4E90}"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a:ln/>
        </p:spPr>
      </p:sp>
      <p:sp>
        <p:nvSpPr>
          <p:cNvPr id="112642" name="Notes Placeholder 2"/>
          <p:cNvSpPr>
            <a:spLocks noGrp="1"/>
          </p:cNvSpPr>
          <p:nvPr>
            <p:ph type="body" idx="1"/>
          </p:nvPr>
        </p:nvSpPr>
        <p:spPr>
          <a:xfrm>
            <a:off x="914400" y="4343400"/>
            <a:ext cx="5029200" cy="886397"/>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Rabbi Kushner was a Jewish rabbi who cared for his congregation. His people had the same kinds of issues we all face––</a:t>
            </a:r>
          </a:p>
        </p:txBody>
      </p:sp>
      <p:sp>
        <p:nvSpPr>
          <p:cNvPr id="11264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C35DCA6-7F68-B64C-A730-A41B04D72EDA}"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xfrm>
            <a:off x="914400" y="4343400"/>
            <a:ext cx="5029200" cy="376718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r>
              <a:rPr lang="en-US" b="1" dirty="0">
                <a:latin typeface="Arial" panose="020B0604020202020204" pitchFamily="34" charset="0"/>
                <a:ea typeface="ＭＳ Ｐゴシック" charset="0"/>
                <a:cs typeface="Arial" panose="020B0604020202020204" pitchFamily="34" charset="0"/>
              </a:rPr>
              <a:t>—natural disasters, sickness, divorce, death, problems with children, etc.  In 1981 this led him to write the book When Bad Things Happen to Good People.  </a:t>
            </a:r>
          </a:p>
          <a:p>
            <a:r>
              <a:rPr lang="en-US" b="1" dirty="0">
                <a:latin typeface="Arial" panose="020B0604020202020204" pitchFamily="34" charset="0"/>
                <a:ea typeface="ＭＳ Ｐゴシック" charset="0"/>
                <a:cs typeface="Arial" panose="020B0604020202020204" pitchFamily="34" charset="0"/>
              </a:rPr>
              <a:t>Random House says of this book, </a:t>
            </a:r>
            <a:r>
              <a:rPr lang="ru-RU"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When Harold Kushner</a:t>
            </a:r>
            <a:r>
              <a:rPr lang="uk-UA"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s three-year-old son was diagnosed with a degenerative disease and that he would only live until his early teens, he was faced with one of life</a:t>
            </a:r>
            <a:r>
              <a:rPr lang="uk-UA"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s most difficult questions: Why, God? Years later, Rabbi Kushner wrote this straightforward, elegant contemplation of the doubts and fears that arise when tragedy strikes. Kushner shares his wisdom as a rabbi, a parent, a reader, and a human being. Often imitated but never superseded, When Bad Things Happen to Good People is a classic that offers clear thinking and consolation in times of sorrow.</a:t>
            </a:r>
            <a:r>
              <a:rPr lang="ru-RU"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 </a:t>
            </a:r>
          </a:p>
          <a:p>
            <a:r>
              <a:rPr lang="en-US" b="1" dirty="0">
                <a:latin typeface="Arial" panose="020B0604020202020204" pitchFamily="34" charset="0"/>
                <a:ea typeface="ＭＳ Ｐゴシック" charset="0"/>
                <a:cs typeface="Arial" panose="020B0604020202020204" pitchFamily="34" charset="0"/>
              </a:rPr>
              <a:t>So what is his </a:t>
            </a:r>
            <a:r>
              <a:rPr lang="ru-RU"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clear thinking</a:t>
            </a:r>
            <a:r>
              <a:rPr lang="ru-RU"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  His thesis is that God is doing all He can to help people, but he can only do so much!  Try to understand that God could solve your problem if he was only able to do it.</a:t>
            </a:r>
          </a:p>
          <a:p>
            <a:r>
              <a:rPr lang="en-US" b="1" dirty="0">
                <a:latin typeface="Arial" panose="020B0604020202020204" pitchFamily="34" charset="0"/>
                <a:ea typeface="ＭＳ Ｐゴシック" charset="0"/>
                <a:cs typeface="Arial" panose="020B0604020202020204" pitchFamily="34" charset="0"/>
              </a:rPr>
              <a:t>Let</a:t>
            </a:r>
            <a:r>
              <a:rPr lang="uk-UA"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s not get duped into thinking that He is just not able to help you!</a:t>
            </a:r>
          </a:p>
        </p:txBody>
      </p:sp>
      <p:sp>
        <p:nvSpPr>
          <p:cNvPr id="11469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CE1924-E984-5B44-9985-2B856C2BF77F}"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914400" y="4343400"/>
            <a:ext cx="5029200" cy="701731"/>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What should we do when we ask God but our</a:t>
            </a:r>
            <a:r>
              <a:rPr lang="en-US" b="1" baseline="0" dirty="0">
                <a:latin typeface="Arial" panose="020B0604020202020204" pitchFamily="34" charset="0"/>
                <a:cs typeface="Arial" panose="020B0604020202020204" pitchFamily="34" charset="0"/>
              </a:rPr>
              <a:t> question is met with silence?</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C00B898-66C0-5C45-BB37-9417FE7DCC15}" type="slidenum">
              <a:rPr lang="en-US" sz="1200">
                <a:solidFill>
                  <a:prstClr val="black"/>
                </a:solidFill>
              </a:rPr>
              <a:pPr/>
              <a:t>25</a:t>
            </a:fld>
            <a:endParaRPr lang="en-US" sz="1200">
              <a:solidFill>
                <a:prstClr val="black"/>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701731"/>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明朝" pitchFamily="24" charset="-128"/>
                <a:cs typeface="Arial" panose="020B0604020202020204" pitchFamily="34" charset="0"/>
              </a:rPr>
              <a:t>At the time you are mystified by how the LORD works, also be astonished</a:t>
            </a:r>
            <a:r>
              <a:rPr kumimoji="1" lang="en-SG" sz="1200" b="1" kern="1200" dirty="0">
                <a:solidFill>
                  <a:schemeClr val="tx1"/>
                </a:solidFill>
                <a:effectLst/>
                <a:latin typeface="Arial" panose="020B0604020202020204" pitchFamily="34" charset="0"/>
                <a:ea typeface="ＭＳ Ｐ明朝" pitchFamily="24"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F3E705-CBA2-A742-B39C-2DA59AD29086}"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extLst>
      <p:ext uri="{BB962C8B-B14F-4D97-AF65-F5344CB8AC3E}">
        <p14:creationId xmlns:p14="http://schemas.microsoft.com/office/powerpoint/2010/main" val="3064413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2F483AC-3DA6-A34A-8459-D20233433E12}" type="slidenum">
              <a:rPr lang="en-US" sz="1200"/>
              <a:pPr/>
              <a:t>117</a:t>
            </a:fld>
            <a:endParaRPr lang="en-US" sz="12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3EDB5B-6835-9B40-B530-D4ABD7914D6E}"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13445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4451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06B7BA3-5086-7D42-9F07-D5C834B683F2}"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13465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4656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7C9F5EA-4B96-F24A-9315-C8A71A45071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b="1" kern="1200" dirty="0">
                <a:solidFill>
                  <a:schemeClr val="tx1"/>
                </a:solidFill>
                <a:effectLst/>
                <a:latin typeface="Arial" panose="020B0604020202020204" pitchFamily="34" charset="0"/>
                <a:ea typeface="ＭＳ Ｐ明朝" pitchFamily="24" charset="-128"/>
                <a:cs typeface="Arial" panose="020B0604020202020204" pitchFamily="34" charset="0"/>
              </a:rPr>
              <a:t>Speakers often tell audiences what they know. </a:t>
            </a:r>
          </a:p>
          <a:p>
            <a:r>
              <a:rPr kumimoji="1" lang="en-US" sz="1200" b="1" kern="1200" dirty="0">
                <a:solidFill>
                  <a:schemeClr val="tx1"/>
                </a:solidFill>
                <a:effectLst/>
                <a:latin typeface="Arial" panose="020B0604020202020204" pitchFamily="34" charset="0"/>
                <a:ea typeface="ＭＳ Ｐ明朝" pitchFamily="24" charset="-128"/>
                <a:cs typeface="Arial" panose="020B0604020202020204" pitchFamily="34" charset="0"/>
              </a:rPr>
              <a:t>• However, today I will tell you what I do not know</a:t>
            </a:r>
            <a:r>
              <a:rPr kumimoji="1" lang="en-SG" sz="1200" b="1" kern="1200" dirty="0">
                <a:solidFill>
                  <a:schemeClr val="tx1"/>
                </a:solidFill>
                <a:effectLst/>
                <a:latin typeface="Arial" panose="020B0604020202020204" pitchFamily="34" charset="0"/>
                <a:ea typeface="ＭＳ Ｐ明朝" pitchFamily="24"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914400" y="4343400"/>
            <a:ext cx="5029200" cy="701731"/>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What should we do when we ask God but our</a:t>
            </a:r>
            <a:r>
              <a:rPr lang="en-US" b="1" baseline="0" dirty="0">
                <a:latin typeface="Arial" panose="020B0604020202020204" pitchFamily="34" charset="0"/>
                <a:cs typeface="Arial" panose="020B0604020202020204" pitchFamily="34" charset="0"/>
              </a:rPr>
              <a:t> question is met with silence?</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pPr>
                <a:defRPr/>
              </a:pPr>
              <a:t>‹#›</a:t>
            </a:fld>
            <a:endParaRPr lang="en-US"/>
          </a:p>
        </p:txBody>
      </p:sp>
    </p:spTree>
    <p:extLst>
      <p:ext uri="{BB962C8B-B14F-4D97-AF65-F5344CB8AC3E}">
        <p14:creationId xmlns:p14="http://schemas.microsoft.com/office/powerpoint/2010/main" val="3759436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pPr>
                <a:defRPr/>
              </a:pPr>
              <a:t>‹#›</a:t>
            </a:fld>
            <a:endParaRPr lang="en-US"/>
          </a:p>
        </p:txBody>
      </p:sp>
    </p:spTree>
    <p:extLst>
      <p:ext uri="{BB962C8B-B14F-4D97-AF65-F5344CB8AC3E}">
        <p14:creationId xmlns:p14="http://schemas.microsoft.com/office/powerpoint/2010/main" val="520414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EC75B1-5AA9-0545-A026-6CFB25D88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1586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57CBF3-8544-BB4D-B934-D5CE4044C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48245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AB5AF5-E384-544D-A802-179B467052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46869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AE101D-C9C2-204C-A67B-ADF7CC6FC2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67366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977487-3558-AC44-9CD3-3D00C65194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23021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230AA-269E-B04C-9F78-8ECAA7F003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16566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1B3617-A545-224A-8B04-8A5F8EF096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0997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DC5496-F0F4-8E4F-8345-7DF73D8BEA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6062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0C4EAA-E6D3-584B-894E-900CBE881D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45291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A8E7DD95-5355-C749-AAF3-55B82524FDC6}" type="slidenum">
              <a:rPr lang="en-US" altLang="zh-CN"/>
              <a:pPr>
                <a:defRPr/>
              </a:pPr>
              <a:t>‹#›</a:t>
            </a:fld>
            <a:endParaRPr lang="en-US" altLang="zh-CN"/>
          </a:p>
        </p:txBody>
      </p:sp>
    </p:spTree>
    <p:extLst>
      <p:ext uri="{BB962C8B-B14F-4D97-AF65-F5344CB8AC3E}">
        <p14:creationId xmlns:p14="http://schemas.microsoft.com/office/powerpoint/2010/main" val="3119290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pPr>
                <a:defRPr/>
              </a:pPr>
              <a:t>‹#›</a:t>
            </a:fld>
            <a:endParaRPr lang="en-US"/>
          </a:p>
        </p:txBody>
      </p:sp>
    </p:spTree>
    <p:extLst>
      <p:ext uri="{BB962C8B-B14F-4D97-AF65-F5344CB8AC3E}">
        <p14:creationId xmlns:p14="http://schemas.microsoft.com/office/powerpoint/2010/main" val="37455887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DC9E5C49-E9F4-E641-825F-9B7AF9FC55AD}" type="slidenum">
              <a:rPr lang="en-US" altLang="zh-CN"/>
              <a:pPr>
                <a:defRPr/>
              </a:pPr>
              <a:t>‹#›</a:t>
            </a:fld>
            <a:endParaRPr lang="en-US" altLang="zh-CN"/>
          </a:p>
        </p:txBody>
      </p:sp>
    </p:spTree>
    <p:extLst>
      <p:ext uri="{BB962C8B-B14F-4D97-AF65-F5344CB8AC3E}">
        <p14:creationId xmlns:p14="http://schemas.microsoft.com/office/powerpoint/2010/main" val="39040354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F821E461-0E3A-9E47-BA02-51C8DBEA016B}" type="slidenum">
              <a:rPr lang="en-US" altLang="zh-CN"/>
              <a:pPr>
                <a:defRPr/>
              </a:pPr>
              <a:t>‹#›</a:t>
            </a:fld>
            <a:endParaRPr lang="en-US" altLang="zh-CN"/>
          </a:p>
        </p:txBody>
      </p:sp>
    </p:spTree>
    <p:extLst>
      <p:ext uri="{BB962C8B-B14F-4D97-AF65-F5344CB8AC3E}">
        <p14:creationId xmlns:p14="http://schemas.microsoft.com/office/powerpoint/2010/main" val="20659552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D7BDFDA5-E2C8-0B4E-BEC2-27B208A74A3E}" type="slidenum">
              <a:rPr lang="en-US" altLang="zh-CN"/>
              <a:pPr>
                <a:defRPr/>
              </a:pPr>
              <a:t>‹#›</a:t>
            </a:fld>
            <a:endParaRPr lang="en-US" altLang="zh-CN"/>
          </a:p>
        </p:txBody>
      </p:sp>
    </p:spTree>
    <p:extLst>
      <p:ext uri="{BB962C8B-B14F-4D97-AF65-F5344CB8AC3E}">
        <p14:creationId xmlns:p14="http://schemas.microsoft.com/office/powerpoint/2010/main" val="25322861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2CE0F599-3C52-E349-B773-5377F1FB8869}" type="slidenum">
              <a:rPr lang="en-US" altLang="zh-CN"/>
              <a:pPr>
                <a:defRPr/>
              </a:pPr>
              <a:t>‹#›</a:t>
            </a:fld>
            <a:endParaRPr lang="en-US" altLang="zh-CN"/>
          </a:p>
        </p:txBody>
      </p:sp>
    </p:spTree>
    <p:extLst>
      <p:ext uri="{BB962C8B-B14F-4D97-AF65-F5344CB8AC3E}">
        <p14:creationId xmlns:p14="http://schemas.microsoft.com/office/powerpoint/2010/main" val="22281424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1B82C717-7242-C94F-804E-0277322F142B}" type="slidenum">
              <a:rPr lang="en-US" altLang="zh-CN"/>
              <a:pPr>
                <a:defRPr/>
              </a:pPr>
              <a:t>‹#›</a:t>
            </a:fld>
            <a:endParaRPr lang="en-US" altLang="zh-CN"/>
          </a:p>
        </p:txBody>
      </p:sp>
    </p:spTree>
    <p:extLst>
      <p:ext uri="{BB962C8B-B14F-4D97-AF65-F5344CB8AC3E}">
        <p14:creationId xmlns:p14="http://schemas.microsoft.com/office/powerpoint/2010/main" val="21211265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1AB9D4FB-8C21-B44C-9637-7ECD45B069C9}" type="slidenum">
              <a:rPr lang="en-US" altLang="zh-CN"/>
              <a:pPr>
                <a:defRPr/>
              </a:pPr>
              <a:t>‹#›</a:t>
            </a:fld>
            <a:endParaRPr lang="en-US" altLang="zh-CN"/>
          </a:p>
        </p:txBody>
      </p:sp>
    </p:spTree>
    <p:extLst>
      <p:ext uri="{BB962C8B-B14F-4D97-AF65-F5344CB8AC3E}">
        <p14:creationId xmlns:p14="http://schemas.microsoft.com/office/powerpoint/2010/main" val="8408744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E1AFCC40-5058-F244-834F-0BE8C1F78379}" type="slidenum">
              <a:rPr lang="en-US" altLang="zh-CN"/>
              <a:pPr>
                <a:defRPr/>
              </a:pPr>
              <a:t>‹#›</a:t>
            </a:fld>
            <a:endParaRPr lang="en-US" altLang="zh-CN"/>
          </a:p>
        </p:txBody>
      </p:sp>
    </p:spTree>
    <p:extLst>
      <p:ext uri="{BB962C8B-B14F-4D97-AF65-F5344CB8AC3E}">
        <p14:creationId xmlns:p14="http://schemas.microsoft.com/office/powerpoint/2010/main" val="14930439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1F8C4347-6651-B248-8E06-2424E44C9CDA}" type="slidenum">
              <a:rPr lang="en-US" altLang="zh-CN"/>
              <a:pPr>
                <a:defRPr/>
              </a:pPr>
              <a:t>‹#›</a:t>
            </a:fld>
            <a:endParaRPr lang="en-US" altLang="zh-CN"/>
          </a:p>
        </p:txBody>
      </p:sp>
    </p:spTree>
    <p:extLst>
      <p:ext uri="{BB962C8B-B14F-4D97-AF65-F5344CB8AC3E}">
        <p14:creationId xmlns:p14="http://schemas.microsoft.com/office/powerpoint/2010/main" val="29223902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2194F856-6FBF-7240-AD9C-C29000D8BAE4}" type="slidenum">
              <a:rPr lang="en-US" altLang="zh-CN"/>
              <a:pPr>
                <a:defRPr/>
              </a:pPr>
              <a:t>‹#›</a:t>
            </a:fld>
            <a:endParaRPr lang="en-US" altLang="zh-CN"/>
          </a:p>
        </p:txBody>
      </p:sp>
    </p:spTree>
    <p:extLst>
      <p:ext uri="{BB962C8B-B14F-4D97-AF65-F5344CB8AC3E}">
        <p14:creationId xmlns:p14="http://schemas.microsoft.com/office/powerpoint/2010/main" val="6151036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FEF1F959-08AF-4A47-B6E9-5858D410DEEB}" type="slidenum">
              <a:rPr lang="en-US" altLang="zh-CN"/>
              <a:pPr>
                <a:defRPr/>
              </a:pPr>
              <a:t>‹#›</a:t>
            </a:fld>
            <a:endParaRPr lang="en-US" altLang="zh-CN"/>
          </a:p>
        </p:txBody>
      </p:sp>
    </p:spTree>
    <p:extLst>
      <p:ext uri="{BB962C8B-B14F-4D97-AF65-F5344CB8AC3E}">
        <p14:creationId xmlns:p14="http://schemas.microsoft.com/office/powerpoint/2010/main" val="1937503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12" charset="-128"/>
                <a:cs typeface="ＭＳ Ｐゴシック" pitchFamily="-112" charset="-128"/>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ea typeface="ＭＳ Ｐゴシック" pitchFamily="-112" charset="-128"/>
                <a:cs typeface="ＭＳ Ｐゴシック" pitchFamily="-112"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93D6267-C958-A646-B1B3-16CA6265A928}" type="slidenum">
              <a:rPr lang="en-US"/>
              <a:pPr>
                <a:defRPr/>
              </a:pPr>
              <a:t>‹#›</a:t>
            </a:fld>
            <a:endParaRPr lang="en-US"/>
          </a:p>
        </p:txBody>
      </p:sp>
    </p:spTree>
    <p:extLst>
      <p:ext uri="{BB962C8B-B14F-4D97-AF65-F5344CB8AC3E}">
        <p14:creationId xmlns:p14="http://schemas.microsoft.com/office/powerpoint/2010/main" val="34620771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C685F10-B127-8246-89A9-42180CBA2F4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585728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824A235-F150-4142-AA68-9626EC277EFE}"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321387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3D48C9A5-0014-684F-BC87-13FA48DE03B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1876936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D056200C-BEF3-C846-87CD-66208060DAB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763115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4AFBB0EA-A5CF-6B4D-87BF-48D1264C842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0412545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FD64AB59-D561-3244-9E60-63C3E3A1189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6645933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DF1CC55-7EFC-504E-8C71-5BF1EB63033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2698060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CCD324B5-9828-C24C-A3A1-D9E4CF77C1B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485934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203B4EC-143D-4240-9BDC-A89B84ACA16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1067725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F7DD307-22F6-0D44-AC88-03EF896B16C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582634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pPr>
                <a:defRPr/>
              </a:pPr>
              <a:t>‹#›</a:t>
            </a:fld>
            <a:endParaRPr lang="en-US"/>
          </a:p>
        </p:txBody>
      </p:sp>
    </p:spTree>
    <p:extLst>
      <p:ext uri="{BB962C8B-B14F-4D97-AF65-F5344CB8AC3E}">
        <p14:creationId xmlns:p14="http://schemas.microsoft.com/office/powerpoint/2010/main" val="29736745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66BB419-B04D-9F42-902C-2071F5D6B74C}"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9979827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7"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8" name="Rectangle 6"/>
          <p:cNvSpPr>
            <a:spLocks noGrp="1" noChangeArrowheads="1"/>
          </p:cNvSpPr>
          <p:nvPr>
            <p:ph type="sldNum" sz="quarter" idx="12"/>
          </p:nvPr>
        </p:nvSpPr>
        <p:spPr/>
        <p:txBody>
          <a:bodyPr/>
          <a:lstStyle>
            <a:lvl1pPr>
              <a:defRPr>
                <a:latin typeface="Times New Roman" charset="0"/>
              </a:defRPr>
            </a:lvl1pPr>
          </a:lstStyle>
          <a:p>
            <a:pPr>
              <a:defRPr/>
            </a:pPr>
            <a:fld id="{C349FB02-DAEF-8D4D-8E53-C56D79867F2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1592581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ED1F2499-6EB3-E345-BD65-D553A0DEC6CA}" type="slidenum">
              <a:rPr lang="en-US"/>
              <a:pPr>
                <a:defRPr/>
              </a:pPr>
              <a:t>‹#›</a:t>
            </a:fld>
            <a:endParaRPr lang="en-US"/>
          </a:p>
        </p:txBody>
      </p:sp>
    </p:spTree>
    <p:extLst>
      <p:ext uri="{BB962C8B-B14F-4D97-AF65-F5344CB8AC3E}">
        <p14:creationId xmlns:p14="http://schemas.microsoft.com/office/powerpoint/2010/main" val="1149661177"/>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55485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53809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59989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749062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57629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36080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2792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12" charset="-128"/>
                <a:cs typeface="ＭＳ Ｐゴシック" pitchFamily="-112" charset="-128"/>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ea typeface="ＭＳ Ｐゴシック" pitchFamily="-112" charset="-128"/>
                <a:cs typeface="ＭＳ Ｐゴシック" pitchFamily="-112"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7F5E359-BDB1-D64D-94B8-5661D8FAB349}" type="slidenum">
              <a:rPr lang="en-US"/>
              <a:pPr>
                <a:defRPr/>
              </a:pPr>
              <a:t>‹#›</a:t>
            </a:fld>
            <a:endParaRPr lang="en-US"/>
          </a:p>
        </p:txBody>
      </p:sp>
    </p:spTree>
    <p:extLst>
      <p:ext uri="{BB962C8B-B14F-4D97-AF65-F5344CB8AC3E}">
        <p14:creationId xmlns:p14="http://schemas.microsoft.com/office/powerpoint/2010/main" val="22598821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96408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68663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72861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65704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endParaRPr lang="en-US" dirty="0"/>
          </a:p>
        </p:txBody>
      </p:sp>
      <p:sp>
        <p:nvSpPr>
          <p:cNvPr id="5" name="Footer Placeholder 4"/>
          <p:cNvSpPr>
            <a:spLocks noGrp="1"/>
          </p:cNvSpPr>
          <p:nvPr>
            <p:ph type="ftr" sz="quarter" idx="11"/>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endParaRPr lang="en-US" dirty="0"/>
          </a:p>
        </p:txBody>
      </p:sp>
      <p:sp>
        <p:nvSpPr>
          <p:cNvPr id="6" name="Slide Number Placeholder 5"/>
          <p:cNvSpPr>
            <a:spLocks noGrp="1"/>
          </p:cNvSpPr>
          <p:nvPr>
            <p:ph type="sldNum" sz="quarter" idx="12"/>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fld id="{EEA1558F-D41D-D949-A02E-FFEB60970451}" type="slidenum">
              <a:rPr lang="en-US" smtClean="0"/>
              <a:pPr>
                <a:defRPr/>
              </a:pPr>
              <a:t>‹#›</a:t>
            </a:fld>
            <a:endParaRPr lang="en-US" dirty="0"/>
          </a:p>
        </p:txBody>
      </p:sp>
    </p:spTree>
    <p:extLst>
      <p:ext uri="{BB962C8B-B14F-4D97-AF65-F5344CB8AC3E}">
        <p14:creationId xmlns:p14="http://schemas.microsoft.com/office/powerpoint/2010/main" val="26564233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endParaRPr lang="en-US" dirty="0"/>
          </a:p>
        </p:txBody>
      </p:sp>
      <p:sp>
        <p:nvSpPr>
          <p:cNvPr id="5" name="Footer Placeholder 4"/>
          <p:cNvSpPr>
            <a:spLocks noGrp="1"/>
          </p:cNvSpPr>
          <p:nvPr>
            <p:ph type="ftr" sz="quarter" idx="11"/>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endParaRPr lang="en-US" dirty="0"/>
          </a:p>
        </p:txBody>
      </p:sp>
      <p:sp>
        <p:nvSpPr>
          <p:cNvPr id="6" name="Slide Number Placeholder 5"/>
          <p:cNvSpPr>
            <a:spLocks noGrp="1"/>
          </p:cNvSpPr>
          <p:nvPr>
            <p:ph type="sldNum" sz="quarter" idx="12"/>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fld id="{4EE8698F-5A9F-AB4F-B2C1-E241CC4C10DF}" type="slidenum">
              <a:rPr lang="en-US" smtClean="0"/>
              <a:pPr>
                <a:defRPr/>
              </a:pPr>
              <a:t>‹#›</a:t>
            </a:fld>
            <a:endParaRPr lang="en-US" dirty="0"/>
          </a:p>
        </p:txBody>
      </p:sp>
    </p:spTree>
    <p:extLst>
      <p:ext uri="{BB962C8B-B14F-4D97-AF65-F5344CB8AC3E}">
        <p14:creationId xmlns:p14="http://schemas.microsoft.com/office/powerpoint/2010/main" val="38567421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endParaRPr lang="en-US" dirty="0"/>
          </a:p>
        </p:txBody>
      </p:sp>
      <p:sp>
        <p:nvSpPr>
          <p:cNvPr id="5" name="Footer Placeholder 4"/>
          <p:cNvSpPr>
            <a:spLocks noGrp="1"/>
          </p:cNvSpPr>
          <p:nvPr>
            <p:ph type="ftr" sz="quarter" idx="11"/>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endParaRPr lang="en-US" dirty="0"/>
          </a:p>
        </p:txBody>
      </p:sp>
      <p:sp>
        <p:nvSpPr>
          <p:cNvPr id="6" name="Slide Number Placeholder 5"/>
          <p:cNvSpPr>
            <a:spLocks noGrp="1"/>
          </p:cNvSpPr>
          <p:nvPr>
            <p:ph type="sldNum" sz="quarter" idx="12"/>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fld id="{5BC8D003-700A-CD42-A87F-4B0E07710855}" type="slidenum">
              <a:rPr lang="en-US" smtClean="0"/>
              <a:pPr>
                <a:defRPr/>
              </a:pPr>
              <a:t>‹#›</a:t>
            </a:fld>
            <a:endParaRPr lang="en-US" dirty="0"/>
          </a:p>
        </p:txBody>
      </p:sp>
    </p:spTree>
    <p:extLst>
      <p:ext uri="{BB962C8B-B14F-4D97-AF65-F5344CB8AC3E}">
        <p14:creationId xmlns:p14="http://schemas.microsoft.com/office/powerpoint/2010/main" val="34159081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endParaRPr lang="en-US" dirty="0"/>
          </a:p>
        </p:txBody>
      </p:sp>
      <p:sp>
        <p:nvSpPr>
          <p:cNvPr id="6" name="Footer Placeholder 5"/>
          <p:cNvSpPr>
            <a:spLocks noGrp="1"/>
          </p:cNvSpPr>
          <p:nvPr>
            <p:ph type="ftr" sz="quarter" idx="11"/>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endParaRPr lang="en-US" dirty="0"/>
          </a:p>
        </p:txBody>
      </p:sp>
      <p:sp>
        <p:nvSpPr>
          <p:cNvPr id="7" name="Slide Number Placeholder 6"/>
          <p:cNvSpPr>
            <a:spLocks noGrp="1"/>
          </p:cNvSpPr>
          <p:nvPr>
            <p:ph type="sldNum" sz="quarter" idx="12"/>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fld id="{B357C312-0FFD-2E45-94D7-0BE99AE52647}" type="slidenum">
              <a:rPr lang="en-US" smtClean="0"/>
              <a:pPr>
                <a:defRPr/>
              </a:pPr>
              <a:t>‹#›</a:t>
            </a:fld>
            <a:endParaRPr lang="en-US" dirty="0"/>
          </a:p>
        </p:txBody>
      </p:sp>
    </p:spTree>
    <p:extLst>
      <p:ext uri="{BB962C8B-B14F-4D97-AF65-F5344CB8AC3E}">
        <p14:creationId xmlns:p14="http://schemas.microsoft.com/office/powerpoint/2010/main" val="17610752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endParaRPr lang="en-US" dirty="0"/>
          </a:p>
        </p:txBody>
      </p:sp>
      <p:sp>
        <p:nvSpPr>
          <p:cNvPr id="8" name="Footer Placeholder 7"/>
          <p:cNvSpPr>
            <a:spLocks noGrp="1"/>
          </p:cNvSpPr>
          <p:nvPr>
            <p:ph type="ftr" sz="quarter" idx="11"/>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endParaRPr lang="en-US" dirty="0"/>
          </a:p>
        </p:txBody>
      </p:sp>
      <p:sp>
        <p:nvSpPr>
          <p:cNvPr id="9" name="Slide Number Placeholder 8"/>
          <p:cNvSpPr>
            <a:spLocks noGrp="1"/>
          </p:cNvSpPr>
          <p:nvPr>
            <p:ph type="sldNum" sz="quarter" idx="12"/>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fld id="{896E15C3-795A-6247-BC1D-5919EE689E2E}" type="slidenum">
              <a:rPr lang="en-US" smtClean="0"/>
              <a:pPr>
                <a:defRPr/>
              </a:pPr>
              <a:t>‹#›</a:t>
            </a:fld>
            <a:endParaRPr lang="en-US" dirty="0"/>
          </a:p>
        </p:txBody>
      </p:sp>
    </p:spTree>
    <p:extLst>
      <p:ext uri="{BB962C8B-B14F-4D97-AF65-F5344CB8AC3E}">
        <p14:creationId xmlns:p14="http://schemas.microsoft.com/office/powerpoint/2010/main" val="41060537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endParaRPr lang="en-US" dirty="0"/>
          </a:p>
        </p:txBody>
      </p:sp>
      <p:sp>
        <p:nvSpPr>
          <p:cNvPr id="4" name="Footer Placeholder 3"/>
          <p:cNvSpPr>
            <a:spLocks noGrp="1"/>
          </p:cNvSpPr>
          <p:nvPr>
            <p:ph type="ftr" sz="quarter" idx="11"/>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endParaRPr lang="en-US" dirty="0"/>
          </a:p>
        </p:txBody>
      </p:sp>
      <p:sp>
        <p:nvSpPr>
          <p:cNvPr id="5" name="Slide Number Placeholder 4"/>
          <p:cNvSpPr>
            <a:spLocks noGrp="1"/>
          </p:cNvSpPr>
          <p:nvPr>
            <p:ph type="sldNum" sz="quarter" idx="12"/>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fld id="{B92F6BFD-551C-1644-9E5A-875DBA1EFDF9}" type="slidenum">
              <a:rPr lang="en-US" smtClean="0"/>
              <a:pPr>
                <a:defRPr/>
              </a:pPr>
              <a:t>‹#›</a:t>
            </a:fld>
            <a:endParaRPr lang="en-US" dirty="0"/>
          </a:p>
        </p:txBody>
      </p:sp>
    </p:spTree>
    <p:extLst>
      <p:ext uri="{BB962C8B-B14F-4D97-AF65-F5344CB8AC3E}">
        <p14:creationId xmlns:p14="http://schemas.microsoft.com/office/powerpoint/2010/main" val="2937173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9C80341-C7A8-5641-87B4-6C351C8827FD}" type="slidenum">
              <a:rPr lang="en-US"/>
              <a:pPr>
                <a:defRPr/>
              </a:pPr>
              <a:t>‹#›</a:t>
            </a:fld>
            <a:endParaRPr lang="en-US"/>
          </a:p>
        </p:txBody>
      </p:sp>
    </p:spTree>
    <p:extLst>
      <p:ext uri="{BB962C8B-B14F-4D97-AF65-F5344CB8AC3E}">
        <p14:creationId xmlns:p14="http://schemas.microsoft.com/office/powerpoint/2010/main" val="25188121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endParaRPr lang="en-US" dirty="0"/>
          </a:p>
        </p:txBody>
      </p:sp>
      <p:sp>
        <p:nvSpPr>
          <p:cNvPr id="3" name="Footer Placeholder 2"/>
          <p:cNvSpPr>
            <a:spLocks noGrp="1"/>
          </p:cNvSpPr>
          <p:nvPr>
            <p:ph type="ftr" sz="quarter" idx="11"/>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endParaRPr lang="en-US" dirty="0"/>
          </a:p>
        </p:txBody>
      </p:sp>
      <p:sp>
        <p:nvSpPr>
          <p:cNvPr id="4" name="Slide Number Placeholder 3"/>
          <p:cNvSpPr>
            <a:spLocks noGrp="1"/>
          </p:cNvSpPr>
          <p:nvPr>
            <p:ph type="sldNum" sz="quarter" idx="12"/>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fld id="{0901CAB0-F870-A244-8929-A20D107E2C31}" type="slidenum">
              <a:rPr lang="en-US" smtClean="0"/>
              <a:pPr>
                <a:defRPr/>
              </a:pPr>
              <a:t>‹#›</a:t>
            </a:fld>
            <a:endParaRPr lang="en-US" dirty="0"/>
          </a:p>
        </p:txBody>
      </p:sp>
    </p:spTree>
    <p:extLst>
      <p:ext uri="{BB962C8B-B14F-4D97-AF65-F5344CB8AC3E}">
        <p14:creationId xmlns:p14="http://schemas.microsoft.com/office/powerpoint/2010/main" val="12251187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endParaRPr lang="en-US" dirty="0"/>
          </a:p>
        </p:txBody>
      </p:sp>
      <p:sp>
        <p:nvSpPr>
          <p:cNvPr id="6" name="Footer Placeholder 5"/>
          <p:cNvSpPr>
            <a:spLocks noGrp="1"/>
          </p:cNvSpPr>
          <p:nvPr>
            <p:ph type="ftr" sz="quarter" idx="11"/>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endParaRPr lang="en-US" dirty="0"/>
          </a:p>
        </p:txBody>
      </p:sp>
      <p:sp>
        <p:nvSpPr>
          <p:cNvPr id="7" name="Slide Number Placeholder 6"/>
          <p:cNvSpPr>
            <a:spLocks noGrp="1"/>
          </p:cNvSpPr>
          <p:nvPr>
            <p:ph type="sldNum" sz="quarter" idx="12"/>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fld id="{C55E71AA-F578-6F47-AEF1-D14750634EE4}" type="slidenum">
              <a:rPr lang="en-US" smtClean="0"/>
              <a:pPr>
                <a:defRPr/>
              </a:pPr>
              <a:t>‹#›</a:t>
            </a:fld>
            <a:endParaRPr lang="en-US" dirty="0"/>
          </a:p>
        </p:txBody>
      </p:sp>
    </p:spTree>
    <p:extLst>
      <p:ext uri="{BB962C8B-B14F-4D97-AF65-F5344CB8AC3E}">
        <p14:creationId xmlns:p14="http://schemas.microsoft.com/office/powerpoint/2010/main" val="41460334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endParaRPr lang="en-US" dirty="0"/>
          </a:p>
        </p:txBody>
      </p:sp>
      <p:sp>
        <p:nvSpPr>
          <p:cNvPr id="6" name="Footer Placeholder 5"/>
          <p:cNvSpPr>
            <a:spLocks noGrp="1"/>
          </p:cNvSpPr>
          <p:nvPr>
            <p:ph type="ftr" sz="quarter" idx="11"/>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endParaRPr lang="en-US" dirty="0"/>
          </a:p>
        </p:txBody>
      </p:sp>
      <p:sp>
        <p:nvSpPr>
          <p:cNvPr id="7" name="Slide Number Placeholder 6"/>
          <p:cNvSpPr>
            <a:spLocks noGrp="1"/>
          </p:cNvSpPr>
          <p:nvPr>
            <p:ph type="sldNum" sz="quarter" idx="12"/>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fld id="{10D8CAA4-10CA-2640-8E5F-B1B726E63BA3}" type="slidenum">
              <a:rPr lang="en-US" smtClean="0"/>
              <a:pPr>
                <a:defRPr/>
              </a:pPr>
              <a:t>‹#›</a:t>
            </a:fld>
            <a:endParaRPr lang="en-US" dirty="0"/>
          </a:p>
        </p:txBody>
      </p:sp>
    </p:spTree>
    <p:extLst>
      <p:ext uri="{BB962C8B-B14F-4D97-AF65-F5344CB8AC3E}">
        <p14:creationId xmlns:p14="http://schemas.microsoft.com/office/powerpoint/2010/main" val="6149974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endParaRPr lang="en-US" dirty="0"/>
          </a:p>
        </p:txBody>
      </p:sp>
      <p:sp>
        <p:nvSpPr>
          <p:cNvPr id="5" name="Footer Placeholder 4"/>
          <p:cNvSpPr>
            <a:spLocks noGrp="1"/>
          </p:cNvSpPr>
          <p:nvPr>
            <p:ph type="ftr" sz="quarter" idx="11"/>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endParaRPr lang="en-US" dirty="0"/>
          </a:p>
        </p:txBody>
      </p:sp>
      <p:sp>
        <p:nvSpPr>
          <p:cNvPr id="6" name="Slide Number Placeholder 5"/>
          <p:cNvSpPr>
            <a:spLocks noGrp="1"/>
          </p:cNvSpPr>
          <p:nvPr>
            <p:ph type="sldNum" sz="quarter" idx="12"/>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fld id="{824F2B18-A897-AA4E-B401-B1D99B0EE520}" type="slidenum">
              <a:rPr lang="en-US" smtClean="0"/>
              <a:pPr>
                <a:defRPr/>
              </a:pPr>
              <a:t>‹#›</a:t>
            </a:fld>
            <a:endParaRPr lang="en-US" dirty="0"/>
          </a:p>
        </p:txBody>
      </p:sp>
    </p:spTree>
    <p:extLst>
      <p:ext uri="{BB962C8B-B14F-4D97-AF65-F5344CB8AC3E}">
        <p14:creationId xmlns:p14="http://schemas.microsoft.com/office/powerpoint/2010/main" val="30278790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endParaRPr lang="en-US" dirty="0"/>
          </a:p>
        </p:txBody>
      </p:sp>
      <p:sp>
        <p:nvSpPr>
          <p:cNvPr id="5" name="Footer Placeholder 4"/>
          <p:cNvSpPr>
            <a:spLocks noGrp="1"/>
          </p:cNvSpPr>
          <p:nvPr>
            <p:ph type="ftr" sz="quarter" idx="11"/>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endParaRPr lang="en-US" dirty="0"/>
          </a:p>
        </p:txBody>
      </p:sp>
      <p:sp>
        <p:nvSpPr>
          <p:cNvPr id="6" name="Slide Number Placeholder 5"/>
          <p:cNvSpPr>
            <a:spLocks noGrp="1"/>
          </p:cNvSpPr>
          <p:nvPr>
            <p:ph type="sldNum" sz="quarter" idx="12"/>
          </p:nvPr>
        </p:nvSpPr>
        <p:spPr/>
        <p:txBody>
          <a:bodyPr/>
          <a:lstStyle>
            <a:lvl1pPr eaLnBrk="1" hangingPunct="1">
              <a:defRPr b="1" i="0">
                <a:latin typeface="Arial" panose="020B0604020202020204" pitchFamily="34" charset="0"/>
                <a:ea typeface="ヒラギノ角ゴ Pro W3"/>
                <a:cs typeface="ヒラギノ角ゴ Pro W3"/>
              </a:defRPr>
            </a:lvl1pPr>
          </a:lstStyle>
          <a:p>
            <a:pPr>
              <a:defRPr/>
            </a:pPr>
            <a:fld id="{F5B3474E-B45D-AA43-99B2-627C0A46AEAE}" type="slidenum">
              <a:rPr lang="en-US" smtClean="0"/>
              <a:pPr>
                <a:defRPr/>
              </a:pPr>
              <a:t>‹#›</a:t>
            </a:fld>
            <a:endParaRPr lang="en-US" dirty="0"/>
          </a:p>
        </p:txBody>
      </p:sp>
    </p:spTree>
    <p:extLst>
      <p:ext uri="{BB962C8B-B14F-4D97-AF65-F5344CB8AC3E}">
        <p14:creationId xmlns:p14="http://schemas.microsoft.com/office/powerpoint/2010/main" val="23428173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37382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72375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46146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14979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2411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410A484-C407-D143-92BA-86289D8DD20E}" type="slidenum">
              <a:rPr lang="en-US"/>
              <a:pPr>
                <a:defRPr/>
              </a:pPr>
              <a:t>‹#›</a:t>
            </a:fld>
            <a:endParaRPr lang="en-US"/>
          </a:p>
        </p:txBody>
      </p:sp>
    </p:spTree>
    <p:extLst>
      <p:ext uri="{BB962C8B-B14F-4D97-AF65-F5344CB8AC3E}">
        <p14:creationId xmlns:p14="http://schemas.microsoft.com/office/powerpoint/2010/main" val="4128422752"/>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49289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49935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54672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55435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64307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91940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487388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52836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39786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3738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eaLnBrk="1" hangingPunct="1"/>
              <a:endParaRPr lang="en-US" sz="2400">
                <a:solidFill>
                  <a:srgbClr val="FFFFFF"/>
                </a:solidFill>
                <a:latin typeface="Times New Roman"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2400">
                <a:solidFill>
                  <a:srgbClr val="FFFFFF"/>
                </a:solidFill>
                <a:latin typeface="Times New Roman"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charset="2"/>
              <a:buNone/>
              <a:defRPr sz="3000" b="1" i="0">
                <a:latin typeface="Arial" panose="020B0604020202020204" pitchFamily="34" charset="0"/>
              </a:defRPr>
            </a:lvl1pPr>
          </a:lstStyle>
          <a:p>
            <a:r>
              <a:rPr lang="en-US" dirty="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Tahoma" charset="0"/>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atin typeface="Tahoma" charset="0"/>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atin typeface="Tahoma" charset="0"/>
              </a:defRPr>
            </a:lvl1pPr>
          </a:lstStyle>
          <a:p>
            <a:pPr>
              <a:defRPr/>
            </a:pPr>
            <a:fld id="{DEEA1A16-9C0A-864E-96D6-78B0BA09E901}" type="slidenum">
              <a:rPr lang="en-US"/>
              <a:pPr>
                <a:defRPr/>
              </a:pPr>
              <a:t>‹#›</a:t>
            </a:fld>
            <a:endParaRPr lang="en-US"/>
          </a:p>
        </p:txBody>
      </p:sp>
    </p:spTree>
    <p:extLst>
      <p:ext uri="{BB962C8B-B14F-4D97-AF65-F5344CB8AC3E}">
        <p14:creationId xmlns:p14="http://schemas.microsoft.com/office/powerpoint/2010/main" val="4172862259"/>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7438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85655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48851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864675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38708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21309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403473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25D857C4-DD0E-164E-A18C-C6C719B38EB8}" type="slidenum">
              <a:rPr lang="en-US"/>
              <a:pPr>
                <a:defRPr/>
              </a:pPr>
              <a:t>‹#›</a:t>
            </a:fld>
            <a:endParaRPr lang="en-US"/>
          </a:p>
        </p:txBody>
      </p:sp>
    </p:spTree>
    <p:extLst>
      <p:ext uri="{BB962C8B-B14F-4D97-AF65-F5344CB8AC3E}">
        <p14:creationId xmlns:p14="http://schemas.microsoft.com/office/powerpoint/2010/main" val="2422092147"/>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837A6CCC-8BBC-B840-8C5C-F56378D0F0FF}" type="slidenum">
              <a:rPr lang="en-US"/>
              <a:pPr>
                <a:defRPr/>
              </a:pPr>
              <a:t>‹#›</a:t>
            </a:fld>
            <a:endParaRPr lang="en-US"/>
          </a:p>
        </p:txBody>
      </p:sp>
    </p:spTree>
    <p:extLst>
      <p:ext uri="{BB962C8B-B14F-4D97-AF65-F5344CB8AC3E}">
        <p14:creationId xmlns:p14="http://schemas.microsoft.com/office/powerpoint/2010/main" val="1272632874"/>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47322755-C28C-B148-8A73-5BD3A223E2E6}" type="slidenum">
              <a:rPr lang="en-US"/>
              <a:pPr>
                <a:defRPr/>
              </a:pPr>
              <a:t>‹#›</a:t>
            </a:fld>
            <a:endParaRPr lang="en-US"/>
          </a:p>
        </p:txBody>
      </p:sp>
    </p:spTree>
    <p:extLst>
      <p:ext uri="{BB962C8B-B14F-4D97-AF65-F5344CB8AC3E}">
        <p14:creationId xmlns:p14="http://schemas.microsoft.com/office/powerpoint/2010/main" val="3254638451"/>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ahoma" charset="0"/>
              </a:defRPr>
            </a:lvl1pPr>
          </a:lstStyle>
          <a:p>
            <a:pPr>
              <a:defRPr/>
            </a:pPr>
            <a:fld id="{6D457071-51CE-E24B-B20D-C861F7AD9FB7}" type="slidenum">
              <a:rPr lang="en-US"/>
              <a:pPr>
                <a:defRPr/>
              </a:pPr>
              <a:t>‹#›</a:t>
            </a:fld>
            <a:endParaRPr lang="en-US"/>
          </a:p>
        </p:txBody>
      </p:sp>
    </p:spTree>
    <p:extLst>
      <p:ext uri="{BB962C8B-B14F-4D97-AF65-F5344CB8AC3E}">
        <p14:creationId xmlns:p14="http://schemas.microsoft.com/office/powerpoint/2010/main" val="4224398620"/>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9F0DB54B-1294-8D48-9C62-2C7106267F09}" type="slidenum">
              <a:rPr lang="en-US"/>
              <a:pPr>
                <a:defRPr/>
              </a:pPr>
              <a:t>‹#›</a:t>
            </a:fld>
            <a:endParaRPr lang="en-US"/>
          </a:p>
        </p:txBody>
      </p:sp>
    </p:spTree>
    <p:extLst>
      <p:ext uri="{BB962C8B-B14F-4D97-AF65-F5344CB8AC3E}">
        <p14:creationId xmlns:p14="http://schemas.microsoft.com/office/powerpoint/2010/main" val="2049686544"/>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2719478F-01F2-7C4E-94C3-2C51C0F0CBCF}" type="slidenum">
              <a:rPr lang="en-US"/>
              <a:pPr>
                <a:defRPr/>
              </a:pPr>
              <a:t>‹#›</a:t>
            </a:fld>
            <a:endParaRPr lang="en-US"/>
          </a:p>
        </p:txBody>
      </p:sp>
    </p:spTree>
    <p:extLst>
      <p:ext uri="{BB962C8B-B14F-4D97-AF65-F5344CB8AC3E}">
        <p14:creationId xmlns:p14="http://schemas.microsoft.com/office/powerpoint/2010/main" val="3744480881"/>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E2F0FAD0-4F37-A94E-99AF-3BFFE93760B2}" type="slidenum">
              <a:rPr lang="en-US"/>
              <a:pPr>
                <a:defRPr/>
              </a:pPr>
              <a:t>‹#›</a:t>
            </a:fld>
            <a:endParaRPr lang="en-US"/>
          </a:p>
        </p:txBody>
      </p:sp>
    </p:spTree>
    <p:extLst>
      <p:ext uri="{BB962C8B-B14F-4D97-AF65-F5344CB8AC3E}">
        <p14:creationId xmlns:p14="http://schemas.microsoft.com/office/powerpoint/2010/main" val="4263452777"/>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ED71F4E6-A8D4-C04F-A92C-1FED88BA49FC}" type="slidenum">
              <a:rPr lang="en-US"/>
              <a:pPr>
                <a:defRPr/>
              </a:pPr>
              <a:t>‹#›</a:t>
            </a:fld>
            <a:endParaRPr lang="en-US"/>
          </a:p>
        </p:txBody>
      </p:sp>
    </p:spTree>
    <p:extLst>
      <p:ext uri="{BB962C8B-B14F-4D97-AF65-F5344CB8AC3E}">
        <p14:creationId xmlns:p14="http://schemas.microsoft.com/office/powerpoint/2010/main" val="3233185840"/>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429C29EF-F2FC-9A4A-B142-3CB5DCA08F4B}" type="slidenum">
              <a:rPr lang="en-US"/>
              <a:pPr>
                <a:defRPr/>
              </a:pPr>
              <a:t>‹#›</a:t>
            </a:fld>
            <a:endParaRPr lang="en-US"/>
          </a:p>
        </p:txBody>
      </p:sp>
    </p:spTree>
    <p:extLst>
      <p:ext uri="{BB962C8B-B14F-4D97-AF65-F5344CB8AC3E}">
        <p14:creationId xmlns:p14="http://schemas.microsoft.com/office/powerpoint/2010/main" val="2824056265"/>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04632D40-DA95-9E40-BED6-D6DD3C8694EA}" type="slidenum">
              <a:rPr lang="en-US"/>
              <a:pPr>
                <a:defRPr/>
              </a:pPr>
              <a:t>‹#›</a:t>
            </a:fld>
            <a:endParaRPr lang="en-US"/>
          </a:p>
        </p:txBody>
      </p:sp>
    </p:spTree>
    <p:extLst>
      <p:ext uri="{BB962C8B-B14F-4D97-AF65-F5344CB8AC3E}">
        <p14:creationId xmlns:p14="http://schemas.microsoft.com/office/powerpoint/2010/main" val="357348164"/>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170C1B05-B84F-D548-AF80-8625DA96EF72}" type="slidenum">
              <a:rPr lang="en-US"/>
              <a:pPr>
                <a:defRPr/>
              </a:pPr>
              <a:t>‹#›</a:t>
            </a:fld>
            <a:endParaRPr lang="en-US"/>
          </a:p>
        </p:txBody>
      </p:sp>
    </p:spTree>
    <p:extLst>
      <p:ext uri="{BB962C8B-B14F-4D97-AF65-F5344CB8AC3E}">
        <p14:creationId xmlns:p14="http://schemas.microsoft.com/office/powerpoint/2010/main" val="2441447571"/>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ahoma"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ahoma"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charset="0"/>
                <a:cs typeface="ＭＳ Ｐゴシック" charset="0"/>
              </a:defRPr>
            </a:lvl1pPr>
          </a:lstStyle>
          <a:p>
            <a:pPr>
              <a:defRPr/>
            </a:pPr>
            <a:fld id="{6D89B5E6-9922-2041-BB49-973B7FEECE12}" type="slidenum">
              <a:rPr lang="en-US"/>
              <a:pPr>
                <a:defRPr/>
              </a:pPr>
              <a:t>‹#›</a:t>
            </a:fld>
            <a:endParaRPr lang="en-US"/>
          </a:p>
        </p:txBody>
      </p:sp>
    </p:spTree>
    <p:extLst>
      <p:ext uri="{BB962C8B-B14F-4D97-AF65-F5344CB8AC3E}">
        <p14:creationId xmlns:p14="http://schemas.microsoft.com/office/powerpoint/2010/main" val="857537546"/>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788FB80E-E4FD-4D42-9137-99760C72F15A}" type="slidenum">
              <a:rPr lang="ar-JO" smtClean="0"/>
              <a:pPr/>
              <a:t>‹#›</a:t>
            </a:fld>
            <a:endParaRPr lang="ar-JO"/>
          </a:p>
        </p:txBody>
      </p:sp>
    </p:spTree>
    <p:extLst>
      <p:ext uri="{BB962C8B-B14F-4D97-AF65-F5344CB8AC3E}">
        <p14:creationId xmlns:p14="http://schemas.microsoft.com/office/powerpoint/2010/main" val="176485781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C83638E4-616A-417F-9C20-FC60EB63EA15}" type="slidenum">
              <a:rPr lang="ar-JO" smtClean="0"/>
              <a:pPr/>
              <a:t>‹#›</a:t>
            </a:fld>
            <a:endParaRPr lang="ar-JO"/>
          </a:p>
        </p:txBody>
      </p:sp>
    </p:spTree>
    <p:extLst>
      <p:ext uri="{BB962C8B-B14F-4D97-AF65-F5344CB8AC3E}">
        <p14:creationId xmlns:p14="http://schemas.microsoft.com/office/powerpoint/2010/main" val="3882113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ahoma" charset="0"/>
              </a:defRPr>
            </a:lvl1pPr>
          </a:lstStyle>
          <a:p>
            <a:pPr>
              <a:defRPr/>
            </a:pPr>
            <a:fld id="{EC680B18-188A-964B-98EC-11471C86F7E3}" type="slidenum">
              <a:rPr lang="en-US"/>
              <a:pPr>
                <a:defRPr/>
              </a:pPr>
              <a:t>‹#›</a:t>
            </a:fld>
            <a:endParaRPr lang="en-US"/>
          </a:p>
        </p:txBody>
      </p:sp>
    </p:spTree>
    <p:extLst>
      <p:ext uri="{BB962C8B-B14F-4D97-AF65-F5344CB8AC3E}">
        <p14:creationId xmlns:p14="http://schemas.microsoft.com/office/powerpoint/2010/main" val="508053159"/>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9AD4996A-CBB0-49BC-8551-CE951D43C318}" type="slidenum">
              <a:rPr lang="ar-JO" smtClean="0"/>
              <a:pPr/>
              <a:t>‹#›</a:t>
            </a:fld>
            <a:endParaRPr lang="ar-JO"/>
          </a:p>
        </p:txBody>
      </p:sp>
    </p:spTree>
    <p:extLst>
      <p:ext uri="{BB962C8B-B14F-4D97-AF65-F5344CB8AC3E}">
        <p14:creationId xmlns:p14="http://schemas.microsoft.com/office/powerpoint/2010/main" val="41546460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D69216AA-94FF-4D15-9F0C-A230B3AFCCCF}" type="slidenum">
              <a:rPr lang="ar-JO" smtClean="0"/>
              <a:pPr/>
              <a:t>‹#›</a:t>
            </a:fld>
            <a:endParaRPr lang="ar-JO"/>
          </a:p>
        </p:txBody>
      </p:sp>
    </p:spTree>
    <p:extLst>
      <p:ext uri="{BB962C8B-B14F-4D97-AF65-F5344CB8AC3E}">
        <p14:creationId xmlns:p14="http://schemas.microsoft.com/office/powerpoint/2010/main" val="103580562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D8681980-FECC-4061-84F2-D62DBFC1BF90}" type="slidenum">
              <a:rPr lang="ar-JO" smtClean="0"/>
              <a:pPr/>
              <a:t>‹#›</a:t>
            </a:fld>
            <a:endParaRPr lang="ar-JO"/>
          </a:p>
        </p:txBody>
      </p:sp>
    </p:spTree>
    <p:extLst>
      <p:ext uri="{BB962C8B-B14F-4D97-AF65-F5344CB8AC3E}">
        <p14:creationId xmlns:p14="http://schemas.microsoft.com/office/powerpoint/2010/main" val="195908518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851A016C-A165-47EF-A66F-3FF64C6520DD}" type="slidenum">
              <a:rPr lang="ar-JO" smtClean="0"/>
              <a:pPr/>
              <a:t>‹#›</a:t>
            </a:fld>
            <a:endParaRPr lang="ar-JO"/>
          </a:p>
        </p:txBody>
      </p:sp>
    </p:spTree>
    <p:extLst>
      <p:ext uri="{BB962C8B-B14F-4D97-AF65-F5344CB8AC3E}">
        <p14:creationId xmlns:p14="http://schemas.microsoft.com/office/powerpoint/2010/main" val="14181381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06F348E0-6512-4704-BF21-283046A1CB08}" type="slidenum">
              <a:rPr lang="ar-JO" smtClean="0"/>
              <a:pPr/>
              <a:t>‹#›</a:t>
            </a:fld>
            <a:endParaRPr lang="ar-JO"/>
          </a:p>
        </p:txBody>
      </p:sp>
    </p:spTree>
    <p:extLst>
      <p:ext uri="{BB962C8B-B14F-4D97-AF65-F5344CB8AC3E}">
        <p14:creationId xmlns:p14="http://schemas.microsoft.com/office/powerpoint/2010/main" val="77610285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B2796D8B-463E-463C-8A7A-78C1BAEB03A6}" type="slidenum">
              <a:rPr lang="ar-JO" smtClean="0"/>
              <a:pPr/>
              <a:t>‹#›</a:t>
            </a:fld>
            <a:endParaRPr lang="ar-JO"/>
          </a:p>
        </p:txBody>
      </p:sp>
    </p:spTree>
    <p:extLst>
      <p:ext uri="{BB962C8B-B14F-4D97-AF65-F5344CB8AC3E}">
        <p14:creationId xmlns:p14="http://schemas.microsoft.com/office/powerpoint/2010/main" val="126709319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B015DFF1-99FA-4592-9E62-0B2A1D242F03}" type="slidenum">
              <a:rPr lang="ar-JO" smtClean="0"/>
              <a:pPr/>
              <a:t>‹#›</a:t>
            </a:fld>
            <a:endParaRPr lang="ar-JO"/>
          </a:p>
        </p:txBody>
      </p:sp>
    </p:spTree>
    <p:extLst>
      <p:ext uri="{BB962C8B-B14F-4D97-AF65-F5344CB8AC3E}">
        <p14:creationId xmlns:p14="http://schemas.microsoft.com/office/powerpoint/2010/main" val="93924821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E8423CF7-271B-429B-8095-6FA060971F8C}" type="slidenum">
              <a:rPr lang="ar-JO" smtClean="0"/>
              <a:pPr/>
              <a:t>‹#›</a:t>
            </a:fld>
            <a:endParaRPr lang="ar-JO"/>
          </a:p>
        </p:txBody>
      </p:sp>
    </p:spTree>
    <p:extLst>
      <p:ext uri="{BB962C8B-B14F-4D97-AF65-F5344CB8AC3E}">
        <p14:creationId xmlns:p14="http://schemas.microsoft.com/office/powerpoint/2010/main" val="28201739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DB69268-51EC-43FA-B333-96D343E5CFC5}" type="slidenum">
              <a:rPr lang="ar-JO" smtClean="0"/>
              <a:pPr/>
              <a:t>‹#›</a:t>
            </a:fld>
            <a:endParaRPr lang="ar-JO"/>
          </a:p>
        </p:txBody>
      </p:sp>
    </p:spTree>
    <p:extLst>
      <p:ext uri="{BB962C8B-B14F-4D97-AF65-F5344CB8AC3E}">
        <p14:creationId xmlns:p14="http://schemas.microsoft.com/office/powerpoint/2010/main" val="20436059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988D0D6-1276-43E2-99B8-7A01C4F7E27C}" type="slidenum">
              <a:rPr lang="ar-JO" smtClean="0"/>
              <a:pPr/>
              <a:t>‹#›</a:t>
            </a:fld>
            <a:endParaRPr lang="ar-JO"/>
          </a:p>
        </p:txBody>
      </p:sp>
    </p:spTree>
    <p:extLst>
      <p:ext uri="{BB962C8B-B14F-4D97-AF65-F5344CB8AC3E}">
        <p14:creationId xmlns:p14="http://schemas.microsoft.com/office/powerpoint/2010/main" val="435266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pPr>
                <a:defRPr/>
              </a:pPr>
              <a:t>‹#›</a:t>
            </a:fld>
            <a:endParaRPr lang="en-US"/>
          </a:p>
        </p:txBody>
      </p:sp>
    </p:spTree>
    <p:extLst>
      <p:ext uri="{BB962C8B-B14F-4D97-AF65-F5344CB8AC3E}">
        <p14:creationId xmlns:p14="http://schemas.microsoft.com/office/powerpoint/2010/main" val="2465639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828800"/>
            <a:ext cx="40005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ahoma" charset="0"/>
              </a:defRPr>
            </a:lvl1pPr>
          </a:lstStyle>
          <a:p>
            <a:pPr>
              <a:defRPr/>
            </a:pPr>
            <a:fld id="{4BE5A7C4-D003-724F-BA91-E199F89E1513}" type="slidenum">
              <a:rPr lang="en-US"/>
              <a:pPr>
                <a:defRPr/>
              </a:pPr>
              <a:t>‹#›</a:t>
            </a:fld>
            <a:endParaRPr lang="en-US"/>
          </a:p>
        </p:txBody>
      </p:sp>
    </p:spTree>
    <p:extLst>
      <p:ext uri="{BB962C8B-B14F-4D97-AF65-F5344CB8AC3E}">
        <p14:creationId xmlns:p14="http://schemas.microsoft.com/office/powerpoint/2010/main" val="924937201"/>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79A63F5-DF1A-410D-A38D-D527E695410C}" type="slidenum">
              <a:rPr lang="ar-JO" smtClean="0"/>
              <a:pPr/>
              <a:t>‹#›</a:t>
            </a:fld>
            <a:endParaRPr lang="ar-JO"/>
          </a:p>
        </p:txBody>
      </p:sp>
    </p:spTree>
    <p:extLst>
      <p:ext uri="{BB962C8B-B14F-4D97-AF65-F5344CB8AC3E}">
        <p14:creationId xmlns:p14="http://schemas.microsoft.com/office/powerpoint/2010/main" val="9620545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0624C40-6046-47FE-85BF-2536F2A8B1E4}" type="slidenum">
              <a:rPr lang="ar-JO" smtClean="0"/>
              <a:pPr/>
              <a:t>‹#›</a:t>
            </a:fld>
            <a:endParaRPr lang="ar-JO"/>
          </a:p>
        </p:txBody>
      </p:sp>
    </p:spTree>
    <p:extLst>
      <p:ext uri="{BB962C8B-B14F-4D97-AF65-F5344CB8AC3E}">
        <p14:creationId xmlns:p14="http://schemas.microsoft.com/office/powerpoint/2010/main" val="244167329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6D5F7FA-1147-43A3-996E-B878532A1040}" type="slidenum">
              <a:rPr lang="ar-JO" smtClean="0"/>
              <a:pPr/>
              <a:t>‹#›</a:t>
            </a:fld>
            <a:endParaRPr lang="ar-JO"/>
          </a:p>
        </p:txBody>
      </p:sp>
    </p:spTree>
    <p:extLst>
      <p:ext uri="{BB962C8B-B14F-4D97-AF65-F5344CB8AC3E}">
        <p14:creationId xmlns:p14="http://schemas.microsoft.com/office/powerpoint/2010/main" val="343220636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6FEFB977-DC83-4365-BDA8-D61336F63B86}" type="slidenum">
              <a:rPr lang="ar-JO" smtClean="0"/>
              <a:pPr/>
              <a:t>‹#›</a:t>
            </a:fld>
            <a:endParaRPr lang="ar-JO"/>
          </a:p>
        </p:txBody>
      </p:sp>
    </p:spTree>
    <p:extLst>
      <p:ext uri="{BB962C8B-B14F-4D97-AF65-F5344CB8AC3E}">
        <p14:creationId xmlns:p14="http://schemas.microsoft.com/office/powerpoint/2010/main" val="112517085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0222605F-B3A0-4BFF-9587-43721A3E8006}" type="slidenum">
              <a:rPr lang="ar-JO" smtClean="0"/>
              <a:pPr/>
              <a:t>‹#›</a:t>
            </a:fld>
            <a:endParaRPr lang="ar-JO"/>
          </a:p>
        </p:txBody>
      </p:sp>
    </p:spTree>
    <p:extLst>
      <p:ext uri="{BB962C8B-B14F-4D97-AF65-F5344CB8AC3E}">
        <p14:creationId xmlns:p14="http://schemas.microsoft.com/office/powerpoint/2010/main" val="87241582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0ED1CED6-EF10-41B2-B950-22036D32F10C}" type="slidenum">
              <a:rPr lang="ar-JO" smtClean="0"/>
              <a:pPr/>
              <a:t>‹#›</a:t>
            </a:fld>
            <a:endParaRPr lang="ar-JO"/>
          </a:p>
        </p:txBody>
      </p:sp>
    </p:spTree>
    <p:extLst>
      <p:ext uri="{BB962C8B-B14F-4D97-AF65-F5344CB8AC3E}">
        <p14:creationId xmlns:p14="http://schemas.microsoft.com/office/powerpoint/2010/main" val="290100078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3DC5EC24-050D-4DB2-9CED-E3BC11A74B6D}" type="slidenum">
              <a:rPr lang="ar-JO" smtClean="0"/>
              <a:pPr/>
              <a:t>‹#›</a:t>
            </a:fld>
            <a:endParaRPr lang="ar-JO"/>
          </a:p>
        </p:txBody>
      </p:sp>
    </p:spTree>
    <p:extLst>
      <p:ext uri="{BB962C8B-B14F-4D97-AF65-F5344CB8AC3E}">
        <p14:creationId xmlns:p14="http://schemas.microsoft.com/office/powerpoint/2010/main" val="276651813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1EF7B5B4-C27C-4A98-8EBB-73A1C182D943}" type="slidenum">
              <a:rPr lang="ar-JO" smtClean="0"/>
              <a:pPr/>
              <a:t>‹#›</a:t>
            </a:fld>
            <a:endParaRPr lang="ar-JO"/>
          </a:p>
        </p:txBody>
      </p:sp>
    </p:spTree>
    <p:extLst>
      <p:ext uri="{BB962C8B-B14F-4D97-AF65-F5344CB8AC3E}">
        <p14:creationId xmlns:p14="http://schemas.microsoft.com/office/powerpoint/2010/main" val="146176262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04453C85-1CE6-4ED8-A3F8-AC134F7EA845}" type="slidenum">
              <a:rPr lang="ar-JO" smtClean="0"/>
              <a:pPr/>
              <a:t>‹#›</a:t>
            </a:fld>
            <a:endParaRPr lang="ar-JO"/>
          </a:p>
        </p:txBody>
      </p:sp>
    </p:spTree>
    <p:extLst>
      <p:ext uri="{BB962C8B-B14F-4D97-AF65-F5344CB8AC3E}">
        <p14:creationId xmlns:p14="http://schemas.microsoft.com/office/powerpoint/2010/main" val="24108971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DDDCAB7-E2D7-4934-96A8-646F669CBC2B}" type="slidenum">
              <a:rPr lang="ar-JO" smtClean="0"/>
              <a:pPr/>
              <a:t>‹#›</a:t>
            </a:fld>
            <a:endParaRPr lang="ar-JO"/>
          </a:p>
        </p:txBody>
      </p:sp>
    </p:spTree>
    <p:extLst>
      <p:ext uri="{BB962C8B-B14F-4D97-AF65-F5344CB8AC3E}">
        <p14:creationId xmlns:p14="http://schemas.microsoft.com/office/powerpoint/2010/main" val="2735229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atin typeface="Tahoma" charset="0"/>
              </a:defRPr>
            </a:lvl1pPr>
          </a:lstStyle>
          <a:p>
            <a:pPr>
              <a:defRPr/>
            </a:pPr>
            <a:fld id="{37012101-5850-594C-8323-5D2FC514D69A}" type="slidenum">
              <a:rPr lang="en-US"/>
              <a:pPr>
                <a:defRPr/>
              </a:pPr>
              <a:t>‹#›</a:t>
            </a:fld>
            <a:endParaRPr lang="en-US"/>
          </a:p>
        </p:txBody>
      </p:sp>
    </p:spTree>
    <p:extLst>
      <p:ext uri="{BB962C8B-B14F-4D97-AF65-F5344CB8AC3E}">
        <p14:creationId xmlns:p14="http://schemas.microsoft.com/office/powerpoint/2010/main" val="1456331111"/>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9723412F-D4AC-4AD7-8D30-0CE5AFF38BCC}" type="slidenum">
              <a:rPr lang="ar-JO" smtClean="0"/>
              <a:pPr/>
              <a:t>‹#›</a:t>
            </a:fld>
            <a:endParaRPr lang="ar-JO"/>
          </a:p>
        </p:txBody>
      </p:sp>
    </p:spTree>
    <p:extLst>
      <p:ext uri="{BB962C8B-B14F-4D97-AF65-F5344CB8AC3E}">
        <p14:creationId xmlns:p14="http://schemas.microsoft.com/office/powerpoint/2010/main" val="33016167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9723412F-D4AC-4AD7-8D30-0CE5AFF38BCC}" type="slidenum">
              <a:rPr lang="ar-JO" smtClean="0"/>
              <a:pPr/>
              <a:t>‹#›</a:t>
            </a:fld>
            <a:endParaRPr lang="ar-JO"/>
          </a:p>
        </p:txBody>
      </p:sp>
    </p:spTree>
    <p:extLst>
      <p:ext uri="{BB962C8B-B14F-4D97-AF65-F5344CB8AC3E}">
        <p14:creationId xmlns:p14="http://schemas.microsoft.com/office/powerpoint/2010/main" val="7923950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ubtitle 2"/>
          <p:cNvSpPr>
            <a:spLocks noGrp="1"/>
          </p:cNvSpPr>
          <p:nvPr>
            <p:ph type="subTitle" idx="1"/>
          </p:nvPr>
        </p:nvSpPr>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ar-JO" dirty="0"/>
          </a:p>
        </p:txBody>
      </p:sp>
      <p:sp>
        <p:nvSpPr>
          <p:cNvPr id="4" name="Slide Number Placeholder 3"/>
          <p:cNvSpPr>
            <a:spLocks noGrp="1"/>
          </p:cNvSpPr>
          <p:nvPr>
            <p:ph type="sldNum" sz="quarter" idx="10"/>
          </p:nvPr>
        </p:nvSpPr>
        <p:spPr/>
        <p:txBody>
          <a:bodyPr/>
          <a:lstStyle>
            <a:lvl1pPr>
              <a:defRPr/>
            </a:lvl1pPr>
          </a:lstStyle>
          <a:p>
            <a:fld id="{4433FC35-76C6-4993-AC6B-BEB2F80B9108}" type="slidenum">
              <a:rPr lang="ar-JO"/>
              <a:pPr/>
              <a:t>‹#›</a:t>
            </a:fld>
            <a:endParaRPr lang="ar-JO"/>
          </a:p>
        </p:txBody>
      </p:sp>
    </p:spTree>
    <p:extLst>
      <p:ext uri="{BB962C8B-B14F-4D97-AF65-F5344CB8AC3E}">
        <p14:creationId xmlns:p14="http://schemas.microsoft.com/office/powerpoint/2010/main" val="54813837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7A87E012-8C59-49ED-A34B-6F8E82FC72C4}" type="slidenum">
              <a:rPr lang="ar-JO"/>
              <a:pPr/>
              <a:t>‹#›</a:t>
            </a:fld>
            <a:endParaRPr lang="ar-JO"/>
          </a:p>
        </p:txBody>
      </p:sp>
    </p:spTree>
    <p:extLst>
      <p:ext uri="{BB962C8B-B14F-4D97-AF65-F5344CB8AC3E}">
        <p14:creationId xmlns:p14="http://schemas.microsoft.com/office/powerpoint/2010/main" val="74405656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i="0" cap="all">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fld id="{7AFB8600-0ED0-4F41-8A5A-526D0D25A70F}" type="slidenum">
              <a:rPr lang="ar-JO"/>
              <a:pPr/>
              <a:t>‹#›</a:t>
            </a:fld>
            <a:endParaRPr lang="ar-JO"/>
          </a:p>
        </p:txBody>
      </p:sp>
    </p:spTree>
    <p:extLst>
      <p:ext uri="{BB962C8B-B14F-4D97-AF65-F5344CB8AC3E}">
        <p14:creationId xmlns:p14="http://schemas.microsoft.com/office/powerpoint/2010/main" val="29628495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sz="half" idx="1"/>
          </p:nvPr>
        </p:nvSpPr>
        <p:spPr>
          <a:xfrm>
            <a:off x="1371600" y="3886200"/>
            <a:ext cx="3124200" cy="1752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Content Placeholder 3"/>
          <p:cNvSpPr>
            <a:spLocks noGrp="1"/>
          </p:cNvSpPr>
          <p:nvPr>
            <p:ph sz="half" idx="2"/>
          </p:nvPr>
        </p:nvSpPr>
        <p:spPr>
          <a:xfrm>
            <a:off x="4648200" y="3886200"/>
            <a:ext cx="3124200" cy="1752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Slide Number Placeholder 4"/>
          <p:cNvSpPr>
            <a:spLocks noGrp="1"/>
          </p:cNvSpPr>
          <p:nvPr>
            <p:ph type="sldNum" sz="quarter" idx="10"/>
          </p:nvPr>
        </p:nvSpPr>
        <p:spPr/>
        <p:txBody>
          <a:bodyPr/>
          <a:lstStyle>
            <a:lvl1pPr>
              <a:defRPr/>
            </a:lvl1pPr>
          </a:lstStyle>
          <a:p>
            <a:fld id="{150C3696-799B-4D48-92A6-67CA95FF5EC9}" type="slidenum">
              <a:rPr lang="ar-JO"/>
              <a:pPr/>
              <a:t>‹#›</a:t>
            </a:fld>
            <a:endParaRPr lang="ar-JO"/>
          </a:p>
        </p:txBody>
      </p:sp>
    </p:spTree>
    <p:extLst>
      <p:ext uri="{BB962C8B-B14F-4D97-AF65-F5344CB8AC3E}">
        <p14:creationId xmlns:p14="http://schemas.microsoft.com/office/powerpoint/2010/main" val="58848208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7" name="Slide Number Placeholder 6"/>
          <p:cNvSpPr>
            <a:spLocks noGrp="1"/>
          </p:cNvSpPr>
          <p:nvPr>
            <p:ph type="sldNum" sz="quarter" idx="10"/>
          </p:nvPr>
        </p:nvSpPr>
        <p:spPr/>
        <p:txBody>
          <a:bodyPr/>
          <a:lstStyle>
            <a:lvl1pPr>
              <a:defRPr/>
            </a:lvl1pPr>
          </a:lstStyle>
          <a:p>
            <a:fld id="{5DFECD70-0160-4873-A680-C9C238379735}" type="slidenum">
              <a:rPr lang="ar-JO"/>
              <a:pPr/>
              <a:t>‹#›</a:t>
            </a:fld>
            <a:endParaRPr lang="ar-JO"/>
          </a:p>
        </p:txBody>
      </p:sp>
    </p:spTree>
    <p:extLst>
      <p:ext uri="{BB962C8B-B14F-4D97-AF65-F5344CB8AC3E}">
        <p14:creationId xmlns:p14="http://schemas.microsoft.com/office/powerpoint/2010/main" val="131397658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lide Number Placeholder 2"/>
          <p:cNvSpPr>
            <a:spLocks noGrp="1"/>
          </p:cNvSpPr>
          <p:nvPr>
            <p:ph type="sldNum" sz="quarter" idx="10"/>
          </p:nvPr>
        </p:nvSpPr>
        <p:spPr/>
        <p:txBody>
          <a:bodyPr/>
          <a:lstStyle>
            <a:lvl1pPr>
              <a:defRPr/>
            </a:lvl1pPr>
          </a:lstStyle>
          <a:p>
            <a:fld id="{EA90DCCB-6267-4003-9926-BDC284912CB3}" type="slidenum">
              <a:rPr lang="ar-JO"/>
              <a:pPr/>
              <a:t>‹#›</a:t>
            </a:fld>
            <a:endParaRPr lang="ar-JO"/>
          </a:p>
        </p:txBody>
      </p:sp>
    </p:spTree>
    <p:extLst>
      <p:ext uri="{BB962C8B-B14F-4D97-AF65-F5344CB8AC3E}">
        <p14:creationId xmlns:p14="http://schemas.microsoft.com/office/powerpoint/2010/main" val="166471342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0B9F3F1-6504-403B-9696-900C318EFD4F}" type="slidenum">
              <a:rPr lang="ar-JO"/>
              <a:pPr/>
              <a:t>‹#›</a:t>
            </a:fld>
            <a:endParaRPr lang="ar-JO"/>
          </a:p>
        </p:txBody>
      </p:sp>
    </p:spTree>
    <p:extLst>
      <p:ext uri="{BB962C8B-B14F-4D97-AF65-F5344CB8AC3E}">
        <p14:creationId xmlns:p14="http://schemas.microsoft.com/office/powerpoint/2010/main" val="87571314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3F5E63AB-5C83-48E1-A91E-C86B66316513}" type="slidenum">
              <a:rPr lang="ar-JO"/>
              <a:pPr/>
              <a:t>‹#›</a:t>
            </a:fld>
            <a:endParaRPr lang="ar-JO"/>
          </a:p>
        </p:txBody>
      </p:sp>
    </p:spTree>
    <p:extLst>
      <p:ext uri="{BB962C8B-B14F-4D97-AF65-F5344CB8AC3E}">
        <p14:creationId xmlns:p14="http://schemas.microsoft.com/office/powerpoint/2010/main" val="2197760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atin typeface="Tahoma" charset="0"/>
              </a:defRPr>
            </a:lvl1pPr>
          </a:lstStyle>
          <a:p>
            <a:pPr>
              <a:defRPr/>
            </a:pPr>
            <a:fld id="{71F30887-E4BF-0641-905B-292EF91918BC}" type="slidenum">
              <a:rPr lang="en-US"/>
              <a:pPr>
                <a:defRPr/>
              </a:pPr>
              <a:t>‹#›</a:t>
            </a:fld>
            <a:endParaRPr lang="en-US"/>
          </a:p>
        </p:txBody>
      </p:sp>
    </p:spTree>
    <p:extLst>
      <p:ext uri="{BB962C8B-B14F-4D97-AF65-F5344CB8AC3E}">
        <p14:creationId xmlns:p14="http://schemas.microsoft.com/office/powerpoint/2010/main" val="3551289150"/>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931847AC-5364-4BD3-B1E9-5F28FE5D03A3}" type="slidenum">
              <a:rPr lang="ar-JO"/>
              <a:pPr/>
              <a:t>‹#›</a:t>
            </a:fld>
            <a:endParaRPr lang="ar-JO"/>
          </a:p>
        </p:txBody>
      </p:sp>
    </p:spTree>
    <p:extLst>
      <p:ext uri="{BB962C8B-B14F-4D97-AF65-F5344CB8AC3E}">
        <p14:creationId xmlns:p14="http://schemas.microsoft.com/office/powerpoint/2010/main" val="28921530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705A36CF-2043-4AC9-83F1-D33A1323F9C4}" type="slidenum">
              <a:rPr lang="ar-JO"/>
              <a:pPr/>
              <a:t>‹#›</a:t>
            </a:fld>
            <a:endParaRPr lang="ar-JO"/>
          </a:p>
        </p:txBody>
      </p:sp>
    </p:spTree>
    <p:extLst>
      <p:ext uri="{BB962C8B-B14F-4D97-AF65-F5344CB8AC3E}">
        <p14:creationId xmlns:p14="http://schemas.microsoft.com/office/powerpoint/2010/main" val="37579573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130425"/>
            <a:ext cx="1943100" cy="35083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a:xfrm>
            <a:off x="685800" y="2130425"/>
            <a:ext cx="5676900" cy="35083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6B6B9081-23C8-437D-A07C-9D1656FE9123}" type="slidenum">
              <a:rPr lang="ar-JO"/>
              <a:pPr/>
              <a:t>‹#›</a:t>
            </a:fld>
            <a:endParaRPr lang="ar-JO"/>
          </a:p>
        </p:txBody>
      </p:sp>
    </p:spTree>
    <p:extLst>
      <p:ext uri="{BB962C8B-B14F-4D97-AF65-F5344CB8AC3E}">
        <p14:creationId xmlns:p14="http://schemas.microsoft.com/office/powerpoint/2010/main" val="305656899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ar-JO" dirty="0"/>
          </a:p>
        </p:txBody>
      </p:sp>
      <p:sp>
        <p:nvSpPr>
          <p:cNvPr id="4" name="Slide Number Placeholder 3"/>
          <p:cNvSpPr>
            <a:spLocks noGrp="1"/>
          </p:cNvSpPr>
          <p:nvPr>
            <p:ph type="sldNum" sz="quarter" idx="10"/>
          </p:nvPr>
        </p:nvSpPr>
        <p:spPr/>
        <p:txBody>
          <a:bodyPr/>
          <a:lstStyle>
            <a:lvl1pPr>
              <a:defRPr/>
            </a:lvl1pPr>
          </a:lstStyle>
          <a:p>
            <a:fld id="{0F955630-F59F-4F09-AD84-B97B311BEC1F}" type="slidenum">
              <a:rPr lang="ar-JO"/>
              <a:pPr/>
              <a:t>‹#›</a:t>
            </a:fld>
            <a:endParaRPr lang="ar-JO"/>
          </a:p>
        </p:txBody>
      </p:sp>
    </p:spTree>
    <p:extLst>
      <p:ext uri="{BB962C8B-B14F-4D97-AF65-F5344CB8AC3E}">
        <p14:creationId xmlns:p14="http://schemas.microsoft.com/office/powerpoint/2010/main" val="377290957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A0391ACC-03FE-497B-929A-4CE0F2C8EBF2}" type="slidenum">
              <a:rPr lang="ar-JO"/>
              <a:pPr/>
              <a:t>‹#›</a:t>
            </a:fld>
            <a:endParaRPr lang="ar-JO"/>
          </a:p>
        </p:txBody>
      </p:sp>
    </p:spTree>
    <p:extLst>
      <p:ext uri="{BB962C8B-B14F-4D97-AF65-F5344CB8AC3E}">
        <p14:creationId xmlns:p14="http://schemas.microsoft.com/office/powerpoint/2010/main" val="249261850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r">
              <a:defRPr sz="4000" b="1" i="0" cap="all">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fld id="{450D0FD4-FE5D-4169-96CF-8FC3DCC7F3D4}" type="slidenum">
              <a:rPr lang="ar-JO"/>
              <a:pPr/>
              <a:t>‹#›</a:t>
            </a:fld>
            <a:endParaRPr lang="ar-JO"/>
          </a:p>
        </p:txBody>
      </p:sp>
    </p:spTree>
    <p:extLst>
      <p:ext uri="{BB962C8B-B14F-4D97-AF65-F5344CB8AC3E}">
        <p14:creationId xmlns:p14="http://schemas.microsoft.com/office/powerpoint/2010/main" val="23397950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Slide Number Placeholder 4"/>
          <p:cNvSpPr>
            <a:spLocks noGrp="1"/>
          </p:cNvSpPr>
          <p:nvPr>
            <p:ph type="sldNum" sz="quarter" idx="10"/>
          </p:nvPr>
        </p:nvSpPr>
        <p:spPr/>
        <p:txBody>
          <a:bodyPr/>
          <a:lstStyle>
            <a:lvl1pPr>
              <a:defRPr/>
            </a:lvl1pPr>
          </a:lstStyle>
          <a:p>
            <a:fld id="{06BA2A45-25D8-4AB1-AAD9-42BB52432A6E}" type="slidenum">
              <a:rPr lang="ar-JO"/>
              <a:pPr/>
              <a:t>‹#›</a:t>
            </a:fld>
            <a:endParaRPr lang="ar-JO"/>
          </a:p>
        </p:txBody>
      </p:sp>
    </p:spTree>
    <p:extLst>
      <p:ext uri="{BB962C8B-B14F-4D97-AF65-F5344CB8AC3E}">
        <p14:creationId xmlns:p14="http://schemas.microsoft.com/office/powerpoint/2010/main" val="30715852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7" name="Slide Number Placeholder 6"/>
          <p:cNvSpPr>
            <a:spLocks noGrp="1"/>
          </p:cNvSpPr>
          <p:nvPr>
            <p:ph type="sldNum" sz="quarter" idx="10"/>
          </p:nvPr>
        </p:nvSpPr>
        <p:spPr/>
        <p:txBody>
          <a:bodyPr/>
          <a:lstStyle>
            <a:lvl1pPr>
              <a:defRPr/>
            </a:lvl1pPr>
          </a:lstStyle>
          <a:p>
            <a:fld id="{46EA36B6-92B9-42FE-9CED-79A1FDC02882}" type="slidenum">
              <a:rPr lang="ar-JO"/>
              <a:pPr/>
              <a:t>‹#›</a:t>
            </a:fld>
            <a:endParaRPr lang="ar-JO"/>
          </a:p>
        </p:txBody>
      </p:sp>
    </p:spTree>
    <p:extLst>
      <p:ext uri="{BB962C8B-B14F-4D97-AF65-F5344CB8AC3E}">
        <p14:creationId xmlns:p14="http://schemas.microsoft.com/office/powerpoint/2010/main" val="384124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lide Number Placeholder 2"/>
          <p:cNvSpPr>
            <a:spLocks noGrp="1"/>
          </p:cNvSpPr>
          <p:nvPr>
            <p:ph type="sldNum" sz="quarter" idx="10"/>
          </p:nvPr>
        </p:nvSpPr>
        <p:spPr/>
        <p:txBody>
          <a:bodyPr/>
          <a:lstStyle>
            <a:lvl1pPr>
              <a:defRPr/>
            </a:lvl1pPr>
          </a:lstStyle>
          <a:p>
            <a:fld id="{C52F9AB7-05C6-4DA8-9C57-B5D672F59853}" type="slidenum">
              <a:rPr lang="ar-JO"/>
              <a:pPr/>
              <a:t>‹#›</a:t>
            </a:fld>
            <a:endParaRPr lang="ar-JO"/>
          </a:p>
        </p:txBody>
      </p:sp>
    </p:spTree>
    <p:extLst>
      <p:ext uri="{BB962C8B-B14F-4D97-AF65-F5344CB8AC3E}">
        <p14:creationId xmlns:p14="http://schemas.microsoft.com/office/powerpoint/2010/main" val="33326480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DE7B3D66-46F3-4006-84E8-4610D4F61356}" type="slidenum">
              <a:rPr lang="ar-JO"/>
              <a:pPr/>
              <a:t>‹#›</a:t>
            </a:fld>
            <a:endParaRPr lang="ar-JO"/>
          </a:p>
        </p:txBody>
      </p:sp>
    </p:spTree>
    <p:extLst>
      <p:ext uri="{BB962C8B-B14F-4D97-AF65-F5344CB8AC3E}">
        <p14:creationId xmlns:p14="http://schemas.microsoft.com/office/powerpoint/2010/main" val="1281072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Tahoma" charset="0"/>
              </a:defRPr>
            </a:lvl1pPr>
          </a:lstStyle>
          <a:p>
            <a:pPr>
              <a:defRPr/>
            </a:pPr>
            <a:fld id="{376E9AFC-961E-1349-8E44-DBEDE5DCFFBC}" type="slidenum">
              <a:rPr lang="en-US"/>
              <a:pPr>
                <a:defRPr/>
              </a:pPr>
              <a:t>‹#›</a:t>
            </a:fld>
            <a:endParaRPr lang="en-US"/>
          </a:p>
        </p:txBody>
      </p:sp>
    </p:spTree>
    <p:extLst>
      <p:ext uri="{BB962C8B-B14F-4D97-AF65-F5344CB8AC3E}">
        <p14:creationId xmlns:p14="http://schemas.microsoft.com/office/powerpoint/2010/main" val="4149171552"/>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D4BC2643-4A0C-4311-8D43-1BCE57BF54CF}" type="slidenum">
              <a:rPr lang="ar-JO"/>
              <a:pPr/>
              <a:t>‹#›</a:t>
            </a:fld>
            <a:endParaRPr lang="ar-JO"/>
          </a:p>
        </p:txBody>
      </p:sp>
    </p:spTree>
    <p:extLst>
      <p:ext uri="{BB962C8B-B14F-4D97-AF65-F5344CB8AC3E}">
        <p14:creationId xmlns:p14="http://schemas.microsoft.com/office/powerpoint/2010/main" val="103282093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0364D9D9-2186-4F0C-99A3-E21FE0C3F98E}" type="slidenum">
              <a:rPr lang="ar-JO"/>
              <a:pPr/>
              <a:t>‹#›</a:t>
            </a:fld>
            <a:endParaRPr lang="ar-JO"/>
          </a:p>
        </p:txBody>
      </p:sp>
    </p:spTree>
    <p:extLst>
      <p:ext uri="{BB962C8B-B14F-4D97-AF65-F5344CB8AC3E}">
        <p14:creationId xmlns:p14="http://schemas.microsoft.com/office/powerpoint/2010/main" val="5205327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A4C65DF4-49E7-4EC4-AEA9-195F5E53ADF8}" type="slidenum">
              <a:rPr lang="ar-JO"/>
              <a:pPr/>
              <a:t>‹#›</a:t>
            </a:fld>
            <a:endParaRPr lang="ar-JO"/>
          </a:p>
        </p:txBody>
      </p:sp>
    </p:spTree>
    <p:extLst>
      <p:ext uri="{BB962C8B-B14F-4D97-AF65-F5344CB8AC3E}">
        <p14:creationId xmlns:p14="http://schemas.microsoft.com/office/powerpoint/2010/main" val="323977334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E35E69A8-544D-4B26-8474-5E4B4842C355}" type="slidenum">
              <a:rPr lang="ar-JO"/>
              <a:pPr/>
              <a:t>‹#›</a:t>
            </a:fld>
            <a:endParaRPr lang="ar-JO"/>
          </a:p>
        </p:txBody>
      </p:sp>
    </p:spTree>
    <p:extLst>
      <p:ext uri="{BB962C8B-B14F-4D97-AF65-F5344CB8AC3E}">
        <p14:creationId xmlns:p14="http://schemas.microsoft.com/office/powerpoint/2010/main" val="315526150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ar-JO" dirty="0"/>
          </a:p>
        </p:txBody>
      </p:sp>
      <p:sp>
        <p:nvSpPr>
          <p:cNvPr id="4" name="Slide Number Placeholder 3"/>
          <p:cNvSpPr>
            <a:spLocks noGrp="1"/>
          </p:cNvSpPr>
          <p:nvPr>
            <p:ph type="sldNum" sz="quarter" idx="10"/>
          </p:nvPr>
        </p:nvSpPr>
        <p:spPr/>
        <p:txBody>
          <a:bodyPr/>
          <a:lstStyle>
            <a:lvl1pPr>
              <a:defRPr/>
            </a:lvl1pPr>
          </a:lstStyle>
          <a:p>
            <a:fld id="{788FB80E-E4FD-4D42-9137-99760C72F15A}" type="slidenum">
              <a:rPr lang="ar-JO"/>
              <a:pPr/>
              <a:t>‹#›</a:t>
            </a:fld>
            <a:endParaRPr lang="ar-JO"/>
          </a:p>
        </p:txBody>
      </p:sp>
    </p:spTree>
    <p:extLst>
      <p:ext uri="{BB962C8B-B14F-4D97-AF65-F5344CB8AC3E}">
        <p14:creationId xmlns:p14="http://schemas.microsoft.com/office/powerpoint/2010/main" val="15696429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C83638E4-616A-417F-9C20-FC60EB63EA15}" type="slidenum">
              <a:rPr lang="ar-JO"/>
              <a:pPr/>
              <a:t>‹#›</a:t>
            </a:fld>
            <a:endParaRPr lang="ar-JO"/>
          </a:p>
        </p:txBody>
      </p:sp>
    </p:spTree>
    <p:extLst>
      <p:ext uri="{BB962C8B-B14F-4D97-AF65-F5344CB8AC3E}">
        <p14:creationId xmlns:p14="http://schemas.microsoft.com/office/powerpoint/2010/main" val="300180136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i="0" cap="all">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fld id="{9AD4996A-CBB0-49BC-8551-CE951D43C318}" type="slidenum">
              <a:rPr lang="ar-JO"/>
              <a:pPr/>
              <a:t>‹#›</a:t>
            </a:fld>
            <a:endParaRPr lang="ar-JO"/>
          </a:p>
        </p:txBody>
      </p:sp>
    </p:spTree>
    <p:extLst>
      <p:ext uri="{BB962C8B-B14F-4D97-AF65-F5344CB8AC3E}">
        <p14:creationId xmlns:p14="http://schemas.microsoft.com/office/powerpoint/2010/main" val="368478409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sz="half" idx="1"/>
          </p:nvPr>
        </p:nvSpPr>
        <p:spPr>
          <a:xfrm>
            <a:off x="457200" y="1600200"/>
            <a:ext cx="40386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Content Placeholder 3"/>
          <p:cNvSpPr>
            <a:spLocks noGrp="1"/>
          </p:cNvSpPr>
          <p:nvPr>
            <p:ph sz="half" idx="2"/>
          </p:nvPr>
        </p:nvSpPr>
        <p:spPr>
          <a:xfrm>
            <a:off x="4648200" y="1600200"/>
            <a:ext cx="40386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Slide Number Placeholder 4"/>
          <p:cNvSpPr>
            <a:spLocks noGrp="1"/>
          </p:cNvSpPr>
          <p:nvPr>
            <p:ph type="sldNum" sz="quarter" idx="10"/>
          </p:nvPr>
        </p:nvSpPr>
        <p:spPr/>
        <p:txBody>
          <a:bodyPr/>
          <a:lstStyle>
            <a:lvl1pPr>
              <a:defRPr/>
            </a:lvl1pPr>
          </a:lstStyle>
          <a:p>
            <a:fld id="{D69216AA-94FF-4D15-9F0C-A230B3AFCCCF}" type="slidenum">
              <a:rPr lang="ar-JO"/>
              <a:pPr/>
              <a:t>‹#›</a:t>
            </a:fld>
            <a:endParaRPr lang="ar-JO"/>
          </a:p>
        </p:txBody>
      </p:sp>
    </p:spTree>
    <p:extLst>
      <p:ext uri="{BB962C8B-B14F-4D97-AF65-F5344CB8AC3E}">
        <p14:creationId xmlns:p14="http://schemas.microsoft.com/office/powerpoint/2010/main" val="305003134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7" name="Slide Number Placeholder 6"/>
          <p:cNvSpPr>
            <a:spLocks noGrp="1"/>
          </p:cNvSpPr>
          <p:nvPr>
            <p:ph type="sldNum" sz="quarter" idx="10"/>
          </p:nvPr>
        </p:nvSpPr>
        <p:spPr/>
        <p:txBody>
          <a:bodyPr/>
          <a:lstStyle>
            <a:lvl1pPr>
              <a:defRPr/>
            </a:lvl1pPr>
          </a:lstStyle>
          <a:p>
            <a:fld id="{D8681980-FECC-4061-84F2-D62DBFC1BF90}" type="slidenum">
              <a:rPr lang="ar-JO"/>
              <a:pPr/>
              <a:t>‹#›</a:t>
            </a:fld>
            <a:endParaRPr lang="ar-JO"/>
          </a:p>
        </p:txBody>
      </p:sp>
    </p:spTree>
    <p:extLst>
      <p:ext uri="{BB962C8B-B14F-4D97-AF65-F5344CB8AC3E}">
        <p14:creationId xmlns:p14="http://schemas.microsoft.com/office/powerpoint/2010/main" val="429107147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lide Number Placeholder 2"/>
          <p:cNvSpPr>
            <a:spLocks noGrp="1"/>
          </p:cNvSpPr>
          <p:nvPr>
            <p:ph type="sldNum" sz="quarter" idx="10"/>
          </p:nvPr>
        </p:nvSpPr>
        <p:spPr/>
        <p:txBody>
          <a:bodyPr/>
          <a:lstStyle>
            <a:lvl1pPr>
              <a:defRPr/>
            </a:lvl1pPr>
          </a:lstStyle>
          <a:p>
            <a:fld id="{851A016C-A165-47EF-A66F-3FF64C6520DD}" type="slidenum">
              <a:rPr lang="ar-JO"/>
              <a:pPr/>
              <a:t>‹#›</a:t>
            </a:fld>
            <a:endParaRPr lang="ar-JO"/>
          </a:p>
        </p:txBody>
      </p:sp>
    </p:spTree>
    <p:extLst>
      <p:ext uri="{BB962C8B-B14F-4D97-AF65-F5344CB8AC3E}">
        <p14:creationId xmlns:p14="http://schemas.microsoft.com/office/powerpoint/2010/main" val="2945745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ahoma" charset="0"/>
              </a:defRPr>
            </a:lvl1pPr>
          </a:lstStyle>
          <a:p>
            <a:pPr>
              <a:defRPr/>
            </a:pPr>
            <a:fld id="{DC2AC11E-EAA0-1B49-A5F5-384361C4006E}" type="slidenum">
              <a:rPr lang="en-US"/>
              <a:pPr>
                <a:defRPr/>
              </a:pPr>
              <a:t>‹#›</a:t>
            </a:fld>
            <a:endParaRPr lang="en-US"/>
          </a:p>
        </p:txBody>
      </p:sp>
    </p:spTree>
    <p:extLst>
      <p:ext uri="{BB962C8B-B14F-4D97-AF65-F5344CB8AC3E}">
        <p14:creationId xmlns:p14="http://schemas.microsoft.com/office/powerpoint/2010/main" val="2088487310"/>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6F348E0-6512-4704-BF21-283046A1CB08}" type="slidenum">
              <a:rPr lang="ar-JO"/>
              <a:pPr/>
              <a:t>‹#›</a:t>
            </a:fld>
            <a:endParaRPr lang="ar-JO"/>
          </a:p>
        </p:txBody>
      </p:sp>
    </p:spTree>
    <p:extLst>
      <p:ext uri="{BB962C8B-B14F-4D97-AF65-F5344CB8AC3E}">
        <p14:creationId xmlns:p14="http://schemas.microsoft.com/office/powerpoint/2010/main" val="139142299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B2796D8B-463E-463C-8A7A-78C1BAEB03A6}" type="slidenum">
              <a:rPr lang="ar-JO"/>
              <a:pPr/>
              <a:t>‹#›</a:t>
            </a:fld>
            <a:endParaRPr lang="ar-JO"/>
          </a:p>
        </p:txBody>
      </p:sp>
    </p:spTree>
    <p:extLst>
      <p:ext uri="{BB962C8B-B14F-4D97-AF65-F5344CB8AC3E}">
        <p14:creationId xmlns:p14="http://schemas.microsoft.com/office/powerpoint/2010/main" val="42769393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B015DFF1-99FA-4592-9E62-0B2A1D242F03}" type="slidenum">
              <a:rPr lang="ar-JO"/>
              <a:pPr/>
              <a:t>‹#›</a:t>
            </a:fld>
            <a:endParaRPr lang="ar-JO"/>
          </a:p>
        </p:txBody>
      </p:sp>
    </p:spTree>
    <p:extLst>
      <p:ext uri="{BB962C8B-B14F-4D97-AF65-F5344CB8AC3E}">
        <p14:creationId xmlns:p14="http://schemas.microsoft.com/office/powerpoint/2010/main" val="355205777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E8423CF7-271B-429B-8095-6FA060971F8C}" type="slidenum">
              <a:rPr lang="ar-JO"/>
              <a:pPr/>
              <a:t>‹#›</a:t>
            </a:fld>
            <a:endParaRPr lang="ar-JO"/>
          </a:p>
        </p:txBody>
      </p:sp>
    </p:spTree>
    <p:extLst>
      <p:ext uri="{BB962C8B-B14F-4D97-AF65-F5344CB8AC3E}">
        <p14:creationId xmlns:p14="http://schemas.microsoft.com/office/powerpoint/2010/main" val="362104181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a:xfrm>
            <a:off x="457200" y="274638"/>
            <a:ext cx="6019800" cy="582136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2DB69268-51EC-43FA-B333-96D343E5CFC5}" type="slidenum">
              <a:rPr lang="ar-JO"/>
              <a:pPr/>
              <a:t>‹#›</a:t>
            </a:fld>
            <a:endParaRPr lang="ar-JO"/>
          </a:p>
        </p:txBody>
      </p:sp>
    </p:spTree>
    <p:extLst>
      <p:ext uri="{BB962C8B-B14F-4D97-AF65-F5344CB8AC3E}">
        <p14:creationId xmlns:p14="http://schemas.microsoft.com/office/powerpoint/2010/main" val="183400794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ar-JO" dirty="0"/>
          </a:p>
        </p:txBody>
      </p:sp>
      <p:sp>
        <p:nvSpPr>
          <p:cNvPr id="4" name="Slide Number Placeholder 3"/>
          <p:cNvSpPr>
            <a:spLocks noGrp="1"/>
          </p:cNvSpPr>
          <p:nvPr>
            <p:ph type="sldNum" sz="quarter" idx="10"/>
          </p:nvPr>
        </p:nvSpPr>
        <p:spPr/>
        <p:txBody>
          <a:bodyPr/>
          <a:lstStyle>
            <a:lvl1pPr>
              <a:defRPr/>
            </a:lvl1pPr>
          </a:lstStyle>
          <a:p>
            <a:fld id="{14FB0918-2232-4E96-A581-E20BB917BCB3}" type="slidenum">
              <a:rPr lang="ar-JO"/>
              <a:pPr/>
              <a:t>‹#›</a:t>
            </a:fld>
            <a:endParaRPr lang="ar-JO"/>
          </a:p>
        </p:txBody>
      </p:sp>
    </p:spTree>
    <p:extLst>
      <p:ext uri="{BB962C8B-B14F-4D97-AF65-F5344CB8AC3E}">
        <p14:creationId xmlns:p14="http://schemas.microsoft.com/office/powerpoint/2010/main" val="27770968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00F4E1A2-981A-4EB4-B3E2-8ACFE85647E3}" type="slidenum">
              <a:rPr lang="ar-JO"/>
              <a:pPr/>
              <a:t>‹#›</a:t>
            </a:fld>
            <a:endParaRPr lang="ar-JO"/>
          </a:p>
        </p:txBody>
      </p:sp>
    </p:spTree>
    <p:extLst>
      <p:ext uri="{BB962C8B-B14F-4D97-AF65-F5344CB8AC3E}">
        <p14:creationId xmlns:p14="http://schemas.microsoft.com/office/powerpoint/2010/main" val="337749022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r">
              <a:defRPr sz="4000" b="1" i="0" cap="all">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fld id="{499E5B83-8462-4E3E-AC4E-2C12495A52F0}" type="slidenum">
              <a:rPr lang="ar-JO"/>
              <a:pPr/>
              <a:t>‹#›</a:t>
            </a:fld>
            <a:endParaRPr lang="ar-JO"/>
          </a:p>
        </p:txBody>
      </p:sp>
    </p:spTree>
    <p:extLst>
      <p:ext uri="{BB962C8B-B14F-4D97-AF65-F5344CB8AC3E}">
        <p14:creationId xmlns:p14="http://schemas.microsoft.com/office/powerpoint/2010/main" val="14185677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Slide Number Placeholder 4"/>
          <p:cNvSpPr>
            <a:spLocks noGrp="1"/>
          </p:cNvSpPr>
          <p:nvPr>
            <p:ph type="sldNum" sz="quarter" idx="10"/>
          </p:nvPr>
        </p:nvSpPr>
        <p:spPr/>
        <p:txBody>
          <a:bodyPr/>
          <a:lstStyle>
            <a:lvl1pPr>
              <a:defRPr/>
            </a:lvl1pPr>
          </a:lstStyle>
          <a:p>
            <a:fld id="{CB786FF9-AE10-4F99-A833-2CE8C6D55219}" type="slidenum">
              <a:rPr lang="ar-JO"/>
              <a:pPr/>
              <a:t>‹#›</a:t>
            </a:fld>
            <a:endParaRPr lang="ar-JO"/>
          </a:p>
        </p:txBody>
      </p:sp>
    </p:spTree>
    <p:extLst>
      <p:ext uri="{BB962C8B-B14F-4D97-AF65-F5344CB8AC3E}">
        <p14:creationId xmlns:p14="http://schemas.microsoft.com/office/powerpoint/2010/main" val="60176048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7" name="Slide Number Placeholder 6"/>
          <p:cNvSpPr>
            <a:spLocks noGrp="1"/>
          </p:cNvSpPr>
          <p:nvPr>
            <p:ph type="sldNum" sz="quarter" idx="10"/>
          </p:nvPr>
        </p:nvSpPr>
        <p:spPr/>
        <p:txBody>
          <a:bodyPr/>
          <a:lstStyle>
            <a:lvl1pPr>
              <a:defRPr/>
            </a:lvl1pPr>
          </a:lstStyle>
          <a:p>
            <a:fld id="{DD13B1EC-B41B-4914-853C-CF6DEDCC9C04}" type="slidenum">
              <a:rPr lang="ar-JO"/>
              <a:pPr/>
              <a:t>‹#›</a:t>
            </a:fld>
            <a:endParaRPr lang="ar-JO"/>
          </a:p>
        </p:txBody>
      </p:sp>
    </p:spTree>
    <p:extLst>
      <p:ext uri="{BB962C8B-B14F-4D97-AF65-F5344CB8AC3E}">
        <p14:creationId xmlns:p14="http://schemas.microsoft.com/office/powerpoint/2010/main" val="1236131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ahoma" charset="0"/>
              </a:defRPr>
            </a:lvl1pPr>
          </a:lstStyle>
          <a:p>
            <a:pPr>
              <a:defRPr/>
            </a:pPr>
            <a:fld id="{F101A71D-8307-E240-81E0-EEE96B2018BA}" type="slidenum">
              <a:rPr lang="en-US"/>
              <a:pPr>
                <a:defRPr/>
              </a:pPr>
              <a:t>‹#›</a:t>
            </a:fld>
            <a:endParaRPr lang="en-US"/>
          </a:p>
        </p:txBody>
      </p:sp>
    </p:spTree>
    <p:extLst>
      <p:ext uri="{BB962C8B-B14F-4D97-AF65-F5344CB8AC3E}">
        <p14:creationId xmlns:p14="http://schemas.microsoft.com/office/powerpoint/2010/main" val="1991839212"/>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lide Number Placeholder 2"/>
          <p:cNvSpPr>
            <a:spLocks noGrp="1"/>
          </p:cNvSpPr>
          <p:nvPr>
            <p:ph type="sldNum" sz="quarter" idx="10"/>
          </p:nvPr>
        </p:nvSpPr>
        <p:spPr/>
        <p:txBody>
          <a:bodyPr/>
          <a:lstStyle>
            <a:lvl1pPr>
              <a:defRPr/>
            </a:lvl1pPr>
          </a:lstStyle>
          <a:p>
            <a:fld id="{FC21F50C-6630-47C9-8AEE-06E192435178}" type="slidenum">
              <a:rPr lang="ar-JO"/>
              <a:pPr/>
              <a:t>‹#›</a:t>
            </a:fld>
            <a:endParaRPr lang="ar-JO"/>
          </a:p>
        </p:txBody>
      </p:sp>
    </p:spTree>
    <p:extLst>
      <p:ext uri="{BB962C8B-B14F-4D97-AF65-F5344CB8AC3E}">
        <p14:creationId xmlns:p14="http://schemas.microsoft.com/office/powerpoint/2010/main" val="53527441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5FC604-6C1B-4A74-A3DA-B7C67C6D72FA}" type="slidenum">
              <a:rPr lang="ar-JO"/>
              <a:pPr/>
              <a:t>‹#›</a:t>
            </a:fld>
            <a:endParaRPr lang="ar-JO"/>
          </a:p>
        </p:txBody>
      </p:sp>
    </p:spTree>
    <p:extLst>
      <p:ext uri="{BB962C8B-B14F-4D97-AF65-F5344CB8AC3E}">
        <p14:creationId xmlns:p14="http://schemas.microsoft.com/office/powerpoint/2010/main" val="219365970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6ABEF459-B210-41E2-BB5D-41EDBD84DAA4}" type="slidenum">
              <a:rPr lang="ar-JO"/>
              <a:pPr/>
              <a:t>‹#›</a:t>
            </a:fld>
            <a:endParaRPr lang="ar-JO"/>
          </a:p>
        </p:txBody>
      </p:sp>
    </p:spTree>
    <p:extLst>
      <p:ext uri="{BB962C8B-B14F-4D97-AF65-F5344CB8AC3E}">
        <p14:creationId xmlns:p14="http://schemas.microsoft.com/office/powerpoint/2010/main" val="333590329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E183AB03-715A-4E22-8EAC-8112E32FFD73}" type="slidenum">
              <a:rPr lang="ar-JO"/>
              <a:pPr/>
              <a:t>‹#›</a:t>
            </a:fld>
            <a:endParaRPr lang="ar-JO"/>
          </a:p>
        </p:txBody>
      </p:sp>
    </p:spTree>
    <p:extLst>
      <p:ext uri="{BB962C8B-B14F-4D97-AF65-F5344CB8AC3E}">
        <p14:creationId xmlns:p14="http://schemas.microsoft.com/office/powerpoint/2010/main" val="225055635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6A516880-D931-4BB1-96AE-C4FEC3113FD1}" type="slidenum">
              <a:rPr lang="ar-JO"/>
              <a:pPr/>
              <a:t>‹#›</a:t>
            </a:fld>
            <a:endParaRPr lang="ar-JO"/>
          </a:p>
        </p:txBody>
      </p:sp>
    </p:spTree>
    <p:extLst>
      <p:ext uri="{BB962C8B-B14F-4D97-AF65-F5344CB8AC3E}">
        <p14:creationId xmlns:p14="http://schemas.microsoft.com/office/powerpoint/2010/main" val="252779298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9B745E68-63A8-4458-B6DD-591E66DAD6A5}" type="slidenum">
              <a:rPr lang="ar-JO"/>
              <a:pPr/>
              <a:t>‹#›</a:t>
            </a:fld>
            <a:endParaRPr lang="ar-JO"/>
          </a:p>
        </p:txBody>
      </p:sp>
    </p:spTree>
    <p:extLst>
      <p:ext uri="{BB962C8B-B14F-4D97-AF65-F5344CB8AC3E}">
        <p14:creationId xmlns:p14="http://schemas.microsoft.com/office/powerpoint/2010/main" val="314486330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ubtitle 2"/>
          <p:cNvSpPr>
            <a:spLocks noGrp="1"/>
          </p:cNvSpPr>
          <p:nvPr>
            <p:ph type="subTitle" idx="1"/>
          </p:nvPr>
        </p:nvSpPr>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ar-JO" dirty="0"/>
          </a:p>
        </p:txBody>
      </p:sp>
      <p:sp>
        <p:nvSpPr>
          <p:cNvPr id="4" name="Slide Number Placeholder 3"/>
          <p:cNvSpPr>
            <a:spLocks noGrp="1"/>
          </p:cNvSpPr>
          <p:nvPr>
            <p:ph type="sldNum" sz="quarter" idx="10"/>
          </p:nvPr>
        </p:nvSpPr>
        <p:spPr/>
        <p:txBody>
          <a:bodyPr/>
          <a:lstStyle>
            <a:lvl1pPr>
              <a:defRPr/>
            </a:lvl1pPr>
          </a:lstStyle>
          <a:p>
            <a:fld id="{C988D0D6-1276-43E2-99B8-7A01C4F7E27C}" type="slidenum">
              <a:rPr lang="ar-JO"/>
              <a:pPr/>
              <a:t>‹#›</a:t>
            </a:fld>
            <a:endParaRPr lang="ar-JO"/>
          </a:p>
        </p:txBody>
      </p:sp>
    </p:spTree>
    <p:extLst>
      <p:ext uri="{BB962C8B-B14F-4D97-AF65-F5344CB8AC3E}">
        <p14:creationId xmlns:p14="http://schemas.microsoft.com/office/powerpoint/2010/main" val="350301660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379A63F5-DF1A-410D-A38D-D527E695410C}" type="slidenum">
              <a:rPr lang="ar-JO"/>
              <a:pPr/>
              <a:t>‹#›</a:t>
            </a:fld>
            <a:endParaRPr lang="ar-JO"/>
          </a:p>
        </p:txBody>
      </p:sp>
    </p:spTree>
    <p:extLst>
      <p:ext uri="{BB962C8B-B14F-4D97-AF65-F5344CB8AC3E}">
        <p14:creationId xmlns:p14="http://schemas.microsoft.com/office/powerpoint/2010/main" val="368960775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i="0" cap="all">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fld id="{F0624C40-6046-47FE-85BF-2536F2A8B1E4}" type="slidenum">
              <a:rPr lang="ar-JO"/>
              <a:pPr/>
              <a:t>‹#›</a:t>
            </a:fld>
            <a:endParaRPr lang="ar-JO"/>
          </a:p>
        </p:txBody>
      </p:sp>
    </p:spTree>
    <p:extLst>
      <p:ext uri="{BB962C8B-B14F-4D97-AF65-F5344CB8AC3E}">
        <p14:creationId xmlns:p14="http://schemas.microsoft.com/office/powerpoint/2010/main" val="334453497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sz="half" idx="1"/>
          </p:nvPr>
        </p:nvSpPr>
        <p:spPr>
          <a:xfrm>
            <a:off x="1371600" y="3886200"/>
            <a:ext cx="3124200" cy="1752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Content Placeholder 3"/>
          <p:cNvSpPr>
            <a:spLocks noGrp="1"/>
          </p:cNvSpPr>
          <p:nvPr>
            <p:ph sz="half" idx="2"/>
          </p:nvPr>
        </p:nvSpPr>
        <p:spPr>
          <a:xfrm>
            <a:off x="4648200" y="3886200"/>
            <a:ext cx="3124200" cy="1752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Slide Number Placeholder 4"/>
          <p:cNvSpPr>
            <a:spLocks noGrp="1"/>
          </p:cNvSpPr>
          <p:nvPr>
            <p:ph type="sldNum" sz="quarter" idx="10"/>
          </p:nvPr>
        </p:nvSpPr>
        <p:spPr/>
        <p:txBody>
          <a:bodyPr/>
          <a:lstStyle>
            <a:lvl1pPr>
              <a:defRPr/>
            </a:lvl1pPr>
          </a:lstStyle>
          <a:p>
            <a:fld id="{96D5F7FA-1147-43A3-996E-B878532A1040}" type="slidenum">
              <a:rPr lang="ar-JO"/>
              <a:pPr/>
              <a:t>‹#›</a:t>
            </a:fld>
            <a:endParaRPr lang="ar-JO"/>
          </a:p>
        </p:txBody>
      </p:sp>
    </p:spTree>
    <p:extLst>
      <p:ext uri="{BB962C8B-B14F-4D97-AF65-F5344CB8AC3E}">
        <p14:creationId xmlns:p14="http://schemas.microsoft.com/office/powerpoint/2010/main" val="2614177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ahoma" charset="0"/>
              </a:defRPr>
            </a:lvl1pPr>
          </a:lstStyle>
          <a:p>
            <a:pPr>
              <a:defRPr/>
            </a:pPr>
            <a:fld id="{D1ADA4D1-B2B3-F140-AC57-7109DA871B46}" type="slidenum">
              <a:rPr lang="en-US"/>
              <a:pPr>
                <a:defRPr/>
              </a:pPr>
              <a:t>‹#›</a:t>
            </a:fld>
            <a:endParaRPr lang="en-US"/>
          </a:p>
        </p:txBody>
      </p:sp>
    </p:spTree>
    <p:extLst>
      <p:ext uri="{BB962C8B-B14F-4D97-AF65-F5344CB8AC3E}">
        <p14:creationId xmlns:p14="http://schemas.microsoft.com/office/powerpoint/2010/main" val="823773165"/>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7" name="Slide Number Placeholder 6"/>
          <p:cNvSpPr>
            <a:spLocks noGrp="1"/>
          </p:cNvSpPr>
          <p:nvPr>
            <p:ph type="sldNum" sz="quarter" idx="10"/>
          </p:nvPr>
        </p:nvSpPr>
        <p:spPr/>
        <p:txBody>
          <a:bodyPr/>
          <a:lstStyle>
            <a:lvl1pPr>
              <a:defRPr/>
            </a:lvl1pPr>
          </a:lstStyle>
          <a:p>
            <a:fld id="{6FEFB977-DC83-4365-BDA8-D61336F63B86}" type="slidenum">
              <a:rPr lang="ar-JO"/>
              <a:pPr/>
              <a:t>‹#›</a:t>
            </a:fld>
            <a:endParaRPr lang="ar-JO"/>
          </a:p>
        </p:txBody>
      </p:sp>
    </p:spTree>
    <p:extLst>
      <p:ext uri="{BB962C8B-B14F-4D97-AF65-F5344CB8AC3E}">
        <p14:creationId xmlns:p14="http://schemas.microsoft.com/office/powerpoint/2010/main" val="325353906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Slide Number Placeholder 2"/>
          <p:cNvSpPr>
            <a:spLocks noGrp="1"/>
          </p:cNvSpPr>
          <p:nvPr>
            <p:ph type="sldNum" sz="quarter" idx="10"/>
          </p:nvPr>
        </p:nvSpPr>
        <p:spPr/>
        <p:txBody>
          <a:bodyPr/>
          <a:lstStyle>
            <a:lvl1pPr>
              <a:defRPr/>
            </a:lvl1pPr>
          </a:lstStyle>
          <a:p>
            <a:fld id="{0222605F-B3A0-4BFF-9587-43721A3E8006}" type="slidenum">
              <a:rPr lang="ar-JO"/>
              <a:pPr/>
              <a:t>‹#›</a:t>
            </a:fld>
            <a:endParaRPr lang="ar-JO"/>
          </a:p>
        </p:txBody>
      </p:sp>
    </p:spTree>
    <p:extLst>
      <p:ext uri="{BB962C8B-B14F-4D97-AF65-F5344CB8AC3E}">
        <p14:creationId xmlns:p14="http://schemas.microsoft.com/office/powerpoint/2010/main" val="259317208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ED1CED6-EF10-41B2-B950-22036D32F10C}" type="slidenum">
              <a:rPr lang="ar-JO"/>
              <a:pPr/>
              <a:t>‹#›</a:t>
            </a:fld>
            <a:endParaRPr lang="ar-JO"/>
          </a:p>
        </p:txBody>
      </p:sp>
    </p:spTree>
    <p:extLst>
      <p:ext uri="{BB962C8B-B14F-4D97-AF65-F5344CB8AC3E}">
        <p14:creationId xmlns:p14="http://schemas.microsoft.com/office/powerpoint/2010/main" val="53163347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3DC5EC24-050D-4DB2-9CED-E3BC11A74B6D}" type="slidenum">
              <a:rPr lang="ar-JO"/>
              <a:pPr/>
              <a:t>‹#›</a:t>
            </a:fld>
            <a:endParaRPr lang="ar-JO"/>
          </a:p>
        </p:txBody>
      </p:sp>
    </p:spTree>
    <p:extLst>
      <p:ext uri="{BB962C8B-B14F-4D97-AF65-F5344CB8AC3E}">
        <p14:creationId xmlns:p14="http://schemas.microsoft.com/office/powerpoint/2010/main" val="324352260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1EF7B5B4-C27C-4A98-8EBB-73A1C182D943}" type="slidenum">
              <a:rPr lang="ar-JO"/>
              <a:pPr/>
              <a:t>‹#›</a:t>
            </a:fld>
            <a:endParaRPr lang="ar-JO"/>
          </a:p>
        </p:txBody>
      </p:sp>
    </p:spTree>
    <p:extLst>
      <p:ext uri="{BB962C8B-B14F-4D97-AF65-F5344CB8AC3E}">
        <p14:creationId xmlns:p14="http://schemas.microsoft.com/office/powerpoint/2010/main" val="318313149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04453C85-1CE6-4ED8-A3F8-AC134F7EA845}" type="slidenum">
              <a:rPr lang="ar-JO"/>
              <a:pPr/>
              <a:t>‹#›</a:t>
            </a:fld>
            <a:endParaRPr lang="ar-JO"/>
          </a:p>
        </p:txBody>
      </p:sp>
    </p:spTree>
    <p:extLst>
      <p:ext uri="{BB962C8B-B14F-4D97-AF65-F5344CB8AC3E}">
        <p14:creationId xmlns:p14="http://schemas.microsoft.com/office/powerpoint/2010/main" val="89387136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130425"/>
            <a:ext cx="1943100" cy="35083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ar-JO" dirty="0"/>
          </a:p>
        </p:txBody>
      </p:sp>
      <p:sp>
        <p:nvSpPr>
          <p:cNvPr id="3" name="Vertical Text Placeholder 2"/>
          <p:cNvSpPr>
            <a:spLocks noGrp="1"/>
          </p:cNvSpPr>
          <p:nvPr>
            <p:ph type="body" orient="vert" idx="1"/>
          </p:nvPr>
        </p:nvSpPr>
        <p:spPr>
          <a:xfrm>
            <a:off x="685800" y="2130425"/>
            <a:ext cx="5676900" cy="35083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ar-JO" dirty="0"/>
          </a:p>
        </p:txBody>
      </p:sp>
      <p:sp>
        <p:nvSpPr>
          <p:cNvPr id="4" name="Slide Number Placeholder 3"/>
          <p:cNvSpPr>
            <a:spLocks noGrp="1"/>
          </p:cNvSpPr>
          <p:nvPr>
            <p:ph type="sldNum" sz="quarter" idx="10"/>
          </p:nvPr>
        </p:nvSpPr>
        <p:spPr/>
        <p:txBody>
          <a:bodyPr/>
          <a:lstStyle>
            <a:lvl1pPr>
              <a:defRPr/>
            </a:lvl1pPr>
          </a:lstStyle>
          <a:p>
            <a:fld id="{2DDDCAB7-E2D7-4934-96A8-646F669CBC2B}" type="slidenum">
              <a:rPr lang="ar-JO"/>
              <a:pPr/>
              <a:t>‹#›</a:t>
            </a:fld>
            <a:endParaRPr lang="ar-JO"/>
          </a:p>
        </p:txBody>
      </p:sp>
    </p:spTree>
    <p:extLst>
      <p:ext uri="{BB962C8B-B14F-4D97-AF65-F5344CB8AC3E}">
        <p14:creationId xmlns:p14="http://schemas.microsoft.com/office/powerpoint/2010/main" val="142313922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69541E14-96F2-3F4E-AFA9-609FEAC61B1D}" type="slidenum">
              <a:rPr lang="en-US"/>
              <a:pPr>
                <a:defRPr/>
              </a:pPr>
              <a:t>‹#›</a:t>
            </a:fld>
            <a:endParaRPr lang="en-US"/>
          </a:p>
        </p:txBody>
      </p:sp>
    </p:spTree>
    <p:extLst>
      <p:ext uri="{BB962C8B-B14F-4D97-AF65-F5344CB8AC3E}">
        <p14:creationId xmlns:p14="http://schemas.microsoft.com/office/powerpoint/2010/main" val="341961715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EFA6A0F-4223-914A-ABEB-4A25B5D23A59}" type="slidenum">
              <a:rPr lang="en-US"/>
              <a:pPr>
                <a:defRPr/>
              </a:pPr>
              <a:t>‹#›</a:t>
            </a:fld>
            <a:endParaRPr lang="en-US"/>
          </a:p>
        </p:txBody>
      </p:sp>
    </p:spTree>
    <p:extLst>
      <p:ext uri="{BB962C8B-B14F-4D97-AF65-F5344CB8AC3E}">
        <p14:creationId xmlns:p14="http://schemas.microsoft.com/office/powerpoint/2010/main" val="241759148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170787B-B102-B043-8877-BE228E1C3A2E}" type="slidenum">
              <a:rPr lang="en-US"/>
              <a:pPr>
                <a:defRPr/>
              </a:pPr>
              <a:t>‹#›</a:t>
            </a:fld>
            <a:endParaRPr lang="en-US"/>
          </a:p>
        </p:txBody>
      </p:sp>
    </p:spTree>
    <p:extLst>
      <p:ext uri="{BB962C8B-B14F-4D97-AF65-F5344CB8AC3E}">
        <p14:creationId xmlns:p14="http://schemas.microsoft.com/office/powerpoint/2010/main" val="414640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ahoma" charset="0"/>
              </a:defRPr>
            </a:lvl1pPr>
          </a:lstStyle>
          <a:p>
            <a:pPr>
              <a:defRPr/>
            </a:pPr>
            <a:fld id="{59C3D30B-C27B-2C44-B6E0-43205D827D3C}" type="slidenum">
              <a:rPr lang="en-US"/>
              <a:pPr>
                <a:defRPr/>
              </a:pPr>
              <a:t>‹#›</a:t>
            </a:fld>
            <a:endParaRPr lang="en-US"/>
          </a:p>
        </p:txBody>
      </p:sp>
    </p:spTree>
    <p:extLst>
      <p:ext uri="{BB962C8B-B14F-4D97-AF65-F5344CB8AC3E}">
        <p14:creationId xmlns:p14="http://schemas.microsoft.com/office/powerpoint/2010/main" val="1808697854"/>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A099B521-E56C-C644-A3E8-13116AB2BA05}" type="slidenum">
              <a:rPr lang="en-US"/>
              <a:pPr>
                <a:defRPr/>
              </a:pPr>
              <a:t>‹#›</a:t>
            </a:fld>
            <a:endParaRPr lang="en-US"/>
          </a:p>
        </p:txBody>
      </p:sp>
    </p:spTree>
    <p:extLst>
      <p:ext uri="{BB962C8B-B14F-4D97-AF65-F5344CB8AC3E}">
        <p14:creationId xmlns:p14="http://schemas.microsoft.com/office/powerpoint/2010/main" val="226320965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F84B039D-CE42-EF4F-8EFD-CC00F13C4C16}" type="slidenum">
              <a:rPr lang="en-US"/>
              <a:pPr>
                <a:defRPr/>
              </a:pPr>
              <a:t>‹#›</a:t>
            </a:fld>
            <a:endParaRPr lang="en-US"/>
          </a:p>
        </p:txBody>
      </p:sp>
    </p:spTree>
    <p:extLst>
      <p:ext uri="{BB962C8B-B14F-4D97-AF65-F5344CB8AC3E}">
        <p14:creationId xmlns:p14="http://schemas.microsoft.com/office/powerpoint/2010/main" val="222249669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46069582-741B-DC44-918E-3A58C24C8734}" type="slidenum">
              <a:rPr lang="en-US"/>
              <a:pPr>
                <a:defRPr/>
              </a:pPr>
              <a:t>‹#›</a:t>
            </a:fld>
            <a:endParaRPr lang="en-US"/>
          </a:p>
        </p:txBody>
      </p:sp>
    </p:spTree>
    <p:extLst>
      <p:ext uri="{BB962C8B-B14F-4D97-AF65-F5344CB8AC3E}">
        <p14:creationId xmlns:p14="http://schemas.microsoft.com/office/powerpoint/2010/main" val="227471555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68C78D4A-A346-BF44-A129-CD2C457F108E}" type="slidenum">
              <a:rPr lang="en-US"/>
              <a:pPr>
                <a:defRPr/>
              </a:pPr>
              <a:t>‹#›</a:t>
            </a:fld>
            <a:endParaRPr lang="en-US"/>
          </a:p>
        </p:txBody>
      </p:sp>
    </p:spTree>
    <p:extLst>
      <p:ext uri="{BB962C8B-B14F-4D97-AF65-F5344CB8AC3E}">
        <p14:creationId xmlns:p14="http://schemas.microsoft.com/office/powerpoint/2010/main" val="21268895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C61B435E-725E-5841-871E-6C6E64AA0231}" type="slidenum">
              <a:rPr lang="en-US"/>
              <a:pPr>
                <a:defRPr/>
              </a:pPr>
              <a:t>‹#›</a:t>
            </a:fld>
            <a:endParaRPr lang="en-US"/>
          </a:p>
        </p:txBody>
      </p:sp>
    </p:spTree>
    <p:extLst>
      <p:ext uri="{BB962C8B-B14F-4D97-AF65-F5344CB8AC3E}">
        <p14:creationId xmlns:p14="http://schemas.microsoft.com/office/powerpoint/2010/main" val="354771898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5B2894C8-39E4-3049-B204-2962F3FBCB41}" type="slidenum">
              <a:rPr lang="en-US"/>
              <a:pPr>
                <a:defRPr/>
              </a:pPr>
              <a:t>‹#›</a:t>
            </a:fld>
            <a:endParaRPr lang="en-US"/>
          </a:p>
        </p:txBody>
      </p:sp>
    </p:spTree>
    <p:extLst>
      <p:ext uri="{BB962C8B-B14F-4D97-AF65-F5344CB8AC3E}">
        <p14:creationId xmlns:p14="http://schemas.microsoft.com/office/powerpoint/2010/main" val="91397902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CDADF35B-205A-124A-A962-64427ACFC918}" type="slidenum">
              <a:rPr lang="en-US"/>
              <a:pPr>
                <a:defRPr/>
              </a:pPr>
              <a:t>‹#›</a:t>
            </a:fld>
            <a:endParaRPr lang="en-US"/>
          </a:p>
        </p:txBody>
      </p:sp>
    </p:spTree>
    <p:extLst>
      <p:ext uri="{BB962C8B-B14F-4D97-AF65-F5344CB8AC3E}">
        <p14:creationId xmlns:p14="http://schemas.microsoft.com/office/powerpoint/2010/main" val="151128838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28DD8F24-B0BA-0D42-B404-1A2F093DD3C6}" type="slidenum">
              <a:rPr lang="en-US"/>
              <a:pPr>
                <a:defRPr/>
              </a:pPr>
              <a:t>‹#›</a:t>
            </a:fld>
            <a:endParaRPr lang="en-US"/>
          </a:p>
        </p:txBody>
      </p:sp>
    </p:spTree>
    <p:extLst>
      <p:ext uri="{BB962C8B-B14F-4D97-AF65-F5344CB8AC3E}">
        <p14:creationId xmlns:p14="http://schemas.microsoft.com/office/powerpoint/2010/main" val="423129901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343B0286-B10A-7C44-8D2C-276D3FB2E470}" type="slidenum">
              <a:rPr lang="en-US"/>
              <a:pPr>
                <a:defRPr/>
              </a:pPr>
              <a:t>‹#›</a:t>
            </a:fld>
            <a:endParaRPr lang="en-US"/>
          </a:p>
        </p:txBody>
      </p:sp>
    </p:spTree>
    <p:extLst>
      <p:ext uri="{BB962C8B-B14F-4D97-AF65-F5344CB8AC3E}">
        <p14:creationId xmlns:p14="http://schemas.microsoft.com/office/powerpoint/2010/main" val="407032479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5DA7E91E-6243-B345-8052-44CDCA8F9FFD}" type="slidenum">
              <a:rPr lang="en-US"/>
              <a:pPr>
                <a:defRPr/>
              </a:pPr>
              <a:t>‹#›</a:t>
            </a:fld>
            <a:endParaRPr lang="en-US"/>
          </a:p>
        </p:txBody>
      </p:sp>
    </p:spTree>
    <p:extLst>
      <p:ext uri="{BB962C8B-B14F-4D97-AF65-F5344CB8AC3E}">
        <p14:creationId xmlns:p14="http://schemas.microsoft.com/office/powerpoint/2010/main" val="1171324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9041939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73A98EF4-54F5-9646-A1CD-B57FE09DDD3D}" type="slidenum">
              <a:rPr lang="en-US"/>
              <a:pPr>
                <a:defRPr/>
              </a:pPr>
              <a:t>‹#›</a:t>
            </a:fld>
            <a:endParaRPr lang="en-US"/>
          </a:p>
        </p:txBody>
      </p:sp>
    </p:spTree>
    <p:extLst>
      <p:ext uri="{BB962C8B-B14F-4D97-AF65-F5344CB8AC3E}">
        <p14:creationId xmlns:p14="http://schemas.microsoft.com/office/powerpoint/2010/main" val="364169016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D45D2EBC-58F5-5A43-850A-F94E08E9996C}" type="slidenum">
              <a:rPr lang="en-US"/>
              <a:pPr>
                <a:defRPr/>
              </a:pPr>
              <a:t>‹#›</a:t>
            </a:fld>
            <a:endParaRPr lang="en-US"/>
          </a:p>
        </p:txBody>
      </p:sp>
    </p:spTree>
    <p:extLst>
      <p:ext uri="{BB962C8B-B14F-4D97-AF65-F5344CB8AC3E}">
        <p14:creationId xmlns:p14="http://schemas.microsoft.com/office/powerpoint/2010/main" val="360050925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93311403-8A36-E14E-9695-3BCA6AF1C4D0}" type="slidenum">
              <a:rPr lang="en-US"/>
              <a:pPr>
                <a:defRPr/>
              </a:pPr>
              <a:t>‹#›</a:t>
            </a:fld>
            <a:endParaRPr lang="en-US"/>
          </a:p>
        </p:txBody>
      </p:sp>
    </p:spTree>
    <p:extLst>
      <p:ext uri="{BB962C8B-B14F-4D97-AF65-F5344CB8AC3E}">
        <p14:creationId xmlns:p14="http://schemas.microsoft.com/office/powerpoint/2010/main" val="399503611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ADB29171-4990-4E44-98D5-A0AC3CBA9423}" type="slidenum">
              <a:rPr lang="en-US"/>
              <a:pPr>
                <a:defRPr/>
              </a:pPr>
              <a:t>‹#›</a:t>
            </a:fld>
            <a:endParaRPr lang="en-US"/>
          </a:p>
        </p:txBody>
      </p:sp>
    </p:spTree>
    <p:extLst>
      <p:ext uri="{BB962C8B-B14F-4D97-AF65-F5344CB8AC3E}">
        <p14:creationId xmlns:p14="http://schemas.microsoft.com/office/powerpoint/2010/main" val="83096161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E781913F-E156-E943-9C94-E3B0D189E3FD}" type="slidenum">
              <a:rPr lang="en-US"/>
              <a:pPr>
                <a:defRPr/>
              </a:pPr>
              <a:t>‹#›</a:t>
            </a:fld>
            <a:endParaRPr lang="en-US"/>
          </a:p>
        </p:txBody>
      </p:sp>
    </p:spTree>
    <p:extLst>
      <p:ext uri="{BB962C8B-B14F-4D97-AF65-F5344CB8AC3E}">
        <p14:creationId xmlns:p14="http://schemas.microsoft.com/office/powerpoint/2010/main" val="305077185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219EFCF4-3C5E-3D42-8B7B-93AF6FD19CE6}" type="slidenum">
              <a:rPr lang="en-US"/>
              <a:pPr>
                <a:defRPr/>
              </a:pPr>
              <a:t>‹#›</a:t>
            </a:fld>
            <a:endParaRPr lang="en-US"/>
          </a:p>
        </p:txBody>
      </p:sp>
    </p:spTree>
    <p:extLst>
      <p:ext uri="{BB962C8B-B14F-4D97-AF65-F5344CB8AC3E}">
        <p14:creationId xmlns:p14="http://schemas.microsoft.com/office/powerpoint/2010/main" val="181023145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ECA45EEA-D200-064E-98F6-AC2318E23FC9}" type="slidenum">
              <a:rPr lang="en-US"/>
              <a:pPr>
                <a:defRPr/>
              </a:pPr>
              <a:t>‹#›</a:t>
            </a:fld>
            <a:endParaRPr lang="en-US"/>
          </a:p>
        </p:txBody>
      </p:sp>
    </p:spTree>
    <p:extLst>
      <p:ext uri="{BB962C8B-B14F-4D97-AF65-F5344CB8AC3E}">
        <p14:creationId xmlns:p14="http://schemas.microsoft.com/office/powerpoint/2010/main" val="70111167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8EC42F96-BA02-3747-9B20-983D1768DAF7}" type="slidenum">
              <a:rPr lang="en-US"/>
              <a:pPr>
                <a:defRPr/>
              </a:pPr>
              <a:t>‹#›</a:t>
            </a:fld>
            <a:endParaRPr lang="en-US"/>
          </a:p>
        </p:txBody>
      </p:sp>
    </p:spTree>
    <p:extLst>
      <p:ext uri="{BB962C8B-B14F-4D97-AF65-F5344CB8AC3E}">
        <p14:creationId xmlns:p14="http://schemas.microsoft.com/office/powerpoint/2010/main" val="277653391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EEFBA72E-3C79-6E48-8F5D-C12D345D6581}" type="slidenum">
              <a:rPr lang="en-US"/>
              <a:pPr>
                <a:defRPr/>
              </a:pPr>
              <a:t>‹#›</a:t>
            </a:fld>
            <a:endParaRPr lang="en-US"/>
          </a:p>
        </p:txBody>
      </p:sp>
    </p:spTree>
    <p:extLst>
      <p:ext uri="{BB962C8B-B14F-4D97-AF65-F5344CB8AC3E}">
        <p14:creationId xmlns:p14="http://schemas.microsoft.com/office/powerpoint/2010/main" val="26123319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10000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4727322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3486032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3260588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5231472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355175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7292893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162969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1245641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387080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9052404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20230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pPr>
                <a:defRPr/>
              </a:pPr>
              <a:t>‹#›</a:t>
            </a:fld>
            <a:endParaRPr lang="en-US"/>
          </a:p>
        </p:txBody>
      </p:sp>
    </p:spTree>
    <p:extLst>
      <p:ext uri="{BB962C8B-B14F-4D97-AF65-F5344CB8AC3E}">
        <p14:creationId xmlns:p14="http://schemas.microsoft.com/office/powerpoint/2010/main" val="7799330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5608654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6842221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11935901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1C5421EB-CFF1-C846-BF96-0FFDCC2628C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1692342"/>
      </p:ext>
    </p:extLst>
  </p:cSld>
  <p:clrMapOvr>
    <a:masterClrMapping/>
  </p:clrMapOvr>
  <p:transitio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CE5DB02D-02AB-C447-8300-DC11257729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15335754"/>
      </p:ext>
    </p:extLst>
  </p:cSld>
  <p:clrMapOvr>
    <a:masterClrMapping/>
  </p:clrMapOvr>
  <p:transitio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D9B7EA4E-3FB8-BB47-AD55-878244D58B5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05674464"/>
      </p:ext>
    </p:extLst>
  </p:cSld>
  <p:clrMapOvr>
    <a:masterClrMapping/>
  </p:clrMapOvr>
  <p:transition spd="med">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72070795-C768-A141-8AAC-0D9D0D1FDAF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6725260"/>
      </p:ext>
    </p:extLst>
  </p:cSld>
  <p:clrMapOvr>
    <a:masterClrMapping/>
  </p:clrMapOvr>
  <p:transitio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626B6614-C6D2-9741-86C4-41FD2ED4C12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22106611"/>
      </p:ext>
    </p:extLst>
  </p:cSld>
  <p:clrMapOvr>
    <a:masterClrMapping/>
  </p:clrMapOvr>
  <p:transitio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99E4E64-6A3B-A642-81B5-43C1F983C83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54566673"/>
      </p:ext>
    </p:extLst>
  </p:cSld>
  <p:clrMapOvr>
    <a:masterClrMapping/>
  </p:clrMapOvr>
  <p:transition spd="med">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F97937A-6EFA-7244-9BBB-4B39FA4EDD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96486444"/>
      </p:ext>
    </p:extLst>
  </p:cSld>
  <p:clrMapOvr>
    <a:masterClrMapping/>
  </p:clrMapOvr>
  <p:transition spd="med">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DB97A148-BB3A-6F4F-A713-8E6B70B4C0C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82265776"/>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5177658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43383A86-FADD-714B-BE63-5935EE91934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37440675"/>
      </p:ext>
    </p:extLst>
  </p:cSld>
  <p:clrMapOvr>
    <a:masterClrMapping/>
  </p:clrMapOvr>
  <p:transition spd="med">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33CBCA7D-BFD0-A945-9CDF-5C086F9AF08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66664132"/>
      </p:ext>
    </p:extLst>
  </p:cSld>
  <p:clrMapOvr>
    <a:masterClrMapping/>
  </p:clrMapOvr>
  <p:transition spd="med">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DA14E335-CA85-1D48-81B8-5D641B8822E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43357142"/>
      </p:ext>
    </p:extLst>
  </p:cSld>
  <p:clrMapOvr>
    <a:masterClrMapping/>
  </p:clrMapOvr>
  <p:transition spd="med">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63174D7-74D0-574E-AB1B-20ACBAC7016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4545779"/>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8296197"/>
      </p:ext>
    </p:extLst>
  </p:cSld>
  <p:clrMapOvr>
    <a:masterClrMapping/>
  </p:clrMapOvr>
  <p:transitio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9284471"/>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7918577"/>
      </p:ext>
    </p:extLst>
  </p:cSld>
  <p:clrMapOvr>
    <a:masterClrMapping/>
  </p:clrMapOvr>
  <p:transition spd="med">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0851079"/>
      </p:ext>
    </p:extLst>
  </p:cSld>
  <p:clrMapOvr>
    <a:masterClrMapping/>
  </p:clrMapOvr>
  <p:transition spd="med">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5482794"/>
      </p:ext>
    </p:extLst>
  </p:cSld>
  <p:clrMapOvr>
    <a:masterClrMapping/>
  </p:clrMapOvr>
  <p:transitio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2345221"/>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417620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2168512"/>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5587144"/>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4354109"/>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6936348"/>
      </p:ext>
    </p:extLst>
  </p:cSld>
  <p:clrMapOvr>
    <a:masterClrMapping/>
  </p:clrMapOvr>
  <p:transitio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4140216"/>
      </p:ext>
    </p:extLst>
  </p:cSld>
  <p:clrMapOvr>
    <a:masterClrMapping/>
  </p:clrMapOvr>
  <p:transition spd="med">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383009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415197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529123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856281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6087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908631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011369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919066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71312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857158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073194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579085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667938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6AB3D0-AF3E-D846-8A8C-CDBF203EE3C2}" type="slidenum">
              <a:rPr lang="en-US"/>
              <a:pPr>
                <a:defRPr/>
              </a:pPr>
              <a:t>‹#›</a:t>
            </a:fld>
            <a:endParaRPr lang="en-US"/>
          </a:p>
        </p:txBody>
      </p:sp>
    </p:spTree>
    <p:extLst>
      <p:ext uri="{BB962C8B-B14F-4D97-AF65-F5344CB8AC3E}">
        <p14:creationId xmlns:p14="http://schemas.microsoft.com/office/powerpoint/2010/main" val="27154923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360017663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25594668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633518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106511457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94483281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18190254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299640160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425465534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357676090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273580129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265059040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126546904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6333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5387066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A2113-972D-4B4E-B2C1-832CE9E14946}" type="slidenum">
              <a:rPr lang="en-US"/>
              <a:pPr>
                <a:defRPr/>
              </a:pPr>
              <a:t>‹#›</a:t>
            </a:fld>
            <a:endParaRPr lang="en-US"/>
          </a:p>
        </p:txBody>
      </p:sp>
    </p:spTree>
    <p:extLst>
      <p:ext uri="{BB962C8B-B14F-4D97-AF65-F5344CB8AC3E}">
        <p14:creationId xmlns:p14="http://schemas.microsoft.com/office/powerpoint/2010/main" val="3117064821"/>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7C1EC7-050C-C748-A0D3-6C8A4E190FF6}" type="slidenum">
              <a:rPr lang="en-US"/>
              <a:pPr>
                <a:defRPr/>
              </a:pPr>
              <a:t>‹#›</a:t>
            </a:fld>
            <a:endParaRPr lang="en-US"/>
          </a:p>
        </p:txBody>
      </p:sp>
    </p:spTree>
    <p:extLst>
      <p:ext uri="{BB962C8B-B14F-4D97-AF65-F5344CB8AC3E}">
        <p14:creationId xmlns:p14="http://schemas.microsoft.com/office/powerpoint/2010/main" val="550256791"/>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9FC13-D5A0-0344-AA0C-A1601C467983}" type="slidenum">
              <a:rPr lang="en-US"/>
              <a:pPr>
                <a:defRPr/>
              </a:pPr>
              <a:t>‹#›</a:t>
            </a:fld>
            <a:endParaRPr lang="en-US"/>
          </a:p>
        </p:txBody>
      </p:sp>
    </p:spTree>
    <p:extLst>
      <p:ext uri="{BB962C8B-B14F-4D97-AF65-F5344CB8AC3E}">
        <p14:creationId xmlns:p14="http://schemas.microsoft.com/office/powerpoint/2010/main" val="516085956"/>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05E639-E5EC-B740-8D83-CE8D0A57BFE0}" type="slidenum">
              <a:rPr lang="en-US"/>
              <a:pPr>
                <a:defRPr/>
              </a:pPr>
              <a:t>‹#›</a:t>
            </a:fld>
            <a:endParaRPr lang="en-US"/>
          </a:p>
        </p:txBody>
      </p:sp>
    </p:spTree>
    <p:extLst>
      <p:ext uri="{BB962C8B-B14F-4D97-AF65-F5344CB8AC3E}">
        <p14:creationId xmlns:p14="http://schemas.microsoft.com/office/powerpoint/2010/main" val="1365433857"/>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B1507F-EDA1-934E-A489-51615A28B3FF}" type="slidenum">
              <a:rPr lang="en-US"/>
              <a:pPr>
                <a:defRPr/>
              </a:pPr>
              <a:t>‹#›</a:t>
            </a:fld>
            <a:endParaRPr lang="en-US"/>
          </a:p>
        </p:txBody>
      </p:sp>
    </p:spTree>
    <p:extLst>
      <p:ext uri="{BB962C8B-B14F-4D97-AF65-F5344CB8AC3E}">
        <p14:creationId xmlns:p14="http://schemas.microsoft.com/office/powerpoint/2010/main" val="3195425193"/>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7016A2-68EC-4E40-A304-42C08D8FF4B8}" type="slidenum">
              <a:rPr lang="en-US"/>
              <a:pPr>
                <a:defRPr/>
              </a:pPr>
              <a:t>‹#›</a:t>
            </a:fld>
            <a:endParaRPr lang="en-US"/>
          </a:p>
        </p:txBody>
      </p:sp>
    </p:spTree>
    <p:extLst>
      <p:ext uri="{BB962C8B-B14F-4D97-AF65-F5344CB8AC3E}">
        <p14:creationId xmlns:p14="http://schemas.microsoft.com/office/powerpoint/2010/main" val="2782842135"/>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0DB74A-19B9-D147-81AD-7CEC30DA23CC}" type="slidenum">
              <a:rPr lang="en-US"/>
              <a:pPr>
                <a:defRPr/>
              </a:pPr>
              <a:t>‹#›</a:t>
            </a:fld>
            <a:endParaRPr lang="en-US"/>
          </a:p>
        </p:txBody>
      </p:sp>
    </p:spTree>
    <p:extLst>
      <p:ext uri="{BB962C8B-B14F-4D97-AF65-F5344CB8AC3E}">
        <p14:creationId xmlns:p14="http://schemas.microsoft.com/office/powerpoint/2010/main" val="1935735965"/>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864C6F-F9AA-3546-91D8-8AABAE588D94}" type="slidenum">
              <a:rPr lang="en-US"/>
              <a:pPr>
                <a:defRPr/>
              </a:pPr>
              <a:t>‹#›</a:t>
            </a:fld>
            <a:endParaRPr lang="en-US"/>
          </a:p>
        </p:txBody>
      </p:sp>
    </p:spTree>
    <p:extLst>
      <p:ext uri="{BB962C8B-B14F-4D97-AF65-F5344CB8AC3E}">
        <p14:creationId xmlns:p14="http://schemas.microsoft.com/office/powerpoint/2010/main" val="1204046630"/>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B3F843-F856-1B4A-9109-151CAC8CE460}" type="slidenum">
              <a:rPr lang="en-US"/>
              <a:pPr>
                <a:defRPr/>
              </a:pPr>
              <a:t>‹#›</a:t>
            </a:fld>
            <a:endParaRPr lang="en-US"/>
          </a:p>
        </p:txBody>
      </p:sp>
    </p:spTree>
    <p:extLst>
      <p:ext uri="{BB962C8B-B14F-4D97-AF65-F5344CB8AC3E}">
        <p14:creationId xmlns:p14="http://schemas.microsoft.com/office/powerpoint/2010/main" val="1608220465"/>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380C5A-87BE-F14F-B016-425DC4A79CF7}" type="slidenum">
              <a:rPr lang="en-US"/>
              <a:pPr>
                <a:defRPr/>
              </a:pPr>
              <a:t>‹#›</a:t>
            </a:fld>
            <a:endParaRPr lang="en-US"/>
          </a:p>
        </p:txBody>
      </p:sp>
    </p:spTree>
    <p:extLst>
      <p:ext uri="{BB962C8B-B14F-4D97-AF65-F5344CB8AC3E}">
        <p14:creationId xmlns:p14="http://schemas.microsoft.com/office/powerpoint/2010/main" val="518892263"/>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0451256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22DCF4-FD33-A943-9208-C14D5EB4D463}" type="slidenum">
              <a:rPr lang="en-US"/>
              <a:pPr>
                <a:defRPr/>
              </a:pPr>
              <a:t>‹#›</a:t>
            </a:fld>
            <a:endParaRPr lang="en-US"/>
          </a:p>
        </p:txBody>
      </p:sp>
    </p:spTree>
    <p:extLst>
      <p:ext uri="{BB962C8B-B14F-4D97-AF65-F5344CB8AC3E}">
        <p14:creationId xmlns:p14="http://schemas.microsoft.com/office/powerpoint/2010/main" val="2988110454"/>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8578B0-9A6B-B64A-93D4-2FCC6F3B36E8}" type="slidenum">
              <a:rPr lang="en-US"/>
              <a:pPr>
                <a:defRPr/>
              </a:pPr>
              <a:t>‹#›</a:t>
            </a:fld>
            <a:endParaRPr lang="en-US"/>
          </a:p>
        </p:txBody>
      </p:sp>
    </p:spTree>
    <p:extLst>
      <p:ext uri="{BB962C8B-B14F-4D97-AF65-F5344CB8AC3E}">
        <p14:creationId xmlns:p14="http://schemas.microsoft.com/office/powerpoint/2010/main" val="1775046094"/>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ea typeface="ＭＳ Ｐゴシック" pitchFamily="-112" charset="-128"/>
                <a:cs typeface="ＭＳ Ｐゴシック" pitchFamily="-112" charset="-128"/>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a:ea typeface="ＭＳ Ｐゴシック" pitchFamily="-112" charset="-128"/>
                <a:cs typeface="ＭＳ Ｐゴシック" pitchFamily="-112" charset="-128"/>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C4BCE0F3-77D3-F14E-9D36-CC1D46826F3C}" type="slidenum">
              <a:rPr lang="en-US"/>
              <a:pPr>
                <a:defRPr/>
              </a:pPr>
              <a:t>‹#›</a:t>
            </a:fld>
            <a:endParaRPr lang="en-US"/>
          </a:p>
        </p:txBody>
      </p:sp>
    </p:spTree>
    <p:extLst>
      <p:ext uri="{BB962C8B-B14F-4D97-AF65-F5344CB8AC3E}">
        <p14:creationId xmlns:p14="http://schemas.microsoft.com/office/powerpoint/2010/main" val="20283632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571736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839932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16392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424911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377056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615951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62483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2756748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186207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998939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4041856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127340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cs typeface="+mn-cs"/>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cs typeface="+mn-cs"/>
            </a:endParaRPr>
          </a:p>
        </p:txBody>
      </p:sp>
      <p:grpSp>
        <p:nvGrpSpPr>
          <p:cNvPr id="2"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cs typeface="+mn-cs"/>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cs typeface="+mn-cs"/>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cs typeface="+mn-cs"/>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cs typeface="+mn-cs"/>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cs typeface="+mn-cs"/>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ea typeface="ＭＳ Ｐゴシック" pitchFamily="-112" charset="-128"/>
                <a:cs typeface="ＭＳ Ｐゴシック" pitchFamily="-112" charset="-128"/>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a:ea typeface="ＭＳ Ｐゴシック" pitchFamily="-112" charset="-128"/>
                <a:cs typeface="ＭＳ Ｐゴシック" pitchFamily="-112" charset="-128"/>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C4BCE0F3-77D3-F14E-9D36-CC1D46826F3C}" type="slidenum">
              <a:rPr lang="en-US"/>
              <a:pPr>
                <a:defRPr/>
              </a:pPr>
              <a:t>‹#›</a:t>
            </a:fld>
            <a:endParaRPr lang="en-US"/>
          </a:p>
        </p:txBody>
      </p:sp>
    </p:spTree>
    <p:extLst>
      <p:ext uri="{BB962C8B-B14F-4D97-AF65-F5344CB8AC3E}">
        <p14:creationId xmlns:p14="http://schemas.microsoft.com/office/powerpoint/2010/main" val="239759752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E99BAC72-79A8-8C42-812F-50A9BAD05F36}"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65701257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00CC15E9-C9E8-5E42-A5A5-D577AE772F5F}"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68394254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117DC464-3654-7941-A9A4-407AA82856DD}"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20247833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14E361D1-A39F-E740-A617-DF7E42D80293}"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48235644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8"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9" name="Slide Number Placeholder 5"/>
          <p:cNvSpPr>
            <a:spLocks noGrp="1"/>
          </p:cNvSpPr>
          <p:nvPr>
            <p:ph type="sldNum" sz="quarter" idx="12"/>
          </p:nvPr>
        </p:nvSpPr>
        <p:spPr/>
        <p:txBody>
          <a:bodyPr/>
          <a:lstStyle>
            <a:lvl1pPr>
              <a:defRPr/>
            </a:lvl1pPr>
          </a:lstStyle>
          <a:p>
            <a:pPr>
              <a:defRPr/>
            </a:pPr>
            <a:fld id="{454FB98D-5AEC-B640-93ED-72ADDA569777}"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2843672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6687912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4"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5" name="Slide Number Placeholder 5"/>
          <p:cNvSpPr>
            <a:spLocks noGrp="1"/>
          </p:cNvSpPr>
          <p:nvPr>
            <p:ph type="sldNum" sz="quarter" idx="12"/>
          </p:nvPr>
        </p:nvSpPr>
        <p:spPr/>
        <p:txBody>
          <a:bodyPr/>
          <a:lstStyle>
            <a:lvl1pPr>
              <a:defRPr/>
            </a:lvl1pPr>
          </a:lstStyle>
          <a:p>
            <a:pPr>
              <a:defRPr/>
            </a:pPr>
            <a:fld id="{45EA5961-F479-354B-959C-742D69E1CBAA}"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67138309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3"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4" name="Slide Number Placeholder 5"/>
          <p:cNvSpPr>
            <a:spLocks noGrp="1"/>
          </p:cNvSpPr>
          <p:nvPr>
            <p:ph type="sldNum" sz="quarter" idx="12"/>
          </p:nvPr>
        </p:nvSpPr>
        <p:spPr/>
        <p:txBody>
          <a:bodyPr/>
          <a:lstStyle>
            <a:lvl1pPr>
              <a:defRPr/>
            </a:lvl1pPr>
          </a:lstStyle>
          <a:p>
            <a:pPr>
              <a:defRPr/>
            </a:pPr>
            <a:fld id="{CED3345D-3ADB-2D45-A335-E772923EC979}"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7276346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F1561075-4A8D-1A49-BAC5-46F76FCC1823}"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62036874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3747BB0F-3522-A343-8C46-401109D84604}"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09517289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8FF7253E-2D08-C24E-AB6C-5DF89B8411E5}"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43069189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A3CF55DF-013E-4A4F-8262-D3F8862EF592}"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82657214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ltLang="ja-JP"/>
          </a:p>
        </p:txBody>
      </p:sp>
      <p:sp>
        <p:nvSpPr>
          <p:cNvPr id="8" name="Rectangle 7"/>
          <p:cNvSpPr>
            <a:spLocks noGrp="1" noChangeArrowheads="1"/>
          </p:cNvSpPr>
          <p:nvPr>
            <p:ph type="ftr" sz="quarter" idx="11"/>
          </p:nvPr>
        </p:nvSpPr>
        <p:spPr/>
        <p:txBody>
          <a:bodyPr/>
          <a:lstStyle>
            <a:lvl1pPr>
              <a:defRPr/>
            </a:lvl1pPr>
          </a:lstStyle>
          <a:p>
            <a:pPr>
              <a:defRPr/>
            </a:pPr>
            <a:endParaRPr lang="en-US" altLang="ja-JP"/>
          </a:p>
        </p:txBody>
      </p:sp>
      <p:sp>
        <p:nvSpPr>
          <p:cNvPr id="9" name="Rectangle 8"/>
          <p:cNvSpPr>
            <a:spLocks noGrp="1" noChangeArrowheads="1"/>
          </p:cNvSpPr>
          <p:nvPr>
            <p:ph type="sldNum" sz="quarter" idx="12"/>
          </p:nvPr>
        </p:nvSpPr>
        <p:spPr/>
        <p:txBody>
          <a:bodyPr/>
          <a:lstStyle>
            <a:lvl1pPr>
              <a:defRPr/>
            </a:lvl1pPr>
          </a:lstStyle>
          <a:p>
            <a:pPr>
              <a:defRPr/>
            </a:pPr>
            <a:fld id="{AC45D540-3F5F-534F-81CD-F3C4C628B4E9}" type="slidenum">
              <a:rPr lang="en-US" altLang="ja-JP" smtClean="0"/>
              <a:pPr>
                <a:defRPr/>
              </a:pPr>
              <a:t>‹#›</a:t>
            </a:fld>
            <a:endParaRPr lang="en-US" altLang="ja-JP"/>
          </a:p>
        </p:txBody>
      </p:sp>
    </p:spTree>
    <p:extLst>
      <p:ext uri="{BB962C8B-B14F-4D97-AF65-F5344CB8AC3E}">
        <p14:creationId xmlns:p14="http://schemas.microsoft.com/office/powerpoint/2010/main" val="375855516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E8344C0C-5774-D947-9C24-BCCD55DC0B58}" type="slidenum">
              <a:rPr lang="en-US" altLang="ja-JP" smtClean="0"/>
              <a:pPr>
                <a:defRPr/>
              </a:pPr>
              <a:t>‹#›</a:t>
            </a:fld>
            <a:endParaRPr lang="en-US" altLang="ja-JP"/>
          </a:p>
        </p:txBody>
      </p:sp>
    </p:spTree>
    <p:extLst>
      <p:ext uri="{BB962C8B-B14F-4D97-AF65-F5344CB8AC3E}">
        <p14:creationId xmlns:p14="http://schemas.microsoft.com/office/powerpoint/2010/main" val="319155544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61918363-125D-8E4B-9CB8-7AD313E66688}" type="slidenum">
              <a:rPr lang="en-US" altLang="ja-JP" smtClean="0"/>
              <a:pPr>
                <a:defRPr/>
              </a:pPr>
              <a:t>‹#›</a:t>
            </a:fld>
            <a:endParaRPr lang="en-US" altLang="ja-JP"/>
          </a:p>
        </p:txBody>
      </p:sp>
    </p:spTree>
    <p:extLst>
      <p:ext uri="{BB962C8B-B14F-4D97-AF65-F5344CB8AC3E}">
        <p14:creationId xmlns:p14="http://schemas.microsoft.com/office/powerpoint/2010/main" val="381271314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82D46EEB-D231-994E-B989-26BD56E6BEA3}" type="slidenum">
              <a:rPr lang="en-US" altLang="ja-JP" smtClean="0"/>
              <a:pPr>
                <a:defRPr/>
              </a:pPr>
              <a:t>‹#›</a:t>
            </a:fld>
            <a:endParaRPr lang="en-US" altLang="ja-JP"/>
          </a:p>
        </p:txBody>
      </p:sp>
    </p:spTree>
    <p:extLst>
      <p:ext uri="{BB962C8B-B14F-4D97-AF65-F5344CB8AC3E}">
        <p14:creationId xmlns:p14="http://schemas.microsoft.com/office/powerpoint/2010/main" val="10861888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5507048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9"/>
          <p:cNvSpPr>
            <a:spLocks noGrp="1" noChangeArrowheads="1"/>
          </p:cNvSpPr>
          <p:nvPr>
            <p:ph type="sldNum" sz="quarter" idx="12"/>
          </p:nvPr>
        </p:nvSpPr>
        <p:spPr>
          <a:ln/>
        </p:spPr>
        <p:txBody>
          <a:bodyPr/>
          <a:lstStyle>
            <a:lvl1pPr>
              <a:defRPr/>
            </a:lvl1pPr>
          </a:lstStyle>
          <a:p>
            <a:pPr>
              <a:defRPr/>
            </a:pPr>
            <a:fld id="{19CB34AA-6390-8343-9AA2-2DD0A7410128}" type="slidenum">
              <a:rPr lang="en-US" altLang="ja-JP" smtClean="0"/>
              <a:pPr>
                <a:defRPr/>
              </a:pPr>
              <a:t>‹#›</a:t>
            </a:fld>
            <a:endParaRPr lang="en-US" altLang="ja-JP"/>
          </a:p>
        </p:txBody>
      </p:sp>
    </p:spTree>
    <p:extLst>
      <p:ext uri="{BB962C8B-B14F-4D97-AF65-F5344CB8AC3E}">
        <p14:creationId xmlns:p14="http://schemas.microsoft.com/office/powerpoint/2010/main" val="337361161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9"/>
          <p:cNvSpPr>
            <a:spLocks noGrp="1" noChangeArrowheads="1"/>
          </p:cNvSpPr>
          <p:nvPr>
            <p:ph type="sldNum" sz="quarter" idx="12"/>
          </p:nvPr>
        </p:nvSpPr>
        <p:spPr>
          <a:ln/>
        </p:spPr>
        <p:txBody>
          <a:bodyPr/>
          <a:lstStyle>
            <a:lvl1pPr>
              <a:defRPr/>
            </a:lvl1pPr>
          </a:lstStyle>
          <a:p>
            <a:pPr>
              <a:defRPr/>
            </a:pPr>
            <a:fld id="{D98F578F-8F83-0242-96D6-CEF665D4430B}" type="slidenum">
              <a:rPr lang="en-US" altLang="ja-JP" smtClean="0"/>
              <a:pPr>
                <a:defRPr/>
              </a:pPr>
              <a:t>‹#›</a:t>
            </a:fld>
            <a:endParaRPr lang="en-US" altLang="ja-JP"/>
          </a:p>
        </p:txBody>
      </p:sp>
    </p:spTree>
    <p:extLst>
      <p:ext uri="{BB962C8B-B14F-4D97-AF65-F5344CB8AC3E}">
        <p14:creationId xmlns:p14="http://schemas.microsoft.com/office/powerpoint/2010/main" val="408551071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9"/>
          <p:cNvSpPr>
            <a:spLocks noGrp="1" noChangeArrowheads="1"/>
          </p:cNvSpPr>
          <p:nvPr>
            <p:ph type="sldNum" sz="quarter" idx="12"/>
          </p:nvPr>
        </p:nvSpPr>
        <p:spPr>
          <a:ln/>
        </p:spPr>
        <p:txBody>
          <a:bodyPr/>
          <a:lstStyle>
            <a:lvl1pPr>
              <a:defRPr/>
            </a:lvl1pPr>
          </a:lstStyle>
          <a:p>
            <a:pPr>
              <a:defRPr/>
            </a:pPr>
            <a:fld id="{FCD9AC2D-B26A-6648-AD41-619BA6CA349B}" type="slidenum">
              <a:rPr lang="en-US" altLang="ja-JP" smtClean="0"/>
              <a:pPr>
                <a:defRPr/>
              </a:pPr>
              <a:t>‹#›</a:t>
            </a:fld>
            <a:endParaRPr lang="en-US" altLang="ja-JP"/>
          </a:p>
        </p:txBody>
      </p:sp>
    </p:spTree>
    <p:extLst>
      <p:ext uri="{BB962C8B-B14F-4D97-AF65-F5344CB8AC3E}">
        <p14:creationId xmlns:p14="http://schemas.microsoft.com/office/powerpoint/2010/main" val="404514882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B8CF1854-F65D-834B-9177-1FF06782A5E4}" type="slidenum">
              <a:rPr lang="en-US" altLang="ja-JP" smtClean="0"/>
              <a:pPr>
                <a:defRPr/>
              </a:pPr>
              <a:t>‹#›</a:t>
            </a:fld>
            <a:endParaRPr lang="en-US" altLang="ja-JP"/>
          </a:p>
        </p:txBody>
      </p:sp>
    </p:spTree>
    <p:extLst>
      <p:ext uri="{BB962C8B-B14F-4D97-AF65-F5344CB8AC3E}">
        <p14:creationId xmlns:p14="http://schemas.microsoft.com/office/powerpoint/2010/main" val="50710032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6F0F69DF-7326-3E49-99F3-41A9B3206292}" type="slidenum">
              <a:rPr lang="en-US" altLang="ja-JP" smtClean="0"/>
              <a:pPr>
                <a:defRPr/>
              </a:pPr>
              <a:t>‹#›</a:t>
            </a:fld>
            <a:endParaRPr lang="en-US" altLang="ja-JP"/>
          </a:p>
        </p:txBody>
      </p:sp>
    </p:spTree>
    <p:extLst>
      <p:ext uri="{BB962C8B-B14F-4D97-AF65-F5344CB8AC3E}">
        <p14:creationId xmlns:p14="http://schemas.microsoft.com/office/powerpoint/2010/main" val="318432282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070602F6-978C-B048-8113-31567A40E8A2}" type="slidenum">
              <a:rPr lang="en-US" altLang="ja-JP" smtClean="0"/>
              <a:pPr>
                <a:defRPr/>
              </a:pPr>
              <a:t>‹#›</a:t>
            </a:fld>
            <a:endParaRPr lang="en-US" altLang="ja-JP"/>
          </a:p>
        </p:txBody>
      </p:sp>
    </p:spTree>
    <p:extLst>
      <p:ext uri="{BB962C8B-B14F-4D97-AF65-F5344CB8AC3E}">
        <p14:creationId xmlns:p14="http://schemas.microsoft.com/office/powerpoint/2010/main" val="284955856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DA93BE19-7635-A046-A86C-578612CCC7E4}" type="slidenum">
              <a:rPr lang="en-US" altLang="ja-JP" smtClean="0"/>
              <a:pPr>
                <a:defRPr/>
              </a:pPr>
              <a:t>‹#›</a:t>
            </a:fld>
            <a:endParaRPr lang="en-US" altLang="ja-JP"/>
          </a:p>
        </p:txBody>
      </p:sp>
    </p:spTree>
    <p:extLst>
      <p:ext uri="{BB962C8B-B14F-4D97-AF65-F5344CB8AC3E}">
        <p14:creationId xmlns:p14="http://schemas.microsoft.com/office/powerpoint/2010/main" val="372988425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6316432C-FE93-4987-90B3-C28CCDB86909}" type="slidenum">
              <a:rPr lang="en-GB"/>
              <a:pPr>
                <a:defRPr/>
              </a:pPr>
              <a:t>‹#›</a:t>
            </a:fld>
            <a:endParaRPr lang="en-GB"/>
          </a:p>
        </p:txBody>
      </p:sp>
    </p:spTree>
    <p:extLst>
      <p:ext uri="{BB962C8B-B14F-4D97-AF65-F5344CB8AC3E}">
        <p14:creationId xmlns:p14="http://schemas.microsoft.com/office/powerpoint/2010/main" val="282683464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A2780BD7-8F07-47EE-81D2-81BAD9712EEB}" type="slidenum">
              <a:rPr lang="en-GB"/>
              <a:pPr>
                <a:defRPr/>
              </a:pPr>
              <a:t>‹#›</a:t>
            </a:fld>
            <a:endParaRPr lang="en-GB"/>
          </a:p>
        </p:txBody>
      </p:sp>
    </p:spTree>
    <p:extLst>
      <p:ext uri="{BB962C8B-B14F-4D97-AF65-F5344CB8AC3E}">
        <p14:creationId xmlns:p14="http://schemas.microsoft.com/office/powerpoint/2010/main" val="70013031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E1D63C8F-F3F6-4560-AD81-80AFF6E7A396}" type="slidenum">
              <a:rPr lang="en-GB"/>
              <a:pPr>
                <a:defRPr/>
              </a:pPr>
              <a:t>‹#›</a:t>
            </a:fld>
            <a:endParaRPr lang="en-GB"/>
          </a:p>
        </p:txBody>
      </p:sp>
    </p:spTree>
    <p:extLst>
      <p:ext uri="{BB962C8B-B14F-4D97-AF65-F5344CB8AC3E}">
        <p14:creationId xmlns:p14="http://schemas.microsoft.com/office/powerpoint/2010/main" val="1263796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pPr>
                <a:defRPr/>
              </a:pPr>
              <a:t>‹#›</a:t>
            </a:fld>
            <a:endParaRPr lang="en-US"/>
          </a:p>
        </p:txBody>
      </p:sp>
    </p:spTree>
    <p:extLst>
      <p:ext uri="{BB962C8B-B14F-4D97-AF65-F5344CB8AC3E}">
        <p14:creationId xmlns:p14="http://schemas.microsoft.com/office/powerpoint/2010/main" val="9002190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0071445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5325DDB6-9685-4C74-9B87-94D6B12D8E84}" type="slidenum">
              <a:rPr lang="en-GB"/>
              <a:pPr>
                <a:defRPr/>
              </a:pPr>
              <a:t>‹#›</a:t>
            </a:fld>
            <a:endParaRPr lang="en-GB"/>
          </a:p>
        </p:txBody>
      </p:sp>
    </p:spTree>
    <p:extLst>
      <p:ext uri="{BB962C8B-B14F-4D97-AF65-F5344CB8AC3E}">
        <p14:creationId xmlns:p14="http://schemas.microsoft.com/office/powerpoint/2010/main" val="299986053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14"/>
          <p:cNvSpPr>
            <a:spLocks noGrp="1" noChangeArrowheads="1"/>
          </p:cNvSpPr>
          <p:nvPr>
            <p:ph type="sldNum" idx="10"/>
          </p:nvPr>
        </p:nvSpPr>
        <p:spPr/>
        <p:txBody>
          <a:bodyPr/>
          <a:lstStyle>
            <a:lvl1pPr>
              <a:defRPr>
                <a:ea typeface="ＭＳ Ｐゴシック"/>
              </a:defRPr>
            </a:lvl1pPr>
          </a:lstStyle>
          <a:p>
            <a:pPr>
              <a:defRPr/>
            </a:pPr>
            <a:fld id="{98CBC1D8-346F-477F-A453-D51F3CA16304}" type="slidenum">
              <a:rPr lang="en-GB"/>
              <a:pPr>
                <a:defRPr/>
              </a:pPr>
              <a:t>‹#›</a:t>
            </a:fld>
            <a:endParaRPr lang="en-GB"/>
          </a:p>
        </p:txBody>
      </p:sp>
    </p:spTree>
    <p:extLst>
      <p:ext uri="{BB962C8B-B14F-4D97-AF65-F5344CB8AC3E}">
        <p14:creationId xmlns:p14="http://schemas.microsoft.com/office/powerpoint/2010/main" val="382491619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14"/>
          <p:cNvSpPr>
            <a:spLocks noGrp="1" noChangeArrowheads="1"/>
          </p:cNvSpPr>
          <p:nvPr>
            <p:ph type="sldNum" idx="10"/>
          </p:nvPr>
        </p:nvSpPr>
        <p:spPr/>
        <p:txBody>
          <a:bodyPr/>
          <a:lstStyle>
            <a:lvl1pPr>
              <a:defRPr>
                <a:ea typeface="ＭＳ Ｐゴシック"/>
              </a:defRPr>
            </a:lvl1pPr>
          </a:lstStyle>
          <a:p>
            <a:pPr>
              <a:defRPr/>
            </a:pPr>
            <a:fld id="{AB0A441E-7D28-49E5-A778-1EE73B44266E}" type="slidenum">
              <a:rPr lang="en-GB"/>
              <a:pPr>
                <a:defRPr/>
              </a:pPr>
              <a:t>‹#›</a:t>
            </a:fld>
            <a:endParaRPr lang="en-GB"/>
          </a:p>
        </p:txBody>
      </p:sp>
    </p:spTree>
    <p:extLst>
      <p:ext uri="{BB962C8B-B14F-4D97-AF65-F5344CB8AC3E}">
        <p14:creationId xmlns:p14="http://schemas.microsoft.com/office/powerpoint/2010/main" val="402263590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0A507D30-FD77-4B3C-B30E-034785E558A9}" type="slidenum">
              <a:rPr lang="en-GB"/>
              <a:pPr>
                <a:defRPr/>
              </a:pPr>
              <a:t>‹#›</a:t>
            </a:fld>
            <a:endParaRPr lang="en-GB"/>
          </a:p>
        </p:txBody>
      </p:sp>
    </p:spTree>
    <p:extLst>
      <p:ext uri="{BB962C8B-B14F-4D97-AF65-F5344CB8AC3E}">
        <p14:creationId xmlns:p14="http://schemas.microsoft.com/office/powerpoint/2010/main" val="148191690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C35F999A-2B97-46D6-B86C-A6B8367E85D6}" type="slidenum">
              <a:rPr lang="en-GB"/>
              <a:pPr>
                <a:defRPr/>
              </a:pPr>
              <a:t>‹#›</a:t>
            </a:fld>
            <a:endParaRPr lang="en-GB"/>
          </a:p>
        </p:txBody>
      </p:sp>
    </p:spTree>
    <p:extLst>
      <p:ext uri="{BB962C8B-B14F-4D97-AF65-F5344CB8AC3E}">
        <p14:creationId xmlns:p14="http://schemas.microsoft.com/office/powerpoint/2010/main" val="128985914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88A8FF51-A96E-4E9F-87D7-B84EC9F9DD9F}" type="slidenum">
              <a:rPr lang="en-GB"/>
              <a:pPr>
                <a:defRPr/>
              </a:pPr>
              <a:t>‹#›</a:t>
            </a:fld>
            <a:endParaRPr lang="en-GB"/>
          </a:p>
        </p:txBody>
      </p:sp>
    </p:spTree>
    <p:extLst>
      <p:ext uri="{BB962C8B-B14F-4D97-AF65-F5344CB8AC3E}">
        <p14:creationId xmlns:p14="http://schemas.microsoft.com/office/powerpoint/2010/main" val="255747358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D31A23CB-0E48-4BBD-A1AD-47107574695A}" type="slidenum">
              <a:rPr lang="en-GB"/>
              <a:pPr>
                <a:defRPr/>
              </a:pPr>
              <a:t>‹#›</a:t>
            </a:fld>
            <a:endParaRPr lang="en-GB"/>
          </a:p>
        </p:txBody>
      </p:sp>
    </p:spTree>
    <p:extLst>
      <p:ext uri="{BB962C8B-B14F-4D97-AF65-F5344CB8AC3E}">
        <p14:creationId xmlns:p14="http://schemas.microsoft.com/office/powerpoint/2010/main" val="249840215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DAA56272-7C45-4864-8A3D-E6BD4AC7ED6B}" type="slidenum">
              <a:rPr lang="en-GB"/>
              <a:pPr>
                <a:defRPr/>
              </a:pPr>
              <a:t>‹#›</a:t>
            </a:fld>
            <a:endParaRPr lang="en-GB"/>
          </a:p>
        </p:txBody>
      </p:sp>
    </p:spTree>
    <p:extLst>
      <p:ext uri="{BB962C8B-B14F-4D97-AF65-F5344CB8AC3E}">
        <p14:creationId xmlns:p14="http://schemas.microsoft.com/office/powerpoint/2010/main" val="18283967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D1A76E-A48C-4745-BE49-FDCD035C6AB0}" type="slidenum">
              <a:rPr lang="en-US"/>
              <a:pPr>
                <a:defRPr/>
              </a:pPr>
              <a:t>‹#›</a:t>
            </a:fld>
            <a:endParaRPr lang="en-US"/>
          </a:p>
        </p:txBody>
      </p:sp>
    </p:spTree>
    <p:extLst>
      <p:ext uri="{BB962C8B-B14F-4D97-AF65-F5344CB8AC3E}">
        <p14:creationId xmlns:p14="http://schemas.microsoft.com/office/powerpoint/2010/main" val="160116832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0FA9091-0E30-0542-9A8E-FFA57288A2CF}" type="slidenum">
              <a:rPr lang="en-US"/>
              <a:pPr>
                <a:defRPr/>
              </a:pPr>
              <a:t>‹#›</a:t>
            </a:fld>
            <a:endParaRPr lang="en-US"/>
          </a:p>
        </p:txBody>
      </p:sp>
    </p:spTree>
    <p:extLst>
      <p:ext uri="{BB962C8B-B14F-4D97-AF65-F5344CB8AC3E}">
        <p14:creationId xmlns:p14="http://schemas.microsoft.com/office/powerpoint/2010/main" val="14408932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2/16/24</a:t>
            </a:fld>
            <a:endParaRPr lang="en-US" dirty="0">
              <a:ea typeface="SimSun"/>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ea typeface="SimSun"/>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99501255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91F2D3-1754-754C-BD63-6A3A0AC5BE06}" type="slidenum">
              <a:rPr lang="en-US"/>
              <a:pPr>
                <a:defRPr/>
              </a:pPr>
              <a:t>‹#›</a:t>
            </a:fld>
            <a:endParaRPr lang="en-US"/>
          </a:p>
        </p:txBody>
      </p:sp>
    </p:spTree>
    <p:extLst>
      <p:ext uri="{BB962C8B-B14F-4D97-AF65-F5344CB8AC3E}">
        <p14:creationId xmlns:p14="http://schemas.microsoft.com/office/powerpoint/2010/main" val="179080381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7AC64D1-32AA-7E46-B24E-5E3170C94F4F}" type="slidenum">
              <a:rPr lang="en-US"/>
              <a:pPr>
                <a:defRPr/>
              </a:pPr>
              <a:t>‹#›</a:t>
            </a:fld>
            <a:endParaRPr lang="en-US"/>
          </a:p>
        </p:txBody>
      </p:sp>
    </p:spTree>
    <p:extLst>
      <p:ext uri="{BB962C8B-B14F-4D97-AF65-F5344CB8AC3E}">
        <p14:creationId xmlns:p14="http://schemas.microsoft.com/office/powerpoint/2010/main" val="204420797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D74EBA-13B8-654A-A969-0EDDC55205AA}" type="slidenum">
              <a:rPr lang="en-US"/>
              <a:pPr>
                <a:defRPr/>
              </a:pPr>
              <a:t>‹#›</a:t>
            </a:fld>
            <a:endParaRPr lang="en-US"/>
          </a:p>
        </p:txBody>
      </p:sp>
    </p:spTree>
    <p:extLst>
      <p:ext uri="{BB962C8B-B14F-4D97-AF65-F5344CB8AC3E}">
        <p14:creationId xmlns:p14="http://schemas.microsoft.com/office/powerpoint/2010/main" val="170756607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4EF25DD-81A9-0641-9E8F-867C6987B681}" type="slidenum">
              <a:rPr lang="en-US"/>
              <a:pPr>
                <a:defRPr/>
              </a:pPr>
              <a:t>‹#›</a:t>
            </a:fld>
            <a:endParaRPr lang="en-US"/>
          </a:p>
        </p:txBody>
      </p:sp>
    </p:spTree>
    <p:extLst>
      <p:ext uri="{BB962C8B-B14F-4D97-AF65-F5344CB8AC3E}">
        <p14:creationId xmlns:p14="http://schemas.microsoft.com/office/powerpoint/2010/main" val="295930927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679BC89-B657-6C4C-964E-7A3C40E6967A}" type="slidenum">
              <a:rPr lang="en-US"/>
              <a:pPr>
                <a:defRPr/>
              </a:pPr>
              <a:t>‹#›</a:t>
            </a:fld>
            <a:endParaRPr lang="en-US"/>
          </a:p>
        </p:txBody>
      </p:sp>
    </p:spTree>
    <p:extLst>
      <p:ext uri="{BB962C8B-B14F-4D97-AF65-F5344CB8AC3E}">
        <p14:creationId xmlns:p14="http://schemas.microsoft.com/office/powerpoint/2010/main" val="309122225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B2EF8A4-6341-5041-99D0-EB105CD87FA0}" type="slidenum">
              <a:rPr lang="en-US"/>
              <a:pPr>
                <a:defRPr/>
              </a:pPr>
              <a:t>‹#›</a:t>
            </a:fld>
            <a:endParaRPr lang="en-US"/>
          </a:p>
        </p:txBody>
      </p:sp>
    </p:spTree>
    <p:extLst>
      <p:ext uri="{BB962C8B-B14F-4D97-AF65-F5344CB8AC3E}">
        <p14:creationId xmlns:p14="http://schemas.microsoft.com/office/powerpoint/2010/main" val="269437056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27F6B62-E08F-F540-A628-D871C7953D1D}" type="slidenum">
              <a:rPr lang="en-US"/>
              <a:pPr>
                <a:defRPr/>
              </a:pPr>
              <a:t>‹#›</a:t>
            </a:fld>
            <a:endParaRPr lang="en-US"/>
          </a:p>
        </p:txBody>
      </p:sp>
    </p:spTree>
    <p:extLst>
      <p:ext uri="{BB962C8B-B14F-4D97-AF65-F5344CB8AC3E}">
        <p14:creationId xmlns:p14="http://schemas.microsoft.com/office/powerpoint/2010/main" val="129038527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81930C6-6015-1A4A-900C-4D5E24EE1027}" type="slidenum">
              <a:rPr lang="en-US"/>
              <a:pPr>
                <a:defRPr/>
              </a:pPr>
              <a:t>‹#›</a:t>
            </a:fld>
            <a:endParaRPr lang="en-US"/>
          </a:p>
        </p:txBody>
      </p:sp>
    </p:spTree>
    <p:extLst>
      <p:ext uri="{BB962C8B-B14F-4D97-AF65-F5344CB8AC3E}">
        <p14:creationId xmlns:p14="http://schemas.microsoft.com/office/powerpoint/2010/main" val="305163252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4891F91-DF9D-484C-BBA7-1A799D2F01EF}" type="slidenum">
              <a:rPr lang="en-US"/>
              <a:pPr>
                <a:defRPr/>
              </a:pPr>
              <a:t>‹#›</a:t>
            </a:fld>
            <a:endParaRPr lang="en-US"/>
          </a:p>
        </p:txBody>
      </p:sp>
    </p:spTree>
    <p:extLst>
      <p:ext uri="{BB962C8B-B14F-4D97-AF65-F5344CB8AC3E}">
        <p14:creationId xmlns:p14="http://schemas.microsoft.com/office/powerpoint/2010/main" val="80027149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CEA0B8F-8AD9-4E42-945A-43EF7E2F6FEE}" type="slidenum">
              <a:rPr lang="en-US"/>
              <a:pPr>
                <a:defRPr/>
              </a:pPr>
              <a:t>‹#›</a:t>
            </a:fld>
            <a:endParaRPr lang="en-US"/>
          </a:p>
        </p:txBody>
      </p:sp>
    </p:spTree>
    <p:extLst>
      <p:ext uri="{BB962C8B-B14F-4D97-AF65-F5344CB8AC3E}">
        <p14:creationId xmlns:p14="http://schemas.microsoft.com/office/powerpoint/2010/main" val="22278076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2/16/24</a:t>
            </a:fld>
            <a:endParaRPr lang="en-US" dirty="0">
              <a:ea typeface="SimSun"/>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ea typeface="SimSun"/>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4022766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2/16/24</a:t>
            </a:fld>
            <a:endParaRPr lang="en-US" dirty="0">
              <a:ea typeface="SimSun"/>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ea typeface="SimSun"/>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9553741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2/16/24</a:t>
            </a:fld>
            <a:endParaRPr lang="en-US" dirty="0">
              <a:ea typeface="SimSun"/>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ea typeface="SimSun"/>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2371740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2/16/24</a:t>
            </a:fld>
            <a:endParaRPr lang="en-US" dirty="0">
              <a:ea typeface="SimSun"/>
            </a:endParaRPr>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ea typeface="SimSun"/>
            </a:endParaRPr>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255639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2/16/24</a:t>
            </a:fld>
            <a:endParaRPr lang="en-US" dirty="0">
              <a:ea typeface="SimSun"/>
            </a:endParaRPr>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ea typeface="SimSun"/>
            </a:endParaRPr>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0675567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2/16/24</a:t>
            </a:fld>
            <a:endParaRPr lang="en-US" dirty="0">
              <a:ea typeface="SimSun"/>
            </a:endParaRPr>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ea typeface="SimSun"/>
            </a:endParaRPr>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2558712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2/16/24</a:t>
            </a:fld>
            <a:endParaRPr lang="en-US" dirty="0">
              <a:ea typeface="SimSun"/>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ea typeface="SimSun"/>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00228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2/16/24</a:t>
            </a:fld>
            <a:endParaRPr lang="en-US" dirty="0">
              <a:ea typeface="SimSun"/>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ea typeface="SimSun"/>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1024354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pPr>
                <a:defRPr/>
              </a:pPr>
              <a:t>‹#›</a:t>
            </a:fld>
            <a:endParaRPr lang="en-US"/>
          </a:p>
        </p:txBody>
      </p:sp>
    </p:spTree>
    <p:extLst>
      <p:ext uri="{BB962C8B-B14F-4D97-AF65-F5344CB8AC3E}">
        <p14:creationId xmlns:p14="http://schemas.microsoft.com/office/powerpoint/2010/main" val="1240711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2/16/24</a:t>
            </a:fld>
            <a:endParaRPr lang="en-US" dirty="0">
              <a:ea typeface="SimSun"/>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ea typeface="SimSun"/>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14636788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ea typeface="SimSun"/>
              </a:rPr>
              <a:pPr/>
              <a:t>2/16/24</a:t>
            </a:fld>
            <a:endParaRPr lang="en-US" dirty="0">
              <a:ea typeface="SimSun"/>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ea typeface="SimSun"/>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16140955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700736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339755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11775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246894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197579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983351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133105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51156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pPr>
                <a:defRPr/>
              </a:pPr>
              <a:t>‹#›</a:t>
            </a:fld>
            <a:endParaRPr lang="en-US"/>
          </a:p>
        </p:txBody>
      </p:sp>
    </p:spTree>
    <p:extLst>
      <p:ext uri="{BB962C8B-B14F-4D97-AF65-F5344CB8AC3E}">
        <p14:creationId xmlns:p14="http://schemas.microsoft.com/office/powerpoint/2010/main" val="41407081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281941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958673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396127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b="1" i="0">
                <a:latin typeface="Arial" panose="020B0604020202020204" pitchFamily="34" charset="0"/>
                <a:cs typeface="Arial" panose="020B0604020202020204" pitchFamily="34" charset="0"/>
              </a:defRPr>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67552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02929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70897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238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86187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39715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98418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pPr>
                <a:defRPr/>
              </a:pPr>
              <a:t>‹#›</a:t>
            </a:fld>
            <a:endParaRPr lang="en-US"/>
          </a:p>
        </p:txBody>
      </p:sp>
    </p:spTree>
    <p:extLst>
      <p:ext uri="{BB962C8B-B14F-4D97-AF65-F5344CB8AC3E}">
        <p14:creationId xmlns:p14="http://schemas.microsoft.com/office/powerpoint/2010/main" val="9062202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6669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62421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33141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3941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1242783"/>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761313"/>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9974601"/>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3822891"/>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4751908"/>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8957025"/>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pPr>
                <a:defRPr/>
              </a:pPr>
              <a:t>‹#›</a:t>
            </a:fld>
            <a:endParaRPr lang="en-US"/>
          </a:p>
        </p:txBody>
      </p:sp>
    </p:spTree>
    <p:extLst>
      <p:ext uri="{BB962C8B-B14F-4D97-AF65-F5344CB8AC3E}">
        <p14:creationId xmlns:p14="http://schemas.microsoft.com/office/powerpoint/2010/main" val="12284972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617905"/>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139282"/>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9957043"/>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3958547"/>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0526961"/>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2392420"/>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421588622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79441"/>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a:t>Click to edit Master text styles</a:t>
            </a:r>
          </a:p>
        </p:txBody>
      </p:sp>
    </p:spTree>
    <p:extLst>
      <p:ext uri="{BB962C8B-B14F-4D97-AF65-F5344CB8AC3E}">
        <p14:creationId xmlns:p14="http://schemas.microsoft.com/office/powerpoint/2010/main" val="331046809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69"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74965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pPr>
                <a:defRPr/>
              </a:pPr>
              <a:t>‹#›</a:t>
            </a:fld>
            <a:endParaRPr lang="en-US"/>
          </a:p>
        </p:txBody>
      </p:sp>
    </p:spTree>
    <p:extLst>
      <p:ext uri="{BB962C8B-B14F-4D97-AF65-F5344CB8AC3E}">
        <p14:creationId xmlns:p14="http://schemas.microsoft.com/office/powerpoint/2010/main" val="988938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294851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63298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15785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227833399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a:sym typeface="GillSans"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197915255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2272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69" y="1151930"/>
            <a:ext cx="5411391" cy="31789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5954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67C5A2-E225-7B4C-87DB-44EC199A4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1914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40393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012606-F70A-5A4D-8453-B0AEEADDF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425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0.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1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13.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1.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4.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5.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3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7.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8.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9.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20.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21.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2.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4.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5.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6.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7.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8.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9.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30.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theme" Target="../theme/theme32.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1.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33.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theme" Target="../theme/theme34.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5.xml"/><Relationship Id="rId1" Type="http://schemas.openxmlformats.org/officeDocument/2006/relationships/slideLayout" Target="../slideLayouts/slideLayout33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theme" Target="../theme/theme36.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57.xml"/><Relationship Id="rId13" Type="http://schemas.openxmlformats.org/officeDocument/2006/relationships/theme" Target="../theme/theme3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slideLayout" Target="../slideLayouts/slideLayout361.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6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39.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7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4.jpe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41.xml"/><Relationship Id="rId17" Type="http://schemas.openxmlformats.org/officeDocument/2006/relationships/image" Target="../media/image8.png"/><Relationship Id="rId2" Type="http://schemas.openxmlformats.org/officeDocument/2006/relationships/slideLayout" Target="../slideLayouts/slideLayout376.xml"/><Relationship Id="rId16" Type="http://schemas.openxmlformats.org/officeDocument/2006/relationships/image" Target="../media/image7.png"/><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5" Type="http://schemas.openxmlformats.org/officeDocument/2006/relationships/image" Target="../media/image6.png"/><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image" Target="../media/image5.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42.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43.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theme" Target="../theme/theme44.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slideLayout" Target="../slideLayouts/slideLayout419.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8.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9.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55"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xStyles>
    <p:titleStyle>
      <a:lvl1pPr algn="ctr" rtl="0" eaLnBrk="0" fontAlgn="base" hangingPunct="0">
        <a:spcBef>
          <a:spcPct val="0"/>
        </a:spcBef>
        <a:spcAft>
          <a:spcPct val="0"/>
        </a:spcAft>
        <a:defRPr sz="4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lr>
          <a:schemeClr val="hlink"/>
        </a:buClr>
        <a:buFont typeface="Wingding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lr>
          <a:schemeClr va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3415040"/>
      </p:ext>
    </p:extLst>
  </p:cSld>
  <p:clrMap bg1="dk2" tx1="lt1" bg2="dk1" tx2="lt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Lst>
  <p:txStyles>
    <p:titleStyle>
      <a:lvl1pPr algn="ctr" rtl="0" eaLnBrk="0" fontAlgn="base" hangingPunct="0">
        <a:spcBef>
          <a:spcPct val="0"/>
        </a:spcBef>
        <a:spcAft>
          <a:spcPct val="0"/>
        </a:spcAft>
        <a:defRPr sz="4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lr>
          <a:schemeClr val="hlink"/>
        </a:buClr>
        <a:buFont typeface="Wingding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lr>
          <a:schemeClr va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7540092"/>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 id="2147484547"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892969" y="3536156"/>
            <a:ext cx="7358063" cy="7947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Sans" charset="0"/>
              </a:rPr>
              <a:t>Click to edit Master text styles</a:t>
            </a:r>
          </a:p>
          <a:p>
            <a:pPr lvl="1"/>
            <a:r>
              <a:rPr lang="en-US">
                <a:sym typeface="GillSans" charset="0"/>
              </a:rPr>
              <a:t>Second level</a:t>
            </a:r>
          </a:p>
          <a:p>
            <a:pPr lvl="2"/>
            <a:r>
              <a:rPr lang="en-US">
                <a:sym typeface="GillSans" charset="0"/>
              </a:rPr>
              <a:t>Third level</a:t>
            </a:r>
          </a:p>
          <a:p>
            <a:pPr lvl="3"/>
            <a:r>
              <a:rPr lang="en-US">
                <a:sym typeface="GillSans" charset="0"/>
              </a:rPr>
              <a:t>Fourth level</a:t>
            </a:r>
          </a:p>
          <a:p>
            <a:pPr lvl="4"/>
            <a:r>
              <a:rPr lang="en-US">
                <a:sym typeface="GillSans" charset="0"/>
              </a:rPr>
              <a:t>Fifth level</a:t>
            </a:r>
          </a:p>
        </p:txBody>
      </p:sp>
      <p:sp>
        <p:nvSpPr>
          <p:cNvPr id="1027" name="Rectangle 2"/>
          <p:cNvSpPr>
            <a:spLocks noGrp="1" noChangeArrowheads="1"/>
          </p:cNvSpPr>
          <p:nvPr>
            <p:ph type="title"/>
          </p:nvPr>
        </p:nvSpPr>
        <p:spPr bwMode="auto">
          <a:xfrm>
            <a:off x="892969" y="1151930"/>
            <a:ext cx="7358063" cy="232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b" anchorCtr="0" compatLnSpc="1">
            <a:prstTxWarp prst="textNoShape">
              <a:avLst/>
            </a:prstTxWarp>
          </a:bodyPr>
          <a:lstStyle/>
          <a:p>
            <a:pPr lvl="0"/>
            <a:r>
              <a:rPr lang="en-US">
                <a:sym typeface="GillSans" charset="0"/>
              </a:rPr>
              <a:t>Click to edit Master title style</a:t>
            </a:r>
          </a:p>
        </p:txBody>
      </p:sp>
    </p:spTree>
    <p:extLst>
      <p:ext uri="{BB962C8B-B14F-4D97-AF65-F5344CB8AC3E}">
        <p14:creationId xmlns:p14="http://schemas.microsoft.com/office/powerpoint/2010/main" val="2779754944"/>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Sans" charset="0"/>
        </a:defRPr>
      </a:lvl1pPr>
      <a:lvl2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5pPr>
      <a:lvl6pPr marL="321457"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6pPr>
      <a:lvl7pPr marL="642915"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7pPr>
      <a:lvl8pPr marL="964372"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8pPr>
      <a:lvl9pPr marL="1285829"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9pPr>
    </p:titleStyle>
    <p:bodyStyle>
      <a:lvl1pPr marL="241093" indent="-241093" algn="ctr" rtl="0" eaLnBrk="0" fontAlgn="base" hangingPunct="0">
        <a:spcBef>
          <a:spcPct val="0"/>
        </a:spcBef>
        <a:spcAft>
          <a:spcPct val="0"/>
        </a:spcAft>
        <a:defRPr sz="2500">
          <a:solidFill>
            <a:schemeClr val="tx1"/>
          </a:solidFill>
          <a:latin typeface="+mn-lt"/>
          <a:ea typeface="+mn-ea"/>
          <a:cs typeface="+mn-cs"/>
          <a:sym typeface="GillSans" charset="0"/>
        </a:defRPr>
      </a:lvl1pPr>
      <a:lvl2pPr marL="522368" indent="-200911" algn="ctr" rtl="0" eaLnBrk="0" fontAlgn="base" hangingPunct="0">
        <a:spcBef>
          <a:spcPct val="0"/>
        </a:spcBef>
        <a:spcAft>
          <a:spcPct val="0"/>
        </a:spcAft>
        <a:defRPr sz="2500">
          <a:solidFill>
            <a:schemeClr val="tx1"/>
          </a:solidFill>
          <a:latin typeface="+mn-lt"/>
          <a:ea typeface="+mn-ea"/>
          <a:cs typeface="+mn-cs"/>
          <a:sym typeface="GillSans" charset="0"/>
        </a:defRPr>
      </a:lvl2pPr>
      <a:lvl3pPr marL="803643" indent="-160729" algn="ctr" rtl="0" eaLnBrk="0" fontAlgn="base" hangingPunct="0">
        <a:spcBef>
          <a:spcPct val="0"/>
        </a:spcBef>
        <a:spcAft>
          <a:spcPct val="0"/>
        </a:spcAft>
        <a:defRPr sz="2500">
          <a:solidFill>
            <a:schemeClr val="tx1"/>
          </a:solidFill>
          <a:latin typeface="+mn-lt"/>
          <a:ea typeface="+mn-ea"/>
          <a:cs typeface="+mn-cs"/>
          <a:sym typeface="GillSans" charset="0"/>
        </a:defRPr>
      </a:lvl3pPr>
      <a:lvl4pPr marL="1125101" indent="-160729" algn="ctr" rtl="0" eaLnBrk="0" fontAlgn="base" hangingPunct="0">
        <a:spcBef>
          <a:spcPct val="0"/>
        </a:spcBef>
        <a:spcAft>
          <a:spcPct val="0"/>
        </a:spcAft>
        <a:defRPr sz="2500">
          <a:solidFill>
            <a:schemeClr val="tx1"/>
          </a:solidFill>
          <a:latin typeface="+mn-lt"/>
          <a:ea typeface="+mn-ea"/>
          <a:cs typeface="+mn-cs"/>
          <a:sym typeface="GillSans" charset="0"/>
        </a:defRPr>
      </a:lvl4pPr>
      <a:lvl5pPr marL="1446558" indent="-160729" algn="ctr" rtl="0" eaLnBrk="0" fontAlgn="base" hangingPunct="0">
        <a:spcBef>
          <a:spcPct val="0"/>
        </a:spcBef>
        <a:spcAft>
          <a:spcPct val="0"/>
        </a:spcAft>
        <a:defRPr sz="2500">
          <a:solidFill>
            <a:schemeClr val="tx1"/>
          </a:solidFill>
          <a:latin typeface="+mn-lt"/>
          <a:ea typeface="+mn-ea"/>
          <a:cs typeface="+mn-cs"/>
          <a:sym typeface="GillSans" charset="0"/>
        </a:defRPr>
      </a:lvl5pPr>
      <a:lvl6pPr marL="321457" algn="ctr" rtl="0" fontAlgn="base">
        <a:spcBef>
          <a:spcPct val="0"/>
        </a:spcBef>
        <a:spcAft>
          <a:spcPct val="0"/>
        </a:spcAft>
        <a:defRPr sz="2500">
          <a:solidFill>
            <a:schemeClr val="tx1"/>
          </a:solidFill>
          <a:latin typeface="+mn-lt"/>
          <a:ea typeface="+mn-ea"/>
          <a:cs typeface="+mn-cs"/>
          <a:sym typeface="GillSans" charset="0"/>
        </a:defRPr>
      </a:lvl6pPr>
      <a:lvl7pPr marL="642915" algn="ctr" rtl="0" fontAlgn="base">
        <a:spcBef>
          <a:spcPct val="0"/>
        </a:spcBef>
        <a:spcAft>
          <a:spcPct val="0"/>
        </a:spcAft>
        <a:defRPr sz="2500">
          <a:solidFill>
            <a:schemeClr val="tx1"/>
          </a:solidFill>
          <a:latin typeface="+mn-lt"/>
          <a:ea typeface="+mn-ea"/>
          <a:cs typeface="+mn-cs"/>
          <a:sym typeface="GillSans" charset="0"/>
        </a:defRPr>
      </a:lvl7pPr>
      <a:lvl8pPr marL="964372" algn="ctr" rtl="0" fontAlgn="base">
        <a:spcBef>
          <a:spcPct val="0"/>
        </a:spcBef>
        <a:spcAft>
          <a:spcPct val="0"/>
        </a:spcAft>
        <a:defRPr sz="2500">
          <a:solidFill>
            <a:schemeClr val="tx1"/>
          </a:solidFill>
          <a:latin typeface="+mn-lt"/>
          <a:ea typeface="+mn-ea"/>
          <a:cs typeface="+mn-cs"/>
          <a:sym typeface="GillSans" charset="0"/>
        </a:defRPr>
      </a:lvl8pPr>
      <a:lvl9pPr marL="1285829" algn="ctr" rtl="0" fontAlgn="base">
        <a:spcBef>
          <a:spcPct val="0"/>
        </a:spcBef>
        <a:spcAft>
          <a:spcPct val="0"/>
        </a:spcAft>
        <a:defRPr sz="2500">
          <a:solidFill>
            <a:schemeClr val="tx1"/>
          </a:solidFill>
          <a:latin typeface="+mn-lt"/>
          <a:ea typeface="+mn-ea"/>
          <a:cs typeface="+mn-cs"/>
          <a:sym typeface="GillSans" charset="0"/>
        </a:defRPr>
      </a:lvl9pPr>
    </p:bodyStyle>
    <p:otherStyle>
      <a:defPPr>
        <a:defRPr lang="en-US"/>
      </a:defPPr>
      <a:lvl1pPr marL="0" algn="l" defTabSz="642915" rtl="0" eaLnBrk="1" latinLnBrk="0" hangingPunct="1">
        <a:defRPr sz="1300" kern="1200">
          <a:solidFill>
            <a:schemeClr val="tx1"/>
          </a:solidFill>
          <a:latin typeface="+mn-lt"/>
          <a:ea typeface="+mn-ea"/>
          <a:cs typeface="+mn-cs"/>
        </a:defRPr>
      </a:lvl1pPr>
      <a:lvl2pPr marL="321457" algn="l" defTabSz="642915" rtl="0" eaLnBrk="1" latinLnBrk="0" hangingPunct="1">
        <a:defRPr sz="1300" kern="1200">
          <a:solidFill>
            <a:schemeClr val="tx1"/>
          </a:solidFill>
          <a:latin typeface="+mn-lt"/>
          <a:ea typeface="+mn-ea"/>
          <a:cs typeface="+mn-cs"/>
        </a:defRPr>
      </a:lvl2pPr>
      <a:lvl3pPr marL="642915" algn="l" defTabSz="642915" rtl="0" eaLnBrk="1" latinLnBrk="0" hangingPunct="1">
        <a:defRPr sz="1300" kern="1200">
          <a:solidFill>
            <a:schemeClr val="tx1"/>
          </a:solidFill>
          <a:latin typeface="+mn-lt"/>
          <a:ea typeface="+mn-ea"/>
          <a:cs typeface="+mn-cs"/>
        </a:defRPr>
      </a:lvl3pPr>
      <a:lvl4pPr marL="964372" algn="l" defTabSz="642915" rtl="0" eaLnBrk="1" latinLnBrk="0" hangingPunct="1">
        <a:defRPr sz="1300" kern="1200">
          <a:solidFill>
            <a:schemeClr val="tx1"/>
          </a:solidFill>
          <a:latin typeface="+mn-lt"/>
          <a:ea typeface="+mn-ea"/>
          <a:cs typeface="+mn-cs"/>
        </a:defRPr>
      </a:lvl4pPr>
      <a:lvl5pPr marL="1285829" algn="l" defTabSz="642915" rtl="0" eaLnBrk="1" latinLnBrk="0" hangingPunct="1">
        <a:defRPr sz="1300" kern="1200">
          <a:solidFill>
            <a:schemeClr val="tx1"/>
          </a:solidFill>
          <a:latin typeface="+mn-lt"/>
          <a:ea typeface="+mn-ea"/>
          <a:cs typeface="+mn-cs"/>
        </a:defRPr>
      </a:lvl5pPr>
      <a:lvl6pPr marL="1607287" algn="l" defTabSz="642915" rtl="0" eaLnBrk="1" latinLnBrk="0" hangingPunct="1">
        <a:defRPr sz="1300" kern="1200">
          <a:solidFill>
            <a:schemeClr val="tx1"/>
          </a:solidFill>
          <a:latin typeface="+mn-lt"/>
          <a:ea typeface="+mn-ea"/>
          <a:cs typeface="+mn-cs"/>
        </a:defRPr>
      </a:lvl6pPr>
      <a:lvl7pPr marL="1928744" algn="l" defTabSz="642915" rtl="0" eaLnBrk="1" latinLnBrk="0" hangingPunct="1">
        <a:defRPr sz="1300" kern="1200">
          <a:solidFill>
            <a:schemeClr val="tx1"/>
          </a:solidFill>
          <a:latin typeface="+mn-lt"/>
          <a:ea typeface="+mn-ea"/>
          <a:cs typeface="+mn-cs"/>
        </a:defRPr>
      </a:lvl7pPr>
      <a:lvl8pPr marL="2250201" algn="l" defTabSz="642915" rtl="0" eaLnBrk="1" latinLnBrk="0" hangingPunct="1">
        <a:defRPr sz="1300" kern="1200">
          <a:solidFill>
            <a:schemeClr val="tx1"/>
          </a:solidFill>
          <a:latin typeface="+mn-lt"/>
          <a:ea typeface="+mn-ea"/>
          <a:cs typeface="+mn-cs"/>
        </a:defRPr>
      </a:lvl8pPr>
      <a:lvl9pPr marL="2571659" algn="l" defTabSz="642915"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9DC586C-AE0B-BD4A-8E39-8E56DBDC326C}"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954284735"/>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 id="214748457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ea typeface="ＭＳ Ｐゴシック" charset="-128"/>
                <a:cs typeface="ＭＳ Ｐゴシック" charset="-128"/>
              </a:defRPr>
            </a:lvl1pPr>
          </a:lstStyle>
          <a:p>
            <a:pPr>
              <a:defRPr/>
            </a:pPr>
            <a:endParaRPr lang="zh-CN" altLang="en-US">
              <a:latin typeface="Times New Roman" charset="0"/>
            </a:endParaRPr>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a:defRPr/>
            </a:pPr>
            <a:endParaRPr lang="zh-CN" altLang="en-US">
              <a:latin typeface="Times New Roman" charset="0"/>
            </a:endParaRPr>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DF4ADC1-F52C-1440-9605-982EFB7BDA1A}" type="slidenum">
              <a:rPr lang="en-US" altLang="zh-CN">
                <a:latin typeface="Times New Roman" charset="0"/>
              </a:rPr>
              <a:pPr>
                <a:defRPr/>
              </a:pPr>
              <a:t>‹#›</a:t>
            </a:fld>
            <a:endParaRPr lang="en-US" altLang="zh-CN">
              <a:latin typeface="Times New Roman" charset="0"/>
            </a:endParaRPr>
          </a:p>
        </p:txBody>
      </p:sp>
    </p:spTree>
    <p:extLst>
      <p:ext uri="{BB962C8B-B14F-4D97-AF65-F5344CB8AC3E}">
        <p14:creationId xmlns:p14="http://schemas.microsoft.com/office/powerpoint/2010/main" val="772656644"/>
      </p:ext>
    </p:extLst>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dirty="0"/>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dirty="0"/>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ED355979-4672-764F-A196-5C5E3B914B1D}" type="slidenum">
              <a:rPr lang="en-US" smtClean="0"/>
              <a:pPr>
                <a:defRPr/>
              </a:pPr>
              <a:t>‹#›</a:t>
            </a:fld>
            <a:endParaRPr lang="en-US" dirty="0"/>
          </a:p>
        </p:txBody>
      </p:sp>
    </p:spTree>
    <p:extLst>
      <p:ext uri="{BB962C8B-B14F-4D97-AF65-F5344CB8AC3E}">
        <p14:creationId xmlns:p14="http://schemas.microsoft.com/office/powerpoint/2010/main" val="4109345671"/>
      </p:ext>
    </p:extLst>
  </p:cSld>
  <p:clrMap bg1="dk2" tx1="lt1" bg2="dk1" tx2="lt2" accent1="accent1" accent2="accent2" accent3="accent3" accent4="accent4" accent5="accent5" accent6="accent6" hlink="hlink" folHlink="folHlink"/>
  <p:sldLayoutIdLst>
    <p:sldLayoutId id="2147484588" r:id="rId1"/>
    <p:sldLayoutId id="2147484589" r:id="rId2"/>
    <p:sldLayoutId id="2147484590" r:id="rId3"/>
    <p:sldLayoutId id="2147484591" r:id="rId4"/>
    <p:sldLayoutId id="2147484592" r:id="rId5"/>
    <p:sldLayoutId id="2147484593" r:id="rId6"/>
    <p:sldLayoutId id="2147484594" r:id="rId7"/>
    <p:sldLayoutId id="2147484595" r:id="rId8"/>
    <p:sldLayoutId id="2147484596" r:id="rId9"/>
    <p:sldLayoutId id="2147484597" r:id="rId10"/>
    <p:sldLayoutId id="2147484598" r:id="rId11"/>
    <p:sldLayoutId id="214748459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72A3A18E-5501-1D4B-8324-A7A8B2490B14}"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3735822788"/>
      </p:ext>
    </p:extLst>
  </p:cSld>
  <p:clrMap bg1="lt1" tx1="dk1" bg2="lt2" tx2="dk2" accent1="accent1" accent2="accent2" accent3="accent3" accent4="accent4" accent5="accent5" accent6="accent6" hlink="hlink" folHlink="folHlink"/>
  <p:sldLayoutIdLst>
    <p:sldLayoutId id="2147484705"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0640944"/>
      </p:ext>
    </p:extLst>
  </p:cSld>
  <p:clrMap bg1="dk2" tx1="lt1" bg2="dk1" tx2="lt2" accent1="accent1" accent2="accent2" accent3="accent3" accent4="accent4" accent5="accent5" accent6="accent6" hlink="hlink" folHlink="folHlink"/>
  <p:sldLayoutIdLst>
    <p:sldLayoutId id="2147484707" r:id="rId1"/>
    <p:sldLayoutId id="2147484708" r:id="rId2"/>
    <p:sldLayoutId id="2147484709" r:id="rId3"/>
    <p:sldLayoutId id="2147484710" r:id="rId4"/>
    <p:sldLayoutId id="2147484711" r:id="rId5"/>
    <p:sldLayoutId id="2147484712" r:id="rId6"/>
    <p:sldLayoutId id="2147484713" r:id="rId7"/>
    <p:sldLayoutId id="2147484714" r:id="rId8"/>
    <p:sldLayoutId id="2147484715" r:id="rId9"/>
    <p:sldLayoutId id="2147484716" r:id="rId10"/>
    <p:sldLayoutId id="2147484717" r:id="rId11"/>
  </p:sldLayoutIdLst>
  <p:txStyles>
    <p:titleStyle>
      <a:lvl1pPr algn="ctr" rtl="0" eaLnBrk="0" fontAlgn="base" hangingPunct="0">
        <a:spcBef>
          <a:spcPct val="0"/>
        </a:spcBef>
        <a:spcAft>
          <a:spcPct val="0"/>
        </a:spcAft>
        <a:defRPr sz="4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lr>
          <a:schemeClr val="hlink"/>
        </a:buClr>
        <a:buFont typeface="Wingding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lr>
          <a:schemeClr va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fld id="{64958A8C-4883-3B43-A43D-FEBDDC560567}" type="slidenum">
              <a:rPr lang="en-US" smtClean="0"/>
              <a:pPr>
                <a:defRPr/>
              </a:pPr>
              <a:t>‹#›</a:t>
            </a:fld>
            <a:endParaRPr lang="en-US" dirty="0"/>
          </a:p>
        </p:txBody>
      </p:sp>
    </p:spTree>
    <p:extLst>
      <p:ext uri="{BB962C8B-B14F-4D97-AF65-F5344CB8AC3E}">
        <p14:creationId xmlns:p14="http://schemas.microsoft.com/office/powerpoint/2010/main" val="2987409678"/>
      </p:ext>
    </p:extLst>
  </p:cSld>
  <p:clrMap bg1="lt1" tx1="dk1" bg2="lt2" tx2="dk2" accent1="accent1" accent2="accent2" accent3="accent3" accent4="accent4" accent5="accent5" accent6="accent6" hlink="hlink" folHlink="folHlink"/>
  <p:sldLayoutIdLst>
    <p:sldLayoutId id="2147484756" r:id="rId1"/>
    <p:sldLayoutId id="2147484757" r:id="rId2"/>
    <p:sldLayoutId id="2147484758" r:id="rId3"/>
    <p:sldLayoutId id="2147484759" r:id="rId4"/>
    <p:sldLayoutId id="2147484760" r:id="rId5"/>
    <p:sldLayoutId id="2147484761" r:id="rId6"/>
    <p:sldLayoutId id="2147484762" r:id="rId7"/>
    <p:sldLayoutId id="2147484763" r:id="rId8"/>
    <p:sldLayoutId id="2147484764" r:id="rId9"/>
    <p:sldLayoutId id="2147484765" r:id="rId10"/>
    <p:sldLayoutId id="214748476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5146208"/>
      </p:ext>
    </p:extLst>
  </p:cSld>
  <p:clrMap bg1="dk2" tx1="lt1" bg2="dk1" tx2="lt2" accent1="accent1" accent2="accent2" accent3="accent3" accent4="accent4" accent5="accent5" accent6="accent6" hlink="hlink" folHlink="folHlink"/>
  <p:sldLayoutIdLst>
    <p:sldLayoutId id="2147484768" r:id="rId1"/>
    <p:sldLayoutId id="2147484769" r:id="rId2"/>
    <p:sldLayoutId id="2147484770" r:id="rId3"/>
    <p:sldLayoutId id="2147484771" r:id="rId4"/>
    <p:sldLayoutId id="2147484772" r:id="rId5"/>
    <p:sldLayoutId id="2147484773" r:id="rId6"/>
    <p:sldLayoutId id="2147484774" r:id="rId7"/>
    <p:sldLayoutId id="2147484775" r:id="rId8"/>
    <p:sldLayoutId id="2147484776" r:id="rId9"/>
    <p:sldLayoutId id="2147484777" r:id="rId10"/>
    <p:sldLayoutId id="2147484778" r:id="rId11"/>
  </p:sldLayoutIdLst>
  <p:txStyles>
    <p:titleStyle>
      <a:lvl1pPr algn="ctr" rtl="0" eaLnBrk="0" fontAlgn="base" hangingPunct="0">
        <a:spcBef>
          <a:spcPct val="0"/>
        </a:spcBef>
        <a:spcAft>
          <a:spcPct val="0"/>
        </a:spcAft>
        <a:defRPr sz="4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lr>
          <a:schemeClr val="hlink"/>
        </a:buClr>
        <a:buFont typeface="Wingding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lr>
          <a:schemeClr va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0DE3889-85FD-E145-8320-54DA797288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7" r:id="rId1"/>
    <p:sldLayoutId id="2147484793"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8272620"/>
      </p:ext>
    </p:extLst>
  </p:cSld>
  <p:clrMap bg1="dk2" tx1="lt1" bg2="dk1" tx2="lt2" accent1="accent1" accent2="accent2" accent3="accent3" accent4="accent4" accent5="accent5" accent6="accent6" hlink="hlink" folHlink="folHlink"/>
  <p:sldLayoutIdLst>
    <p:sldLayoutId id="2147484780" r:id="rId1"/>
    <p:sldLayoutId id="2147484781" r:id="rId2"/>
    <p:sldLayoutId id="2147484782" r:id="rId3"/>
    <p:sldLayoutId id="2147484783" r:id="rId4"/>
    <p:sldLayoutId id="2147484784" r:id="rId5"/>
    <p:sldLayoutId id="2147484785" r:id="rId6"/>
    <p:sldLayoutId id="2147484786" r:id="rId7"/>
    <p:sldLayoutId id="2147484787" r:id="rId8"/>
    <p:sldLayoutId id="2147484788" r:id="rId9"/>
    <p:sldLayoutId id="2147484789" r:id="rId10"/>
    <p:sldLayoutId id="2147484790" r:id="rId11"/>
  </p:sldLayoutIdLst>
  <p:txStyles>
    <p:titleStyle>
      <a:lvl1pPr algn="ctr" rtl="0" eaLnBrk="0" fontAlgn="base" hangingPunct="0">
        <a:spcBef>
          <a:spcPct val="0"/>
        </a:spcBef>
        <a:spcAft>
          <a:spcPct val="0"/>
        </a:spcAft>
        <a:defRPr sz="4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lr>
          <a:schemeClr val="hlink"/>
        </a:buClr>
        <a:buFont typeface="Wingding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lr>
          <a:schemeClr va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a:solidFill>
                  <a:srgbClr val="000000"/>
                </a:solidFill>
                <a:latin typeface="Times New Roman" charset="0"/>
                <a:cs typeface="+mn-cs"/>
              </a:defRPr>
            </a:lvl1pPr>
          </a:lstStyle>
          <a:p>
            <a:pPr>
              <a:defRPr/>
            </a:pPr>
            <a:fld id="{090C5BC6-9C42-6E4D-B66C-B54F9F48E488}" type="slidenum">
              <a:rPr lang="en-US"/>
              <a:pPr>
                <a:defRPr/>
              </a:pPr>
              <a:t>‹#›</a:t>
            </a:fld>
            <a:endParaRPr lang="en-US"/>
          </a:p>
        </p:txBody>
      </p:sp>
    </p:spTree>
    <p:extLst>
      <p:ext uri="{BB962C8B-B14F-4D97-AF65-F5344CB8AC3E}">
        <p14:creationId xmlns:p14="http://schemas.microsoft.com/office/powerpoint/2010/main" val="867658726"/>
      </p:ext>
    </p:extLst>
  </p:cSld>
  <p:clrMap bg1="lt1" tx1="dk1" bg2="lt2" tx2="dk2" accent1="accent1" accent2="accent2" accent3="accent3" accent4="accent4" accent5="accent5" accent6="accent6" hlink="hlink" folHlink="folHlink"/>
  <p:sldLayoutIdLst>
    <p:sldLayoutId id="2147484795" r:id="rId1"/>
    <p:sldLayoutId id="2147484796" r:id="rId2"/>
    <p:sldLayoutId id="2147484797" r:id="rId3"/>
    <p:sldLayoutId id="2147484798" r:id="rId4"/>
    <p:sldLayoutId id="2147484799" r:id="rId5"/>
    <p:sldLayoutId id="2147484800" r:id="rId6"/>
    <p:sldLayoutId id="2147484801" r:id="rId7"/>
    <p:sldLayoutId id="2147484802" r:id="rId8"/>
    <p:sldLayoutId id="2147484803" r:id="rId9"/>
    <p:sldLayoutId id="2147484804" r:id="rId10"/>
    <p:sldLayoutId id="214748480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2B5A27A4-C02B-4D77-BBFB-AAAB5BE7E438}" type="slidenum">
              <a:rPr lang="ar-JO" smtClean="0"/>
              <a:pPr/>
              <a:t>‹#›</a:t>
            </a:fld>
            <a:endParaRPr lang="ar-JO"/>
          </a:p>
        </p:txBody>
      </p:sp>
    </p:spTree>
    <p:extLst>
      <p:ext uri="{BB962C8B-B14F-4D97-AF65-F5344CB8AC3E}">
        <p14:creationId xmlns:p14="http://schemas.microsoft.com/office/powerpoint/2010/main" val="1660462766"/>
      </p:ext>
    </p:extLst>
  </p:cSld>
  <p:clrMap bg1="dk2" tx1="lt1" bg2="dk1" tx2="lt2" accent1="accent1" accent2="accent2" accent3="accent3" accent4="accent4" accent5="accent5" accent6="accent6" hlink="hlink" folHlink="folHlink"/>
  <p:sldLayoutIdLst>
    <p:sldLayoutId id="2147484809" r:id="rId1"/>
    <p:sldLayoutId id="2147484810" r:id="rId2"/>
    <p:sldLayoutId id="2147484811" r:id="rId3"/>
    <p:sldLayoutId id="2147484812" r:id="rId4"/>
    <p:sldLayoutId id="2147484813" r:id="rId5"/>
    <p:sldLayoutId id="2147484814" r:id="rId6"/>
    <p:sldLayoutId id="2147484815" r:id="rId7"/>
    <p:sldLayoutId id="2147484816" r:id="rId8"/>
    <p:sldLayoutId id="2147484817" r:id="rId9"/>
    <p:sldLayoutId id="2147484818" r:id="rId10"/>
    <p:sldLayoutId id="2147484819" r:id="rId11"/>
  </p:sldLayoutIdLst>
  <p:txStyles>
    <p:titleStyle>
      <a:lvl1pPr algn="ctr" rtl="0" eaLnBrk="0" fontAlgn="base" hangingPunct="0">
        <a:spcBef>
          <a:spcPct val="0"/>
        </a:spcBef>
        <a:spcAft>
          <a:spcPct val="0"/>
        </a:spcAft>
        <a:defRPr sz="4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lr>
          <a:schemeClr val="hlink"/>
        </a:buClr>
        <a:buFont typeface="Wingding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lr>
          <a:schemeClr va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2B5A27A4-C02B-4D77-BBFB-AAAB5BE7E438}" type="slidenum">
              <a:rPr lang="ar-JO" smtClean="0"/>
              <a:pPr/>
              <a:t>‹#›</a:t>
            </a:fld>
            <a:endParaRPr lang="ar-JO"/>
          </a:p>
        </p:txBody>
      </p:sp>
    </p:spTree>
    <p:extLst>
      <p:ext uri="{BB962C8B-B14F-4D97-AF65-F5344CB8AC3E}">
        <p14:creationId xmlns:p14="http://schemas.microsoft.com/office/powerpoint/2010/main" val="1641089672"/>
      </p:ext>
    </p:extLst>
  </p:cSld>
  <p:clrMap bg1="lt1" tx1="dk1" bg2="lt2" tx2="dk2" accent1="accent1" accent2="accent2" accent3="accent3" accent4="accent4" accent5="accent5" accent6="accent6" hlink="hlink" folHlink="folHlink"/>
  <p:sldLayoutIdLst>
    <p:sldLayoutId id="2147484821" r:id="rId1"/>
    <p:sldLayoutId id="2147484822" r:id="rId2"/>
    <p:sldLayoutId id="2147484823" r:id="rId3"/>
    <p:sldLayoutId id="2147484824" r:id="rId4"/>
    <p:sldLayoutId id="2147484825" r:id="rId5"/>
    <p:sldLayoutId id="2147484826" r:id="rId6"/>
    <p:sldLayoutId id="2147484827" r:id="rId7"/>
    <p:sldLayoutId id="2147484828" r:id="rId8"/>
    <p:sldLayoutId id="2147484829" r:id="rId9"/>
    <p:sldLayoutId id="2147484830" r:id="rId10"/>
    <p:sldLayoutId id="2147484831" r:id="rId11"/>
    <p:sldLayoutId id="2147484832" r:id="rId12"/>
    <p:sldLayoutId id="2147484833" r:id="rId13"/>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p:cNvSpPr>
          <p:nvPr>
            <p:ph type="title"/>
          </p:nvPr>
        </p:nvSpPr>
        <p:spPr bwMode="auto">
          <a:xfrm>
            <a:off x="685800" y="2130425"/>
            <a:ext cx="7772400" cy="1470025"/>
          </a:xfrm>
          <a:prstGeom prst="rect">
            <a:avLst/>
          </a:prstGeom>
          <a:noFill/>
          <a:ln w="12700" cap="flat" cmpd="sng">
            <a:noFill/>
            <a:prstDash val="solid"/>
            <a:miter lim="400000"/>
            <a:headEnd type="none" w="med" len="med"/>
            <a:tailEnd type="none" w="med" len="med"/>
          </a:ln>
          <a:effectLst/>
        </p:spPr>
        <p:txBody>
          <a:bodyPr vert="horz" wrap="square" lIns="45720" tIns="45720" rIns="45720" bIns="45720" numCol="1" anchor="ctr" anchorCtr="0" compatLnSpc="1">
            <a:prstTxWarp prst="textNoShape">
              <a:avLst/>
            </a:prstTxWarp>
          </a:bodyPr>
          <a:lstStyle/>
          <a:p>
            <a:pPr lvl="0"/>
            <a:r>
              <a:rPr lang="ar-JO" dirty="0">
                <a:sym typeface="Arial" pitchFamily="34" charset="0"/>
              </a:rPr>
              <a:t>Click to edit Template title style</a:t>
            </a:r>
          </a:p>
        </p:txBody>
      </p:sp>
      <p:sp>
        <p:nvSpPr>
          <p:cNvPr id="9218" name="Rectangle 2"/>
          <p:cNvSpPr>
            <a:spLocks noGrp="1"/>
          </p:cNvSpPr>
          <p:nvPr>
            <p:ph type="body" sz="quarter" idx="1"/>
          </p:nvPr>
        </p:nvSpPr>
        <p:spPr bwMode="auto">
          <a:xfrm>
            <a:off x="1371600" y="3886200"/>
            <a:ext cx="6400800" cy="1752600"/>
          </a:xfrm>
          <a:prstGeom prst="rect">
            <a:avLst/>
          </a:prstGeom>
          <a:noFill/>
          <a:ln w="12700" cap="flat" cmpd="sng">
            <a:noFill/>
            <a:prstDash val="solid"/>
            <a:miter lim="400000"/>
            <a:headEnd type="none" w="med" len="med"/>
            <a:tailEnd type="none" w="med" len="med"/>
          </a:ln>
          <a:effectLst/>
        </p:spPr>
        <p:txBody>
          <a:bodyPr vert="horz" wrap="square" lIns="45720" tIns="45720" rIns="45720" bIns="45720" numCol="1" anchor="t" anchorCtr="0" compatLnSpc="1">
            <a:prstTxWarp prst="textNoShape">
              <a:avLst/>
            </a:prstTxWarp>
          </a:bodyPr>
          <a:lstStyle/>
          <a:p>
            <a:pPr lvl="0"/>
            <a:r>
              <a:rPr lang="ar-JO" dirty="0">
                <a:sym typeface="Arial" pitchFamily="34" charset="0"/>
              </a:rPr>
              <a:t>Click to edit Template text styles</a:t>
            </a:r>
          </a:p>
          <a:p>
            <a:pPr lvl="1"/>
            <a:r>
              <a:rPr lang="ar-JO" dirty="0">
                <a:sym typeface="Arial" pitchFamily="34" charset="0"/>
              </a:rPr>
              <a:t>Second level</a:t>
            </a:r>
          </a:p>
          <a:p>
            <a:pPr lvl="2"/>
            <a:r>
              <a:rPr lang="ar-JO" dirty="0">
                <a:sym typeface="Arial" pitchFamily="34" charset="0"/>
              </a:rPr>
              <a:t>Third level</a:t>
            </a:r>
          </a:p>
          <a:p>
            <a:pPr lvl="3"/>
            <a:r>
              <a:rPr lang="ar-JO" dirty="0">
                <a:sym typeface="Arial" pitchFamily="34" charset="0"/>
              </a:rPr>
              <a:t>Fourth level</a:t>
            </a:r>
          </a:p>
          <a:p>
            <a:pPr lvl="4"/>
            <a:r>
              <a:rPr lang="ar-JO" dirty="0">
                <a:sym typeface="Arial" pitchFamily="34" charset="0"/>
              </a:rPr>
              <a:t>Fifth level</a:t>
            </a:r>
          </a:p>
        </p:txBody>
      </p:sp>
      <p:sp>
        <p:nvSpPr>
          <p:cNvPr id="9219" name="Rectangle 3"/>
          <p:cNvSpPr>
            <a:spLocks noGrp="1"/>
          </p:cNvSpPr>
          <p:nvPr>
            <p:ph type="sldNum" sz="quarter" idx="2"/>
          </p:nvPr>
        </p:nvSpPr>
        <p:spPr bwMode="auto">
          <a:xfrm>
            <a:off x="8428038" y="6413500"/>
            <a:ext cx="257175" cy="249238"/>
          </a:xfrm>
          <a:prstGeom prst="rect">
            <a:avLst/>
          </a:prstGeom>
          <a:noFill/>
          <a:ln w="12700" cap="flat" cmpd="sng">
            <a:noFill/>
            <a:prstDash val="solid"/>
            <a:miter lim="400000"/>
            <a:headEnd type="none" w="med" len="med"/>
            <a:tailEnd type="none" w="med" len="med"/>
          </a:ln>
          <a:effectLst/>
        </p:spPr>
        <p:txBody>
          <a:bodyPr vert="horz" wrap="none" lIns="45720" tIns="45720" rIns="45720" bIns="45720" numCol="1" anchor="ctr" anchorCtr="0" compatLnSpc="1">
            <a:prstTxWarp prst="textNoShape">
              <a:avLst/>
            </a:prstTxWarp>
          </a:bodyPr>
          <a:lstStyle>
            <a:lvl1pPr algn="r">
              <a:defRPr sz="1200">
                <a:solidFill>
                  <a:srgbClr val="898989"/>
                </a:solidFill>
                <a:latin typeface="Calibri" pitchFamily="34" charset="0"/>
                <a:cs typeface="Calibri" pitchFamily="34" charset="0"/>
                <a:sym typeface="Calibri" pitchFamily="34" charset="0"/>
              </a:defRPr>
            </a:lvl1pPr>
          </a:lstStyle>
          <a:p>
            <a:fld id="{A7E48862-B944-497D-A947-8BE5371DAEF3}" type="slidenum">
              <a:rPr lang="ar-JO"/>
              <a:pPr/>
              <a:t>‹#›</a:t>
            </a:fld>
            <a:endParaRPr lang="ar-JO"/>
          </a:p>
        </p:txBody>
      </p:sp>
    </p:spTree>
    <p:extLst>
      <p:ext uri="{BB962C8B-B14F-4D97-AF65-F5344CB8AC3E}">
        <p14:creationId xmlns:p14="http://schemas.microsoft.com/office/powerpoint/2010/main" val="3619130957"/>
      </p:ext>
    </p:extLst>
  </p:cSld>
  <p:clrMap bg1="dk2" tx1="lt1" bg2="dk1" tx2="lt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 id="2147484844" r:id="rId10"/>
    <p:sldLayoutId id="2147484845" r:id="rId11"/>
  </p:sldLayoutIdLst>
  <p:txStyles>
    <p:titleStyle>
      <a:lvl1pPr algn="ctr" rtl="0" fontAlgn="base" hangingPunct="0">
        <a:spcBef>
          <a:spcPct val="0"/>
        </a:spcBef>
        <a:spcAft>
          <a:spcPct val="0"/>
        </a:spcAft>
        <a:defRPr sz="4000" b="1" i="0">
          <a:solidFill>
            <a:srgbClr val="FFFFFF"/>
          </a:solidFill>
          <a:effectLst>
            <a:outerShdw blurRad="38100" dist="38100" dir="2700000" algn="tl">
              <a:srgbClr val="C0C0C0"/>
            </a:outerShdw>
          </a:effectLst>
          <a:latin typeface="Arial" panose="020B0604020202020204" pitchFamily="34" charset="0"/>
          <a:ea typeface="+mj-ea"/>
          <a:cs typeface="Arial" panose="020B0604020202020204" pitchFamily="34" charset="0"/>
          <a:sym typeface="Arial" pitchFamily="34" charset="0"/>
        </a:defRPr>
      </a:lvl1pPr>
      <a:lvl2pPr algn="ctr" rtl="0" fontAlgn="base" hangingPunct="0">
        <a:spcBef>
          <a:spcPct val="0"/>
        </a:spcBef>
        <a:spcAft>
          <a:spcPct val="0"/>
        </a:spcAft>
        <a:defRPr sz="4000" b="1">
          <a:solidFill>
            <a:srgbClr val="FFFFFF"/>
          </a:solidFill>
          <a:effectLst>
            <a:outerShdw blurRad="38100" dist="38100" dir="2700000" algn="tl">
              <a:srgbClr val="C0C0C0"/>
            </a:outerShdw>
          </a:effectLst>
          <a:latin typeface="Arial" pitchFamily="34" charset="0"/>
          <a:cs typeface="Arial" pitchFamily="34" charset="0"/>
          <a:sym typeface="Arial" pitchFamily="34" charset="0"/>
        </a:defRPr>
      </a:lvl2pPr>
      <a:lvl3pPr algn="ctr" rtl="0" fontAlgn="base" hangingPunct="0">
        <a:spcBef>
          <a:spcPct val="0"/>
        </a:spcBef>
        <a:spcAft>
          <a:spcPct val="0"/>
        </a:spcAft>
        <a:defRPr sz="4000" b="1">
          <a:solidFill>
            <a:srgbClr val="FFFFFF"/>
          </a:solidFill>
          <a:effectLst>
            <a:outerShdw blurRad="38100" dist="38100" dir="2700000" algn="tl">
              <a:srgbClr val="C0C0C0"/>
            </a:outerShdw>
          </a:effectLst>
          <a:latin typeface="Arial" pitchFamily="34" charset="0"/>
          <a:cs typeface="Arial" pitchFamily="34" charset="0"/>
          <a:sym typeface="Arial" pitchFamily="34" charset="0"/>
        </a:defRPr>
      </a:lvl3pPr>
      <a:lvl4pPr algn="ctr" rtl="0" fontAlgn="base" hangingPunct="0">
        <a:spcBef>
          <a:spcPct val="0"/>
        </a:spcBef>
        <a:spcAft>
          <a:spcPct val="0"/>
        </a:spcAft>
        <a:defRPr sz="4000" b="1">
          <a:solidFill>
            <a:srgbClr val="FFFFFF"/>
          </a:solidFill>
          <a:effectLst>
            <a:outerShdw blurRad="38100" dist="38100" dir="2700000" algn="tl">
              <a:srgbClr val="C0C0C0"/>
            </a:outerShdw>
          </a:effectLst>
          <a:latin typeface="Arial" pitchFamily="34" charset="0"/>
          <a:cs typeface="Arial" pitchFamily="34" charset="0"/>
          <a:sym typeface="Arial" pitchFamily="34" charset="0"/>
        </a:defRPr>
      </a:lvl4pPr>
      <a:lvl5pPr algn="ctr" rtl="0" fontAlgn="base" hangingPunct="0">
        <a:spcBef>
          <a:spcPct val="0"/>
        </a:spcBef>
        <a:spcAft>
          <a:spcPct val="0"/>
        </a:spcAft>
        <a:defRPr sz="4000" b="1">
          <a:solidFill>
            <a:srgbClr val="FFFFFF"/>
          </a:solidFill>
          <a:effectLst>
            <a:outerShdw blurRad="38100" dist="38100" dir="2700000" algn="tl">
              <a:srgbClr val="C0C0C0"/>
            </a:outerShdw>
          </a:effectLst>
          <a:latin typeface="Arial" pitchFamily="34" charset="0"/>
          <a:cs typeface="Arial" pitchFamily="34" charset="0"/>
          <a:sym typeface="Arial" pitchFamily="34" charset="0"/>
        </a:defRPr>
      </a:lvl5pPr>
      <a:lvl6pPr marL="457200" algn="ctr" rtl="0" fontAlgn="base" hangingPunct="0">
        <a:spcBef>
          <a:spcPct val="0"/>
        </a:spcBef>
        <a:spcAft>
          <a:spcPct val="0"/>
        </a:spcAft>
        <a:defRPr sz="4000" b="1">
          <a:solidFill>
            <a:srgbClr val="FFFFFF"/>
          </a:solidFill>
          <a:effectLst>
            <a:outerShdw blurRad="38100" dist="38100" dir="2700000" algn="tl">
              <a:srgbClr val="C0C0C0"/>
            </a:outerShdw>
          </a:effectLst>
          <a:latin typeface="Arial" pitchFamily="34" charset="0"/>
          <a:cs typeface="Arial" pitchFamily="34" charset="0"/>
          <a:sym typeface="Arial" pitchFamily="34" charset="0"/>
        </a:defRPr>
      </a:lvl6pPr>
      <a:lvl7pPr marL="914400" algn="ctr" rtl="0" fontAlgn="base" hangingPunct="0">
        <a:spcBef>
          <a:spcPct val="0"/>
        </a:spcBef>
        <a:spcAft>
          <a:spcPct val="0"/>
        </a:spcAft>
        <a:defRPr sz="4000" b="1">
          <a:solidFill>
            <a:srgbClr val="FFFFFF"/>
          </a:solidFill>
          <a:effectLst>
            <a:outerShdw blurRad="38100" dist="38100" dir="2700000" algn="tl">
              <a:srgbClr val="C0C0C0"/>
            </a:outerShdw>
          </a:effectLst>
          <a:latin typeface="Arial" pitchFamily="34" charset="0"/>
          <a:cs typeface="Arial" pitchFamily="34" charset="0"/>
          <a:sym typeface="Arial" pitchFamily="34" charset="0"/>
        </a:defRPr>
      </a:lvl7pPr>
      <a:lvl8pPr marL="1371600" algn="ctr" rtl="0" fontAlgn="base" hangingPunct="0">
        <a:spcBef>
          <a:spcPct val="0"/>
        </a:spcBef>
        <a:spcAft>
          <a:spcPct val="0"/>
        </a:spcAft>
        <a:defRPr sz="4000" b="1">
          <a:solidFill>
            <a:srgbClr val="FFFFFF"/>
          </a:solidFill>
          <a:effectLst>
            <a:outerShdw blurRad="38100" dist="38100" dir="2700000" algn="tl">
              <a:srgbClr val="C0C0C0"/>
            </a:outerShdw>
          </a:effectLst>
          <a:latin typeface="Arial" pitchFamily="34" charset="0"/>
          <a:cs typeface="Arial" pitchFamily="34" charset="0"/>
          <a:sym typeface="Arial" pitchFamily="34" charset="0"/>
        </a:defRPr>
      </a:lvl8pPr>
      <a:lvl9pPr marL="1828800" algn="ctr" rtl="0" fontAlgn="base" hangingPunct="0">
        <a:spcBef>
          <a:spcPct val="0"/>
        </a:spcBef>
        <a:spcAft>
          <a:spcPct val="0"/>
        </a:spcAft>
        <a:defRPr sz="4000" b="1">
          <a:solidFill>
            <a:srgbClr val="FFFFFF"/>
          </a:solidFill>
          <a:effectLst>
            <a:outerShdw blurRad="38100" dist="38100" dir="2700000" algn="tl">
              <a:srgbClr val="C0C0C0"/>
            </a:outerShdw>
          </a:effectLst>
          <a:latin typeface="Arial" pitchFamily="34" charset="0"/>
          <a:cs typeface="Arial" pitchFamily="34" charset="0"/>
          <a:sym typeface="Arial" pitchFamily="34" charset="0"/>
        </a:defRPr>
      </a:lvl9pPr>
    </p:titleStyle>
    <p:bodyStyle>
      <a:lvl1pPr marL="342900" indent="-342900" algn="l" rtl="0" fontAlgn="base" hangingPunct="0">
        <a:spcBef>
          <a:spcPts val="700"/>
        </a:spcBef>
        <a:spcAft>
          <a:spcPct val="0"/>
        </a:spcAft>
        <a:buClr>
          <a:srgbClr val="FFCC66"/>
        </a:buClr>
        <a:buSzPct val="80000"/>
        <a:buChar char="■"/>
        <a:defRPr sz="3200" b="1" i="0">
          <a:solidFill>
            <a:srgbClr val="FFFFFF"/>
          </a:solidFill>
          <a:effectLst>
            <a:outerShdw blurRad="38100" dist="38100" dir="2700000" algn="tl">
              <a:srgbClr val="C0C0C0"/>
            </a:outerShdw>
          </a:effectLst>
          <a:latin typeface="Arial" panose="020B0604020202020204" pitchFamily="34" charset="0"/>
          <a:ea typeface="+mn-ea"/>
          <a:cs typeface="Arial" panose="020B0604020202020204" pitchFamily="34" charset="0"/>
          <a:sym typeface="Arial" pitchFamily="34" charset="0"/>
        </a:defRPr>
      </a:lvl1pPr>
      <a:lvl2pPr marL="782638" indent="-325438" algn="l" rtl="0" fontAlgn="base" hangingPunct="0">
        <a:spcBef>
          <a:spcPts val="700"/>
        </a:spcBef>
        <a:spcAft>
          <a:spcPct val="0"/>
        </a:spcAft>
        <a:buClr>
          <a:srgbClr val="FFCC66"/>
        </a:buClr>
        <a:buSzPct val="100000"/>
        <a:buChar char="–"/>
        <a:defRPr sz="3200" b="1" i="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sym typeface="Arial" pitchFamily="34" charset="0"/>
        </a:defRPr>
      </a:lvl2pPr>
      <a:lvl3pPr marL="1219200" indent="-304800" algn="l" rtl="0" fontAlgn="base" hangingPunct="0">
        <a:spcBef>
          <a:spcPts val="700"/>
        </a:spcBef>
        <a:spcAft>
          <a:spcPct val="0"/>
        </a:spcAft>
        <a:buClr>
          <a:srgbClr val="FFCC66"/>
        </a:buClr>
        <a:buSzPct val="100000"/>
        <a:buChar char="▪"/>
        <a:defRPr sz="3200" b="1" i="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sym typeface="Arial" pitchFamily="34" charset="0"/>
        </a:defRPr>
      </a:lvl3pPr>
      <a:lvl4pPr marL="1736725" indent="-365125" algn="l" rtl="0" fontAlgn="base" hangingPunct="0">
        <a:spcBef>
          <a:spcPts val="700"/>
        </a:spcBef>
        <a:spcAft>
          <a:spcPct val="0"/>
        </a:spcAft>
        <a:buClr>
          <a:srgbClr val="FFCC66"/>
        </a:buClr>
        <a:buSzPct val="100000"/>
        <a:buChar char="–"/>
        <a:defRPr sz="3200" b="1" i="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sym typeface="Arial" pitchFamily="34" charset="0"/>
        </a:defRPr>
      </a:lvl4pPr>
      <a:lvl5pPr marL="2193925" indent="-365125" algn="l" rtl="0" fontAlgn="base" hangingPunct="0">
        <a:spcBef>
          <a:spcPts val="700"/>
        </a:spcBef>
        <a:spcAft>
          <a:spcPct val="0"/>
        </a:spcAft>
        <a:buClr>
          <a:srgbClr val="FFCC66"/>
        </a:buClr>
        <a:buSzPct val="100000"/>
        <a:buChar char="▪"/>
        <a:defRPr sz="3200" b="1" i="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sym typeface="Arial" pitchFamily="34" charset="0"/>
        </a:defRPr>
      </a:lvl5pPr>
      <a:lvl6pPr marL="26511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C0C0C0"/>
            </a:outerShdw>
          </a:effectLst>
          <a:latin typeface="+mn-lt"/>
          <a:cs typeface="+mn-cs"/>
          <a:sym typeface="Arial" pitchFamily="34" charset="0"/>
        </a:defRPr>
      </a:lvl6pPr>
      <a:lvl7pPr marL="31083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C0C0C0"/>
            </a:outerShdw>
          </a:effectLst>
          <a:latin typeface="+mn-lt"/>
          <a:cs typeface="+mn-cs"/>
          <a:sym typeface="Arial" pitchFamily="34" charset="0"/>
        </a:defRPr>
      </a:lvl7pPr>
      <a:lvl8pPr marL="35655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C0C0C0"/>
            </a:outerShdw>
          </a:effectLst>
          <a:latin typeface="+mn-lt"/>
          <a:cs typeface="+mn-cs"/>
          <a:sym typeface="Arial" pitchFamily="34" charset="0"/>
        </a:defRPr>
      </a:lvl8pPr>
      <a:lvl9pPr marL="40227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C0C0C0"/>
            </a:outerShdw>
          </a:effectLst>
          <a:latin typeface="+mn-lt"/>
          <a:cs typeface="+mn-cs"/>
          <a:sym typeface="Arial" pitchFamily="34" charset="0"/>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auto">
      <p:bgPr>
        <a:solidFill>
          <a:srgbClr val="474747"/>
        </a:solidFill>
        <a:effectLst/>
      </p:bgPr>
    </p:bg>
    <p:spTree>
      <p:nvGrpSpPr>
        <p:cNvPr id="1" name=""/>
        <p:cNvGrpSpPr/>
        <p:nvPr/>
      </p:nvGrpSpPr>
      <p:grpSpPr>
        <a:xfrm>
          <a:off x="0" y="0"/>
          <a:ext cx="0" cy="0"/>
          <a:chOff x="0" y="0"/>
          <a:chExt cx="0" cy="0"/>
        </a:xfrm>
      </p:grpSpPr>
      <p:grpSp>
        <p:nvGrpSpPr>
          <p:cNvPr id="26625" name="Group 1"/>
          <p:cNvGrpSpPr>
            <a:grpSpLocks/>
          </p:cNvGrpSpPr>
          <p:nvPr/>
        </p:nvGrpSpPr>
        <p:grpSpPr bwMode="auto">
          <a:xfrm>
            <a:off x="0" y="0"/>
            <a:ext cx="9132888" cy="6843713"/>
            <a:chOff x="-1" y="-1"/>
            <a:chExt cx="9132890" cy="6845301"/>
          </a:xfrm>
        </p:grpSpPr>
        <p:sp>
          <p:nvSpPr>
            <p:cNvPr id="26626" name="Rectangle 2" descr="Rectangle 2"/>
            <p:cNvSpPr>
              <a:spLocks/>
            </p:cNvSpPr>
            <p:nvPr/>
          </p:nvSpPr>
          <p:spPr bwMode="auto">
            <a:xfrm>
              <a:off x="-1" y="0"/>
              <a:ext cx="9132890" cy="6845300"/>
            </a:xfrm>
            <a:prstGeom prst="rect">
              <a:avLst/>
            </a:prstGeom>
            <a:gradFill rotWithShape="0">
              <a:gsLst>
                <a:gs pos="0">
                  <a:srgbClr val="790015"/>
                </a:gs>
                <a:gs pos="100000">
                  <a:srgbClr val="610011"/>
                </a:gs>
              </a:gsLst>
              <a:lin ang="5400000"/>
            </a:gradFill>
            <a:ln w="12700" cap="flat" cmpd="sng">
              <a:noFill/>
              <a:prstDash val="solid"/>
              <a:miter lim="400000"/>
              <a:headEnd type="none" w="med" len="med"/>
              <a:tailEnd type="none" w="med" len="med"/>
            </a:ln>
            <a:effectLst/>
          </p:spPr>
          <p:txBody>
            <a:bodyPr lIns="45720" rIns="45720" anchor="ctr"/>
            <a:lstStyle/>
            <a:p>
              <a:pPr algn="ctr"/>
              <a:endParaRPr lang="ar-JO" sz="900" b="1" i="0" dirty="0">
                <a:solidFill>
                  <a:srgbClr val="FFA27C"/>
                </a:solidFill>
                <a:latin typeface="Arial" panose="020B0604020202020204" pitchFamily="34" charset="0"/>
                <a:cs typeface="Arial" panose="020B0604020202020204" pitchFamily="34" charset="0"/>
                <a:sym typeface="Arial" pitchFamily="34" charset="0"/>
              </a:endParaRPr>
            </a:p>
          </p:txBody>
        </p:sp>
        <p:grpSp>
          <p:nvGrpSpPr>
            <p:cNvPr id="26627" name="Group 3"/>
            <p:cNvGrpSpPr>
              <a:grpSpLocks/>
            </p:cNvGrpSpPr>
            <p:nvPr/>
          </p:nvGrpSpPr>
          <p:grpSpPr bwMode="auto">
            <a:xfrm>
              <a:off x="390524" y="323850"/>
              <a:ext cx="8366127" cy="6172200"/>
              <a:chOff x="0" y="0"/>
              <a:chExt cx="8366126" cy="6172200"/>
            </a:xfrm>
          </p:grpSpPr>
          <p:sp>
            <p:nvSpPr>
              <p:cNvPr id="26628" name="Rectangle 4" descr="Rectangle 3"/>
              <p:cNvSpPr>
                <a:spLocks/>
              </p:cNvSpPr>
              <p:nvPr/>
            </p:nvSpPr>
            <p:spPr bwMode="auto">
              <a:xfrm>
                <a:off x="76199" y="38100"/>
                <a:ext cx="8281990" cy="6111875"/>
              </a:xfrm>
              <a:prstGeom prst="rect">
                <a:avLst/>
              </a:prstGeom>
              <a:solidFill>
                <a:srgbClr val="535353"/>
              </a:solidFill>
              <a:ln w="12700" cap="flat" cmpd="sng">
                <a:noFill/>
                <a:prstDash val="solid"/>
                <a:miter lim="400000"/>
                <a:headEnd type="none" w="med" len="med"/>
                <a:tailEnd type="none" w="med" len="med"/>
              </a:ln>
              <a:effectLst>
                <a:outerShdw dist="197566" dir="2700000" algn="ctr" rotWithShape="0">
                  <a:srgbClr val="000000">
                    <a:alpha val="74997"/>
                  </a:srgbClr>
                </a:outerShdw>
              </a:effectLst>
            </p:spPr>
            <p:txBody>
              <a:bodyPr lIns="45720" rIns="45720" anchor="ctr"/>
              <a:lstStyle/>
              <a:p>
                <a:pPr algn="ctr"/>
                <a:endParaRPr lang="ar-JO" sz="900" b="1" i="0" dirty="0">
                  <a:solidFill>
                    <a:srgbClr val="FFA27C"/>
                  </a:solidFill>
                  <a:latin typeface="Arial" panose="020B0604020202020204" pitchFamily="34" charset="0"/>
                  <a:cs typeface="Arial" panose="020B0604020202020204" pitchFamily="34" charset="0"/>
                  <a:sym typeface="Arial" pitchFamily="34" charset="0"/>
                </a:endParaRPr>
              </a:p>
            </p:txBody>
          </p:sp>
          <p:sp>
            <p:nvSpPr>
              <p:cNvPr id="26629" name="AutoShape 5" descr="Freeform 4"/>
              <p:cNvSpPr>
                <a:spLocks/>
              </p:cNvSpPr>
              <p:nvPr/>
            </p:nvSpPr>
            <p:spPr bwMode="auto">
              <a:xfrm>
                <a:off x="4375150" y="276225"/>
                <a:ext cx="2238376" cy="5459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cmpd="sng">
                <a:noFill/>
                <a:prstDash val="solid"/>
                <a:miter lim="400000"/>
                <a:headEnd type="none" w="med" len="med"/>
                <a:tailEnd type="none" w="med" len="med"/>
              </a:ln>
              <a:effectLst/>
            </p:spPr>
            <p:txBody>
              <a:bodyPr lIns="45720" rIns="45720"/>
              <a:lstStyle/>
              <a:p>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26630" name="AutoShape 6" descr="Freeform 5"/>
              <p:cNvSpPr>
                <a:spLocks/>
              </p:cNvSpPr>
              <p:nvPr/>
            </p:nvSpPr>
            <p:spPr bwMode="auto">
              <a:xfrm>
                <a:off x="438150" y="5097462"/>
                <a:ext cx="3117851" cy="776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cmpd="sng">
                <a:noFill/>
                <a:prstDash val="solid"/>
                <a:miter lim="400000"/>
                <a:headEnd type="none" w="med" len="med"/>
                <a:tailEnd type="none" w="med" len="med"/>
              </a:ln>
              <a:effectLst/>
            </p:spPr>
            <p:txBody>
              <a:bodyPr lIns="45720" rIns="45720"/>
              <a:lstStyle/>
              <a:p>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26631" name="AutoShape 7" descr="Freeform 6"/>
              <p:cNvSpPr>
                <a:spLocks/>
              </p:cNvSpPr>
              <p:nvPr/>
            </p:nvSpPr>
            <p:spPr bwMode="auto">
              <a:xfrm>
                <a:off x="6569075" y="309562"/>
                <a:ext cx="1652589" cy="2798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cmpd="sng">
                <a:noFill/>
                <a:prstDash val="solid"/>
                <a:miter lim="400000"/>
                <a:headEnd type="none" w="med" len="med"/>
                <a:tailEnd type="none" w="med" len="med"/>
              </a:ln>
              <a:effectLst/>
            </p:spPr>
            <p:txBody>
              <a:bodyPr lIns="45720" rIns="45720"/>
              <a:lstStyle/>
              <a:p>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26632" name="AutoShape 8" descr="Freeform 7"/>
              <p:cNvSpPr>
                <a:spLocks/>
              </p:cNvSpPr>
              <p:nvPr/>
            </p:nvSpPr>
            <p:spPr bwMode="auto">
              <a:xfrm>
                <a:off x="406400" y="1622425"/>
                <a:ext cx="7748589" cy="222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cmpd="sng">
                <a:noFill/>
                <a:prstDash val="solid"/>
                <a:miter lim="400000"/>
                <a:headEnd type="none" w="med" len="med"/>
                <a:tailEnd type="none" w="med" len="med"/>
              </a:ln>
              <a:effectLst/>
            </p:spPr>
            <p:txBody>
              <a:bodyPr lIns="45720" rIns="45720"/>
              <a:lstStyle/>
              <a:p>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26633" name="AutoShape 9" descr="Freeform 8"/>
              <p:cNvSpPr>
                <a:spLocks/>
              </p:cNvSpPr>
              <p:nvPr/>
            </p:nvSpPr>
            <p:spPr bwMode="auto">
              <a:xfrm>
                <a:off x="273050" y="547687"/>
                <a:ext cx="7924801" cy="51625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cmpd="sng">
                <a:noFill/>
                <a:prstDash val="solid"/>
                <a:miter lim="400000"/>
                <a:headEnd type="none" w="med" len="med"/>
                <a:tailEnd type="none" w="med" len="med"/>
              </a:ln>
              <a:effectLst/>
            </p:spPr>
            <p:txBody>
              <a:bodyPr lIns="45720" rIns="45720"/>
              <a:lstStyle/>
              <a:p>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26634" name="AutoShape 10" descr="Freeform 9"/>
              <p:cNvSpPr>
                <a:spLocks/>
              </p:cNvSpPr>
              <p:nvPr/>
            </p:nvSpPr>
            <p:spPr bwMode="auto">
              <a:xfrm>
                <a:off x="449262" y="493712"/>
                <a:ext cx="1065214" cy="9588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cmpd="sng">
                <a:noFill/>
                <a:prstDash val="solid"/>
                <a:miter lim="400000"/>
                <a:headEnd type="none" w="med" len="med"/>
                <a:tailEnd type="none" w="med" len="med"/>
              </a:ln>
              <a:effectLst/>
            </p:spPr>
            <p:txBody>
              <a:bodyPr lIns="45720" rIns="45720"/>
              <a:lstStyle/>
              <a:p>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26635" name="AutoShape 11" descr="Freeform 10"/>
              <p:cNvSpPr>
                <a:spLocks/>
              </p:cNvSpPr>
              <p:nvPr/>
            </p:nvSpPr>
            <p:spPr bwMode="auto">
              <a:xfrm>
                <a:off x="406400" y="276225"/>
                <a:ext cx="1801813" cy="4030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cmpd="sng">
                <a:noFill/>
                <a:prstDash val="solid"/>
                <a:miter lim="400000"/>
                <a:headEnd type="none" w="med" len="med"/>
                <a:tailEnd type="none" w="med" len="med"/>
              </a:ln>
              <a:effectLst/>
            </p:spPr>
            <p:txBody>
              <a:bodyPr lIns="45720" rIns="45720"/>
              <a:lstStyle/>
              <a:p>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26636" name="AutoShape 12" descr="Freeform 11"/>
              <p:cNvSpPr>
                <a:spLocks/>
              </p:cNvSpPr>
              <p:nvPr/>
            </p:nvSpPr>
            <p:spPr bwMode="auto">
              <a:xfrm>
                <a:off x="1717675" y="1277937"/>
                <a:ext cx="3138489" cy="668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cmpd="sng">
                <a:noFill/>
                <a:prstDash val="solid"/>
                <a:miter lim="400000"/>
                <a:headEnd type="none" w="med" len="med"/>
                <a:tailEnd type="none" w="med" len="med"/>
              </a:ln>
              <a:effectLst/>
            </p:spPr>
            <p:txBody>
              <a:bodyPr lIns="45720" rIns="45720"/>
              <a:lstStyle/>
              <a:p>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26637" name="AutoShape 13" descr="Freeform 12"/>
              <p:cNvSpPr>
                <a:spLocks/>
              </p:cNvSpPr>
              <p:nvPr/>
            </p:nvSpPr>
            <p:spPr bwMode="auto">
              <a:xfrm>
                <a:off x="5111750" y="563562"/>
                <a:ext cx="2898776" cy="1395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cmpd="sng">
                <a:noFill/>
                <a:prstDash val="solid"/>
                <a:miter lim="400000"/>
                <a:headEnd type="none" w="med" len="med"/>
                <a:tailEnd type="none" w="med" len="med"/>
              </a:ln>
              <a:effectLst/>
            </p:spPr>
            <p:txBody>
              <a:bodyPr lIns="45720" rIns="45720"/>
              <a:lstStyle/>
              <a:p>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26638" name="AutoShape 14" descr="Freeform 13"/>
              <p:cNvSpPr>
                <a:spLocks/>
              </p:cNvSpPr>
              <p:nvPr/>
            </p:nvSpPr>
            <p:spPr bwMode="auto">
              <a:xfrm>
                <a:off x="468312" y="241300"/>
                <a:ext cx="7621589" cy="549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cmpd="sng">
                <a:noFill/>
                <a:prstDash val="solid"/>
                <a:miter lim="400000"/>
                <a:headEnd type="none" w="med" len="med"/>
                <a:tailEnd type="none" w="med" len="med"/>
              </a:ln>
              <a:effectLst/>
            </p:spPr>
            <p:txBody>
              <a:bodyPr lIns="45720" rIns="45720"/>
              <a:lstStyle/>
              <a:p>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26639" name="AutoShape 15" descr="Freeform 14"/>
              <p:cNvSpPr>
                <a:spLocks/>
              </p:cNvSpPr>
              <p:nvPr/>
            </p:nvSpPr>
            <p:spPr bwMode="auto">
              <a:xfrm>
                <a:off x="0" y="0"/>
                <a:ext cx="8366126"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443" y="21600"/>
                    </a:lnTo>
                    <a:lnTo>
                      <a:pt x="21157" y="21600"/>
                    </a:lnTo>
                    <a:lnTo>
                      <a:pt x="21600" y="0"/>
                    </a:lnTo>
                    <a:lnTo>
                      <a:pt x="0" y="0"/>
                    </a:lnTo>
                  </a:path>
                </a:pathLst>
              </a:custGeom>
              <a:solidFill>
                <a:srgbClr val="9A9A9A"/>
              </a:solidFill>
              <a:ln w="12700" cap="flat" cmpd="sng">
                <a:noFill/>
                <a:prstDash val="solid"/>
                <a:miter lim="400000"/>
                <a:headEnd type="none" w="med" len="med"/>
                <a:tailEnd type="none" w="med" len="med"/>
              </a:ln>
              <a:effectLst/>
            </p:spPr>
            <p:txBody>
              <a:bodyPr lIns="45720" rIns="45720"/>
              <a:lstStyle/>
              <a:p>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26640" name="AutoShape 16" descr="Freeform 15"/>
              <p:cNvSpPr>
                <a:spLocks/>
              </p:cNvSpPr>
              <p:nvPr/>
            </p:nvSpPr>
            <p:spPr bwMode="auto">
              <a:xfrm>
                <a:off x="0" y="0"/>
                <a:ext cx="168276" cy="6172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600"/>
                    </a:lnTo>
                    <a:lnTo>
                      <a:pt x="21600" y="20956"/>
                    </a:lnTo>
                    <a:lnTo>
                      <a:pt x="21600" y="644"/>
                    </a:lnTo>
                    <a:lnTo>
                      <a:pt x="0" y="0"/>
                    </a:lnTo>
                  </a:path>
                </a:pathLst>
              </a:custGeom>
              <a:solidFill>
                <a:srgbClr val="747474"/>
              </a:solidFill>
              <a:ln w="12700" cap="flat" cmpd="sng">
                <a:noFill/>
                <a:prstDash val="solid"/>
                <a:miter lim="400000"/>
                <a:headEnd type="none" w="med" len="med"/>
                <a:tailEnd type="none" w="med" len="med"/>
              </a:ln>
              <a:effectLst/>
            </p:spPr>
            <p:txBody>
              <a:bodyPr lIns="45720" rIns="45720"/>
              <a:lstStyle/>
              <a:p>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26641" name="AutoShape 17" descr="Freeform 16"/>
              <p:cNvSpPr>
                <a:spLocks/>
              </p:cNvSpPr>
              <p:nvPr/>
            </p:nvSpPr>
            <p:spPr bwMode="auto">
              <a:xfrm>
                <a:off x="8197850" y="0"/>
                <a:ext cx="168276" cy="6172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0" y="20956"/>
                    </a:lnTo>
                    <a:lnTo>
                      <a:pt x="21600" y="21600"/>
                    </a:lnTo>
                    <a:lnTo>
                      <a:pt x="21600" y="0"/>
                    </a:lnTo>
                    <a:lnTo>
                      <a:pt x="0" y="644"/>
                    </a:lnTo>
                  </a:path>
                </a:pathLst>
              </a:custGeom>
              <a:solidFill>
                <a:srgbClr val="747474"/>
              </a:solidFill>
              <a:ln w="12700" cap="flat" cmpd="sng">
                <a:noFill/>
                <a:prstDash val="solid"/>
                <a:miter lim="400000"/>
                <a:headEnd type="none" w="med" len="med"/>
                <a:tailEnd type="none" w="med" len="med"/>
              </a:ln>
              <a:effectLst/>
            </p:spPr>
            <p:txBody>
              <a:bodyPr lIns="45720" rIns="45720"/>
              <a:lstStyle/>
              <a:p>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26642" name="AutoShape 18" descr="Freeform 17"/>
              <p:cNvSpPr>
                <a:spLocks/>
              </p:cNvSpPr>
              <p:nvPr/>
            </p:nvSpPr>
            <p:spPr bwMode="auto">
              <a:xfrm>
                <a:off x="0" y="5988050"/>
                <a:ext cx="8366126"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43" y="0"/>
                    </a:moveTo>
                    <a:lnTo>
                      <a:pt x="21157" y="0"/>
                    </a:lnTo>
                    <a:lnTo>
                      <a:pt x="21600" y="21600"/>
                    </a:lnTo>
                    <a:lnTo>
                      <a:pt x="0" y="21600"/>
                    </a:lnTo>
                    <a:lnTo>
                      <a:pt x="443" y="0"/>
                    </a:lnTo>
                  </a:path>
                </a:pathLst>
              </a:custGeom>
              <a:solidFill>
                <a:srgbClr val="494949"/>
              </a:solidFill>
              <a:ln w="12700" cap="flat" cmpd="sng">
                <a:noFill/>
                <a:prstDash val="solid"/>
                <a:miter lim="400000"/>
                <a:headEnd type="none" w="med" len="med"/>
                <a:tailEnd type="none" w="med" len="med"/>
              </a:ln>
              <a:effectLst/>
            </p:spPr>
            <p:txBody>
              <a:bodyPr lIns="45720" rIns="45720"/>
              <a:lstStyle/>
              <a:p>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26643" name="AutoShape 19" descr="Freeform 18"/>
              <p:cNvSpPr>
                <a:spLocks/>
              </p:cNvSpPr>
              <p:nvPr/>
            </p:nvSpPr>
            <p:spPr bwMode="auto">
              <a:xfrm>
                <a:off x="8197850" y="184150"/>
                <a:ext cx="125414" cy="2971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cmpd="sng">
                <a:noFill/>
                <a:prstDash val="solid"/>
                <a:miter lim="400000"/>
                <a:headEnd type="none" w="med" len="med"/>
                <a:tailEnd type="none" w="med" len="med"/>
              </a:ln>
              <a:effectLst/>
            </p:spPr>
            <p:txBody>
              <a:bodyPr lIns="45720" rIns="45720"/>
              <a:lstStyle/>
              <a:p>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26644" name="AutoShape 20" descr="Freeform 19"/>
              <p:cNvSpPr>
                <a:spLocks/>
              </p:cNvSpPr>
              <p:nvPr/>
            </p:nvSpPr>
            <p:spPr bwMode="auto">
              <a:xfrm>
                <a:off x="1087437" y="6013450"/>
                <a:ext cx="2370139" cy="125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cmpd="sng">
                <a:noFill/>
                <a:prstDash val="solid"/>
                <a:miter lim="400000"/>
                <a:headEnd type="none" w="med" len="med"/>
                <a:tailEnd type="none" w="med" len="med"/>
              </a:ln>
              <a:effectLst/>
            </p:spPr>
            <p:txBody>
              <a:bodyPr lIns="45720" rIns="45720"/>
              <a:lstStyle/>
              <a:p>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26645" name="AutoShape 21" descr="Freeform 20"/>
              <p:cNvSpPr>
                <a:spLocks/>
              </p:cNvSpPr>
              <p:nvPr/>
            </p:nvSpPr>
            <p:spPr bwMode="auto">
              <a:xfrm>
                <a:off x="4011612" y="5988050"/>
                <a:ext cx="2732089" cy="12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cmpd="sng">
                <a:noFill/>
                <a:prstDash val="solid"/>
                <a:miter lim="400000"/>
                <a:headEnd type="none" w="med" len="med"/>
                <a:tailEnd type="none" w="med" len="med"/>
              </a:ln>
              <a:effectLst/>
            </p:spPr>
            <p:txBody>
              <a:bodyPr lIns="45720" rIns="45720"/>
              <a:lstStyle/>
              <a:p>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26646" name="AutoShape 22" descr="Freeform 21"/>
              <p:cNvSpPr>
                <a:spLocks/>
              </p:cNvSpPr>
              <p:nvPr/>
            </p:nvSpPr>
            <p:spPr bwMode="auto">
              <a:xfrm>
                <a:off x="8197850" y="2855912"/>
                <a:ext cx="125414" cy="2166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cmpd="sng">
                <a:noFill/>
                <a:prstDash val="solid"/>
                <a:miter lim="400000"/>
                <a:headEnd type="none" w="med" len="med"/>
                <a:tailEnd type="none" w="med" len="med"/>
              </a:ln>
              <a:effectLst/>
            </p:spPr>
            <p:txBody>
              <a:bodyPr lIns="45720" rIns="45720"/>
              <a:lstStyle/>
              <a:p>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26647" name="AutoShape 23" descr="Freeform 22"/>
              <p:cNvSpPr>
                <a:spLocks/>
              </p:cNvSpPr>
              <p:nvPr/>
            </p:nvSpPr>
            <p:spPr bwMode="auto">
              <a:xfrm>
                <a:off x="0" y="0"/>
                <a:ext cx="168276" cy="3387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cmpd="sng">
                <a:noFill/>
                <a:prstDash val="solid"/>
                <a:miter lim="400000"/>
                <a:headEnd type="none" w="med" len="med"/>
                <a:tailEnd type="none" w="med" len="med"/>
              </a:ln>
              <a:effectLst/>
            </p:spPr>
            <p:txBody>
              <a:bodyPr lIns="45720" rIns="45720"/>
              <a:lstStyle/>
              <a:p>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26648" name="AutoShape 24" descr="Freeform 23"/>
              <p:cNvSpPr>
                <a:spLocks/>
              </p:cNvSpPr>
              <p:nvPr/>
            </p:nvSpPr>
            <p:spPr bwMode="auto">
              <a:xfrm>
                <a:off x="22225" y="369887"/>
                <a:ext cx="146051" cy="26955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cmpd="sng">
                <a:noFill/>
                <a:prstDash val="solid"/>
                <a:miter lim="400000"/>
                <a:headEnd type="none" w="med" len="med"/>
                <a:tailEnd type="none" w="med" len="med"/>
              </a:ln>
              <a:effectLst/>
            </p:spPr>
            <p:txBody>
              <a:bodyPr lIns="45720" rIns="45720"/>
              <a:lstStyle/>
              <a:p>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26649" name="AutoShape 25" descr="Freeform 24"/>
              <p:cNvSpPr>
                <a:spLocks/>
              </p:cNvSpPr>
              <p:nvPr/>
            </p:nvSpPr>
            <p:spPr bwMode="auto">
              <a:xfrm>
                <a:off x="1452562" y="0"/>
                <a:ext cx="4010027"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cmpd="sng">
                <a:noFill/>
                <a:prstDash val="solid"/>
                <a:miter lim="400000"/>
                <a:headEnd type="none" w="med" len="med"/>
                <a:tailEnd type="none" w="med" len="med"/>
              </a:ln>
              <a:effectLst/>
            </p:spPr>
            <p:txBody>
              <a:bodyPr lIns="45720" rIns="45720"/>
              <a:lstStyle/>
              <a:p>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sp>
            <p:nvSpPr>
              <p:cNvPr id="26650" name="AutoShape 26" descr="Freeform 25"/>
              <p:cNvSpPr>
                <a:spLocks/>
              </p:cNvSpPr>
              <p:nvPr/>
            </p:nvSpPr>
            <p:spPr bwMode="auto">
              <a:xfrm>
                <a:off x="4483100" y="0"/>
                <a:ext cx="2711451" cy="117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cmpd="sng">
                <a:noFill/>
                <a:prstDash val="solid"/>
                <a:miter lim="400000"/>
                <a:headEnd type="none" w="med" len="med"/>
                <a:tailEnd type="none" w="med" len="med"/>
              </a:ln>
              <a:effectLst/>
            </p:spPr>
            <p:txBody>
              <a:bodyPr lIns="45720" rIns="45720"/>
              <a:lstStyle/>
              <a:p>
                <a:endParaRPr lang="ar-JO" sz="2400" b="1" i="0" dirty="0">
                  <a:solidFill>
                    <a:srgbClr val="FFFFFF"/>
                  </a:solidFill>
                  <a:latin typeface="Arial" panose="020B0604020202020204" pitchFamily="34" charset="0"/>
                  <a:cs typeface="Arial" panose="020B0604020202020204" pitchFamily="34" charset="0"/>
                  <a:sym typeface="Arial" pitchFamily="34" charset="0"/>
                </a:endParaRPr>
              </a:p>
            </p:txBody>
          </p:sp>
        </p:grpSp>
        <p:grpSp>
          <p:nvGrpSpPr>
            <p:cNvPr id="26651" name="Group 27"/>
            <p:cNvGrpSpPr>
              <a:grpSpLocks/>
            </p:cNvGrpSpPr>
            <p:nvPr/>
          </p:nvGrpSpPr>
          <p:grpSpPr bwMode="auto">
            <a:xfrm>
              <a:off x="-1" y="-1"/>
              <a:ext cx="1978026" cy="1955801"/>
              <a:chOff x="-1" y="-1"/>
              <a:chExt cx="1978026" cy="1955801"/>
            </a:xfrm>
          </p:grpSpPr>
          <p:sp>
            <p:nvSpPr>
              <p:cNvPr id="26652" name="Rectangle 28" descr="Rectangle 27"/>
              <p:cNvSpPr>
                <a:spLocks/>
              </p:cNvSpPr>
              <p:nvPr/>
            </p:nvSpPr>
            <p:spPr bwMode="auto">
              <a:xfrm>
                <a:off x="-1" y="0"/>
                <a:ext cx="1978026" cy="1955800"/>
              </a:xfrm>
              <a:prstGeom prst="rect">
                <a:avLst/>
              </a:prstGeom>
              <a:solidFill>
                <a:srgbClr val="1A0004"/>
              </a:solidFill>
              <a:ln w="12700" cap="flat" cmpd="sng">
                <a:noFill/>
                <a:prstDash val="solid"/>
                <a:miter lim="400000"/>
                <a:headEnd type="none" w="med" len="med"/>
                <a:tailEnd type="none" w="med" len="med"/>
              </a:ln>
              <a:effectLst/>
            </p:spPr>
            <p:txBody>
              <a:bodyPr lIns="45720" rIns="45720" anchor="ctr"/>
              <a:lstStyle/>
              <a:p>
                <a:pPr algn="ctr"/>
                <a:endParaRPr lang="ar-JO" sz="900" b="1" i="0" dirty="0">
                  <a:solidFill>
                    <a:srgbClr val="FFA27C"/>
                  </a:solidFill>
                  <a:latin typeface="Arial" panose="020B0604020202020204" pitchFamily="34" charset="0"/>
                  <a:cs typeface="Arial" panose="020B0604020202020204" pitchFamily="34" charset="0"/>
                  <a:sym typeface="Arial" pitchFamily="34" charset="0"/>
                </a:endParaRPr>
              </a:p>
            </p:txBody>
          </p:sp>
          <p:sp>
            <p:nvSpPr>
              <p:cNvPr id="26653" name="Rectangle 29" descr="Rectangle 28"/>
              <p:cNvSpPr>
                <a:spLocks/>
              </p:cNvSpPr>
              <p:nvPr/>
            </p:nvSpPr>
            <p:spPr bwMode="auto">
              <a:xfrm>
                <a:off x="390524" y="320675"/>
                <a:ext cx="1587501" cy="1635125"/>
              </a:xfrm>
              <a:prstGeom prst="rect">
                <a:avLst/>
              </a:prstGeom>
              <a:solidFill>
                <a:srgbClr val="474747"/>
              </a:solidFill>
              <a:ln w="12700" cap="flat" cmpd="sng">
                <a:noFill/>
                <a:prstDash val="solid"/>
                <a:miter lim="400000"/>
                <a:headEnd type="none" w="med" len="med"/>
                <a:tailEnd type="none" w="med" len="med"/>
              </a:ln>
              <a:effectLst/>
            </p:spPr>
            <p:txBody>
              <a:bodyPr lIns="45720" rIns="45720" anchor="ctr"/>
              <a:lstStyle/>
              <a:p>
                <a:pPr algn="ctr"/>
                <a:endParaRPr lang="ar-JO" sz="900" b="1" i="0" dirty="0">
                  <a:solidFill>
                    <a:srgbClr val="FFA27C"/>
                  </a:solidFill>
                  <a:latin typeface="Arial" panose="020B0604020202020204" pitchFamily="34" charset="0"/>
                  <a:cs typeface="Arial" panose="020B0604020202020204" pitchFamily="34" charset="0"/>
                  <a:sym typeface="Arial" pitchFamily="34" charset="0"/>
                </a:endParaRPr>
              </a:p>
            </p:txBody>
          </p:sp>
          <p:sp>
            <p:nvSpPr>
              <p:cNvPr id="26654" name="Rectangle 30" descr="Rectangle 29"/>
              <p:cNvSpPr>
                <a:spLocks/>
              </p:cNvSpPr>
              <p:nvPr/>
            </p:nvSpPr>
            <p:spPr bwMode="auto">
              <a:xfrm>
                <a:off x="-1" y="-1"/>
                <a:ext cx="1860551" cy="1849439"/>
              </a:xfrm>
              <a:prstGeom prst="rect">
                <a:avLst/>
              </a:prstGeom>
              <a:gradFill rotWithShape="0">
                <a:gsLst>
                  <a:gs pos="0">
                    <a:srgbClr val="790015"/>
                  </a:gs>
                  <a:gs pos="100000">
                    <a:srgbClr val="610011"/>
                  </a:gs>
                </a:gsLst>
                <a:lin ang="5400000"/>
              </a:gradFill>
              <a:ln w="12700" cap="flat" cmpd="sng">
                <a:noFill/>
                <a:prstDash val="solid"/>
                <a:miter lim="400000"/>
                <a:headEnd type="none" w="med" len="med"/>
                <a:tailEnd type="none" w="med" len="med"/>
              </a:ln>
              <a:effectLst/>
            </p:spPr>
            <p:txBody>
              <a:bodyPr lIns="45720" rIns="45720" anchor="ctr"/>
              <a:lstStyle/>
              <a:p>
                <a:pPr algn="ctr"/>
                <a:endParaRPr lang="ar-JO" sz="900" b="1" i="0" dirty="0">
                  <a:solidFill>
                    <a:srgbClr val="FFA27C"/>
                  </a:solidFill>
                  <a:latin typeface="Arial" panose="020B0604020202020204" pitchFamily="34" charset="0"/>
                  <a:cs typeface="Arial" panose="020B0604020202020204" pitchFamily="34" charset="0"/>
                  <a:sym typeface="Arial" pitchFamily="34" charset="0"/>
                </a:endParaRPr>
              </a:p>
            </p:txBody>
          </p:sp>
        </p:grpSp>
      </p:grpSp>
      <p:sp>
        <p:nvSpPr>
          <p:cNvPr id="26655" name="Rectangle 31"/>
          <p:cNvSpPr>
            <a:spLocks noGrp="1"/>
          </p:cNvSpPr>
          <p:nvPr>
            <p:ph type="sldNum" sz="quarter" idx="2"/>
          </p:nvPr>
        </p:nvSpPr>
        <p:spPr bwMode="auto">
          <a:xfrm>
            <a:off x="4419600" y="5988050"/>
            <a:ext cx="2133600" cy="368300"/>
          </a:xfrm>
          <a:prstGeom prst="rect">
            <a:avLst/>
          </a:prstGeom>
          <a:noFill/>
          <a:ln w="12700" cap="flat" cmpd="sng">
            <a:noFill/>
            <a:prstDash val="solid"/>
            <a:miter lim="400000"/>
            <a:headEnd type="none" w="med" len="med"/>
            <a:tailEnd type="none" w="med" len="med"/>
          </a:ln>
          <a:effectLst/>
        </p:spPr>
        <p:txBody>
          <a:bodyPr vert="horz" wrap="none" lIns="45720" tIns="45720" rIns="4572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fld id="{9DC2DB88-BA36-48E4-86C6-67B091112D7E}" type="slidenum">
              <a:rPr lang="ar-JO"/>
              <a:pPr/>
              <a:t>‹#›</a:t>
            </a:fld>
            <a:endParaRPr lang="ar-JO"/>
          </a:p>
        </p:txBody>
      </p:sp>
    </p:spTree>
    <p:extLst>
      <p:ext uri="{BB962C8B-B14F-4D97-AF65-F5344CB8AC3E}">
        <p14:creationId xmlns:p14="http://schemas.microsoft.com/office/powerpoint/2010/main" val="3327811889"/>
      </p:ext>
    </p:extLst>
  </p:cSld>
  <p:clrMap bg1="dk2" tx1="lt1" bg2="dk1" tx2="lt2" accent1="accent1" accent2="accent2" accent3="accent3" accent4="accent4" accent5="accent5" accent6="accent6" hlink="hlink" folHlink="folHlink"/>
  <p:sldLayoutIdLst>
    <p:sldLayoutId id="2147484847"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Lst>
  <p:txStyles>
    <p:titleStyle>
      <a:lvl1pPr algn="ctr" rtl="0" fontAlgn="base" hangingPunct="0">
        <a:spcBef>
          <a:spcPct val="0"/>
        </a:spcBef>
        <a:spcAft>
          <a:spcPct val="0"/>
        </a:spcAft>
        <a:defRPr sz="4000" b="1">
          <a:solidFill>
            <a:srgbClr val="FFFFFF"/>
          </a:solidFill>
          <a:effectLst>
            <a:outerShdw blurRad="38100" dist="38100" dir="2700000" algn="tl">
              <a:srgbClr val="000000"/>
            </a:outerShdw>
          </a:effectLst>
          <a:latin typeface="+mj-lt"/>
          <a:ea typeface="+mj-ea"/>
          <a:cs typeface="+mj-cs"/>
          <a:sym typeface="Arial" pitchFamily="34" charset="0"/>
        </a:defRPr>
      </a:lvl1pPr>
      <a:lvl2pPr algn="ctr" rtl="0" fontAlgn="base" hangingPunct="0">
        <a:spcBef>
          <a:spcPct val="0"/>
        </a:spcBef>
        <a:spcAft>
          <a:spcPct val="0"/>
        </a:spcAft>
        <a:defRPr sz="4000" b="1">
          <a:solidFill>
            <a:srgbClr val="FFFFFF"/>
          </a:solidFill>
          <a:effectLst>
            <a:outerShdw blurRad="38100" dist="38100" dir="2700000" algn="tl">
              <a:srgbClr val="000000"/>
            </a:outerShdw>
          </a:effectLst>
          <a:latin typeface="Arial" pitchFamily="34" charset="0"/>
          <a:cs typeface="Arial" pitchFamily="34" charset="0"/>
          <a:sym typeface="Arial" pitchFamily="34" charset="0"/>
        </a:defRPr>
      </a:lvl2pPr>
      <a:lvl3pPr algn="ctr" rtl="0" fontAlgn="base" hangingPunct="0">
        <a:spcBef>
          <a:spcPct val="0"/>
        </a:spcBef>
        <a:spcAft>
          <a:spcPct val="0"/>
        </a:spcAft>
        <a:defRPr sz="4000" b="1">
          <a:solidFill>
            <a:srgbClr val="FFFFFF"/>
          </a:solidFill>
          <a:effectLst>
            <a:outerShdw blurRad="38100" dist="38100" dir="2700000" algn="tl">
              <a:srgbClr val="000000"/>
            </a:outerShdw>
          </a:effectLst>
          <a:latin typeface="Arial" pitchFamily="34" charset="0"/>
          <a:cs typeface="Arial" pitchFamily="34" charset="0"/>
          <a:sym typeface="Arial" pitchFamily="34" charset="0"/>
        </a:defRPr>
      </a:lvl3pPr>
      <a:lvl4pPr algn="ctr" rtl="0" fontAlgn="base" hangingPunct="0">
        <a:spcBef>
          <a:spcPct val="0"/>
        </a:spcBef>
        <a:spcAft>
          <a:spcPct val="0"/>
        </a:spcAft>
        <a:defRPr sz="4000" b="1">
          <a:solidFill>
            <a:srgbClr val="FFFFFF"/>
          </a:solidFill>
          <a:effectLst>
            <a:outerShdw blurRad="38100" dist="38100" dir="2700000" algn="tl">
              <a:srgbClr val="000000"/>
            </a:outerShdw>
          </a:effectLst>
          <a:latin typeface="Arial" pitchFamily="34" charset="0"/>
          <a:cs typeface="Arial" pitchFamily="34" charset="0"/>
          <a:sym typeface="Arial" pitchFamily="34" charset="0"/>
        </a:defRPr>
      </a:lvl4pPr>
      <a:lvl5pPr algn="ctr" rtl="0" fontAlgn="base" hangingPunct="0">
        <a:spcBef>
          <a:spcPct val="0"/>
        </a:spcBef>
        <a:spcAft>
          <a:spcPct val="0"/>
        </a:spcAft>
        <a:defRPr sz="4000" b="1">
          <a:solidFill>
            <a:srgbClr val="FFFFFF"/>
          </a:solidFill>
          <a:effectLst>
            <a:outerShdw blurRad="38100" dist="38100" dir="2700000" algn="tl">
              <a:srgbClr val="000000"/>
            </a:outerShdw>
          </a:effectLst>
          <a:latin typeface="Arial" pitchFamily="34" charset="0"/>
          <a:cs typeface="Arial" pitchFamily="34" charset="0"/>
          <a:sym typeface="Arial" pitchFamily="34" charset="0"/>
        </a:defRPr>
      </a:lvl5pPr>
      <a:lvl6pPr marL="457200" algn="ctr" rtl="0" fontAlgn="base" hangingPunct="0">
        <a:spcBef>
          <a:spcPct val="0"/>
        </a:spcBef>
        <a:spcAft>
          <a:spcPct val="0"/>
        </a:spcAft>
        <a:defRPr sz="4000" b="1">
          <a:solidFill>
            <a:srgbClr val="FFFFFF"/>
          </a:solidFill>
          <a:effectLst>
            <a:outerShdw blurRad="38100" dist="38100" dir="2700000" algn="tl">
              <a:srgbClr val="000000"/>
            </a:outerShdw>
          </a:effectLst>
          <a:latin typeface="Arial" pitchFamily="34" charset="0"/>
          <a:cs typeface="Arial" pitchFamily="34" charset="0"/>
          <a:sym typeface="Arial" pitchFamily="34" charset="0"/>
        </a:defRPr>
      </a:lvl6pPr>
      <a:lvl7pPr marL="914400" algn="ctr" rtl="0" fontAlgn="base" hangingPunct="0">
        <a:spcBef>
          <a:spcPct val="0"/>
        </a:spcBef>
        <a:spcAft>
          <a:spcPct val="0"/>
        </a:spcAft>
        <a:defRPr sz="4000" b="1">
          <a:solidFill>
            <a:srgbClr val="FFFFFF"/>
          </a:solidFill>
          <a:effectLst>
            <a:outerShdw blurRad="38100" dist="38100" dir="2700000" algn="tl">
              <a:srgbClr val="000000"/>
            </a:outerShdw>
          </a:effectLst>
          <a:latin typeface="Arial" pitchFamily="34" charset="0"/>
          <a:cs typeface="Arial" pitchFamily="34" charset="0"/>
          <a:sym typeface="Arial" pitchFamily="34" charset="0"/>
        </a:defRPr>
      </a:lvl7pPr>
      <a:lvl8pPr marL="1371600" algn="ctr" rtl="0" fontAlgn="base" hangingPunct="0">
        <a:spcBef>
          <a:spcPct val="0"/>
        </a:spcBef>
        <a:spcAft>
          <a:spcPct val="0"/>
        </a:spcAft>
        <a:defRPr sz="4000" b="1">
          <a:solidFill>
            <a:srgbClr val="FFFFFF"/>
          </a:solidFill>
          <a:effectLst>
            <a:outerShdw blurRad="38100" dist="38100" dir="2700000" algn="tl">
              <a:srgbClr val="000000"/>
            </a:outerShdw>
          </a:effectLst>
          <a:latin typeface="Arial" pitchFamily="34" charset="0"/>
          <a:cs typeface="Arial" pitchFamily="34" charset="0"/>
          <a:sym typeface="Arial" pitchFamily="34" charset="0"/>
        </a:defRPr>
      </a:lvl8pPr>
      <a:lvl9pPr marL="1828800" algn="ctr" rtl="0" fontAlgn="base" hangingPunct="0">
        <a:spcBef>
          <a:spcPct val="0"/>
        </a:spcBef>
        <a:spcAft>
          <a:spcPct val="0"/>
        </a:spcAft>
        <a:defRPr sz="4000" b="1">
          <a:solidFill>
            <a:srgbClr val="FFFFFF"/>
          </a:solidFill>
          <a:effectLst>
            <a:outerShdw blurRad="38100" dist="38100" dir="2700000" algn="tl">
              <a:srgbClr val="000000"/>
            </a:outerShdw>
          </a:effectLst>
          <a:latin typeface="Arial" pitchFamily="34" charset="0"/>
          <a:cs typeface="Arial" pitchFamily="34" charset="0"/>
          <a:sym typeface="Arial" pitchFamily="34" charset="0"/>
        </a:defRPr>
      </a:lvl9pPr>
    </p:titleStyle>
    <p:bodyStyle>
      <a:lvl1pPr marL="342900" indent="-342900" algn="l" rtl="0" fontAlgn="base" hangingPunct="0">
        <a:spcBef>
          <a:spcPts val="700"/>
        </a:spcBef>
        <a:spcAft>
          <a:spcPct val="0"/>
        </a:spcAft>
        <a:buClr>
          <a:srgbClr val="FFCC66"/>
        </a:buClr>
        <a:buSzPct val="80000"/>
        <a:buChar char="■"/>
        <a:defRPr sz="3200" b="1">
          <a:solidFill>
            <a:srgbClr val="FFFFFF"/>
          </a:solidFill>
          <a:effectLst>
            <a:outerShdw blurRad="38100" dist="38100" dir="2700000" algn="tl">
              <a:srgbClr val="000000"/>
            </a:outerShdw>
          </a:effectLst>
          <a:latin typeface="+mn-lt"/>
          <a:ea typeface="+mn-ea"/>
          <a:cs typeface="+mn-cs"/>
          <a:sym typeface="Arial" pitchFamily="34" charset="0"/>
        </a:defRPr>
      </a:lvl1pPr>
      <a:lvl2pPr marL="782638" indent="-325438"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000000"/>
            </a:outerShdw>
          </a:effectLst>
          <a:latin typeface="+mn-lt"/>
          <a:cs typeface="+mn-cs"/>
          <a:sym typeface="Arial" pitchFamily="34" charset="0"/>
        </a:defRPr>
      </a:lvl2pPr>
      <a:lvl3pPr marL="1219200" indent="-304800"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000000"/>
            </a:outerShdw>
          </a:effectLst>
          <a:latin typeface="+mn-lt"/>
          <a:cs typeface="+mn-cs"/>
          <a:sym typeface="Arial" pitchFamily="34" charset="0"/>
        </a:defRPr>
      </a:lvl3pPr>
      <a:lvl4pPr marL="17367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000000"/>
            </a:outerShdw>
          </a:effectLst>
          <a:latin typeface="+mn-lt"/>
          <a:cs typeface="+mn-cs"/>
          <a:sym typeface="Arial" pitchFamily="34" charset="0"/>
        </a:defRPr>
      </a:lvl4pPr>
      <a:lvl5pPr marL="21939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000000"/>
            </a:outerShdw>
          </a:effectLst>
          <a:latin typeface="+mn-lt"/>
          <a:cs typeface="+mn-cs"/>
          <a:sym typeface="Arial" pitchFamily="34" charset="0"/>
        </a:defRPr>
      </a:lvl5pPr>
      <a:lvl6pPr marL="26511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000000"/>
            </a:outerShdw>
          </a:effectLst>
          <a:latin typeface="+mn-lt"/>
          <a:cs typeface="+mn-cs"/>
          <a:sym typeface="Arial" pitchFamily="34" charset="0"/>
        </a:defRPr>
      </a:lvl6pPr>
      <a:lvl7pPr marL="31083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000000"/>
            </a:outerShdw>
          </a:effectLst>
          <a:latin typeface="+mn-lt"/>
          <a:cs typeface="+mn-cs"/>
          <a:sym typeface="Arial" pitchFamily="34" charset="0"/>
        </a:defRPr>
      </a:lvl7pPr>
      <a:lvl8pPr marL="35655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000000"/>
            </a:outerShdw>
          </a:effectLst>
          <a:latin typeface="+mn-lt"/>
          <a:cs typeface="+mn-cs"/>
          <a:sym typeface="Arial" pitchFamily="34" charset="0"/>
        </a:defRPr>
      </a:lvl8pPr>
      <a:lvl9pPr marL="40227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000000"/>
            </a:outerShdw>
          </a:effectLst>
          <a:latin typeface="+mn-lt"/>
          <a:cs typeface="+mn-cs"/>
          <a:sym typeface="Arial" pitchFamily="34" charset="0"/>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auto">
      <p:bgPr>
        <a:solidFill>
          <a:srgbClr val="720000"/>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0" y="0"/>
            <a:ext cx="7242175" cy="1981200"/>
            <a:chOff x="0" y="0"/>
            <a:chExt cx="7242175" cy="1981200"/>
          </a:xfrm>
        </p:grpSpPr>
        <p:sp>
          <p:nvSpPr>
            <p:cNvPr id="1026" name="AutoShape 2" descr="Freeform 3"/>
            <p:cNvSpPr>
              <a:spLocks/>
            </p:cNvSpPr>
            <p:nvPr/>
          </p:nvSpPr>
          <p:spPr bwMode="auto">
            <a:xfrm>
              <a:off x="0" y="925512"/>
              <a:ext cx="7123113" cy="1055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73" y="9712"/>
                  </a:moveTo>
                  <a:lnTo>
                    <a:pt x="0" y="21600"/>
                  </a:lnTo>
                  <a:lnTo>
                    <a:pt x="0" y="0"/>
                  </a:lnTo>
                  <a:lnTo>
                    <a:pt x="21600" y="32"/>
                  </a:lnTo>
                  <a:lnTo>
                    <a:pt x="21573" y="4970"/>
                  </a:lnTo>
                  <a:lnTo>
                    <a:pt x="21573" y="9712"/>
                  </a:lnTo>
                  <a:close/>
                </a:path>
              </a:pathLst>
            </a:custGeom>
            <a:gradFill rotWithShape="0">
              <a:gsLst>
                <a:gs pos="0">
                  <a:srgbClr val="6B0000"/>
                </a:gs>
                <a:gs pos="100000">
                  <a:srgbClr val="720000"/>
                </a:gs>
              </a:gsLst>
              <a:lin ang="0"/>
            </a:gradFill>
            <a:ln w="12700" cap="flat" cmpd="sng">
              <a:noFill/>
              <a:prstDash val="solid"/>
              <a:miter lim="400000"/>
              <a:headEnd type="none" w="med" len="med"/>
              <a:tailEnd type="none" w="med" len="med"/>
            </a:ln>
            <a:effectLst/>
          </p:spPr>
          <p:txBody>
            <a:bodyPr lIns="45720" rIns="45720"/>
            <a:lstStyle/>
            <a:p>
              <a:endParaRPr lang="ar-JO">
                <a:solidFill>
                  <a:srgbClr val="FFFFFF"/>
                </a:solidFill>
              </a:endParaRPr>
            </a:p>
          </p:txBody>
        </p:sp>
        <p:sp>
          <p:nvSpPr>
            <p:cNvPr id="1027" name="AutoShape 3" descr="Freeform 4"/>
            <p:cNvSpPr>
              <a:spLocks/>
            </p:cNvSpPr>
            <p:nvPr/>
          </p:nvSpPr>
          <p:spPr bwMode="auto">
            <a:xfrm>
              <a:off x="0" y="0"/>
              <a:ext cx="7242175" cy="1903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1" y="16790"/>
                  </a:moveTo>
                  <a:lnTo>
                    <a:pt x="0" y="21600"/>
                  </a:lnTo>
                  <a:lnTo>
                    <a:pt x="0" y="0"/>
                  </a:lnTo>
                  <a:lnTo>
                    <a:pt x="21600" y="0"/>
                  </a:lnTo>
                  <a:lnTo>
                    <a:pt x="21591" y="16790"/>
                  </a:lnTo>
                  <a:close/>
                </a:path>
              </a:pathLst>
            </a:custGeom>
            <a:gradFill rotWithShape="0">
              <a:gsLst>
                <a:gs pos="0">
                  <a:srgbClr val="8C0000"/>
                </a:gs>
                <a:gs pos="100000">
                  <a:srgbClr val="720000"/>
                </a:gs>
              </a:gsLst>
              <a:lin ang="0"/>
            </a:gradFill>
            <a:ln w="12700" cap="flat" cmpd="sng">
              <a:noFill/>
              <a:prstDash val="solid"/>
              <a:miter lim="400000"/>
              <a:headEnd type="none" w="med" len="med"/>
              <a:tailEnd type="none" w="med" len="med"/>
            </a:ln>
            <a:effectLst/>
          </p:spPr>
          <p:txBody>
            <a:bodyPr lIns="45720" rIns="45720"/>
            <a:lstStyle/>
            <a:p>
              <a:endParaRPr lang="ar-JO">
                <a:solidFill>
                  <a:srgbClr val="FFFFFF"/>
                </a:solidFill>
              </a:endParaRPr>
            </a:p>
          </p:txBody>
        </p:sp>
      </p:grpSp>
      <p:sp>
        <p:nvSpPr>
          <p:cNvPr id="1028" name="Rectangle 4"/>
          <p:cNvSpPr>
            <a:spLocks noGrp="1"/>
          </p:cNvSpPr>
          <p:nvPr>
            <p:ph type="title"/>
          </p:nvPr>
        </p:nvSpPr>
        <p:spPr bwMode="auto">
          <a:xfrm>
            <a:off x="457200" y="274638"/>
            <a:ext cx="8229600" cy="1143000"/>
          </a:xfrm>
          <a:prstGeom prst="rect">
            <a:avLst/>
          </a:prstGeom>
          <a:noFill/>
          <a:ln w="12700" cap="flat" cmpd="sng">
            <a:noFill/>
            <a:prstDash val="solid"/>
            <a:miter lim="400000"/>
            <a:headEnd type="none" w="med" len="med"/>
            <a:tailEnd type="none" w="med" len="med"/>
          </a:ln>
          <a:effectLst/>
        </p:spPr>
        <p:txBody>
          <a:bodyPr vert="horz" wrap="square" lIns="45720" tIns="45720" rIns="45720" bIns="45720" numCol="1" anchor="ctr" anchorCtr="0" compatLnSpc="1">
            <a:prstTxWarp prst="textNoShape">
              <a:avLst/>
            </a:prstTxWarp>
          </a:bodyPr>
          <a:lstStyle/>
          <a:p>
            <a:pPr lvl="0"/>
            <a:r>
              <a:rPr lang="ar-JO" dirty="0">
                <a:sym typeface="Arial" pitchFamily="34" charset="0"/>
              </a:rPr>
              <a:t>Click to edit Template title style</a:t>
            </a:r>
          </a:p>
        </p:txBody>
      </p:sp>
      <p:sp>
        <p:nvSpPr>
          <p:cNvPr id="1029" name="Rectangle 5"/>
          <p:cNvSpPr>
            <a:spLocks noGrp="1"/>
          </p:cNvSpPr>
          <p:nvPr>
            <p:ph type="body" idx="1"/>
          </p:nvPr>
        </p:nvSpPr>
        <p:spPr bwMode="auto">
          <a:xfrm>
            <a:off x="457200" y="1600200"/>
            <a:ext cx="8229600" cy="4495800"/>
          </a:xfrm>
          <a:prstGeom prst="rect">
            <a:avLst/>
          </a:prstGeom>
          <a:noFill/>
          <a:ln w="12700" cap="flat" cmpd="sng">
            <a:noFill/>
            <a:prstDash val="solid"/>
            <a:miter lim="400000"/>
            <a:headEnd type="none" w="med" len="med"/>
            <a:tailEnd type="none" w="med" len="med"/>
          </a:ln>
          <a:effectLst/>
        </p:spPr>
        <p:txBody>
          <a:bodyPr vert="horz" wrap="square" lIns="45720" tIns="45720" rIns="45720" bIns="45720" numCol="1" anchor="t" anchorCtr="0" compatLnSpc="1">
            <a:prstTxWarp prst="textNoShape">
              <a:avLst/>
            </a:prstTxWarp>
          </a:bodyPr>
          <a:lstStyle/>
          <a:p>
            <a:pPr lvl="0"/>
            <a:r>
              <a:rPr lang="ar-JO" dirty="0">
                <a:sym typeface="Arial" pitchFamily="34" charset="0"/>
              </a:rPr>
              <a:t>Click to edit Template text styles</a:t>
            </a:r>
          </a:p>
          <a:p>
            <a:pPr lvl="1"/>
            <a:r>
              <a:rPr lang="ar-JO" dirty="0">
                <a:sym typeface="Arial" pitchFamily="34" charset="0"/>
              </a:rPr>
              <a:t>Second level</a:t>
            </a:r>
          </a:p>
          <a:p>
            <a:pPr lvl="2"/>
            <a:r>
              <a:rPr lang="ar-JO" dirty="0">
                <a:sym typeface="Arial" pitchFamily="34" charset="0"/>
              </a:rPr>
              <a:t>Third level</a:t>
            </a:r>
          </a:p>
          <a:p>
            <a:pPr lvl="3"/>
            <a:r>
              <a:rPr lang="ar-JO" dirty="0">
                <a:sym typeface="Arial" pitchFamily="34" charset="0"/>
              </a:rPr>
              <a:t>Fourth level</a:t>
            </a:r>
          </a:p>
          <a:p>
            <a:pPr lvl="4"/>
            <a:r>
              <a:rPr lang="ar-JO" dirty="0">
                <a:sym typeface="Arial" pitchFamily="34" charset="0"/>
              </a:rPr>
              <a:t>Fifth level</a:t>
            </a:r>
          </a:p>
        </p:txBody>
      </p:sp>
      <p:sp>
        <p:nvSpPr>
          <p:cNvPr id="1030" name="Rectangle 6"/>
          <p:cNvSpPr>
            <a:spLocks noGrp="1"/>
          </p:cNvSpPr>
          <p:nvPr>
            <p:ph type="sldNum" sz="quarter" idx="2"/>
          </p:nvPr>
        </p:nvSpPr>
        <p:spPr bwMode="auto">
          <a:xfrm>
            <a:off x="8415338" y="6435725"/>
            <a:ext cx="271462" cy="269875"/>
          </a:xfrm>
          <a:prstGeom prst="rect">
            <a:avLst/>
          </a:prstGeom>
          <a:noFill/>
          <a:ln w="12700" cap="flat" cmpd="sng">
            <a:noFill/>
            <a:prstDash val="solid"/>
            <a:miter lim="400000"/>
            <a:headEnd type="none" w="med" len="med"/>
            <a:tailEnd type="none" w="med" len="med"/>
          </a:ln>
          <a:effectLst/>
        </p:spPr>
        <p:txBody>
          <a:bodyPr vert="horz" wrap="none" lIns="45720" tIns="45720" rIns="4572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fld id="{2B5A27A4-C02B-4D77-BBFB-AAAB5BE7E438}" type="slidenum">
              <a:rPr lang="ar-JO"/>
              <a:pPr/>
              <a:t>‹#›</a:t>
            </a:fld>
            <a:endParaRPr lang="ar-JO"/>
          </a:p>
        </p:txBody>
      </p:sp>
    </p:spTree>
    <p:extLst>
      <p:ext uri="{BB962C8B-B14F-4D97-AF65-F5344CB8AC3E}">
        <p14:creationId xmlns:p14="http://schemas.microsoft.com/office/powerpoint/2010/main" val="3368279898"/>
      </p:ext>
    </p:extLst>
  </p:cSld>
  <p:clrMap bg1="dk2" tx1="lt1" bg2="dk1" tx2="lt2" accent1="accent1" accent2="accent2" accent3="accent3" accent4="accent4" accent5="accent5" accent6="accent6" hlink="hlink" folHlink="folHlink"/>
  <p:sldLayoutIdLst>
    <p:sldLayoutId id="2147484859" r:id="rId1"/>
    <p:sldLayoutId id="2147484860" r:id="rId2"/>
    <p:sldLayoutId id="2147484861" r:id="rId3"/>
    <p:sldLayoutId id="2147484862" r:id="rId4"/>
    <p:sldLayoutId id="2147484863" r:id="rId5"/>
    <p:sldLayoutId id="2147484864" r:id="rId6"/>
    <p:sldLayoutId id="2147484865" r:id="rId7"/>
    <p:sldLayoutId id="2147484866" r:id="rId8"/>
    <p:sldLayoutId id="2147484867" r:id="rId9"/>
    <p:sldLayoutId id="2147484868" r:id="rId10"/>
    <p:sldLayoutId id="2147484869" r:id="rId11"/>
  </p:sldLayoutIdLst>
  <p:txStyles>
    <p:titleStyle>
      <a:lvl1pPr algn="ctr" rtl="0" fontAlgn="base" hangingPunct="0">
        <a:spcBef>
          <a:spcPct val="0"/>
        </a:spcBef>
        <a:spcAft>
          <a:spcPct val="0"/>
        </a:spcAft>
        <a:defRPr sz="4000" b="1" i="0">
          <a:solidFill>
            <a:srgbClr val="FFFFFF"/>
          </a:solidFill>
          <a:effectLst>
            <a:outerShdw blurRad="38100" dist="38100" dir="2700000" algn="tl">
              <a:srgbClr val="000000"/>
            </a:outerShdw>
          </a:effectLst>
          <a:latin typeface="Arial" panose="020B0604020202020204" pitchFamily="34" charset="0"/>
          <a:ea typeface="+mj-ea"/>
          <a:cs typeface="Arial" panose="020B0604020202020204" pitchFamily="34" charset="0"/>
          <a:sym typeface="Arial" pitchFamily="34" charset="0"/>
        </a:defRPr>
      </a:lvl1pPr>
      <a:lvl2pPr algn="ctr" rtl="0" fontAlgn="base" hangingPunct="0">
        <a:spcBef>
          <a:spcPct val="0"/>
        </a:spcBef>
        <a:spcAft>
          <a:spcPct val="0"/>
        </a:spcAft>
        <a:defRPr sz="4000" b="1">
          <a:solidFill>
            <a:srgbClr val="FFFFFF"/>
          </a:solidFill>
          <a:effectLst>
            <a:outerShdw blurRad="38100" dist="38100" dir="2700000" algn="tl">
              <a:srgbClr val="000000"/>
            </a:outerShdw>
          </a:effectLst>
          <a:latin typeface="Arial" pitchFamily="34" charset="0"/>
          <a:cs typeface="Arial" pitchFamily="34" charset="0"/>
          <a:sym typeface="Arial" pitchFamily="34" charset="0"/>
        </a:defRPr>
      </a:lvl2pPr>
      <a:lvl3pPr algn="ctr" rtl="0" fontAlgn="base" hangingPunct="0">
        <a:spcBef>
          <a:spcPct val="0"/>
        </a:spcBef>
        <a:spcAft>
          <a:spcPct val="0"/>
        </a:spcAft>
        <a:defRPr sz="4000" b="1">
          <a:solidFill>
            <a:srgbClr val="FFFFFF"/>
          </a:solidFill>
          <a:effectLst>
            <a:outerShdw blurRad="38100" dist="38100" dir="2700000" algn="tl">
              <a:srgbClr val="000000"/>
            </a:outerShdw>
          </a:effectLst>
          <a:latin typeface="Arial" pitchFamily="34" charset="0"/>
          <a:cs typeface="Arial" pitchFamily="34" charset="0"/>
          <a:sym typeface="Arial" pitchFamily="34" charset="0"/>
        </a:defRPr>
      </a:lvl3pPr>
      <a:lvl4pPr algn="ctr" rtl="0" fontAlgn="base" hangingPunct="0">
        <a:spcBef>
          <a:spcPct val="0"/>
        </a:spcBef>
        <a:spcAft>
          <a:spcPct val="0"/>
        </a:spcAft>
        <a:defRPr sz="4000" b="1">
          <a:solidFill>
            <a:srgbClr val="FFFFFF"/>
          </a:solidFill>
          <a:effectLst>
            <a:outerShdw blurRad="38100" dist="38100" dir="2700000" algn="tl">
              <a:srgbClr val="000000"/>
            </a:outerShdw>
          </a:effectLst>
          <a:latin typeface="Arial" pitchFamily="34" charset="0"/>
          <a:cs typeface="Arial" pitchFamily="34" charset="0"/>
          <a:sym typeface="Arial" pitchFamily="34" charset="0"/>
        </a:defRPr>
      </a:lvl4pPr>
      <a:lvl5pPr algn="ctr" rtl="0" fontAlgn="base" hangingPunct="0">
        <a:spcBef>
          <a:spcPct val="0"/>
        </a:spcBef>
        <a:spcAft>
          <a:spcPct val="0"/>
        </a:spcAft>
        <a:defRPr sz="4000" b="1">
          <a:solidFill>
            <a:srgbClr val="FFFFFF"/>
          </a:solidFill>
          <a:effectLst>
            <a:outerShdw blurRad="38100" dist="38100" dir="2700000" algn="tl">
              <a:srgbClr val="000000"/>
            </a:outerShdw>
          </a:effectLst>
          <a:latin typeface="Arial" pitchFamily="34" charset="0"/>
          <a:cs typeface="Arial" pitchFamily="34" charset="0"/>
          <a:sym typeface="Arial" pitchFamily="34" charset="0"/>
        </a:defRPr>
      </a:lvl5pPr>
      <a:lvl6pPr marL="457200" algn="ctr" rtl="0" fontAlgn="base" hangingPunct="0">
        <a:spcBef>
          <a:spcPct val="0"/>
        </a:spcBef>
        <a:spcAft>
          <a:spcPct val="0"/>
        </a:spcAft>
        <a:defRPr sz="4000" b="1">
          <a:solidFill>
            <a:srgbClr val="FFFFFF"/>
          </a:solidFill>
          <a:effectLst>
            <a:outerShdw blurRad="38100" dist="38100" dir="2700000" algn="tl">
              <a:srgbClr val="000000"/>
            </a:outerShdw>
          </a:effectLst>
          <a:latin typeface="Arial" pitchFamily="34" charset="0"/>
          <a:cs typeface="Arial" pitchFamily="34" charset="0"/>
          <a:sym typeface="Arial" pitchFamily="34" charset="0"/>
        </a:defRPr>
      </a:lvl6pPr>
      <a:lvl7pPr marL="914400" algn="ctr" rtl="0" fontAlgn="base" hangingPunct="0">
        <a:spcBef>
          <a:spcPct val="0"/>
        </a:spcBef>
        <a:spcAft>
          <a:spcPct val="0"/>
        </a:spcAft>
        <a:defRPr sz="4000" b="1">
          <a:solidFill>
            <a:srgbClr val="FFFFFF"/>
          </a:solidFill>
          <a:effectLst>
            <a:outerShdw blurRad="38100" dist="38100" dir="2700000" algn="tl">
              <a:srgbClr val="000000"/>
            </a:outerShdw>
          </a:effectLst>
          <a:latin typeface="Arial" pitchFamily="34" charset="0"/>
          <a:cs typeface="Arial" pitchFamily="34" charset="0"/>
          <a:sym typeface="Arial" pitchFamily="34" charset="0"/>
        </a:defRPr>
      </a:lvl7pPr>
      <a:lvl8pPr marL="1371600" algn="ctr" rtl="0" fontAlgn="base" hangingPunct="0">
        <a:spcBef>
          <a:spcPct val="0"/>
        </a:spcBef>
        <a:spcAft>
          <a:spcPct val="0"/>
        </a:spcAft>
        <a:defRPr sz="4000" b="1">
          <a:solidFill>
            <a:srgbClr val="FFFFFF"/>
          </a:solidFill>
          <a:effectLst>
            <a:outerShdw blurRad="38100" dist="38100" dir="2700000" algn="tl">
              <a:srgbClr val="000000"/>
            </a:outerShdw>
          </a:effectLst>
          <a:latin typeface="Arial" pitchFamily="34" charset="0"/>
          <a:cs typeface="Arial" pitchFamily="34" charset="0"/>
          <a:sym typeface="Arial" pitchFamily="34" charset="0"/>
        </a:defRPr>
      </a:lvl8pPr>
      <a:lvl9pPr marL="1828800" algn="ctr" rtl="0" fontAlgn="base" hangingPunct="0">
        <a:spcBef>
          <a:spcPct val="0"/>
        </a:spcBef>
        <a:spcAft>
          <a:spcPct val="0"/>
        </a:spcAft>
        <a:defRPr sz="4000" b="1">
          <a:solidFill>
            <a:srgbClr val="FFFFFF"/>
          </a:solidFill>
          <a:effectLst>
            <a:outerShdw blurRad="38100" dist="38100" dir="2700000" algn="tl">
              <a:srgbClr val="000000"/>
            </a:outerShdw>
          </a:effectLst>
          <a:latin typeface="Arial" pitchFamily="34" charset="0"/>
          <a:cs typeface="Arial" pitchFamily="34" charset="0"/>
          <a:sym typeface="Arial" pitchFamily="34" charset="0"/>
        </a:defRPr>
      </a:lvl9pPr>
    </p:titleStyle>
    <p:bodyStyle>
      <a:lvl1pPr marL="342900" indent="-342900" algn="l" rtl="0" fontAlgn="base" hangingPunct="0">
        <a:spcBef>
          <a:spcPts val="700"/>
        </a:spcBef>
        <a:spcAft>
          <a:spcPct val="0"/>
        </a:spcAft>
        <a:buClr>
          <a:srgbClr val="FFCC66"/>
        </a:buClr>
        <a:buSzPct val="80000"/>
        <a:buChar char="■"/>
        <a:defRPr sz="3200" b="1" i="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sym typeface="Arial" pitchFamily="34" charset="0"/>
        </a:defRPr>
      </a:lvl1pPr>
      <a:lvl2pPr marL="782638" indent="-325438" algn="l" rtl="0" fontAlgn="base" hangingPunct="0">
        <a:spcBef>
          <a:spcPts val="700"/>
        </a:spcBef>
        <a:spcAft>
          <a:spcPct val="0"/>
        </a:spcAft>
        <a:buClr>
          <a:srgbClr val="FFCC66"/>
        </a:buClr>
        <a:buSzPct val="100000"/>
        <a:buChar char="–"/>
        <a:defRPr sz="3200" b="1" i="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defRPr>
      </a:lvl2pPr>
      <a:lvl3pPr marL="1219200" indent="-304800" algn="l" rtl="0" fontAlgn="base" hangingPunct="0">
        <a:spcBef>
          <a:spcPts val="700"/>
        </a:spcBef>
        <a:spcAft>
          <a:spcPct val="0"/>
        </a:spcAft>
        <a:buClr>
          <a:srgbClr val="FFCC66"/>
        </a:buClr>
        <a:buSzPct val="100000"/>
        <a:buChar char="▪"/>
        <a:defRPr sz="3200" b="1" i="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defRPr>
      </a:lvl3pPr>
      <a:lvl4pPr marL="1736725" indent="-365125" algn="l" rtl="0" fontAlgn="base" hangingPunct="0">
        <a:spcBef>
          <a:spcPts val="700"/>
        </a:spcBef>
        <a:spcAft>
          <a:spcPct val="0"/>
        </a:spcAft>
        <a:buClr>
          <a:srgbClr val="FFCC66"/>
        </a:buClr>
        <a:buSzPct val="100000"/>
        <a:buChar char="–"/>
        <a:defRPr sz="3200" b="1" i="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defRPr>
      </a:lvl4pPr>
      <a:lvl5pPr marL="2193925" indent="-365125" algn="l" rtl="0" fontAlgn="base" hangingPunct="0">
        <a:spcBef>
          <a:spcPts val="700"/>
        </a:spcBef>
        <a:spcAft>
          <a:spcPct val="0"/>
        </a:spcAft>
        <a:buClr>
          <a:srgbClr val="FFCC66"/>
        </a:buClr>
        <a:buSzPct val="100000"/>
        <a:buChar char="▪"/>
        <a:defRPr sz="3200" b="1" i="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itchFamily="34" charset="0"/>
        </a:defRPr>
      </a:lvl5pPr>
      <a:lvl6pPr marL="26511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000000"/>
            </a:outerShdw>
          </a:effectLst>
          <a:latin typeface="+mn-lt"/>
          <a:cs typeface="+mn-cs"/>
          <a:sym typeface="Arial" pitchFamily="34" charset="0"/>
        </a:defRPr>
      </a:lvl6pPr>
      <a:lvl7pPr marL="31083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000000"/>
            </a:outerShdw>
          </a:effectLst>
          <a:latin typeface="+mn-lt"/>
          <a:cs typeface="+mn-cs"/>
          <a:sym typeface="Arial" pitchFamily="34" charset="0"/>
        </a:defRPr>
      </a:lvl7pPr>
      <a:lvl8pPr marL="35655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000000"/>
            </a:outerShdw>
          </a:effectLst>
          <a:latin typeface="+mn-lt"/>
          <a:cs typeface="+mn-cs"/>
          <a:sym typeface="Arial" pitchFamily="34" charset="0"/>
        </a:defRPr>
      </a:lvl8pPr>
      <a:lvl9pPr marL="40227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000000"/>
            </a:outerShdw>
          </a:effectLst>
          <a:latin typeface="+mn-lt"/>
          <a:cs typeface="+mn-cs"/>
          <a:sym typeface="Arial" pitchFamily="34" charset="0"/>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8433" name="Rectangle 1"/>
          <p:cNvSpPr>
            <a:spLocks noGrp="1"/>
          </p:cNvSpPr>
          <p:nvPr>
            <p:ph type="sldNum" sz="quarter" idx="2"/>
          </p:nvPr>
        </p:nvSpPr>
        <p:spPr bwMode="auto">
          <a:xfrm>
            <a:off x="119063" y="6297613"/>
            <a:ext cx="293687" cy="280987"/>
          </a:xfrm>
          <a:prstGeom prst="rect">
            <a:avLst/>
          </a:prstGeom>
          <a:noFill/>
          <a:ln w="12700" cap="flat" cmpd="sng">
            <a:noFill/>
            <a:prstDash val="solid"/>
            <a:miter lim="400000"/>
            <a:headEnd type="none" w="med" len="med"/>
            <a:tailEnd type="none" w="med" len="med"/>
          </a:ln>
          <a:effectLst/>
        </p:spPr>
        <p:txBody>
          <a:bodyPr vert="horz" wrap="none" lIns="45720" tIns="45720" rIns="45720" bIns="45720" numCol="1" anchor="ctr" anchorCtr="0" compatLnSpc="1">
            <a:prstTxWarp prst="textNoShape">
              <a:avLst/>
            </a:prstTxWarp>
          </a:bodyPr>
          <a:lstStyle>
            <a:lvl1pPr algn="ctr">
              <a:defRPr sz="1400" b="1">
                <a:solidFill>
                  <a:srgbClr val="775F55"/>
                </a:solidFill>
                <a:latin typeface="Tw Cen MT" pitchFamily="34" charset="0"/>
                <a:sym typeface="Tw Cen MT" pitchFamily="34" charset="0"/>
              </a:defRPr>
            </a:lvl1pPr>
          </a:lstStyle>
          <a:p>
            <a:fld id="{1EA9C25E-7132-4576-A510-C57AB434E98E}" type="slidenum">
              <a:rPr lang="ar-JO"/>
              <a:pPr/>
              <a:t>‹#›</a:t>
            </a:fld>
            <a:endParaRPr lang="ar-JO"/>
          </a:p>
        </p:txBody>
      </p:sp>
    </p:spTree>
    <p:extLst>
      <p:ext uri="{BB962C8B-B14F-4D97-AF65-F5344CB8AC3E}">
        <p14:creationId xmlns:p14="http://schemas.microsoft.com/office/powerpoint/2010/main" val="109121531"/>
      </p:ext>
    </p:extLst>
  </p:cSld>
  <p:clrMap bg1="dk2" tx1="lt1" bg2="dk1" tx2="lt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Lst>
  <p:txStyles>
    <p:titleStyle>
      <a:lvl1pPr algn="ctr" rtl="0" fontAlgn="base" hangingPunct="0">
        <a:spcBef>
          <a:spcPct val="0"/>
        </a:spcBef>
        <a:spcAft>
          <a:spcPct val="0"/>
        </a:spcAft>
        <a:defRPr sz="4000" b="1">
          <a:solidFill>
            <a:srgbClr val="FFFFFF"/>
          </a:solidFill>
          <a:effectLst>
            <a:outerShdw blurRad="38100" dist="38100" dir="2700000" algn="tl">
              <a:srgbClr val="C0C0C0"/>
            </a:outerShdw>
          </a:effectLst>
          <a:latin typeface="+mj-lt"/>
          <a:ea typeface="+mj-ea"/>
          <a:cs typeface="+mj-cs"/>
          <a:sym typeface="Arial" pitchFamily="34" charset="0"/>
        </a:defRPr>
      </a:lvl1pPr>
      <a:lvl2pPr algn="ctr" rtl="0" fontAlgn="base" hangingPunct="0">
        <a:spcBef>
          <a:spcPct val="0"/>
        </a:spcBef>
        <a:spcAft>
          <a:spcPct val="0"/>
        </a:spcAft>
        <a:defRPr sz="4000" b="1">
          <a:solidFill>
            <a:srgbClr val="FFFFFF"/>
          </a:solidFill>
          <a:effectLst>
            <a:outerShdw blurRad="38100" dist="38100" dir="2700000" algn="tl">
              <a:srgbClr val="C0C0C0"/>
            </a:outerShdw>
          </a:effectLst>
          <a:latin typeface="Arial" pitchFamily="34" charset="0"/>
          <a:cs typeface="Arial" pitchFamily="34" charset="0"/>
          <a:sym typeface="Arial" pitchFamily="34" charset="0"/>
        </a:defRPr>
      </a:lvl2pPr>
      <a:lvl3pPr algn="ctr" rtl="0" fontAlgn="base" hangingPunct="0">
        <a:spcBef>
          <a:spcPct val="0"/>
        </a:spcBef>
        <a:spcAft>
          <a:spcPct val="0"/>
        </a:spcAft>
        <a:defRPr sz="4000" b="1">
          <a:solidFill>
            <a:srgbClr val="FFFFFF"/>
          </a:solidFill>
          <a:effectLst>
            <a:outerShdw blurRad="38100" dist="38100" dir="2700000" algn="tl">
              <a:srgbClr val="C0C0C0"/>
            </a:outerShdw>
          </a:effectLst>
          <a:latin typeface="Arial" pitchFamily="34" charset="0"/>
          <a:cs typeface="Arial" pitchFamily="34" charset="0"/>
          <a:sym typeface="Arial" pitchFamily="34" charset="0"/>
        </a:defRPr>
      </a:lvl3pPr>
      <a:lvl4pPr algn="ctr" rtl="0" fontAlgn="base" hangingPunct="0">
        <a:spcBef>
          <a:spcPct val="0"/>
        </a:spcBef>
        <a:spcAft>
          <a:spcPct val="0"/>
        </a:spcAft>
        <a:defRPr sz="4000" b="1">
          <a:solidFill>
            <a:srgbClr val="FFFFFF"/>
          </a:solidFill>
          <a:effectLst>
            <a:outerShdw blurRad="38100" dist="38100" dir="2700000" algn="tl">
              <a:srgbClr val="C0C0C0"/>
            </a:outerShdw>
          </a:effectLst>
          <a:latin typeface="Arial" pitchFamily="34" charset="0"/>
          <a:cs typeface="Arial" pitchFamily="34" charset="0"/>
          <a:sym typeface="Arial" pitchFamily="34" charset="0"/>
        </a:defRPr>
      </a:lvl4pPr>
      <a:lvl5pPr algn="ctr" rtl="0" fontAlgn="base" hangingPunct="0">
        <a:spcBef>
          <a:spcPct val="0"/>
        </a:spcBef>
        <a:spcAft>
          <a:spcPct val="0"/>
        </a:spcAft>
        <a:defRPr sz="4000" b="1">
          <a:solidFill>
            <a:srgbClr val="FFFFFF"/>
          </a:solidFill>
          <a:effectLst>
            <a:outerShdw blurRad="38100" dist="38100" dir="2700000" algn="tl">
              <a:srgbClr val="C0C0C0"/>
            </a:outerShdw>
          </a:effectLst>
          <a:latin typeface="Arial" pitchFamily="34" charset="0"/>
          <a:cs typeface="Arial" pitchFamily="34" charset="0"/>
          <a:sym typeface="Arial" pitchFamily="34" charset="0"/>
        </a:defRPr>
      </a:lvl5pPr>
      <a:lvl6pPr marL="457200" algn="ctr" rtl="0" fontAlgn="base" hangingPunct="0">
        <a:spcBef>
          <a:spcPct val="0"/>
        </a:spcBef>
        <a:spcAft>
          <a:spcPct val="0"/>
        </a:spcAft>
        <a:defRPr sz="4000" b="1">
          <a:solidFill>
            <a:srgbClr val="FFFFFF"/>
          </a:solidFill>
          <a:effectLst>
            <a:outerShdw blurRad="38100" dist="38100" dir="2700000" algn="tl">
              <a:srgbClr val="C0C0C0"/>
            </a:outerShdw>
          </a:effectLst>
          <a:latin typeface="Arial" pitchFamily="34" charset="0"/>
          <a:cs typeface="Arial" pitchFamily="34" charset="0"/>
          <a:sym typeface="Arial" pitchFamily="34" charset="0"/>
        </a:defRPr>
      </a:lvl6pPr>
      <a:lvl7pPr marL="914400" algn="ctr" rtl="0" fontAlgn="base" hangingPunct="0">
        <a:spcBef>
          <a:spcPct val="0"/>
        </a:spcBef>
        <a:spcAft>
          <a:spcPct val="0"/>
        </a:spcAft>
        <a:defRPr sz="4000" b="1">
          <a:solidFill>
            <a:srgbClr val="FFFFFF"/>
          </a:solidFill>
          <a:effectLst>
            <a:outerShdw blurRad="38100" dist="38100" dir="2700000" algn="tl">
              <a:srgbClr val="C0C0C0"/>
            </a:outerShdw>
          </a:effectLst>
          <a:latin typeface="Arial" pitchFamily="34" charset="0"/>
          <a:cs typeface="Arial" pitchFamily="34" charset="0"/>
          <a:sym typeface="Arial" pitchFamily="34" charset="0"/>
        </a:defRPr>
      </a:lvl7pPr>
      <a:lvl8pPr marL="1371600" algn="ctr" rtl="0" fontAlgn="base" hangingPunct="0">
        <a:spcBef>
          <a:spcPct val="0"/>
        </a:spcBef>
        <a:spcAft>
          <a:spcPct val="0"/>
        </a:spcAft>
        <a:defRPr sz="4000" b="1">
          <a:solidFill>
            <a:srgbClr val="FFFFFF"/>
          </a:solidFill>
          <a:effectLst>
            <a:outerShdw blurRad="38100" dist="38100" dir="2700000" algn="tl">
              <a:srgbClr val="C0C0C0"/>
            </a:outerShdw>
          </a:effectLst>
          <a:latin typeface="Arial" pitchFamily="34" charset="0"/>
          <a:cs typeface="Arial" pitchFamily="34" charset="0"/>
          <a:sym typeface="Arial" pitchFamily="34" charset="0"/>
        </a:defRPr>
      </a:lvl8pPr>
      <a:lvl9pPr marL="1828800" algn="ctr" rtl="0" fontAlgn="base" hangingPunct="0">
        <a:spcBef>
          <a:spcPct val="0"/>
        </a:spcBef>
        <a:spcAft>
          <a:spcPct val="0"/>
        </a:spcAft>
        <a:defRPr sz="4000" b="1">
          <a:solidFill>
            <a:srgbClr val="FFFFFF"/>
          </a:solidFill>
          <a:effectLst>
            <a:outerShdw blurRad="38100" dist="38100" dir="2700000" algn="tl">
              <a:srgbClr val="C0C0C0"/>
            </a:outerShdw>
          </a:effectLst>
          <a:latin typeface="Arial" pitchFamily="34" charset="0"/>
          <a:cs typeface="Arial" pitchFamily="34" charset="0"/>
          <a:sym typeface="Arial" pitchFamily="34" charset="0"/>
        </a:defRPr>
      </a:lvl9pPr>
    </p:titleStyle>
    <p:bodyStyle>
      <a:lvl1pPr marL="342900" indent="-342900" algn="l" rtl="0" fontAlgn="base" hangingPunct="0">
        <a:spcBef>
          <a:spcPts val="700"/>
        </a:spcBef>
        <a:spcAft>
          <a:spcPct val="0"/>
        </a:spcAft>
        <a:buClr>
          <a:srgbClr val="FFCC66"/>
        </a:buClr>
        <a:buSzPct val="80000"/>
        <a:buChar char="■"/>
        <a:defRPr sz="3200" b="1">
          <a:solidFill>
            <a:srgbClr val="FFFFFF"/>
          </a:solidFill>
          <a:effectLst>
            <a:outerShdw blurRad="38100" dist="38100" dir="2700000" algn="tl">
              <a:srgbClr val="C0C0C0"/>
            </a:outerShdw>
          </a:effectLst>
          <a:latin typeface="+mn-lt"/>
          <a:ea typeface="+mn-ea"/>
          <a:cs typeface="+mn-cs"/>
          <a:sym typeface="Arial" pitchFamily="34" charset="0"/>
        </a:defRPr>
      </a:lvl1pPr>
      <a:lvl2pPr marL="782638" indent="-325438"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C0C0C0"/>
            </a:outerShdw>
          </a:effectLst>
          <a:latin typeface="+mn-lt"/>
          <a:cs typeface="+mn-cs"/>
          <a:sym typeface="Arial" pitchFamily="34" charset="0"/>
        </a:defRPr>
      </a:lvl2pPr>
      <a:lvl3pPr marL="1219200" indent="-304800"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C0C0C0"/>
            </a:outerShdw>
          </a:effectLst>
          <a:latin typeface="+mn-lt"/>
          <a:cs typeface="+mn-cs"/>
          <a:sym typeface="Arial" pitchFamily="34" charset="0"/>
        </a:defRPr>
      </a:lvl3pPr>
      <a:lvl4pPr marL="17367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C0C0C0"/>
            </a:outerShdw>
          </a:effectLst>
          <a:latin typeface="+mn-lt"/>
          <a:cs typeface="+mn-cs"/>
          <a:sym typeface="Arial" pitchFamily="34" charset="0"/>
        </a:defRPr>
      </a:lvl4pPr>
      <a:lvl5pPr marL="21939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C0C0C0"/>
            </a:outerShdw>
          </a:effectLst>
          <a:latin typeface="+mn-lt"/>
          <a:cs typeface="+mn-cs"/>
          <a:sym typeface="Arial" pitchFamily="34" charset="0"/>
        </a:defRPr>
      </a:lvl5pPr>
      <a:lvl6pPr marL="26511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C0C0C0"/>
            </a:outerShdw>
          </a:effectLst>
          <a:latin typeface="+mn-lt"/>
          <a:cs typeface="+mn-cs"/>
          <a:sym typeface="Arial" pitchFamily="34" charset="0"/>
        </a:defRPr>
      </a:lvl6pPr>
      <a:lvl7pPr marL="31083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C0C0C0"/>
            </a:outerShdw>
          </a:effectLst>
          <a:latin typeface="+mn-lt"/>
          <a:cs typeface="+mn-cs"/>
          <a:sym typeface="Arial" pitchFamily="34" charset="0"/>
        </a:defRPr>
      </a:lvl7pPr>
      <a:lvl8pPr marL="35655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C0C0C0"/>
            </a:outerShdw>
          </a:effectLst>
          <a:latin typeface="+mn-lt"/>
          <a:cs typeface="+mn-cs"/>
          <a:sym typeface="Arial" pitchFamily="34" charset="0"/>
        </a:defRPr>
      </a:lvl8pPr>
      <a:lvl9pPr marL="40227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C0C0C0"/>
            </a:outerShdw>
          </a:effectLst>
          <a:latin typeface="+mn-lt"/>
          <a:cs typeface="+mn-cs"/>
          <a:sym typeface="Arial" pitchFamily="34" charset="0"/>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9697" name="Rectangle 1"/>
          <p:cNvSpPr>
            <a:spLocks noGrp="1"/>
          </p:cNvSpPr>
          <p:nvPr>
            <p:ph type="title"/>
          </p:nvPr>
        </p:nvSpPr>
        <p:spPr bwMode="auto">
          <a:xfrm>
            <a:off x="685800" y="2130425"/>
            <a:ext cx="7772400" cy="1470025"/>
          </a:xfrm>
          <a:prstGeom prst="rect">
            <a:avLst/>
          </a:prstGeom>
          <a:noFill/>
          <a:ln w="12700" cap="flat" cmpd="sng">
            <a:noFill/>
            <a:prstDash val="solid"/>
            <a:miter lim="400000"/>
            <a:headEnd type="none" w="med" len="med"/>
            <a:tailEnd type="none" w="med" len="med"/>
          </a:ln>
          <a:effectLst/>
        </p:spPr>
        <p:txBody>
          <a:bodyPr vert="horz" wrap="square" lIns="45720" tIns="45720" rIns="45720" bIns="45720" numCol="1" anchor="ctr" anchorCtr="0" compatLnSpc="1">
            <a:prstTxWarp prst="textNoShape">
              <a:avLst/>
            </a:prstTxWarp>
          </a:bodyPr>
          <a:lstStyle/>
          <a:p>
            <a:pPr lvl="0"/>
            <a:r>
              <a:rPr lang="ar-JO" dirty="0">
                <a:sym typeface="Arial" pitchFamily="34" charset="0"/>
              </a:rPr>
              <a:t>Click to edit Template title style</a:t>
            </a:r>
          </a:p>
        </p:txBody>
      </p:sp>
      <p:sp>
        <p:nvSpPr>
          <p:cNvPr id="29698" name="Rectangle 2"/>
          <p:cNvSpPr>
            <a:spLocks noGrp="1"/>
          </p:cNvSpPr>
          <p:nvPr>
            <p:ph type="body" sz="quarter" idx="1"/>
          </p:nvPr>
        </p:nvSpPr>
        <p:spPr bwMode="auto">
          <a:xfrm>
            <a:off x="1371600" y="3886200"/>
            <a:ext cx="6400800" cy="1752600"/>
          </a:xfrm>
          <a:prstGeom prst="rect">
            <a:avLst/>
          </a:prstGeom>
          <a:noFill/>
          <a:ln w="12700" cap="flat" cmpd="sng">
            <a:noFill/>
            <a:prstDash val="solid"/>
            <a:miter lim="400000"/>
            <a:headEnd type="none" w="med" len="med"/>
            <a:tailEnd type="none" w="med" len="med"/>
          </a:ln>
          <a:effectLst/>
        </p:spPr>
        <p:txBody>
          <a:bodyPr vert="horz" wrap="square" lIns="45720" tIns="45720" rIns="45720" bIns="45720" numCol="1" anchor="t" anchorCtr="0" compatLnSpc="1">
            <a:prstTxWarp prst="textNoShape">
              <a:avLst/>
            </a:prstTxWarp>
          </a:bodyPr>
          <a:lstStyle/>
          <a:p>
            <a:pPr lvl="0"/>
            <a:r>
              <a:rPr lang="ar-JO" dirty="0">
                <a:sym typeface="Arial" pitchFamily="34" charset="0"/>
              </a:rPr>
              <a:t>Click to edit Template text styles</a:t>
            </a:r>
          </a:p>
          <a:p>
            <a:pPr lvl="1"/>
            <a:r>
              <a:rPr lang="ar-JO" dirty="0">
                <a:sym typeface="Arial" pitchFamily="34" charset="0"/>
              </a:rPr>
              <a:t>Second level</a:t>
            </a:r>
          </a:p>
          <a:p>
            <a:pPr lvl="2"/>
            <a:r>
              <a:rPr lang="ar-JO" dirty="0">
                <a:sym typeface="Arial" pitchFamily="34" charset="0"/>
              </a:rPr>
              <a:t>Third level</a:t>
            </a:r>
          </a:p>
          <a:p>
            <a:pPr lvl="3"/>
            <a:r>
              <a:rPr lang="ar-JO" dirty="0">
                <a:sym typeface="Arial" pitchFamily="34" charset="0"/>
              </a:rPr>
              <a:t>Fourth level</a:t>
            </a:r>
          </a:p>
          <a:p>
            <a:pPr lvl="4"/>
            <a:r>
              <a:rPr lang="ar-JO" dirty="0">
                <a:sym typeface="Arial" pitchFamily="34" charset="0"/>
              </a:rPr>
              <a:t>Fifth level</a:t>
            </a:r>
          </a:p>
        </p:txBody>
      </p:sp>
      <p:sp>
        <p:nvSpPr>
          <p:cNvPr id="29699" name="Rectangle 3"/>
          <p:cNvSpPr>
            <a:spLocks noGrp="1"/>
          </p:cNvSpPr>
          <p:nvPr>
            <p:ph type="sldNum" sz="quarter" idx="2"/>
          </p:nvPr>
        </p:nvSpPr>
        <p:spPr bwMode="auto">
          <a:xfrm>
            <a:off x="8175625" y="6248400"/>
            <a:ext cx="280988" cy="285750"/>
          </a:xfrm>
          <a:prstGeom prst="rect">
            <a:avLst/>
          </a:prstGeom>
          <a:noFill/>
          <a:ln w="12700" cap="flat" cmpd="sng">
            <a:noFill/>
            <a:prstDash val="solid"/>
            <a:miter lim="400000"/>
            <a:headEnd type="none" w="med" len="med"/>
            <a:tailEnd type="none" w="med" len="med"/>
          </a:ln>
          <a:effectLst/>
        </p:spPr>
        <p:txBody>
          <a:bodyPr vert="horz" wrap="none" lIns="45720" tIns="45720" rIns="45720" bIns="45720" numCol="1" anchor="t" anchorCtr="0" compatLnSpc="1">
            <a:prstTxWarp prst="textNoShape">
              <a:avLst/>
            </a:prstTxWarp>
          </a:bodyPr>
          <a:lstStyle>
            <a:lvl1pPr algn="r">
              <a:defRPr sz="1400">
                <a:solidFill>
                  <a:srgbClr val="000000"/>
                </a:solidFill>
                <a:latin typeface="Times New Roman" pitchFamily="18" charset="0"/>
                <a:cs typeface="Times New Roman" pitchFamily="18" charset="0"/>
                <a:sym typeface="Times New Roman" pitchFamily="18" charset="0"/>
              </a:defRPr>
            </a:lvl1pPr>
          </a:lstStyle>
          <a:p>
            <a:fld id="{9723412F-D4AC-4AD7-8D30-0CE5AFF38BCC}" type="slidenum">
              <a:rPr lang="ar-JO"/>
              <a:pPr/>
              <a:t>‹#›</a:t>
            </a:fld>
            <a:endParaRPr lang="ar-JO"/>
          </a:p>
        </p:txBody>
      </p:sp>
    </p:spTree>
    <p:extLst>
      <p:ext uri="{BB962C8B-B14F-4D97-AF65-F5344CB8AC3E}">
        <p14:creationId xmlns:p14="http://schemas.microsoft.com/office/powerpoint/2010/main" val="1153820875"/>
      </p:ext>
    </p:extLst>
  </p:cSld>
  <p:clrMap bg1="dk2" tx1="lt1" bg2="dk1" tx2="lt2" accent1="accent1" accent2="accent2" accent3="accent3" accent4="accent4" accent5="accent5" accent6="accent6" hlink="hlink" folHlink="folHlink"/>
  <p:sldLayoutIdLst>
    <p:sldLayoutId id="2147484883" r:id="rId1"/>
    <p:sldLayoutId id="2147484884" r:id="rId2"/>
    <p:sldLayoutId id="2147484885" r:id="rId3"/>
    <p:sldLayoutId id="2147484886" r:id="rId4"/>
    <p:sldLayoutId id="2147484887" r:id="rId5"/>
    <p:sldLayoutId id="2147484888" r:id="rId6"/>
    <p:sldLayoutId id="2147484889" r:id="rId7"/>
    <p:sldLayoutId id="2147484890" r:id="rId8"/>
    <p:sldLayoutId id="2147484891" r:id="rId9"/>
    <p:sldLayoutId id="2147484892" r:id="rId10"/>
    <p:sldLayoutId id="2147484893" r:id="rId11"/>
  </p:sldLayoutIdLst>
  <p:txStyles>
    <p:titleStyle>
      <a:lvl1pPr algn="ctr" rtl="0" fontAlgn="base" hangingPunct="0">
        <a:spcBef>
          <a:spcPct val="0"/>
        </a:spcBef>
        <a:spcAft>
          <a:spcPct val="0"/>
        </a:spcAft>
        <a:defRPr sz="4000" b="1" i="0">
          <a:solidFill>
            <a:srgbClr val="FFFFFF"/>
          </a:solidFill>
          <a:effectLst>
            <a:outerShdw blurRad="38100" dist="38100" dir="2700000" algn="tl">
              <a:srgbClr val="A7A7A7"/>
            </a:outerShdw>
          </a:effectLst>
          <a:latin typeface="Arial" panose="020B0604020202020204" pitchFamily="34" charset="0"/>
          <a:ea typeface="+mj-ea"/>
          <a:cs typeface="Arial" panose="020B0604020202020204" pitchFamily="34" charset="0"/>
          <a:sym typeface="Arial" pitchFamily="34" charset="0"/>
        </a:defRPr>
      </a:lvl1pPr>
      <a:lvl2pPr algn="ctr" rtl="0" fontAlgn="base" hangingPunct="0">
        <a:spcBef>
          <a:spcPct val="0"/>
        </a:spcBef>
        <a:spcAft>
          <a:spcPct val="0"/>
        </a:spcAft>
        <a:defRPr sz="4000" b="1">
          <a:solidFill>
            <a:srgbClr val="FFFFFF"/>
          </a:solidFill>
          <a:effectLst>
            <a:outerShdw blurRad="38100" dist="38100" dir="2700000" algn="tl">
              <a:srgbClr val="A7A7A7"/>
            </a:outerShdw>
          </a:effectLst>
          <a:latin typeface="Arial" pitchFamily="34" charset="0"/>
          <a:cs typeface="Arial" pitchFamily="34" charset="0"/>
          <a:sym typeface="Arial" pitchFamily="34" charset="0"/>
        </a:defRPr>
      </a:lvl2pPr>
      <a:lvl3pPr algn="ctr" rtl="0" fontAlgn="base" hangingPunct="0">
        <a:spcBef>
          <a:spcPct val="0"/>
        </a:spcBef>
        <a:spcAft>
          <a:spcPct val="0"/>
        </a:spcAft>
        <a:defRPr sz="4000" b="1">
          <a:solidFill>
            <a:srgbClr val="FFFFFF"/>
          </a:solidFill>
          <a:effectLst>
            <a:outerShdw blurRad="38100" dist="38100" dir="2700000" algn="tl">
              <a:srgbClr val="A7A7A7"/>
            </a:outerShdw>
          </a:effectLst>
          <a:latin typeface="Arial" pitchFamily="34" charset="0"/>
          <a:cs typeface="Arial" pitchFamily="34" charset="0"/>
          <a:sym typeface="Arial" pitchFamily="34" charset="0"/>
        </a:defRPr>
      </a:lvl3pPr>
      <a:lvl4pPr algn="ctr" rtl="0" fontAlgn="base" hangingPunct="0">
        <a:spcBef>
          <a:spcPct val="0"/>
        </a:spcBef>
        <a:spcAft>
          <a:spcPct val="0"/>
        </a:spcAft>
        <a:defRPr sz="4000" b="1">
          <a:solidFill>
            <a:srgbClr val="FFFFFF"/>
          </a:solidFill>
          <a:effectLst>
            <a:outerShdw blurRad="38100" dist="38100" dir="2700000" algn="tl">
              <a:srgbClr val="A7A7A7"/>
            </a:outerShdw>
          </a:effectLst>
          <a:latin typeface="Arial" pitchFamily="34" charset="0"/>
          <a:cs typeface="Arial" pitchFamily="34" charset="0"/>
          <a:sym typeface="Arial" pitchFamily="34" charset="0"/>
        </a:defRPr>
      </a:lvl4pPr>
      <a:lvl5pPr algn="ctr" rtl="0" fontAlgn="base" hangingPunct="0">
        <a:spcBef>
          <a:spcPct val="0"/>
        </a:spcBef>
        <a:spcAft>
          <a:spcPct val="0"/>
        </a:spcAft>
        <a:defRPr sz="4000" b="1">
          <a:solidFill>
            <a:srgbClr val="FFFFFF"/>
          </a:solidFill>
          <a:effectLst>
            <a:outerShdw blurRad="38100" dist="38100" dir="2700000" algn="tl">
              <a:srgbClr val="A7A7A7"/>
            </a:outerShdw>
          </a:effectLst>
          <a:latin typeface="Arial" pitchFamily="34" charset="0"/>
          <a:cs typeface="Arial" pitchFamily="34" charset="0"/>
          <a:sym typeface="Arial" pitchFamily="34" charset="0"/>
        </a:defRPr>
      </a:lvl5pPr>
      <a:lvl6pPr marL="457200" algn="ctr" rtl="0" fontAlgn="base" hangingPunct="0">
        <a:spcBef>
          <a:spcPct val="0"/>
        </a:spcBef>
        <a:spcAft>
          <a:spcPct val="0"/>
        </a:spcAft>
        <a:defRPr sz="4000" b="1">
          <a:solidFill>
            <a:srgbClr val="FFFFFF"/>
          </a:solidFill>
          <a:effectLst>
            <a:outerShdw blurRad="38100" dist="38100" dir="2700000" algn="tl">
              <a:srgbClr val="A7A7A7"/>
            </a:outerShdw>
          </a:effectLst>
          <a:latin typeface="Arial" pitchFamily="34" charset="0"/>
          <a:cs typeface="Arial" pitchFamily="34" charset="0"/>
          <a:sym typeface="Arial" pitchFamily="34" charset="0"/>
        </a:defRPr>
      </a:lvl6pPr>
      <a:lvl7pPr marL="914400" algn="ctr" rtl="0" fontAlgn="base" hangingPunct="0">
        <a:spcBef>
          <a:spcPct val="0"/>
        </a:spcBef>
        <a:spcAft>
          <a:spcPct val="0"/>
        </a:spcAft>
        <a:defRPr sz="4000" b="1">
          <a:solidFill>
            <a:srgbClr val="FFFFFF"/>
          </a:solidFill>
          <a:effectLst>
            <a:outerShdw blurRad="38100" dist="38100" dir="2700000" algn="tl">
              <a:srgbClr val="A7A7A7"/>
            </a:outerShdw>
          </a:effectLst>
          <a:latin typeface="Arial" pitchFamily="34" charset="0"/>
          <a:cs typeface="Arial" pitchFamily="34" charset="0"/>
          <a:sym typeface="Arial" pitchFamily="34" charset="0"/>
        </a:defRPr>
      </a:lvl7pPr>
      <a:lvl8pPr marL="1371600" algn="ctr" rtl="0" fontAlgn="base" hangingPunct="0">
        <a:spcBef>
          <a:spcPct val="0"/>
        </a:spcBef>
        <a:spcAft>
          <a:spcPct val="0"/>
        </a:spcAft>
        <a:defRPr sz="4000" b="1">
          <a:solidFill>
            <a:srgbClr val="FFFFFF"/>
          </a:solidFill>
          <a:effectLst>
            <a:outerShdw blurRad="38100" dist="38100" dir="2700000" algn="tl">
              <a:srgbClr val="A7A7A7"/>
            </a:outerShdw>
          </a:effectLst>
          <a:latin typeface="Arial" pitchFamily="34" charset="0"/>
          <a:cs typeface="Arial" pitchFamily="34" charset="0"/>
          <a:sym typeface="Arial" pitchFamily="34" charset="0"/>
        </a:defRPr>
      </a:lvl8pPr>
      <a:lvl9pPr marL="1828800" algn="ctr" rtl="0" fontAlgn="base" hangingPunct="0">
        <a:spcBef>
          <a:spcPct val="0"/>
        </a:spcBef>
        <a:spcAft>
          <a:spcPct val="0"/>
        </a:spcAft>
        <a:defRPr sz="4000" b="1">
          <a:solidFill>
            <a:srgbClr val="FFFFFF"/>
          </a:solidFill>
          <a:effectLst>
            <a:outerShdw blurRad="38100" dist="38100" dir="2700000" algn="tl">
              <a:srgbClr val="A7A7A7"/>
            </a:outerShdw>
          </a:effectLst>
          <a:latin typeface="Arial" pitchFamily="34" charset="0"/>
          <a:cs typeface="Arial" pitchFamily="34" charset="0"/>
          <a:sym typeface="Arial" pitchFamily="34" charset="0"/>
        </a:defRPr>
      </a:lvl9pPr>
    </p:titleStyle>
    <p:bodyStyle>
      <a:lvl1pPr marL="342900" indent="-342900" algn="l" rtl="0" fontAlgn="base" hangingPunct="0">
        <a:spcBef>
          <a:spcPts val="700"/>
        </a:spcBef>
        <a:spcAft>
          <a:spcPct val="0"/>
        </a:spcAft>
        <a:buClr>
          <a:srgbClr val="FFCC66"/>
        </a:buClr>
        <a:buSzPct val="80000"/>
        <a:buChar char="■"/>
        <a:defRPr sz="3200" b="1" i="0">
          <a:solidFill>
            <a:srgbClr val="FFFFFF"/>
          </a:solidFill>
          <a:effectLst>
            <a:outerShdw blurRad="38100" dist="38100" dir="2700000" algn="tl">
              <a:srgbClr val="A7A7A7"/>
            </a:outerShdw>
          </a:effectLst>
          <a:latin typeface="Arial" panose="020B0604020202020204" pitchFamily="34" charset="0"/>
          <a:ea typeface="+mn-ea"/>
          <a:cs typeface="Arial" panose="020B0604020202020204" pitchFamily="34" charset="0"/>
          <a:sym typeface="Arial" pitchFamily="34" charset="0"/>
        </a:defRPr>
      </a:lvl1pPr>
      <a:lvl2pPr marL="782638" indent="-325438" algn="l" rtl="0" fontAlgn="base" hangingPunct="0">
        <a:spcBef>
          <a:spcPts val="700"/>
        </a:spcBef>
        <a:spcAft>
          <a:spcPct val="0"/>
        </a:spcAft>
        <a:buClr>
          <a:srgbClr val="FFCC66"/>
        </a:buClr>
        <a:buSzPct val="100000"/>
        <a:buChar char="–"/>
        <a:defRPr sz="3200" b="1" i="0">
          <a:solidFill>
            <a:srgbClr val="FFFFFF"/>
          </a:solidFill>
          <a:effectLst>
            <a:outerShdw blurRad="38100" dist="38100" dir="2700000" algn="tl">
              <a:srgbClr val="A7A7A7"/>
            </a:outerShdw>
          </a:effectLst>
          <a:latin typeface="Arial" panose="020B0604020202020204" pitchFamily="34" charset="0"/>
          <a:cs typeface="Arial" panose="020B0604020202020204" pitchFamily="34" charset="0"/>
          <a:sym typeface="Arial" pitchFamily="34" charset="0"/>
        </a:defRPr>
      </a:lvl2pPr>
      <a:lvl3pPr marL="1219200" indent="-304800" algn="l" rtl="0" fontAlgn="base" hangingPunct="0">
        <a:spcBef>
          <a:spcPts val="700"/>
        </a:spcBef>
        <a:spcAft>
          <a:spcPct val="0"/>
        </a:spcAft>
        <a:buClr>
          <a:srgbClr val="FFCC66"/>
        </a:buClr>
        <a:buSzPct val="100000"/>
        <a:buChar char="▪"/>
        <a:defRPr sz="3200" b="1" i="0">
          <a:solidFill>
            <a:srgbClr val="FFFFFF"/>
          </a:solidFill>
          <a:effectLst>
            <a:outerShdw blurRad="38100" dist="38100" dir="2700000" algn="tl">
              <a:srgbClr val="A7A7A7"/>
            </a:outerShdw>
          </a:effectLst>
          <a:latin typeface="Arial" panose="020B0604020202020204" pitchFamily="34" charset="0"/>
          <a:cs typeface="Arial" panose="020B0604020202020204" pitchFamily="34" charset="0"/>
          <a:sym typeface="Arial" pitchFamily="34" charset="0"/>
        </a:defRPr>
      </a:lvl3pPr>
      <a:lvl4pPr marL="1736725" indent="-365125" algn="l" rtl="0" fontAlgn="base" hangingPunct="0">
        <a:spcBef>
          <a:spcPts val="700"/>
        </a:spcBef>
        <a:spcAft>
          <a:spcPct val="0"/>
        </a:spcAft>
        <a:buClr>
          <a:srgbClr val="FFCC66"/>
        </a:buClr>
        <a:buSzPct val="100000"/>
        <a:buChar char="–"/>
        <a:defRPr sz="3200" b="1" i="0">
          <a:solidFill>
            <a:srgbClr val="FFFFFF"/>
          </a:solidFill>
          <a:effectLst>
            <a:outerShdw blurRad="38100" dist="38100" dir="2700000" algn="tl">
              <a:srgbClr val="A7A7A7"/>
            </a:outerShdw>
          </a:effectLst>
          <a:latin typeface="Arial" panose="020B0604020202020204" pitchFamily="34" charset="0"/>
          <a:cs typeface="Arial" panose="020B0604020202020204" pitchFamily="34" charset="0"/>
          <a:sym typeface="Arial" pitchFamily="34" charset="0"/>
        </a:defRPr>
      </a:lvl4pPr>
      <a:lvl5pPr marL="2193925" indent="-365125" algn="l" rtl="0" fontAlgn="base" hangingPunct="0">
        <a:spcBef>
          <a:spcPts val="700"/>
        </a:spcBef>
        <a:spcAft>
          <a:spcPct val="0"/>
        </a:spcAft>
        <a:buClr>
          <a:srgbClr val="FFCC66"/>
        </a:buClr>
        <a:buSzPct val="100000"/>
        <a:buChar char="▪"/>
        <a:defRPr sz="3200" b="1" i="0">
          <a:solidFill>
            <a:srgbClr val="FFFFFF"/>
          </a:solidFill>
          <a:effectLst>
            <a:outerShdw blurRad="38100" dist="38100" dir="2700000" algn="tl">
              <a:srgbClr val="A7A7A7"/>
            </a:outerShdw>
          </a:effectLst>
          <a:latin typeface="Arial" panose="020B0604020202020204" pitchFamily="34" charset="0"/>
          <a:cs typeface="Arial" panose="020B0604020202020204" pitchFamily="34" charset="0"/>
          <a:sym typeface="Arial" pitchFamily="34" charset="0"/>
        </a:defRPr>
      </a:lvl5pPr>
      <a:lvl6pPr marL="26511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A7A7A7"/>
            </a:outerShdw>
          </a:effectLst>
          <a:latin typeface="+mn-lt"/>
          <a:cs typeface="+mn-cs"/>
          <a:sym typeface="Arial" pitchFamily="34" charset="0"/>
        </a:defRPr>
      </a:lvl6pPr>
      <a:lvl7pPr marL="31083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A7A7A7"/>
            </a:outerShdw>
          </a:effectLst>
          <a:latin typeface="+mn-lt"/>
          <a:cs typeface="+mn-cs"/>
          <a:sym typeface="Arial" pitchFamily="34" charset="0"/>
        </a:defRPr>
      </a:lvl7pPr>
      <a:lvl8pPr marL="35655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A7A7A7"/>
            </a:outerShdw>
          </a:effectLst>
          <a:latin typeface="+mn-lt"/>
          <a:cs typeface="+mn-cs"/>
          <a:sym typeface="Arial" pitchFamily="34" charset="0"/>
        </a:defRPr>
      </a:lvl8pPr>
      <a:lvl9pPr marL="4022725" indent="-365125" algn="l" rtl="0" fontAlgn="base" hangingPunct="0">
        <a:spcBef>
          <a:spcPts val="700"/>
        </a:spcBef>
        <a:spcAft>
          <a:spcPct val="0"/>
        </a:spcAft>
        <a:buClr>
          <a:srgbClr val="FFCC66"/>
        </a:buClr>
        <a:buSzPct val="100000"/>
        <a:buChar char="▪"/>
        <a:defRPr sz="3200" b="1">
          <a:solidFill>
            <a:srgbClr val="FFFFFF"/>
          </a:solidFill>
          <a:effectLst>
            <a:outerShdw blurRad="38100" dist="38100" dir="2700000" algn="tl">
              <a:srgbClr val="A7A7A7"/>
            </a:outerShdw>
          </a:effectLst>
          <a:latin typeface="+mn-lt"/>
          <a:cs typeface="+mn-cs"/>
          <a:sym typeface="Arial" pitchFamily="34" charset="0"/>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0"/>
            <a:ext cx="8839200" cy="6858000"/>
            <a:chOff x="0" y="0"/>
            <a:chExt cx="5568" cy="4320"/>
          </a:xfrm>
        </p:grpSpPr>
        <p:grpSp>
          <p:nvGrpSpPr>
            <p:cNvPr id="122888" name="Group 3"/>
            <p:cNvGrpSpPr>
              <a:grpSpLocks/>
            </p:cNvGrpSpPr>
            <p:nvPr userDrawn="1"/>
          </p:nvGrpSpPr>
          <p:grpSpPr bwMode="auto">
            <a:xfrm>
              <a:off x="0" y="0"/>
              <a:ext cx="3216" cy="3072"/>
              <a:chOff x="0" y="0"/>
              <a:chExt cx="2928" cy="2784"/>
            </a:xfrm>
          </p:grpSpPr>
          <p:sp>
            <p:nvSpPr>
              <p:cNvPr id="12290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4"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22889" name="Group 9"/>
            <p:cNvGrpSpPr>
              <a:grpSpLocks/>
            </p:cNvGrpSpPr>
            <p:nvPr userDrawn="1"/>
          </p:nvGrpSpPr>
          <p:grpSpPr bwMode="auto">
            <a:xfrm>
              <a:off x="2016" y="2016"/>
              <a:ext cx="2448" cy="2304"/>
              <a:chOff x="0" y="0"/>
              <a:chExt cx="2928" cy="2784"/>
            </a:xfrm>
          </p:grpSpPr>
          <p:sp>
            <p:nvSpPr>
              <p:cNvPr id="12289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22890" name="Group 15"/>
            <p:cNvGrpSpPr>
              <a:grpSpLocks/>
            </p:cNvGrpSpPr>
            <p:nvPr userDrawn="1"/>
          </p:nvGrpSpPr>
          <p:grpSpPr bwMode="auto">
            <a:xfrm>
              <a:off x="2832" y="96"/>
              <a:ext cx="2736" cy="2592"/>
              <a:chOff x="0" y="0"/>
              <a:chExt cx="2928" cy="2784"/>
            </a:xfrm>
          </p:grpSpPr>
          <p:sp>
            <p:nvSpPr>
              <p:cNvPr id="12289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12288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F702CF12-1992-C940-9F76-8EB37D5591C0}" type="slidenum">
              <a:rPr lang="en-US"/>
              <a:pPr>
                <a:defRPr/>
              </a:pPr>
              <a:t>‹#›</a:t>
            </a:fld>
            <a:endParaRPr lang="en-US"/>
          </a:p>
        </p:txBody>
      </p:sp>
    </p:spTree>
    <p:extLst>
      <p:ext uri="{BB962C8B-B14F-4D97-AF65-F5344CB8AC3E}">
        <p14:creationId xmlns:p14="http://schemas.microsoft.com/office/powerpoint/2010/main" val="1464333918"/>
      </p:ext>
    </p:extLst>
  </p:cSld>
  <p:clrMap bg1="dk2" tx1="lt1" bg2="dk1" tx2="lt2" accent1="accent1" accent2="accent2" accent3="accent3" accent4="accent4" accent5="accent5" accent6="accent6" hlink="hlink" folHlink="folHlink"/>
  <p:sldLayoutIdLst>
    <p:sldLayoutId id="2147484907" r:id="rId1"/>
    <p:sldLayoutId id="2147484908" r:id="rId2"/>
    <p:sldLayoutId id="2147484909" r:id="rId3"/>
    <p:sldLayoutId id="2147484910" r:id="rId4"/>
    <p:sldLayoutId id="2147484911" r:id="rId5"/>
    <p:sldLayoutId id="2147484912" r:id="rId6"/>
    <p:sldLayoutId id="2147484913" r:id="rId7"/>
    <p:sldLayoutId id="2147484914" r:id="rId8"/>
    <p:sldLayoutId id="2147484915" r:id="rId9"/>
    <p:sldLayoutId id="2147484916" r:id="rId10"/>
    <p:sldLayoutId id="214748491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EC1564BD-B0DD-1742-808E-99D8D2D499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7458" name="Group 2"/>
          <p:cNvGrpSpPr>
            <a:grpSpLocks/>
          </p:cNvGrpSpPr>
          <p:nvPr/>
        </p:nvGrpSpPr>
        <p:grpSpPr bwMode="auto">
          <a:xfrm>
            <a:off x="0" y="0"/>
            <a:ext cx="8839200" cy="6858000"/>
            <a:chOff x="0" y="0"/>
            <a:chExt cx="5568" cy="4320"/>
          </a:xfrm>
        </p:grpSpPr>
        <p:grpSp>
          <p:nvGrpSpPr>
            <p:cNvPr id="147464" name="Group 3"/>
            <p:cNvGrpSpPr>
              <a:grpSpLocks/>
            </p:cNvGrpSpPr>
            <p:nvPr userDrawn="1"/>
          </p:nvGrpSpPr>
          <p:grpSpPr bwMode="auto">
            <a:xfrm>
              <a:off x="0" y="0"/>
              <a:ext cx="3216" cy="3072"/>
              <a:chOff x="0" y="0"/>
              <a:chExt cx="2928" cy="2784"/>
            </a:xfrm>
          </p:grpSpPr>
          <p:sp>
            <p:nvSpPr>
              <p:cNvPr id="147477"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8"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9"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80"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81"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47465" name="Group 9"/>
            <p:cNvGrpSpPr>
              <a:grpSpLocks/>
            </p:cNvGrpSpPr>
            <p:nvPr userDrawn="1"/>
          </p:nvGrpSpPr>
          <p:grpSpPr bwMode="auto">
            <a:xfrm>
              <a:off x="2016" y="2016"/>
              <a:ext cx="2448" cy="2304"/>
              <a:chOff x="0" y="0"/>
              <a:chExt cx="2928" cy="2784"/>
            </a:xfrm>
          </p:grpSpPr>
          <p:sp>
            <p:nvSpPr>
              <p:cNvPr id="147472"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4"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6"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47466" name="Group 15"/>
            <p:cNvGrpSpPr>
              <a:grpSpLocks/>
            </p:cNvGrpSpPr>
            <p:nvPr userDrawn="1"/>
          </p:nvGrpSpPr>
          <p:grpSpPr bwMode="auto">
            <a:xfrm>
              <a:off x="2832" y="96"/>
              <a:ext cx="2736" cy="2592"/>
              <a:chOff x="0" y="0"/>
              <a:chExt cx="2928" cy="2784"/>
            </a:xfrm>
          </p:grpSpPr>
          <p:sp>
            <p:nvSpPr>
              <p:cNvPr id="147467"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68"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69"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0"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1"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147459"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7460"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F0C166AC-0CD4-A44C-B972-0F2BC28AD730}" type="slidenum">
              <a:rPr lang="en-US"/>
              <a:pPr>
                <a:defRPr/>
              </a:pPr>
              <a:t>‹#›</a:t>
            </a:fld>
            <a:endParaRPr lang="en-US"/>
          </a:p>
        </p:txBody>
      </p:sp>
    </p:spTree>
    <p:extLst>
      <p:ext uri="{BB962C8B-B14F-4D97-AF65-F5344CB8AC3E}">
        <p14:creationId xmlns:p14="http://schemas.microsoft.com/office/powerpoint/2010/main" val="2336816203"/>
      </p:ext>
    </p:extLst>
  </p:cSld>
  <p:clrMap bg1="dk2" tx1="lt1" bg2="dk1" tx2="lt2" accent1="accent1" accent2="accent2" accent3="accent3" accent4="accent4" accent5="accent5" accent6="accent6" hlink="hlink" folHlink="folHlink"/>
  <p:sldLayoutIdLst>
    <p:sldLayoutId id="2147484919" r:id="rId1"/>
    <p:sldLayoutId id="2147484920" r:id="rId2"/>
    <p:sldLayoutId id="2147484921" r:id="rId3"/>
    <p:sldLayoutId id="2147484922" r:id="rId4"/>
    <p:sldLayoutId id="2147484923" r:id="rId5"/>
    <p:sldLayoutId id="2147484924" r:id="rId6"/>
    <p:sldLayoutId id="2147484925" r:id="rId7"/>
    <p:sldLayoutId id="2147484926" r:id="rId8"/>
    <p:sldLayoutId id="2147484927" r:id="rId9"/>
    <p:sldLayoutId id="2147484928" r:id="rId10"/>
    <p:sldLayoutId id="214748492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01047904"/>
      </p:ext>
    </p:extLst>
  </p:cSld>
  <p:clrMap bg1="lt1" tx1="dk1" bg2="lt2" tx2="dk2" accent1="accent1" accent2="accent2" accent3="accent3" accent4="accent4" accent5="accent5" accent6="accent6" hlink="hlink" folHlink="folHlink"/>
  <p:sldLayoutIdLst>
    <p:sldLayoutId id="2147484943"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 id="2147484954" r:id="rId12"/>
    <p:sldLayoutId id="214748495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4360562"/>
      </p:ext>
    </p:extLst>
  </p:cSld>
  <p:clrMap bg1="lt1" tx1="dk1" bg2="lt2" tx2="dk2" accent1="accent1" accent2="accent2" accent3="accent3" accent4="accent4" accent5="accent5" accent6="accent6" hlink="hlink" folHlink="folHlink"/>
  <p:sldLayoutIdLst>
    <p:sldLayoutId id="2147484957" r:id="rId1"/>
    <p:sldLayoutId id="2147484958" r:id="rId2"/>
    <p:sldLayoutId id="2147484959" r:id="rId3"/>
    <p:sldLayoutId id="2147484960" r:id="rId4"/>
    <p:sldLayoutId id="2147484961" r:id="rId5"/>
    <p:sldLayoutId id="2147484962" r:id="rId6"/>
    <p:sldLayoutId id="2147484963" r:id="rId7"/>
    <p:sldLayoutId id="2147484964" r:id="rId8"/>
    <p:sldLayoutId id="2147484965" r:id="rId9"/>
    <p:sldLayoutId id="2147484966" r:id="rId10"/>
    <p:sldLayoutId id="2147484967" r:id="rId11"/>
    <p:sldLayoutId id="2147484968"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66992653"/>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89568533"/>
      </p:ext>
    </p:extLst>
  </p:cSld>
  <p:clrMap bg1="lt1" tx1="dk1" bg2="lt2" tx2="dk2" accent1="accent1" accent2="accent2" accent3="accent3" accent4="accent4" accent5="accent5" accent6="accent6" hlink="hlink" folHlink="folHlink"/>
  <p:sldLayoutIdLst>
    <p:sldLayoutId id="214748498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 id="2147484993"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8786C52-BB26-4A40-A2AD-FB18FAAE27AD}" type="slidenum">
              <a:rPr lang="en-US"/>
              <a:pPr>
                <a:defRPr/>
              </a:pPr>
              <a:t>‹#›</a:t>
            </a:fld>
            <a:endParaRPr lang="en-US"/>
          </a:p>
        </p:txBody>
      </p:sp>
    </p:spTree>
    <p:extLst>
      <p:ext uri="{BB962C8B-B14F-4D97-AF65-F5344CB8AC3E}">
        <p14:creationId xmlns:p14="http://schemas.microsoft.com/office/powerpoint/2010/main" val="3203857043"/>
      </p:ext>
    </p:extLst>
  </p:cSld>
  <p:clrMap bg1="lt1" tx1="dk1" bg2="lt2" tx2="dk2" accent1="accent1" accent2="accent2" accent3="accent3" accent4="accent4" accent5="accent5" accent6="accent6" hlink="hlink" folHlink="folHlink"/>
  <p:sldLayoutIdLst>
    <p:sldLayoutId id="214748499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1590715611"/>
      </p:ext>
    </p:extLst>
  </p:cSld>
  <p:clrMap bg1="lt1" tx1="dk1" bg2="lt2" tx2="dk2" accent1="accent1" accent2="accent2" accent3="accent3" accent4="accent4" accent5="accent5" accent6="accent6" hlink="hlink" folHlink="folHlink"/>
  <p:sldLayoutIdLst>
    <p:sldLayoutId id="2147484997" r:id="rId1"/>
    <p:sldLayoutId id="2147484998" r:id="rId2"/>
    <p:sldLayoutId id="2147484999" r:id="rId3"/>
    <p:sldLayoutId id="2147485000" r:id="rId4"/>
    <p:sldLayoutId id="2147485001" r:id="rId5"/>
    <p:sldLayoutId id="2147485002" r:id="rId6"/>
    <p:sldLayoutId id="2147485003" r:id="rId7"/>
    <p:sldLayoutId id="2147485004" r:id="rId8"/>
    <p:sldLayoutId id="2147485005" r:id="rId9"/>
    <p:sldLayoutId id="2147485006" r:id="rId10"/>
    <p:sldLayoutId id="2147485007" r:id="rId11"/>
    <p:sldLayoutId id="2147485008"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A291E1B9-1CCD-5D43-A57A-F6C0E451475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79079208"/>
      </p:ext>
    </p:extLst>
  </p:cSld>
  <p:clrMap bg1="lt1" tx1="dk1" bg2="lt2" tx2="dk2" accent1="accent1" accent2="accent2" accent3="accent3" accent4="accent4" accent5="accent5" accent6="accent6" hlink="hlink" folHlink="folHlink"/>
  <p:sldLayoutIdLst>
    <p:sldLayoutId id="2147485010" r:id="rId1"/>
    <p:sldLayoutId id="2147485011" r:id="rId2"/>
    <p:sldLayoutId id="2147485012" r:id="rId3"/>
    <p:sldLayoutId id="2147485013" r:id="rId4"/>
    <p:sldLayoutId id="2147485014" r:id="rId5"/>
    <p:sldLayoutId id="2147485015" r:id="rId6"/>
    <p:sldLayoutId id="2147485016" r:id="rId7"/>
    <p:sldLayoutId id="2147485017" r:id="rId8"/>
    <p:sldLayoutId id="2147485018" r:id="rId9"/>
    <p:sldLayoutId id="2147485019" r:id="rId10"/>
    <p:sldLayoutId id="2147485020" r:id="rId11"/>
    <p:sldLayoutId id="2147485021"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charset="0"/>
              </a:defRPr>
            </a:lvl1pPr>
          </a:lstStyle>
          <a:p>
            <a:pPr>
              <a:defRPr/>
            </a:pPr>
            <a:fld id="{F5E64C99-B2A9-3242-B7AF-9AE806759E8F}" type="slidenum">
              <a:rPr lang="en-US"/>
              <a:pPr>
                <a:defRPr/>
              </a:pPr>
              <a:t>‹#›</a:t>
            </a:fld>
            <a:endParaRPr lang="en-US"/>
          </a:p>
        </p:txBody>
      </p:sp>
      <p:grpSp>
        <p:nvGrpSpPr>
          <p:cNvPr id="2560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grpSp>
      <p:sp>
        <p:nvSpPr>
          <p:cNvPr id="25608"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4072957919"/>
      </p:ext>
    </p:extLst>
  </p:cSld>
  <p:clrMap bg1="dk2" tx1="lt1" bg2="dk1" tx2="lt2" accent1="accent1" accent2="accent2" accent3="accent3" accent4="accent4" accent5="accent5" accent6="accent6" hlink="hlink" folHlink="folHlink"/>
  <p:sldLayoutIdLst>
    <p:sldLayoutId id="2147485023"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4886520"/>
      </p:ext>
    </p:extLst>
  </p:cSld>
  <p:clrMap bg1="dk2" tx1="lt1" bg2="dk1" tx2="lt2" accent1="accent1" accent2="accent2" accent3="accent3" accent4="accent4" accent5="accent5" accent6="accent6" hlink="hlink" folHlink="folHlink"/>
  <p:sldLayoutIdLst>
    <p:sldLayoutId id="2147485025" r:id="rId1"/>
    <p:sldLayoutId id="2147485026" r:id="rId2"/>
    <p:sldLayoutId id="2147485027" r:id="rId3"/>
    <p:sldLayoutId id="2147485028" r:id="rId4"/>
    <p:sldLayoutId id="2147485029" r:id="rId5"/>
    <p:sldLayoutId id="2147485030" r:id="rId6"/>
    <p:sldLayoutId id="2147485031" r:id="rId7"/>
    <p:sldLayoutId id="2147485032" r:id="rId8"/>
    <p:sldLayoutId id="2147485033" r:id="rId9"/>
    <p:sldLayoutId id="2147485034" r:id="rId10"/>
    <p:sldLayoutId id="2147485035" r:id="rId11"/>
  </p:sldLayoutIdLst>
  <p:txStyles>
    <p:titleStyle>
      <a:lvl1pPr algn="ctr" rtl="0" eaLnBrk="0" fontAlgn="base" hangingPunct="0">
        <a:spcBef>
          <a:spcPct val="0"/>
        </a:spcBef>
        <a:spcAft>
          <a:spcPct val="0"/>
        </a:spcAft>
        <a:defRPr sz="4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lr>
          <a:schemeClr val="hlink"/>
        </a:buClr>
        <a:buFont typeface="Wingding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lr>
          <a:schemeClr va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3380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BE4D5B15-254B-3A4E-BD8E-7808DB27ACD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5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4" charset="-128"/>
          <a:cs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4"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4" charset="-128"/>
          <a:cs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4" charset="-128"/>
          <a:cs typeface="ＭＳ Ｐゴシック" pitchFamily="-112" charset="-128"/>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cs typeface="+mn-cs"/>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cs typeface="+mn-cs"/>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charset="0"/>
              </a:defRPr>
            </a:lvl1pPr>
          </a:lstStyle>
          <a:p>
            <a:pPr>
              <a:defRPr/>
            </a:pPr>
            <a:fld id="{F5E64C99-B2A9-3242-B7AF-9AE806759E8F}" type="slidenum">
              <a:rPr lang="en-US"/>
              <a:pPr>
                <a:defRPr/>
              </a:pPr>
              <a:t>‹#›</a:t>
            </a:fld>
            <a:endParaRPr lang="en-US"/>
          </a:p>
        </p:txBody>
      </p:sp>
      <p:grpSp>
        <p:nvGrpSpPr>
          <p:cNvPr id="2"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cs typeface="+mn-cs"/>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cs typeface="+mn-cs"/>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cs typeface="+mn-cs"/>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cs typeface="+mn-cs"/>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cs typeface="+mn-cs"/>
              </a:endParaRPr>
            </a:p>
          </p:txBody>
        </p:sp>
      </p:grpSp>
      <p:sp>
        <p:nvSpPr>
          <p:cNvPr id="25608"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986812085"/>
      </p:ext>
    </p:extLst>
  </p:cSld>
  <p:clrMap bg1="dk2" tx1="lt1" bg2="dk1" tx2="lt2" accent1="accent1" accent2="accent2" accent3="accent3" accent4="accent4" accent5="accent5" accent6="accent6" hlink="hlink" folHlink="folHlink"/>
  <p:sldLayoutIdLst>
    <p:sldLayoutId id="214748503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6626"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00" y="1755775"/>
            <a:ext cx="1096963" cy="55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7"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8"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9"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30"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a:latin typeface="Calisto MT"/>
              <a:cs typeface="ＭＳ Ｐゴシック"/>
            </a:endParaRPr>
          </a:p>
        </p:txBody>
      </p:sp>
      <p:sp>
        <p:nvSpPr>
          <p:cNvPr id="11"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a:latin typeface="Calisto MT"/>
              <a:cs typeface="ＭＳ Ｐゴシック"/>
            </a:endParaRPr>
          </a:p>
        </p:txBody>
      </p:sp>
      <p:sp>
        <p:nvSpPr>
          <p:cNvPr id="12"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pPr algn="ctr">
              <a:defRPr/>
            </a:pPr>
            <a:fld id="{FF6D996B-A81F-9F46-9984-9F31FE6D3546}" type="slidenum">
              <a:rPr lang="en-US">
                <a:latin typeface="Calisto MT"/>
                <a:cs typeface="ＭＳ Ｐゴシック"/>
              </a:rPr>
              <a:pPr algn="ctr">
                <a:defRPr/>
              </a:pPr>
              <a:t>‹#›</a:t>
            </a:fld>
            <a:endParaRPr lang="en-US">
              <a:latin typeface="Calisto MT"/>
              <a:cs typeface="ＭＳ Ｐゴシック"/>
            </a:endParaRPr>
          </a:p>
        </p:txBody>
      </p:sp>
    </p:spTree>
    <p:extLst>
      <p:ext uri="{BB962C8B-B14F-4D97-AF65-F5344CB8AC3E}">
        <p14:creationId xmlns:p14="http://schemas.microsoft.com/office/powerpoint/2010/main" val="2939400914"/>
      </p:ext>
    </p:extLst>
  </p:cSld>
  <p:clrMap bg1="dk2" tx1="lt1" bg2="dk1" tx2="lt2" accent1="accent1" accent2="accent2" accent3="accent3" accent4="accent4" accent5="accent5" accent6="accent6" hlink="hlink" folHlink="folHlink"/>
  <p:sldLayoutIdLst>
    <p:sldLayoutId id="2147485039" r:id="rId1"/>
    <p:sldLayoutId id="2147485040" r:id="rId2"/>
    <p:sldLayoutId id="2147485041" r:id="rId3"/>
    <p:sldLayoutId id="2147485042" r:id="rId4"/>
    <p:sldLayoutId id="2147485043" r:id="rId5"/>
    <p:sldLayoutId id="2147485044" r:id="rId6"/>
    <p:sldLayoutId id="2147485045" r:id="rId7"/>
    <p:sldLayoutId id="2147485046" r:id="rId8"/>
    <p:sldLayoutId id="2147485047" r:id="rId9"/>
    <p:sldLayoutId id="2147485048" r:id="rId10"/>
    <p:sldLayoutId id="2147485049"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7"/>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17"/>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17"/>
        </a:buBlip>
        <a:defRPr>
          <a:solidFill>
            <a:schemeClr val="tx1"/>
          </a:solidFill>
          <a:latin typeface="+mn-lt"/>
          <a:ea typeface="+mn-ea"/>
        </a:defRPr>
      </a:lvl3pPr>
      <a:lvl4pPr marL="1371600" indent="-336550" algn="l" rtl="0" eaLnBrk="0" fontAlgn="base" hangingPunct="0">
        <a:spcBef>
          <a:spcPts val="600"/>
        </a:spcBef>
        <a:spcAft>
          <a:spcPct val="0"/>
        </a:spcAft>
        <a:buBlip>
          <a:blip r:embed="rId17"/>
        </a:buBlip>
        <a:defRPr>
          <a:solidFill>
            <a:schemeClr val="tx1"/>
          </a:solidFill>
          <a:latin typeface="+mn-lt"/>
          <a:ea typeface="+mn-ea"/>
        </a:defRPr>
      </a:lvl4pPr>
      <a:lvl5pPr marL="1720850" indent="-349250" algn="l" rtl="0" eaLnBrk="0" fontAlgn="base" hangingPunct="0">
        <a:spcBef>
          <a:spcPts val="600"/>
        </a:spcBef>
        <a:spcAft>
          <a:spcPct val="0"/>
        </a:spcAft>
        <a:buBlip>
          <a:blip r:embed="rId17"/>
        </a:buBlip>
        <a:defRPr>
          <a:solidFill>
            <a:schemeClr val="tx1"/>
          </a:solidFill>
          <a:latin typeface="+mn-lt"/>
          <a:ea typeface="+mn-ea"/>
        </a:defRPr>
      </a:lvl5pPr>
      <a:lvl6pPr marL="2178050" indent="-349250" algn="l" rtl="0" fontAlgn="base">
        <a:spcBef>
          <a:spcPts val="600"/>
        </a:spcBef>
        <a:spcAft>
          <a:spcPct val="0"/>
        </a:spcAft>
        <a:buBlip>
          <a:blip r:embed="rId17"/>
        </a:buBlip>
        <a:defRPr>
          <a:solidFill>
            <a:schemeClr val="tx1"/>
          </a:solidFill>
          <a:latin typeface="+mn-lt"/>
          <a:ea typeface="+mn-ea"/>
        </a:defRPr>
      </a:lvl6pPr>
      <a:lvl7pPr marL="2635250" indent="-349250" algn="l" rtl="0" fontAlgn="base">
        <a:spcBef>
          <a:spcPts val="600"/>
        </a:spcBef>
        <a:spcAft>
          <a:spcPct val="0"/>
        </a:spcAft>
        <a:buBlip>
          <a:blip r:embed="rId17"/>
        </a:buBlip>
        <a:defRPr>
          <a:solidFill>
            <a:schemeClr val="tx1"/>
          </a:solidFill>
          <a:latin typeface="+mn-lt"/>
          <a:ea typeface="+mn-ea"/>
        </a:defRPr>
      </a:lvl7pPr>
      <a:lvl8pPr marL="3092450" indent="-349250" algn="l" rtl="0" fontAlgn="base">
        <a:spcBef>
          <a:spcPts val="600"/>
        </a:spcBef>
        <a:spcAft>
          <a:spcPct val="0"/>
        </a:spcAft>
        <a:buBlip>
          <a:blip r:embed="rId17"/>
        </a:buBlip>
        <a:defRPr>
          <a:solidFill>
            <a:schemeClr val="tx1"/>
          </a:solidFill>
          <a:latin typeface="+mn-lt"/>
          <a:ea typeface="+mn-ea"/>
        </a:defRPr>
      </a:lvl8pPr>
      <a:lvl9pPr marL="3549650" indent="-349250"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624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8C8E5C28-7819-B248-9DDC-4CA1363C40B2}" type="slidenum">
              <a:rPr lang="en-GB" smtClean="0"/>
              <a:pPr>
                <a:defRPr/>
              </a:pPr>
              <a:t>‹#›</a:t>
            </a:fld>
            <a:endParaRPr lang="en-GB"/>
          </a:p>
        </p:txBody>
      </p:sp>
    </p:spTree>
    <p:extLst>
      <p:ext uri="{BB962C8B-B14F-4D97-AF65-F5344CB8AC3E}">
        <p14:creationId xmlns:p14="http://schemas.microsoft.com/office/powerpoint/2010/main" val="191030510"/>
      </p:ext>
    </p:extLst>
  </p:cSld>
  <p:clrMap bg1="dk2" tx1="lt1" bg2="dk1" tx2="lt2" accent1="accent1" accent2="accent2" accent3="accent3" accent4="accent4" accent5="accent5" accent6="accent6" hlink="hlink" folHlink="folHlink"/>
  <p:sldLayoutIdLst>
    <p:sldLayoutId id="2147485063" r:id="rId1"/>
    <p:sldLayoutId id="2147485064" r:id="rId2"/>
    <p:sldLayoutId id="2147485065" r:id="rId3"/>
    <p:sldLayoutId id="2147485066" r:id="rId4"/>
    <p:sldLayoutId id="2147485067" r:id="rId5"/>
    <p:sldLayoutId id="2147485068" r:id="rId6"/>
    <p:sldLayoutId id="2147485069" r:id="rId7"/>
    <p:sldLayoutId id="2147485070" r:id="rId8"/>
    <p:sldLayoutId id="2147485071" r:id="rId9"/>
    <p:sldLayoutId id="2147485072" r:id="rId10"/>
    <p:sldLayoutId id="21474850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4"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4"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extLst>
        </p:spPr>
        <p:txBody>
          <a:bodyPr wrap="none" anchor="ctr"/>
          <a:lstStyle/>
          <a:p>
            <a:pPr algn="l" rtl="0">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1"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2"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3"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4"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5"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6"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7"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0778"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5851" name="Rectangle 10"/>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35852" name="Rectangle 11"/>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73069" name="Text Box 12"/>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73070" name="Text Box 13"/>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6398"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FFFFFF"/>
              </a:buClr>
              <a:buSzPct val="100000"/>
              <a:buFont typeface="Times New Roman" charset="0"/>
              <a:buNone/>
              <a:defRPr sz="1400">
                <a:solidFill>
                  <a:srgbClr val="FFFFFF"/>
                </a:solidFill>
                <a:latin typeface="Times New Roman" charset="0"/>
                <a:ea typeface="ＭＳ Ｐゴシック" charset="0"/>
                <a:cs typeface="ＭＳ Ｐゴシック" charset="0"/>
              </a:defRPr>
            </a:lvl1pPr>
          </a:lstStyle>
          <a:p>
            <a:pPr>
              <a:defRPr/>
            </a:pPr>
            <a:fld id="{FA310DFC-9FE7-45FA-9ED7-9E3574261721}" type="slidenum">
              <a:rPr lang="en-GB"/>
              <a:pPr>
                <a:defRPr/>
              </a:pPr>
              <a:t>‹#›</a:t>
            </a:fld>
            <a:endParaRPr lang="en-GB"/>
          </a:p>
        </p:txBody>
      </p:sp>
    </p:spTree>
    <p:extLst>
      <p:ext uri="{BB962C8B-B14F-4D97-AF65-F5344CB8AC3E}">
        <p14:creationId xmlns:p14="http://schemas.microsoft.com/office/powerpoint/2010/main" val="3274892995"/>
      </p:ext>
    </p:extLst>
  </p:cSld>
  <p:clrMap bg1="lt1" tx1="dk1" bg2="lt2" tx2="dk2" accent1="accent1" accent2="accent2" accent3="accent3" accent4="accent4" accent5="accent5" accent6="accent6" hlink="hlink" folHlink="folHlink"/>
  <p:sldLayoutIdLst>
    <p:sldLayoutId id="2147485075" r:id="rId1"/>
    <p:sldLayoutId id="2147485076" r:id="rId2"/>
    <p:sldLayoutId id="2147485077" r:id="rId3"/>
    <p:sldLayoutId id="2147485078" r:id="rId4"/>
    <p:sldLayoutId id="2147485079" r:id="rId5"/>
    <p:sldLayoutId id="2147485080" r:id="rId6"/>
    <p:sldLayoutId id="2147485081" r:id="rId7"/>
    <p:sldLayoutId id="2147485082" r:id="rId8"/>
    <p:sldLayoutId id="2147485083" r:id="rId9"/>
    <p:sldLayoutId id="2147485084" r:id="rId10"/>
    <p:sldLayoutId id="2147485085"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pitchFamily="18" charset="0"/>
        <a:defRPr sz="4400" b="1" i="0">
          <a:solidFill>
            <a:srgbClr val="FFCC66"/>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pitchFamily="18" charset="0"/>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pitchFamily="18" charset="0"/>
        <a:buChar char="–"/>
        <a:defRPr sz="2800" b="1" i="0">
          <a:solidFill>
            <a:srgbClr val="FFFFFF"/>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pitchFamily="18" charset="0"/>
        <a:buChar char="•"/>
        <a:defRPr sz="2400" b="1" i="0">
          <a:solidFill>
            <a:srgbClr val="FFFFFF"/>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b="1" i="0">
          <a:solidFill>
            <a:srgbClr val="FFFFFF"/>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b="1" i="0">
          <a:solidFill>
            <a:srgbClr val="FFFFFF"/>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6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AECEFBA-7B32-3940-BD83-0DD78C838749}" type="slidenum">
              <a:rPr lang="en-US"/>
              <a:pPr>
                <a:defRPr/>
              </a:pPr>
              <a:t>‹#›</a:t>
            </a:fld>
            <a:endParaRPr lang="en-US"/>
          </a:p>
        </p:txBody>
      </p:sp>
    </p:spTree>
    <p:extLst>
      <p:ext uri="{BB962C8B-B14F-4D97-AF65-F5344CB8AC3E}">
        <p14:creationId xmlns:p14="http://schemas.microsoft.com/office/powerpoint/2010/main" val="1858010176"/>
      </p:ext>
    </p:extLst>
  </p:cSld>
  <p:clrMap bg1="lt1" tx1="dk1" bg2="lt2" tx2="dk2" accent1="accent1" accent2="accent2" accent3="accent3" accent4="accent4" accent5="accent5" accent6="accent6" hlink="hlink" folHlink="folHlink"/>
  <p:sldLayoutIdLst>
    <p:sldLayoutId id="2147485087" r:id="rId1"/>
    <p:sldLayoutId id="2147485088" r:id="rId2"/>
    <p:sldLayoutId id="2147485089" r:id="rId3"/>
    <p:sldLayoutId id="2147485090" r:id="rId4"/>
    <p:sldLayoutId id="2147485091" r:id="rId5"/>
    <p:sldLayoutId id="2147485092" r:id="rId6"/>
    <p:sldLayoutId id="2147485093" r:id="rId7"/>
    <p:sldLayoutId id="2147485094" r:id="rId8"/>
    <p:sldLayoutId id="2147485095" r:id="rId9"/>
    <p:sldLayoutId id="2147485096" r:id="rId10"/>
    <p:sldLayoutId id="2147485097" r:id="rId11"/>
    <p:sldLayoutId id="2147485098"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B79F90B2-01F4-8D44-8397-A5651BBCFF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61" r:id="rId1"/>
  </p:sldLayoutIdLst>
  <p:transitio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228600" y="228600"/>
            <a:ext cx="8686800" cy="5943600"/>
            <a:chOff x="144" y="144"/>
            <a:chExt cx="5472" cy="3744"/>
          </a:xfrm>
        </p:grpSpPr>
        <p:sp>
          <p:nvSpPr>
            <p:cNvPr id="39944"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eaLnBrk="1" hangingPunct="1"/>
              <a:endParaRPr lang="en-US" sz="2400">
                <a:solidFill>
                  <a:srgbClr val="FFFFFF"/>
                </a:solidFill>
                <a:latin typeface="Times New Roman" charset="0"/>
              </a:endParaRPr>
            </a:p>
          </p:txBody>
        </p:sp>
        <p:sp>
          <p:nvSpPr>
            <p:cNvPr id="39945"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eaLnBrk="1" hangingPunct="1"/>
              <a:endParaRPr lang="en-US" sz="2400">
                <a:solidFill>
                  <a:srgbClr val="FFFFFF"/>
                </a:solidFill>
                <a:latin typeface="Times New Roman" charset="0"/>
              </a:endParaRPr>
            </a:p>
          </p:txBody>
        </p:sp>
        <p:sp>
          <p:nvSpPr>
            <p:cNvPr id="39946"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9939"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940"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4"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4105"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4106"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b="1" i="0">
                <a:solidFill>
                  <a:srgbClr val="FFFFFF"/>
                </a:solidFill>
                <a:latin typeface="Arial" panose="020B0604020202020204" pitchFamily="34" charset="0"/>
              </a:defRPr>
            </a:lvl1pPr>
          </a:lstStyle>
          <a:p>
            <a:pPr>
              <a:defRPr/>
            </a:pPr>
            <a:fld id="{814F2820-C4DD-6D4D-9498-A221A1ACF3C1}"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lnSpc>
          <a:spcPct val="80000"/>
        </a:lnSpc>
        <a:spcBef>
          <a:spcPct val="0"/>
        </a:spcBef>
        <a:spcAft>
          <a:spcPct val="0"/>
        </a:spcAft>
        <a:defRPr sz="4400">
          <a:solidFill>
            <a:schemeClr val="tx2"/>
          </a:solidFill>
          <a:latin typeface="Times New Roman" charset="0"/>
        </a:defRPr>
      </a:lvl6pPr>
      <a:lvl7pPr marL="914400" algn="l" rtl="0" fontAlgn="base">
        <a:lnSpc>
          <a:spcPct val="80000"/>
        </a:lnSpc>
        <a:spcBef>
          <a:spcPct val="0"/>
        </a:spcBef>
        <a:spcAft>
          <a:spcPct val="0"/>
        </a:spcAft>
        <a:defRPr sz="4400">
          <a:solidFill>
            <a:schemeClr val="tx2"/>
          </a:solidFill>
          <a:latin typeface="Times New Roman" charset="0"/>
        </a:defRPr>
      </a:lvl7pPr>
      <a:lvl8pPr marL="1371600" algn="l" rtl="0" fontAlgn="base">
        <a:lnSpc>
          <a:spcPct val="80000"/>
        </a:lnSpc>
        <a:spcBef>
          <a:spcPct val="0"/>
        </a:spcBef>
        <a:spcAft>
          <a:spcPct val="0"/>
        </a:spcAft>
        <a:defRPr sz="4400">
          <a:solidFill>
            <a:schemeClr val="tx2"/>
          </a:solidFill>
          <a:latin typeface="Times New Roman" charset="0"/>
        </a:defRPr>
      </a:lvl8pPr>
      <a:lvl9pPr marL="1828800" algn="l" rtl="0" fontAlgn="base">
        <a:lnSpc>
          <a:spcPct val="8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464261362"/>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 id="2147484397" r:id="rId12"/>
    <p:sldLayoutId id="214748439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cs typeface="Arial" panose="020B0604020202020204" pitchFamily="34" charset="0"/>
              </a:defRPr>
            </a:lvl1pPr>
          </a:lstStyle>
          <a:p>
            <a:pPr defTabSz="457200" fontAlgn="auto">
              <a:spcBef>
                <a:spcPts val="0"/>
              </a:spcBef>
              <a:spcAft>
                <a:spcPts val="0"/>
              </a:spcAft>
            </a:pPr>
            <a:fld id="{52F367E4-7E1D-FF4E-AF00-438FDA6547A0}" type="datetimeFigureOut">
              <a:rPr lang="en-US" smtClean="0">
                <a:ea typeface="SimSun"/>
              </a:rPr>
              <a:pPr defTabSz="457200" fontAlgn="auto">
                <a:spcBef>
                  <a:spcPts val="0"/>
                </a:spcBef>
                <a:spcAft>
                  <a:spcPts val="0"/>
                </a:spcAft>
              </a:pPr>
              <a:t>2/16/24</a:t>
            </a:fld>
            <a:endParaRPr lang="en-US" dirty="0">
              <a:ea typeface="SimSun"/>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cs typeface="Arial" panose="020B0604020202020204" pitchFamily="34" charset="0"/>
              </a:defRPr>
            </a:lvl1pPr>
          </a:lstStyle>
          <a:p>
            <a:pPr defTabSz="457200" fontAlgn="auto">
              <a:spcBef>
                <a:spcPts val="0"/>
              </a:spcBef>
              <a:spcAft>
                <a:spcPts val="0"/>
              </a:spcAft>
            </a:pPr>
            <a:endParaRPr lang="en-US" dirty="0">
              <a:ea typeface="SimSun"/>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cs typeface="Arial" panose="020B0604020202020204" pitchFamily="34" charset="0"/>
              </a:defRPr>
            </a:lvl1pPr>
          </a:lstStyle>
          <a:p>
            <a:pPr defTabSz="457200" fontAlgn="auto">
              <a:spcBef>
                <a:spcPts val="0"/>
              </a:spcBef>
              <a:spcAft>
                <a:spcPts val="0"/>
              </a:spcAft>
            </a:pPr>
            <a:fld id="{8C99E196-A115-2F47-A252-2B1A00B54207}" type="slidenum">
              <a:rPr lang="en-US" smtClean="0">
                <a:ea typeface="SimSun"/>
              </a:rPr>
              <a:pPr defTabSz="457200" fontAlgn="auto">
                <a:spcBef>
                  <a:spcPts val="0"/>
                </a:spcBef>
                <a:spcAft>
                  <a:spcPts val="0"/>
                </a:spcAft>
              </a:pPr>
              <a:t>‹#›</a:t>
            </a:fld>
            <a:endParaRPr lang="en-US" dirty="0">
              <a:ea typeface="SimSun"/>
            </a:endParaRPr>
          </a:p>
        </p:txBody>
      </p:sp>
    </p:spTree>
    <p:extLst>
      <p:ext uri="{BB962C8B-B14F-4D97-AF65-F5344CB8AC3E}">
        <p14:creationId xmlns:p14="http://schemas.microsoft.com/office/powerpoint/2010/main" val="1961601191"/>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10889392"/>
      </p:ext>
    </p:extLst>
  </p:cSld>
  <p:clrMap bg1="lt1" tx1="dk1" bg2="lt2" tx2="dk2" accent1="accent1" accent2="accent2" accent3="accent3" accent4="accent4" accent5="accent5" accent6="accent6" hlink="hlink" folHlink="folHlink"/>
  <p:sldLayoutIdLst>
    <p:sldLayoutId id="2147484512" r:id="rId1"/>
    <p:sldLayoutId id="2147484513" r:id="rId2"/>
    <p:sldLayoutId id="2147484514" r:id="rId3"/>
    <p:sldLayoutId id="2147484515" r:id="rId4"/>
    <p:sldLayoutId id="2147484516" r:id="rId5"/>
    <p:sldLayoutId id="2147484517" r:id="rId6"/>
    <p:sldLayoutId id="2147484518" r:id="rId7"/>
    <p:sldLayoutId id="2147484519" r:id="rId8"/>
    <p:sldLayoutId id="2147484520" r:id="rId9"/>
    <p:sldLayoutId id="2147484521" r:id="rId10"/>
    <p:sldLayoutId id="214748452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9.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10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58.xml"/><Relationship Id="rId1" Type="http://schemas.openxmlformats.org/officeDocument/2006/relationships/themeOverride" Target="../theme/themeOverride8.xml"/></Relationships>
</file>

<file path=ppt/slides/_rels/slide10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5.xml"/><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29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6.xml"/></Relationships>
</file>

<file path=ppt/slides/_rels/slide11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7.xml"/><Relationship Id="rId1" Type="http://schemas.openxmlformats.org/officeDocument/2006/relationships/slideLayout" Target="../slideLayouts/slideLayout294.xml"/><Relationship Id="rId4" Type="http://schemas.openxmlformats.org/officeDocument/2006/relationships/image" Target="../media/image84.jpeg"/></Relationships>
</file>

<file path=ppt/slides/_rels/slide1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8.xml"/><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0.xml"/><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1.xml"/><Relationship Id="rId1" Type="http://schemas.openxmlformats.org/officeDocument/2006/relationships/slideLayout" Target="../slideLayouts/slideLayout2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6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7.xml"/></Relationships>
</file>

<file path=ppt/slides/_rels/slide12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4.xml"/><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28.xml"/></Relationships>
</file>

<file path=ppt/slides/_rels/slide1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7.xml"/><Relationship Id="rId1" Type="http://schemas.openxmlformats.org/officeDocument/2006/relationships/slideLayout" Target="../slideLayouts/slideLayout2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8.xml"/></Relationships>
</file>

<file path=ppt/slides/_rels/slide12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9.xml"/><Relationship Id="rId1" Type="http://schemas.openxmlformats.org/officeDocument/2006/relationships/slideLayout" Target="../slideLayouts/slideLayout28.xml"/></Relationships>
</file>

<file path=ppt/slides/_rels/slide12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0.xml"/><Relationship Id="rId1" Type="http://schemas.openxmlformats.org/officeDocument/2006/relationships/slideLayout" Target="../slideLayouts/slideLayout376.xml"/><Relationship Id="rId4" Type="http://schemas.openxmlformats.org/officeDocument/2006/relationships/image" Target="../media/image95.jpeg"/></Relationships>
</file>

<file path=ppt/slides/_rels/slide12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1.xml"/><Relationship Id="rId1" Type="http://schemas.openxmlformats.org/officeDocument/2006/relationships/slideLayout" Target="../slideLayouts/slideLayout376.xml"/></Relationships>
</file>

<file path=ppt/slides/_rels/slide12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8.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8.xml"/></Relationships>
</file>

<file path=ppt/slides/_rels/slide13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57.xml"/></Relationships>
</file>

<file path=ppt/slides/_rels/slide14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88.xml"/><Relationship Id="rId1" Type="http://schemas.openxmlformats.org/officeDocument/2006/relationships/slideLayout" Target="../slideLayouts/slideLayout132.xml"/><Relationship Id="rId4" Type="http://schemas.openxmlformats.org/officeDocument/2006/relationships/image" Target="../media/image104.jpeg"/></Relationships>
</file>

<file path=ppt/slides/_rels/slide1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 Target="slide12.xml"/><Relationship Id="rId1" Type="http://schemas.openxmlformats.org/officeDocument/2006/relationships/slideLayout" Target="../slideLayouts/slideLayout14.xml"/><Relationship Id="rId5" Type="http://schemas.openxmlformats.org/officeDocument/2006/relationships/image" Target="../media/image107.png"/><Relationship Id="rId4" Type="http://schemas.openxmlformats.org/officeDocument/2006/relationships/image" Target="../media/image106.png"/></Relationships>
</file>

<file path=ppt/slides/_rels/slide1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9.xml"/><Relationship Id="rId1" Type="http://schemas.openxmlformats.org/officeDocument/2006/relationships/slideLayout" Target="../slideLayouts/slideLayout28.xml"/></Relationships>
</file>

<file path=ppt/slides/_rels/slide1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0.xml"/><Relationship Id="rId1" Type="http://schemas.openxmlformats.org/officeDocument/2006/relationships/slideLayout" Target="../slideLayouts/slideLayout28.xml"/></Relationships>
</file>

<file path=ppt/slides/_rels/slide1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1.xml"/><Relationship Id="rId1" Type="http://schemas.openxmlformats.org/officeDocument/2006/relationships/slideLayout" Target="../slideLayouts/slideLayout28.xml"/></Relationships>
</file>

<file path=ppt/slides/_rels/slide14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2.xml"/><Relationship Id="rId1" Type="http://schemas.openxmlformats.org/officeDocument/2006/relationships/slideLayout" Target="../slideLayouts/slideLayout28.xml"/></Relationships>
</file>

<file path=ppt/slides/_rels/slide1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3.xml"/><Relationship Id="rId1" Type="http://schemas.openxmlformats.org/officeDocument/2006/relationships/slideLayout" Target="../slideLayouts/slideLayout28.xml"/></Relationships>
</file>

<file path=ppt/slides/_rels/slide1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4.xml"/><Relationship Id="rId1" Type="http://schemas.openxmlformats.org/officeDocument/2006/relationships/slideLayout" Target="../slideLayouts/slideLayout28.xml"/></Relationships>
</file>

<file path=ppt/slides/_rels/slide1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5.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57.xml"/></Relationships>
</file>

<file path=ppt/slides/_rels/slide1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6.xml"/><Relationship Id="rId1" Type="http://schemas.openxmlformats.org/officeDocument/2006/relationships/slideLayout" Target="../slideLayouts/slideLayout28.xml"/></Relationships>
</file>

<file path=ppt/slides/_rels/slide1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7.xml"/><Relationship Id="rId1" Type="http://schemas.openxmlformats.org/officeDocument/2006/relationships/slideLayout" Target="../slideLayouts/slideLayout28.xml"/></Relationships>
</file>

<file path=ppt/slides/_rels/slide1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8.xml"/><Relationship Id="rId1" Type="http://schemas.openxmlformats.org/officeDocument/2006/relationships/slideLayout" Target="../slideLayouts/slideLayout28.xml"/></Relationships>
</file>

<file path=ppt/slides/_rels/slide1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9.xml"/><Relationship Id="rId1" Type="http://schemas.openxmlformats.org/officeDocument/2006/relationships/slideLayout" Target="../slideLayouts/slideLayout28.xml"/></Relationships>
</file>

<file path=ppt/slides/_rels/slide1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0.xml"/><Relationship Id="rId1" Type="http://schemas.openxmlformats.org/officeDocument/2006/relationships/slideLayout" Target="../slideLayouts/slideLayout28.xml"/></Relationships>
</file>

<file path=ppt/slides/_rels/slide1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1.xml"/><Relationship Id="rId1" Type="http://schemas.openxmlformats.org/officeDocument/2006/relationships/slideLayout" Target="../slideLayouts/slideLayout28.xml"/></Relationships>
</file>

<file path=ppt/slides/_rels/slide1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2.xml"/><Relationship Id="rId1" Type="http://schemas.openxmlformats.org/officeDocument/2006/relationships/slideLayout" Target="../slideLayouts/slideLayout28.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8.xml"/></Relationships>
</file>

<file path=ppt/slides/_rels/slide1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4.xml"/><Relationship Id="rId1" Type="http://schemas.openxmlformats.org/officeDocument/2006/relationships/slideLayout" Target="../slideLayouts/slideLayout2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7.xml"/></Relationships>
</file>

<file path=ppt/slides/_rels/slide1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5.xml"/><Relationship Id="rId1" Type="http://schemas.openxmlformats.org/officeDocument/2006/relationships/slideLayout" Target="../slideLayouts/slideLayout289.xml"/><Relationship Id="rId4" Type="http://schemas.openxmlformats.org/officeDocument/2006/relationships/image" Target="../media/image118.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8.xml"/><Relationship Id="rId1" Type="http://schemas.openxmlformats.org/officeDocument/2006/relationships/slideLayout" Target="../slideLayouts/slideLayout172.xml"/></Relationships>
</file>

<file path=ppt/slides/_rels/slide16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9.xml"/><Relationship Id="rId1" Type="http://schemas.openxmlformats.org/officeDocument/2006/relationships/slideLayout" Target="../slideLayouts/slideLayout172.xml"/></Relationships>
</file>

<file path=ppt/slides/_rels/slide16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0.xml"/><Relationship Id="rId1" Type="http://schemas.openxmlformats.org/officeDocument/2006/relationships/slideLayout" Target="../slideLayouts/slideLayout172.xml"/><Relationship Id="rId4" Type="http://schemas.openxmlformats.org/officeDocument/2006/relationships/image" Target="../media/image122.jpeg"/></Relationships>
</file>

<file path=ppt/slides/_rels/slide16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1.xml"/><Relationship Id="rId1" Type="http://schemas.openxmlformats.org/officeDocument/2006/relationships/slideLayout" Target="../slideLayouts/slideLayout17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112.xml"/><Relationship Id="rId1" Type="http://schemas.openxmlformats.org/officeDocument/2006/relationships/slideLayout" Target="../slideLayouts/slideLayout315.xml"/><Relationship Id="rId4" Type="http://schemas.openxmlformats.org/officeDocument/2006/relationships/image" Target="../media/image104.jpeg"/></Relationships>
</file>

<file path=ppt/slides/_rels/slide1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3.xml"/><Relationship Id="rId1" Type="http://schemas.openxmlformats.org/officeDocument/2006/relationships/slideLayout" Target="../slideLayouts/slideLayout331.xml"/><Relationship Id="rId5" Type="http://schemas.openxmlformats.org/officeDocument/2006/relationships/image" Target="../media/image107.png"/><Relationship Id="rId4" Type="http://schemas.openxmlformats.org/officeDocument/2006/relationships/image" Target="../media/image106.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5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3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4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6.xml"/><Relationship Id="rId1" Type="http://schemas.openxmlformats.org/officeDocument/2006/relationships/slideLayout" Target="../slideLayouts/slideLayout172.xml"/><Relationship Id="rId5" Type="http://schemas.openxmlformats.org/officeDocument/2006/relationships/image" Target="../media/image125.png"/><Relationship Id="rId4" Type="http://schemas.openxmlformats.org/officeDocument/2006/relationships/image" Target="../media/image21.jpeg"/></Relationships>
</file>

<file path=ppt/slides/_rels/slide17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83.xml"/></Relationships>
</file>

<file path=ppt/slides/_rels/slide17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83.xml"/></Relationships>
</file>

<file path=ppt/slides/_rels/slide17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83.xml"/></Relationships>
</file>

<file path=ppt/slides/_rels/slide17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83.xml"/></Relationships>
</file>

<file path=ppt/slides/_rels/slide17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83.xml"/></Relationships>
</file>

<file path=ppt/slides/_rels/slide17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7.xml"/><Relationship Id="rId1" Type="http://schemas.openxmlformats.org/officeDocument/2006/relationships/slideLayout" Target="../slideLayouts/slideLayout17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8.xml"/><Relationship Id="rId1" Type="http://schemas.openxmlformats.org/officeDocument/2006/relationships/slideLayout" Target="../slideLayouts/slideLayout302.xml"/><Relationship Id="rId4" Type="http://schemas.openxmlformats.org/officeDocument/2006/relationships/image" Target="../media/image118.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00.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9.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00.xml"/><Relationship Id="rId1" Type="http://schemas.openxmlformats.org/officeDocument/2006/relationships/themeOverride" Target="../theme/themeOverride5.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39.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39.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39.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5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00.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20.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353.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87.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00.xml"/><Relationship Id="rId1" Type="http://schemas.openxmlformats.org/officeDocument/2006/relationships/themeOverride" Target="../theme/themeOverr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7.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92.xml"/><Relationship Id="rId1" Type="http://schemas.openxmlformats.org/officeDocument/2006/relationships/themeOverride" Target="../theme/themeOverride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6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69.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3.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7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4.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69.xml"/><Relationship Id="rId4" Type="http://schemas.openxmlformats.org/officeDocument/2006/relationships/image" Target="../media/image48.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6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03.xml"/></Relationships>
</file>

<file path=ppt/slides/_rels/slide67.xml.rels><?xml version="1.0" encoding="UTF-8" standalone="yes"?>
<Relationships xmlns="http://schemas.openxmlformats.org/package/2006/relationships"><Relationship Id="rId3" Type="http://schemas.openxmlformats.org/officeDocument/2006/relationships/hyperlink" Target="http://images.google.com/imgres?imgurl=www.civ3.com/images/civ_01bab-ham.gif&amp;imgrefurl=http://www.civ3.com/civoftheweek.cfm?civ=Babylonians&amp;h=156&amp;w=120&amp;prev=/images?q=Arameans&amp;svnum=10&amp;hl=en&amp;lr=&amp;ie=UTF-8&amp;oe=UTF-8" TargetMode="External"/><Relationship Id="rId2" Type="http://schemas.openxmlformats.org/officeDocument/2006/relationships/image" Target="../media/image49.png"/><Relationship Id="rId1" Type="http://schemas.openxmlformats.org/officeDocument/2006/relationships/slideLayout" Target="../slideLayouts/slideLayout12.xml"/><Relationship Id="rId5" Type="http://schemas.openxmlformats.org/officeDocument/2006/relationships/image" Target="../media/image51.jpeg"/><Relationship Id="rId4" Type="http://schemas.openxmlformats.org/officeDocument/2006/relationships/image" Target="../media/image5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1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2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78.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5.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11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9.xml"/></Relationships>
</file>

<file path=ppt/slides/_rels/slide7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Layout" Target="../slideLayouts/slideLayout213.xml"/></Relationships>
</file>

<file path=ppt/slides/_rels/slide8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9.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themeOverride" Target="../theme/themeOverride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1.xml"/></Relationships>
</file>

<file path=ppt/slides/_rels/slide8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9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1" name="Text Box 1" descr="Text Box 3"/>
          <p:cNvSpPr txBox="1">
            <a:spLocks/>
          </p:cNvSpPr>
          <p:nvPr/>
        </p:nvSpPr>
        <p:spPr bwMode="auto">
          <a:xfrm>
            <a:off x="44450" y="1828800"/>
            <a:ext cx="9053513" cy="707886"/>
          </a:xfrm>
          <a:prstGeom prst="rect">
            <a:avLst/>
          </a:prstGeom>
          <a:noFill/>
          <a:ln w="12700" cap="flat" cmpd="sng">
            <a:noFill/>
            <a:prstDash val="solid"/>
            <a:miter lim="400000"/>
            <a:headEnd type="none" w="med" len="med"/>
            <a:tailEnd type="none" w="med" len="med"/>
          </a:ln>
          <a:effectLst/>
        </p:spPr>
        <p:txBody>
          <a:bodyPr lIns="45720" rIns="45720">
            <a:spAutoFit/>
          </a:bodyPr>
          <a:lstStyle/>
          <a:p>
            <a:pPr marL="0" marR="0" lvl="0" indent="0" algn="ctr" defTabSz="914400" rtl="0" eaLnBrk="1" fontAlgn="base" latinLnBrk="0" hangingPunct="0">
              <a:lnSpc>
                <a:spcPct val="100000"/>
              </a:lnSpc>
              <a:spcBef>
                <a:spcPts val="24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Copperplate Gothic Light" pitchFamily="34" charset="0"/>
              </a:rPr>
              <a:t>The Minor Prophets</a:t>
            </a:r>
          </a:p>
        </p:txBody>
      </p:sp>
      <p:sp>
        <p:nvSpPr>
          <p:cNvPr id="35842" name="Text Box 2" descr="WordArt 4"/>
          <p:cNvSpPr txBox="1">
            <a:spLocks/>
          </p:cNvSpPr>
          <p:nvPr/>
        </p:nvSpPr>
        <p:spPr bwMode="auto">
          <a:xfrm>
            <a:off x="1295400" y="2895600"/>
            <a:ext cx="6705600" cy="1219200"/>
          </a:xfrm>
          <a:prstGeom prst="rect">
            <a:avLst/>
          </a:prstGeom>
          <a:noFill/>
          <a:ln w="12700" cap="flat" cmpd="sng">
            <a:noFill/>
            <a:prstDash val="solid"/>
            <a:miter lim="400000"/>
            <a:headEnd type="none" w="med" len="med"/>
            <a:tailEnd type="none" w="med" len="med"/>
          </a:ln>
          <a:effectLst/>
        </p:spPr>
        <p:txBody>
          <a:bodyPr lIns="0" tIns="0" rIns="0" bIns="0" anchor="ctr"/>
          <a:lstStyle/>
          <a:p>
            <a:pPr marL="0" marR="0" lvl="0" indent="0" algn="ctr" defTabSz="547688" rtl="0" eaLnBrk="1" fontAlgn="base" latinLnBrk="0" hangingPunct="0">
              <a:lnSpc>
                <a:spcPct val="100000"/>
              </a:lnSpc>
              <a:spcBef>
                <a:spcPct val="0"/>
              </a:spcBef>
              <a:spcAft>
                <a:spcPct val="0"/>
              </a:spcAft>
              <a:buClrTx/>
              <a:buSzTx/>
              <a:buFontTx/>
              <a:buNone/>
              <a:tabLst/>
              <a:defRPr/>
            </a:pPr>
            <a:r>
              <a:rPr kumimoji="0" lang="ar-JO" sz="5700" b="1" u="none" strike="noStrike" kern="1200" cap="none" spc="0" normalizeH="0" baseline="0" noProof="0" dirty="0">
                <a:ln>
                  <a:noFill/>
                </a:ln>
                <a:solidFill>
                  <a:srgbClr val="BE7960"/>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Copperplate Gothic Light" pitchFamily="34" charset="0"/>
              </a:rPr>
              <a:t>Book of حَبَقّوق</a:t>
            </a:r>
          </a:p>
        </p:txBody>
      </p:sp>
      <p:sp>
        <p:nvSpPr>
          <p:cNvPr id="35843" name="Rectangle 3" descr="Rectangle 6"/>
          <p:cNvSpPr>
            <a:spLocks noGrp="1" noChangeArrowheads="1"/>
          </p:cNvSpPr>
          <p:nvPr>
            <p:ph type="title"/>
          </p:nvPr>
        </p:nvSpPr>
        <p:spPr>
          <a:xfrm>
            <a:off x="125730" y="-2154122"/>
            <a:ext cx="8229600" cy="1600200"/>
          </a:xfrm>
          <a:solidFill>
            <a:srgbClr val="000000"/>
          </a:solidFill>
        </p:spPr>
        <p:txBody>
          <a:bodyPr/>
          <a:lstStyle/>
          <a:p>
            <a:r>
              <a:rPr lang="ar-JO" dirty="0">
                <a:solidFill>
                  <a:srgbClr val="FF0000"/>
                </a:solidFill>
                <a:effectLst/>
              </a:rPr>
              <a:t>حَبَقّوق Title Slide</a:t>
            </a:r>
          </a:p>
        </p:txBody>
      </p:sp>
      <p:pic>
        <p:nvPicPr>
          <p:cNvPr id="35844" name="Picture 4" descr="Picture 2"/>
          <p:cNvPicPr>
            <a:picLocks noChangeAspect="1"/>
          </p:cNvPicPr>
          <p:nvPr/>
        </p:nvPicPr>
        <p:blipFill>
          <a:blip r:embed="rId3" cstate="print"/>
          <a:srcRect/>
          <a:stretch>
            <a:fillRect/>
          </a:stretch>
        </p:blipFill>
        <p:spPr bwMode="auto">
          <a:xfrm>
            <a:off x="0" y="0"/>
            <a:ext cx="9144000" cy="6165850"/>
          </a:xfrm>
          <a:prstGeom prst="rect">
            <a:avLst/>
          </a:prstGeom>
          <a:noFill/>
          <a:ln w="12700" cap="flat" cmpd="sng">
            <a:noFill/>
            <a:prstDash val="solid"/>
            <a:miter lim="400000"/>
            <a:headEnd type="none" w="med" len="med"/>
            <a:tailEnd type="none" w="med" len="med"/>
          </a:ln>
          <a:effectLst/>
        </p:spPr>
      </p:pic>
      <p:sp>
        <p:nvSpPr>
          <p:cNvPr id="35845" name="Text Box 5" descr="Rectangle 1"/>
          <p:cNvSpPr txBox="1">
            <a:spLocks/>
          </p:cNvSpPr>
          <p:nvPr/>
        </p:nvSpPr>
        <p:spPr bwMode="auto">
          <a:xfrm>
            <a:off x="2506908" y="137124"/>
            <a:ext cx="4282583" cy="2646878"/>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6600" b="1" u="none" strike="noStrike" kern="1200" cap="none" spc="0" normalizeH="0" baseline="0" noProof="0" dirty="0">
                <a:ln>
                  <a:noFill/>
                </a:ln>
                <a:solidFill>
                  <a:srgbClr val="D50800"/>
                </a:solidFill>
                <a:effectLst>
                  <a:glow rad="228600">
                    <a:srgbClr val="FFFFFF">
                      <a:alpha val="85845"/>
                    </a:srgbClr>
                  </a:glow>
                </a:effectLst>
                <a:uLnTx/>
                <a:uFillTx/>
                <a:latin typeface="Arial" panose="020B0604020202020204" pitchFamily="34" charset="0"/>
                <a:ea typeface="+mn-ea"/>
                <a:cs typeface="Arial" panose="020B0604020202020204" pitchFamily="34" charset="0"/>
                <a:sym typeface="Tahoma" pitchFamily="34" charset="0"/>
              </a:rPr>
              <a:t>يا الله!</a:t>
            </a:r>
          </a:p>
        </p:txBody>
      </p:sp>
      <p:sp>
        <p:nvSpPr>
          <p:cNvPr id="35846" name="Text Box 6" descr="TextBox 2"/>
          <p:cNvSpPr txBox="1">
            <a:spLocks/>
          </p:cNvSpPr>
          <p:nvPr/>
        </p:nvSpPr>
        <p:spPr bwMode="auto">
          <a:xfrm>
            <a:off x="47625" y="2492375"/>
            <a:ext cx="9051925" cy="1106488"/>
          </a:xfrm>
          <a:prstGeom prst="rect">
            <a:avLst/>
          </a:prstGeom>
          <a:noFill/>
          <a:ln w="12700" cap="flat" cmpd="sng">
            <a:noFill/>
            <a:prstDash val="solid"/>
            <a:miter lim="400000"/>
            <a:headEnd type="none" w="med" len="med"/>
            <a:tailEnd type="none" w="med" len="med"/>
          </a:ln>
          <a:effec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D50800"/>
                </a:solidFill>
                <a:effectLst>
                  <a:glow rad="228600">
                    <a:srgbClr val="FFFFFF">
                      <a:alpha val="85845"/>
                    </a:srgbClr>
                  </a:glow>
                </a:effectLst>
                <a:uLnTx/>
                <a:uFillTx/>
                <a:latin typeface="Arial" panose="020B0604020202020204" pitchFamily="34" charset="0"/>
                <a:ea typeface="+mn-ea"/>
                <a:cs typeface="Arial" panose="020B0604020202020204" pitchFamily="34" charset="0"/>
                <a:sym typeface="Tahoma" pitchFamily="34" charset="0"/>
              </a:rPr>
              <a:t>هل تعلم ماذا تفعل؟</a:t>
            </a:r>
          </a:p>
        </p:txBody>
      </p:sp>
      <p:sp>
        <p:nvSpPr>
          <p:cNvPr id="35847" name="Text Box 7" descr="TextBox 3"/>
          <p:cNvSpPr txBox="1">
            <a:spLocks/>
          </p:cNvSpPr>
          <p:nvPr/>
        </p:nvSpPr>
        <p:spPr bwMode="auto">
          <a:xfrm rot="21119033">
            <a:off x="5788025" y="4903857"/>
            <a:ext cx="3414713" cy="707886"/>
          </a:xfrm>
          <a:prstGeom prst="rect">
            <a:avLst/>
          </a:prstGeom>
          <a:noFill/>
          <a:ln w="12700" cap="flat" cmpd="sng">
            <a:noFill/>
            <a:prstDash val="solid"/>
            <a:miter lim="400000"/>
            <a:headEnd type="none" w="med" len="med"/>
            <a:tailEnd type="none" w="med" len="med"/>
          </a:ln>
          <a:effectLst/>
        </p:spPr>
        <p:txBody>
          <a:bodyPr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FF"/>
                </a:solidFill>
                <a:effectLst>
                  <a:glow rad="228600">
                    <a:srgbClr val="FFFFFF">
                      <a:alpha val="85845"/>
                    </a:srgbClr>
                  </a:glow>
                </a:effectLst>
                <a:uLnTx/>
                <a:uFillTx/>
                <a:latin typeface="Arial" panose="020B0604020202020204" pitchFamily="34" charset="0"/>
                <a:ea typeface="+mn-ea"/>
                <a:cs typeface="Arial" panose="020B0604020202020204" pitchFamily="34" charset="0"/>
                <a:sym typeface="Tahoma" pitchFamily="34" charset="0"/>
              </a:rPr>
              <a:t>دراسة حبقوق</a:t>
            </a:r>
          </a:p>
        </p:txBody>
      </p:sp>
      <p:grpSp>
        <p:nvGrpSpPr>
          <p:cNvPr id="35848" name="Group 8"/>
          <p:cNvGrpSpPr>
            <a:grpSpLocks/>
          </p:cNvGrpSpPr>
          <p:nvPr/>
        </p:nvGrpSpPr>
        <p:grpSpPr bwMode="auto">
          <a:xfrm>
            <a:off x="0" y="6164263"/>
            <a:ext cx="9144000" cy="720725"/>
            <a:chOff x="0" y="-1"/>
            <a:chExt cx="9144000" cy="719140"/>
          </a:xfrm>
        </p:grpSpPr>
        <p:sp>
          <p:nvSpPr>
            <p:cNvPr id="35849" name="Rectangle 9"/>
            <p:cNvSpPr>
              <a:spLocks/>
            </p:cNvSpPr>
            <p:nvPr/>
          </p:nvSpPr>
          <p:spPr bwMode="auto">
            <a:xfrm>
              <a:off x="0" y="-1"/>
              <a:ext cx="9144000" cy="719140"/>
            </a:xfrm>
            <a:prstGeom prst="rect">
              <a:avLst/>
            </a:prstGeom>
            <a:solidFill>
              <a:srgbClr val="050A00"/>
            </a:solidFill>
            <a:ln w="12700" cap="flat" cmpd="sng">
              <a:noFill/>
              <a:prstDash val="solid"/>
              <a:miter lim="400000"/>
              <a:headEnd type="none" w="med" len="med"/>
              <a:tailEnd type="none" w="med" len="med"/>
            </a:ln>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Verdana" pitchFamily="34" charset="0"/>
              </a:endParaRPr>
            </a:p>
          </p:txBody>
        </p:sp>
        <p:sp>
          <p:nvSpPr>
            <p:cNvPr id="35850" name="Text Box 10"/>
            <p:cNvSpPr txBox="1">
              <a:spLocks/>
            </p:cNvSpPr>
            <p:nvPr/>
          </p:nvSpPr>
          <p:spPr bwMode="auto">
            <a:xfrm>
              <a:off x="45719" y="6405"/>
              <a:ext cx="9052561" cy="706329"/>
            </a:xfrm>
            <a:prstGeom prst="rect">
              <a:avLst/>
            </a:prstGeom>
            <a:noFill/>
            <a:ln w="12700" cap="flat" cmpd="sng">
              <a:noFill/>
              <a:prstDash val="solid"/>
              <a:miter lim="400000"/>
              <a:headEnd type="none" w="med" len="med"/>
              <a:tailEnd type="none" w="med" len="med"/>
            </a:ln>
            <a:effec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pitchFamily="34" charset="0"/>
                </a:rPr>
                <a:t>د. ريك جريفيث• مؤسسة الدراسات اللاهوتية الأردنية</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pitchFamily="34" charset="0"/>
                </a:rPr>
                <a:t>BibleStudyDownloads.org</a:t>
              </a:r>
            </a:p>
          </p:txBody>
        </p:sp>
      </p:gr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8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58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58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utoUpdateAnimBg="0"/>
      <p:bldP spid="35846" grpId="0" autoUpdateAnimBg="0"/>
      <p:bldP spid="35847"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descr="Rectangle 25"/>
          <p:cNvSpPr>
            <a:spLocks noGrp="1" noChangeArrowheads="1"/>
          </p:cNvSpPr>
          <p:nvPr>
            <p:ph type="title" idx="4294967295"/>
          </p:nvPr>
        </p:nvSpPr>
        <p:spPr>
          <a:xfrm>
            <a:off x="0" y="0"/>
            <a:ext cx="2590800" cy="304800"/>
          </a:xfrm>
        </p:spPr>
        <p:txBody>
          <a:bodyPr/>
          <a:lstStyle/>
          <a:p>
            <a:pPr defTabSz="693738"/>
            <a:r>
              <a:rPr lang="ar-JO" sz="1500" dirty="0">
                <a:effectLst/>
              </a:rPr>
              <a:t>Book Chart</a:t>
            </a:r>
          </a:p>
        </p:txBody>
      </p:sp>
      <p:graphicFrame>
        <p:nvGraphicFramePr>
          <p:cNvPr id="45058" name="Group 2"/>
          <p:cNvGraphicFramePr>
            <a:graphicFrameLocks noGrp="1"/>
          </p:cNvGraphicFramePr>
          <p:nvPr>
            <p:extLst>
              <p:ext uri="{D42A27DB-BD31-4B8C-83A1-F6EECF244321}">
                <p14:modId xmlns:p14="http://schemas.microsoft.com/office/powerpoint/2010/main" val="856967566"/>
              </p:ext>
            </p:extLst>
          </p:nvPr>
        </p:nvGraphicFramePr>
        <p:xfrm>
          <a:off x="0" y="0"/>
          <a:ext cx="9144000" cy="6873875"/>
        </p:xfrm>
        <a:graphic>
          <a:graphicData uri="http://schemas.openxmlformats.org/drawingml/2006/table">
            <a:tb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060554">
                  <a:extLst>
                    <a:ext uri="{9D8B030D-6E8A-4147-A177-3AD203B41FA5}">
                      <a16:colId xmlns:a16="http://schemas.microsoft.com/office/drawing/2014/main" val="20005"/>
                    </a:ext>
                  </a:extLst>
                </a:gridCol>
                <a:gridCol w="1454046">
                  <a:extLst>
                    <a:ext uri="{9D8B030D-6E8A-4147-A177-3AD203B41FA5}">
                      <a16:colId xmlns:a16="http://schemas.microsoft.com/office/drawing/2014/main" val="20006"/>
                    </a:ext>
                  </a:extLst>
                </a:gridCol>
              </a:tblGrid>
              <a:tr h="473075">
                <a:tc gridSpan="7">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دمار بابل </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2B0200"/>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الإصحاحات ١ - ٢</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الإصحاح ٣</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تأديب بابل</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ترنيمة الحمد</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2"/>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حيرة حبقوق</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حمد حبقوق</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تحدي أفعال الله</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مدح أعمال الله</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إضطراب الإيمان</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إنتصار الإيمان</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مشكلة </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حل</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6"/>
                  </a:ext>
                </a:extLst>
              </a:tr>
              <a:tr h="457200">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حبقوق</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الله</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حبقوق</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الله</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gridSpan="3">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حبقوق</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07"/>
                  </a:ext>
                </a:extLst>
              </a:tr>
              <a:tr h="1828800">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لماذا لا تحكم على خطية يهوذا يا الله؟</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 سأحكم على يهوذا مع البابليين</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ولكن يمكنك استخدام أمة أكثر شراً من يهوذا؟</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بالطبع لكنني سأحكم عليهم أيضاً</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في الغضب أذكر الرحمة</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إلهنا إله رائع</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سأنتظر بصبر دينونة بابل وأبتهج بالله</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8"/>
                  </a:ext>
                </a:extLst>
              </a:tr>
              <a:tr h="457200">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١: ١-٤</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١: ٥-١١</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١: ١٢–٢: ١</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٢: ٢-٢٠</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٣: ١-٢</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٣: ٣-١٥</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٣: ١٦-١٩</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9"/>
                  </a:ext>
                </a:extLst>
              </a:tr>
              <a:tr h="457200">
                <a:tc gridSpan="7">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يهوذا</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10"/>
                  </a:ext>
                </a:extLst>
              </a:tr>
              <a:tr h="457200">
                <a:tc gridSpan="7">
                  <a:txBody>
                    <a:bodyPr/>
                    <a:lstStyle/>
                    <a:p>
                      <a:pPr marL="0" marR="0" lvl="0" indent="0" algn="ctr" defTabSz="457200" rtl="0" eaLnBrk="1"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Tahoma" pitchFamily="34" charset="0"/>
                        </a:rPr>
                        <a:t>c. ٦٠٧- ٦٠٥ ق . م</a:t>
                      </a:r>
                      <a:endPar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Tahoma" pitchFamily="34" charset="0"/>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90"/>
                    </a:solidFill>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tc hMerge="1">
                  <a:txBody>
                    <a:bodyPr/>
                    <a:lstStyle/>
                    <a:p>
                      <a:pPr rtl="1"/>
                      <a:endParaRPr lang="ar-JO"/>
                    </a:p>
                  </a:txBody>
                  <a:tcPr/>
                </a:tc>
                <a:extLst>
                  <a:ext uri="{0D108BD9-81ED-4DB2-BD59-A6C34878D82A}">
                    <a16:rowId xmlns:a16="http://schemas.microsoft.com/office/drawing/2014/main" val="10011"/>
                  </a:ext>
                </a:extLst>
              </a:tr>
            </a:tbl>
          </a:graphicData>
        </a:graphic>
      </p:graphicFrame>
      <p:sp>
        <p:nvSpPr>
          <p:cNvPr id="45180" name="Text Box 124" descr="Text Box 24"/>
          <p:cNvSpPr txBox="1">
            <a:spLocks/>
          </p:cNvSpPr>
          <p:nvPr/>
        </p:nvSpPr>
        <p:spPr bwMode="auto">
          <a:xfrm>
            <a:off x="8468067" y="74950"/>
            <a:ext cx="525144" cy="400110"/>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٦٢٧</a:t>
            </a:r>
          </a:p>
        </p:txBody>
      </p:sp>
      <p:sp>
        <p:nvSpPr>
          <p:cNvPr id="45181" name="Text Box 125" descr="Rectangle 2"/>
          <p:cNvSpPr txBox="1">
            <a:spLocks/>
          </p:cNvSpPr>
          <p:nvPr/>
        </p:nvSpPr>
        <p:spPr bwMode="auto">
          <a:xfrm>
            <a:off x="311150" y="5844808"/>
            <a:ext cx="8699500" cy="830997"/>
          </a:xfrm>
          <a:prstGeom prst="rect">
            <a:avLst/>
          </a:prstGeom>
          <a:noFill/>
          <a:ln w="12700" cap="flat" cmpd="sng">
            <a:noFill/>
            <a:prstDash val="solid"/>
            <a:miter lim="400000"/>
            <a:headEnd type="none" w="med" len="med"/>
            <a:tailEnd type="none" w="med" len="med"/>
          </a:ln>
          <a:effectLst>
            <a:outerShdw dist="35921" dir="2700000" algn="ctr" rotWithShape="0">
              <a:srgbClr val="1F497D">
                <a:alpha val="74997"/>
              </a:srgbClr>
            </a:outerShdw>
          </a:effectLst>
        </p:spPr>
        <p:txBody>
          <a:bodyPr lIns="45720" rIns="45720" anchor="ctr">
            <a:spAutoFit/>
          </a:bodyPr>
          <a:lstStyle/>
          <a:p>
            <a:pPr marL="0" marR="0" lvl="0" indent="0" algn="r" defTabSz="914400" rtl="0" eaLnBrk="1"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حبقوق</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181"/>
                                        </p:tgtEl>
                                        <p:attrNameLst>
                                          <p:attrName>style.visibility</p:attrName>
                                        </p:attrNameLst>
                                      </p:cBhvr>
                                      <p:to>
                                        <p:strVal val="visible"/>
                                      </p:to>
                                    </p:set>
                                    <p:anim calcmode="lin" valueType="num">
                                      <p:cBhvr additive="base">
                                        <p:cTn id="7" dur="500" fill="hold"/>
                                        <p:tgtEl>
                                          <p:spTgt spid="45181"/>
                                        </p:tgtEl>
                                        <p:attrNameLst>
                                          <p:attrName>ppt_x</p:attrName>
                                        </p:attrNameLst>
                                      </p:cBhvr>
                                      <p:tavLst>
                                        <p:tav tm="0">
                                          <p:val>
                                            <p:strVal val="#ppt_x"/>
                                          </p:val>
                                        </p:tav>
                                        <p:tav tm="100000">
                                          <p:val>
                                            <p:strVal val="#ppt_x"/>
                                          </p:val>
                                        </p:tav>
                                      </p:tavLst>
                                    </p:anim>
                                    <p:anim calcmode="lin" valueType="num">
                                      <p:cBhvr additive="base">
                                        <p:cTn id="8" dur="500" fill="hold"/>
                                        <p:tgtEl>
                                          <p:spTgt spid="451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81"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3"/>
          <p:cNvSpPr>
            <a:spLocks noChangeArrowheads="1"/>
          </p:cNvSpPr>
          <p:nvPr/>
        </p:nvSpPr>
        <p:spPr bwMode="auto">
          <a:xfrm>
            <a:off x="-76200" y="-27384"/>
            <a:ext cx="9328720" cy="6885384"/>
          </a:xfrm>
          <a:prstGeom prst="rect">
            <a:avLst/>
          </a:prstGeom>
          <a:solidFill>
            <a:srgbClr val="000000"/>
          </a:solidFill>
          <a:ln w="9525">
            <a:solidFill>
              <a:schemeClr val="tx1"/>
            </a:solidFill>
            <a:round/>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 name="Title 1"/>
          <p:cNvSpPr>
            <a:spLocks noGrp="1"/>
          </p:cNvSpPr>
          <p:nvPr>
            <p:ph type="title" idx="4294967295"/>
          </p:nvPr>
        </p:nvSpPr>
        <p:spPr/>
        <p:txBody>
          <a:bodyPr/>
          <a:lstStyle/>
          <a:p>
            <a:pPr>
              <a:defRPr/>
            </a:pPr>
            <a:r>
              <a:rPr lang="ar-JO" dirty="0">
                <a:ea typeface="ＭＳ Ｐゴシック" charset="0"/>
              </a:rPr>
              <a:t>حبقوق 2: 15</a:t>
            </a:r>
            <a:endParaRPr lang="en-US" dirty="0">
              <a:ea typeface="ＭＳ Ｐゴシック" charset="0"/>
            </a:endParaRPr>
          </a:p>
        </p:txBody>
      </p:sp>
      <p:pic>
        <p:nvPicPr>
          <p:cNvPr id="104451" name="Picture 4" descr="hab 2 drunk-man-islam.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6199" y="1703784"/>
            <a:ext cx="9220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339752" y="2743200"/>
            <a:ext cx="6688832" cy="41148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ويل لمن يسقي صاحبه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CC"/>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سافحاً حموك ومسكراً أيضاً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CC"/>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للنظر إلى عوراتهم</a:t>
            </a:r>
            <a:endParaRPr kumimoji="0" lang="en-US" sz="3600" b="1" u="none" strike="noStrike" kern="1200" cap="none" spc="0" normalizeH="0" baseline="0" noProof="0" dirty="0">
              <a:ln>
                <a:noFill/>
              </a:ln>
              <a:solidFill>
                <a:srgbClr val="FFFFCC"/>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39689" y="-27384"/>
            <a:ext cx="9220200" cy="6934200"/>
          </a:xfrm>
          <a:prstGeom prst="rect">
            <a:avLst/>
          </a:prstGeom>
          <a:solidFill>
            <a:srgbClr val="000000"/>
          </a:solidFill>
          <a:ln w="9525">
            <a:solidFill>
              <a:schemeClr val="tx1"/>
            </a:solidFill>
            <a:round/>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endParaRPr>
          </a:p>
        </p:txBody>
      </p:sp>
      <p:pic>
        <p:nvPicPr>
          <p:cNvPr id="10" name="Picture 9"/>
          <p:cNvPicPr>
            <a:picLocks noChangeAspect="1"/>
          </p:cNvPicPr>
          <p:nvPr/>
        </p:nvPicPr>
        <p:blipFill>
          <a:blip r:embed="rId2"/>
          <a:stretch>
            <a:fillRect/>
          </a:stretch>
        </p:blipFill>
        <p:spPr>
          <a:xfrm>
            <a:off x="0" y="764381"/>
            <a:ext cx="9144000" cy="6093619"/>
          </a:xfrm>
          <a:prstGeom prst="rect">
            <a:avLst/>
          </a:prstGeom>
        </p:spPr>
      </p:pic>
      <p:sp>
        <p:nvSpPr>
          <p:cNvPr id="2" name="Title 1"/>
          <p:cNvSpPr>
            <a:spLocks noGrp="1"/>
          </p:cNvSpPr>
          <p:nvPr>
            <p:ph type="title" idx="4294967295"/>
          </p:nvPr>
        </p:nvSpPr>
        <p:spPr>
          <a:xfrm>
            <a:off x="457200" y="-99392"/>
            <a:ext cx="8229600" cy="864096"/>
          </a:xfrm>
        </p:spPr>
        <p:txBody>
          <a:bodyPr/>
          <a:lstStyle/>
          <a:p>
            <a:pPr>
              <a:defRPr/>
            </a:pPr>
            <a:r>
              <a:rPr lang="ar-JO" dirty="0">
                <a:ea typeface="ＭＳ Ｐゴシック" charset="0"/>
              </a:rPr>
              <a:t>حبقوق 2: 16</a:t>
            </a:r>
            <a:endParaRPr lang="en-US" dirty="0">
              <a:ea typeface="ＭＳ Ｐゴシック" charset="0"/>
            </a:endParaRPr>
          </a:p>
        </p:txBody>
      </p:sp>
      <p:sp>
        <p:nvSpPr>
          <p:cNvPr id="6" name="Title 1"/>
          <p:cNvSpPr txBox="1">
            <a:spLocks/>
          </p:cNvSpPr>
          <p:nvPr/>
        </p:nvSpPr>
        <p:spPr bwMode="auto">
          <a:xfrm>
            <a:off x="107504" y="692696"/>
            <a:ext cx="2880320" cy="6021288"/>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rPr>
              <a:t>تدور إليك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rPr>
              <a:t>كأس يمين الرب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rPr>
              <a:t>وقياء الخزي على مجدك</a:t>
            </a:r>
            <a:endParaRPr kumimoji="0" lang="en-US" sz="3600" b="1"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5148064" y="692696"/>
            <a:ext cx="3888432" cy="6021288"/>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rPr>
              <a:t>قد شبعت خزياً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rPr>
              <a:t>عوضاً عن المجد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rPr>
              <a:t>فاشرب أنت أيضاً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rPr>
              <a:t>واكشف غرلتك</a:t>
            </a:r>
            <a:endParaRPr kumimoji="0" lang="en-US" sz="3600" b="1"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74682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ed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noFill/>
          <a:ln w="9525">
            <a:noFill/>
            <a:miter lim="800000"/>
            <a:headEnd/>
            <a:tailEnd/>
          </a:ln>
          <a:effectLst/>
        </p:spPr>
        <p:txBody>
          <a:bodyPr anchor="ctr"/>
          <a:lstStyle/>
          <a:p>
            <a:pPr algn="r"/>
            <a:r>
              <a:rPr lang="ar-JO" sz="3600" kern="1200" dirty="0">
                <a:effectLst>
                  <a:glow rad="228600">
                    <a:srgbClr val="000000"/>
                  </a:glow>
                </a:effectLst>
                <a:ea typeface="ＭＳ Ｐゴシック" charset="0"/>
              </a:rPr>
              <a:t>حبقوق 2: 17</a:t>
            </a:r>
            <a:endParaRPr lang="en-US" sz="3600" kern="1200" dirty="0">
              <a:effectLst>
                <a:glow rad="228600">
                  <a:srgbClr val="000000"/>
                </a:glow>
              </a:effectLst>
              <a:ea typeface="ＭＳ Ｐゴシック" charset="0"/>
            </a:endParaRPr>
          </a:p>
        </p:txBody>
      </p:sp>
      <p:sp>
        <p:nvSpPr>
          <p:cNvPr id="6" name="Title 1"/>
          <p:cNvSpPr txBox="1">
            <a:spLocks/>
          </p:cNvSpPr>
          <p:nvPr/>
        </p:nvSpPr>
        <p:spPr bwMode="auto">
          <a:xfrm>
            <a:off x="100136" y="3212976"/>
            <a:ext cx="8936360" cy="3528392"/>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لأن ظلم لبنان يغطيك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CC"/>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واغتصاب البهائم الذي روعها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CC"/>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لأجل دماء الناس وظلم الأرض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CC"/>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والمدينة وجميع الساكنين فيها</a:t>
            </a:r>
            <a:endParaRPr kumimoji="0" lang="en-US" sz="3600" b="1" u="none" strike="noStrike" kern="1200" cap="none" spc="0" normalizeH="0" baseline="0" noProof="0" dirty="0">
              <a:ln>
                <a:noFill/>
              </a:ln>
              <a:solidFill>
                <a:srgbClr val="FFFFCC"/>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95128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4" descr="habakkuk ti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en-US" dirty="0">
                <a:solidFill>
                  <a:srgbClr val="000000"/>
                </a:solidFill>
                <a:effectLst/>
                <a:ea typeface="ＭＳ Ｐゴシック" charset="0"/>
              </a:rPr>
              <a:t>Habakkuk 2:1</a:t>
            </a:r>
            <a:endParaRPr lang="en-US" dirty="0">
              <a:solidFill>
                <a:srgbClr val="000000"/>
              </a:solidFill>
              <a:effectLst>
                <a:outerShdw blurRad="38100" dist="38100" dir="2700000" algn="tl">
                  <a:srgbClr val="FFFFFF"/>
                </a:outerShdw>
              </a:effectLst>
              <a:ea typeface="ＭＳ Ｐゴシック" charset="0"/>
            </a:endParaRPr>
          </a:p>
        </p:txBody>
      </p:sp>
      <p:sp>
        <p:nvSpPr>
          <p:cNvPr id="11267" name="Text Box 3"/>
          <p:cNvSpPr txBox="1">
            <a:spLocks noChangeArrowheads="1"/>
          </p:cNvSpPr>
          <p:nvPr/>
        </p:nvSpPr>
        <p:spPr bwMode="auto">
          <a:xfrm>
            <a:off x="228600" y="1447800"/>
            <a:ext cx="6415102" cy="4401205"/>
          </a:xfrm>
          <a:prstGeom prst="rect">
            <a:avLst/>
          </a:prstGeom>
          <a:noFill/>
          <a:ln w="9525">
            <a:noFill/>
            <a:miter lim="800000"/>
            <a:headEnd/>
            <a:tailEnd/>
          </a:ln>
          <a:effectLst/>
        </p:spPr>
        <p:txBody>
          <a:bodyPr wrap="square">
            <a:spAutoFit/>
          </a:bodyPr>
          <a:lstStyle>
            <a:lvl1pPr marL="547688" indent="-547688">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742950" marR="0" lvl="0" indent="-742950" algn="r" defTabSz="914400" rtl="0" eaLnBrk="1" fontAlgn="base" latinLnBrk="0" hangingPunct="1">
              <a:lnSpc>
                <a:spcPct val="100000"/>
              </a:lnSpc>
              <a:spcBef>
                <a:spcPct val="50000"/>
              </a:spcBef>
              <a:spcAft>
                <a:spcPct val="0"/>
              </a:spcAft>
              <a:buClrTx/>
              <a:buSzTx/>
              <a:buFontTx/>
              <a:buNone/>
              <a:tabLst/>
              <a:defRPr/>
            </a:pPr>
            <a:r>
              <a:rPr kumimoji="1" lang="ar-JO"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 الطمع (2: 6-8)</a:t>
            </a:r>
          </a:p>
          <a:p>
            <a:pPr marL="742950" marR="0" lvl="0" indent="-742950" algn="r" defTabSz="914400" rtl="0" eaLnBrk="1" fontAlgn="base" latinLnBrk="0" hangingPunct="1">
              <a:lnSpc>
                <a:spcPct val="100000"/>
              </a:lnSpc>
              <a:spcBef>
                <a:spcPct val="50000"/>
              </a:spcBef>
              <a:spcAft>
                <a:spcPct val="0"/>
              </a:spcAft>
              <a:buClrTx/>
              <a:buSzTx/>
              <a:buFontTx/>
              <a:buNone/>
              <a:tabLst/>
              <a:defRPr/>
            </a:pPr>
            <a:r>
              <a:rPr kumimoji="1" lang="ar-JO"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 الإستغلال (2: 9-11)</a:t>
            </a:r>
            <a:endParaRPr kumimoji="1" lang="en-US"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742950" marR="0" lvl="0" indent="-742950" algn="r" defTabSz="914400" rtl="0" eaLnBrk="1" fontAlgn="base" latinLnBrk="0" hangingPunct="1">
              <a:lnSpc>
                <a:spcPct val="100000"/>
              </a:lnSpc>
              <a:spcBef>
                <a:spcPct val="50000"/>
              </a:spcBef>
              <a:spcAft>
                <a:spcPct val="0"/>
              </a:spcAft>
              <a:buClrTx/>
              <a:buSzTx/>
              <a:buFontTx/>
              <a:buNone/>
              <a:tabLst/>
              <a:defRPr/>
            </a:pPr>
            <a:r>
              <a:rPr kumimoji="1" lang="ar-JO"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 العنف (2: 12-14)</a:t>
            </a:r>
            <a:endParaRPr kumimoji="1" lang="en-US"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742950" marR="0" lvl="0" indent="-742950" algn="r" defTabSz="914400" rtl="0" eaLnBrk="1" fontAlgn="base" latinLnBrk="0" hangingPunct="1">
              <a:lnSpc>
                <a:spcPct val="100000"/>
              </a:lnSpc>
              <a:spcBef>
                <a:spcPct val="50000"/>
              </a:spcBef>
              <a:spcAft>
                <a:spcPct val="0"/>
              </a:spcAft>
              <a:buClrTx/>
              <a:buSzTx/>
              <a:buFontTx/>
              <a:buNone/>
              <a:tabLst/>
              <a:defRPr/>
            </a:pPr>
            <a:r>
              <a:rPr kumimoji="1" lang="ar-JO"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 الفجور (2: 15-17)</a:t>
            </a:r>
            <a:endParaRPr kumimoji="1" lang="en-US"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742950" marR="0" lvl="0" indent="-742950" algn="r" defTabSz="914400" rtl="0" eaLnBrk="1" fontAlgn="base" latinLnBrk="0" hangingPunct="1">
              <a:lnSpc>
                <a:spcPct val="100000"/>
              </a:lnSpc>
              <a:spcBef>
                <a:spcPct val="50000"/>
              </a:spcBef>
              <a:spcAft>
                <a:spcPct val="0"/>
              </a:spcAft>
              <a:buClrTx/>
              <a:buSzTx/>
              <a:buFontTx/>
              <a:buNone/>
              <a:tabLst/>
              <a:defRPr/>
            </a:pPr>
            <a:r>
              <a:rPr kumimoji="1" lang="ar-JO"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 الوثنية (2: 18-20)</a:t>
            </a:r>
            <a:endParaRPr kumimoji="1" lang="en-US"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5476"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0" cap="none" spc="0" normalizeH="0" baseline="0" noProof="0" dirty="0">
                <a:ln>
                  <a:noFill/>
                </a:ln>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uLnTx/>
                <a:uFillTx/>
                <a:latin typeface="Copperplate Gothic Light"/>
                <a:ea typeface="Copperplate Gothic Light"/>
                <a:cs typeface="Copperplate Gothic Light"/>
              </a:rPr>
              <a:t>5 ويلات</a:t>
            </a:r>
            <a:endParaRPr kumimoji="0" lang="en-US" sz="3200" b="1" i="0" u="none" strike="noStrike" kern="10" cap="none" spc="0" normalizeH="0" baseline="0" noProof="0" dirty="0">
              <a:ln>
                <a:noFill/>
              </a:ln>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uLnTx/>
              <a:uFillTx/>
              <a:latin typeface="Copperplate Gothic Light"/>
              <a:ea typeface="Copperplate Gothic Light"/>
              <a:cs typeface="Copperplate Gothic Light"/>
            </a:endParaRPr>
          </a:p>
        </p:txBody>
      </p:sp>
      <p:sp>
        <p:nvSpPr>
          <p:cNvPr id="6" name="Title 1">
            <a:extLst>
              <a:ext uri="{FF2B5EF4-FFF2-40B4-BE49-F238E27FC236}">
                <a16:creationId xmlns:a16="http://schemas.microsoft.com/office/drawing/2014/main" id="{BFC40E75-3D30-E555-E3FD-12B318F64145}"/>
              </a:ext>
            </a:extLst>
          </p:cNvPr>
          <p:cNvSpPr txBox="1">
            <a:spLocks/>
          </p:cNvSpPr>
          <p:nvPr/>
        </p:nvSpPr>
        <p:spPr bwMode="auto">
          <a:xfrm>
            <a:off x="0" y="5877272"/>
            <a:ext cx="5076056" cy="980728"/>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حبقوق</a:t>
            </a:r>
          </a:p>
        </p:txBody>
      </p:sp>
    </p:spTree>
    <p:extLst>
      <p:ext uri="{BB962C8B-B14F-4D97-AF65-F5344CB8AC3E}">
        <p14:creationId xmlns:p14="http://schemas.microsoft.com/office/powerpoint/2010/main" val="2160659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 calcmode="lin" valueType="num">
                                      <p:cBhvr>
                                        <p:cTn id="12"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1267">
                                            <p:txEl>
                                              <p:pRg st="1" end="1"/>
                                            </p:txEl>
                                          </p:spTgt>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 calcmode="lin" valueType="num">
                                      <p:cBhvr>
                                        <p:cTn id="17"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1267">
                                            <p:txEl>
                                              <p:pRg st="2" end="2"/>
                                            </p:txEl>
                                          </p:spTgt>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 calcmode="lin" valueType="num">
                                      <p:cBhvr>
                                        <p:cTn id="22"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126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1267">
                                            <p:txEl>
                                              <p:pRg st="4" end="4"/>
                                            </p:txEl>
                                          </p:spTgt>
                                        </p:tgtEl>
                                        <p:attrNameLst>
                                          <p:attrName>style.visibility</p:attrName>
                                        </p:attrNameLst>
                                      </p:cBhvr>
                                      <p:to>
                                        <p:strVal val="visible"/>
                                      </p:to>
                                    </p:set>
                                    <p:anim calcmode="lin" valueType="num">
                                      <p:cBhvr>
                                        <p:cTn id="28" dur="500" fill="hold"/>
                                        <p:tgtEl>
                                          <p:spTgt spid="11267">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126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932040" cy="5919811"/>
          </a:xfrm>
          <a:effectLst>
            <a:outerShdw blurRad="63500" dist="35921" dir="2700000" algn="ctr" rotWithShape="0">
              <a:schemeClr val="tx2">
                <a:alpha val="74998"/>
              </a:schemeClr>
            </a:outerShdw>
          </a:effectLst>
        </p:spPr>
        <p:txBody>
          <a:bodyPr anchor="t"/>
          <a:lstStyle/>
          <a:p>
            <a:r>
              <a:rPr lang="ar-JO" sz="3600" dirty="0">
                <a:effectLst>
                  <a:glow rad="127000">
                    <a:schemeClr val="tx1"/>
                  </a:glow>
                </a:effectLst>
                <a:ea typeface="ＭＳ Ｐゴシック" charset="0"/>
              </a:rPr>
              <a:t>ماذا نفع التمثال المنحوت حتى نحته صانعه أو المسبوك ومعلم الكذب حتى إن الصانع صنعة يتكل عليها فيصنع أوثاناً بكماً</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2: 18</a:t>
            </a:r>
            <a:r>
              <a:rPr lang="en-US" sz="3600" dirty="0">
                <a:effectLst>
                  <a:glow rad="127000">
                    <a:schemeClr val="tx1"/>
                  </a:glow>
                </a:effectLst>
                <a:ea typeface="ＭＳ Ｐゴシック" charset="0"/>
              </a:rPr>
              <a:t>)</a:t>
            </a:r>
          </a:p>
        </p:txBody>
      </p:sp>
      <p:pic>
        <p:nvPicPr>
          <p:cNvPr id="3" name="Picture 4" descr="wood_ido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20072" y="188640"/>
            <a:ext cx="3671888" cy="489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3549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707904" y="29469"/>
            <a:ext cx="5436096" cy="6828531"/>
          </a:xfrm>
          <a:effectLst>
            <a:outerShdw blurRad="63500" dist="35921" dir="2700000" algn="ctr" rotWithShape="0">
              <a:schemeClr val="tx2">
                <a:alpha val="74998"/>
              </a:schemeClr>
            </a:outerShdw>
          </a:effectLst>
        </p:spPr>
        <p:txBody>
          <a:bodyPr anchor="t"/>
          <a:lstStyle/>
          <a:p>
            <a:r>
              <a:rPr lang="ar-JO" sz="3600" dirty="0">
                <a:effectLst>
                  <a:glow rad="127000">
                    <a:schemeClr val="tx1"/>
                  </a:glow>
                </a:effectLst>
                <a:ea typeface="ＭＳ Ｐゴシック" charset="0"/>
              </a:rPr>
              <a:t>ويل للقائل للعود استيقظ</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وللحجر الأصم انتبه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أهو يعلم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ها هو مطلي بالذهب والفضة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ولا روح البتة في داخله</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19)</a:t>
            </a:r>
            <a:endParaRPr lang="en-US" sz="3600" dirty="0">
              <a:effectLst>
                <a:glow rad="127000">
                  <a:schemeClr val="tx1"/>
                </a:glow>
              </a:effectLst>
              <a:ea typeface="ＭＳ Ｐゴシック" charset="0"/>
            </a:endParaRPr>
          </a:p>
        </p:txBody>
      </p:sp>
      <p:pic>
        <p:nvPicPr>
          <p:cNvPr id="3" name="Picture 3" descr="goldido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48" y="260648"/>
            <a:ext cx="3572536" cy="4593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12915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b="5794"/>
          <a:stretch>
            <a:fillRect/>
          </a:stretch>
        </p:blipFill>
        <p:spPr bwMode="auto">
          <a:xfrm>
            <a:off x="1043608" y="1628800"/>
            <a:ext cx="7162800" cy="409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914400" y="5715000"/>
            <a:ext cx="8229600" cy="1143000"/>
          </a:xfrm>
          <a:noFill/>
          <a:ln w="9525">
            <a:noFill/>
            <a:miter lim="800000"/>
            <a:headEnd/>
            <a:tailEnd/>
          </a:ln>
          <a:effectLst/>
        </p:spPr>
        <p:txBody>
          <a:bodyPr anchor="ctr"/>
          <a:lstStyle/>
          <a:p>
            <a:pPr algn="r"/>
            <a:r>
              <a:rPr lang="ar-JO" sz="3600" kern="1200" dirty="0">
                <a:effectLst>
                  <a:glow rad="228600">
                    <a:srgbClr val="000000"/>
                  </a:glow>
                </a:effectLst>
                <a:ea typeface="ＭＳ Ｐゴシック" charset="0"/>
                <a:cs typeface="Arial" panose="020B0604020202020204" pitchFamily="34" charset="0"/>
              </a:rPr>
              <a:t>حبقوق 2: 20</a:t>
            </a:r>
            <a:endParaRPr lang="en-US" sz="3600" kern="1200" dirty="0">
              <a:effectLst>
                <a:glow rad="228600">
                  <a:srgbClr val="000000"/>
                </a:glow>
              </a:effectLst>
              <a:ea typeface="ＭＳ Ｐゴシック" charset="0"/>
              <a:cs typeface="Arial" panose="020B0604020202020204" pitchFamily="34" charset="0"/>
            </a:endParaRPr>
          </a:p>
        </p:txBody>
      </p:sp>
      <p:sp>
        <p:nvSpPr>
          <p:cNvPr id="6" name="Title 1"/>
          <p:cNvSpPr txBox="1">
            <a:spLocks/>
          </p:cNvSpPr>
          <p:nvPr/>
        </p:nvSpPr>
        <p:spPr bwMode="auto">
          <a:xfrm>
            <a:off x="0" y="0"/>
            <a:ext cx="9144000" cy="1484784"/>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أما الرب ففي هيكل قدسه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فاسكتي قدامه يا كل الأرض</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86926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8640"/>
            <a:ext cx="9144000" cy="612192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01340"/>
            <a:ext cx="9143999" cy="1080120"/>
          </a:xfrm>
          <a:solidFill>
            <a:srgbClr val="FFFFFF"/>
          </a:solidFill>
          <a:effectLst/>
        </p:spPr>
        <p:txBody>
          <a:bodyPr/>
          <a:lstStyle/>
          <a:p>
            <a:pPr>
              <a:defRPr/>
            </a:pPr>
            <a:r>
              <a:rPr lang="ar-JO" dirty="0">
                <a:solidFill>
                  <a:schemeClr val="tx2"/>
                </a:solidFill>
                <a:effectLst>
                  <a:glow rad="127000">
                    <a:schemeClr val="bg1"/>
                  </a:glow>
                </a:effectLst>
                <a:ea typeface="ＭＳ Ｐゴシック" charset="0"/>
              </a:rPr>
              <a:t>لدينا نحن أيضاً الكثير من الأشياء </a:t>
            </a:r>
            <a:br>
              <a:rPr lang="ar-JO"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التي لا نستطيع استيعابها</a:t>
            </a:r>
            <a:endParaRPr lang="en-US" dirty="0">
              <a:solidFill>
                <a:schemeClr val="tx2"/>
              </a:solidFill>
              <a:effectLst>
                <a:glow rad="127000">
                  <a:schemeClr val="bg1"/>
                </a:glow>
              </a:effectLst>
              <a:ea typeface="ＭＳ Ｐゴシック" charset="0"/>
            </a:endParaRPr>
          </a:p>
        </p:txBody>
      </p:sp>
      <p:sp>
        <p:nvSpPr>
          <p:cNvPr id="5" name="Rectangle 2"/>
          <p:cNvSpPr txBox="1">
            <a:spLocks noChangeArrowheads="1"/>
          </p:cNvSpPr>
          <p:nvPr/>
        </p:nvSpPr>
        <p:spPr bwMode="auto">
          <a:xfrm>
            <a:off x="1" y="6237312"/>
            <a:ext cx="9143999" cy="432048"/>
          </a:xfrm>
          <a:prstGeom prst="rect">
            <a:avLst/>
          </a:prstGeom>
          <a:solidFill>
            <a:srgbClr val="FFFFFF"/>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ما الذي يأتي أولاً؟</a:t>
            </a:r>
            <a:endParaRPr kumimoji="0" lang="en-US"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0444716"/>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51520" y="172864"/>
            <a:ext cx="8758005" cy="6568504"/>
            <a:chOff x="251520" y="172864"/>
            <a:chExt cx="8758005" cy="6568504"/>
          </a:xfrm>
        </p:grpSpPr>
        <p:pic>
          <p:nvPicPr>
            <p:cNvPr id="2" name="Picture 1"/>
            <p:cNvPicPr>
              <a:picLocks noChangeAspect="1"/>
            </p:cNvPicPr>
            <p:nvPr/>
          </p:nvPicPr>
          <p:blipFill>
            <a:blip r:embed="rId3"/>
            <a:stretch>
              <a:fillRect/>
            </a:stretch>
          </p:blipFill>
          <p:spPr>
            <a:xfrm>
              <a:off x="251520" y="172864"/>
              <a:ext cx="8758005" cy="6568504"/>
            </a:xfrm>
            <a:prstGeom prst="rect">
              <a:avLst/>
            </a:prstGeom>
          </p:spPr>
        </p:pic>
        <p:sp>
          <p:nvSpPr>
            <p:cNvPr id="3" name="Rectangle 2"/>
            <p:cNvSpPr/>
            <p:nvPr/>
          </p:nvSpPr>
          <p:spPr bwMode="auto">
            <a:xfrm>
              <a:off x="4211960" y="1772816"/>
              <a:ext cx="1008112" cy="3600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7" name="Rectangle 6"/>
            <p:cNvSpPr/>
            <p:nvPr/>
          </p:nvSpPr>
          <p:spPr bwMode="auto">
            <a:xfrm>
              <a:off x="5940152" y="2348880"/>
              <a:ext cx="720080" cy="72008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8" name="Rectangle 7"/>
            <p:cNvSpPr/>
            <p:nvPr/>
          </p:nvSpPr>
          <p:spPr bwMode="auto">
            <a:xfrm>
              <a:off x="2771800" y="2276872"/>
              <a:ext cx="720080" cy="72008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13" name="Rectangle 12"/>
            <p:cNvSpPr/>
            <p:nvPr/>
          </p:nvSpPr>
          <p:spPr bwMode="auto">
            <a:xfrm>
              <a:off x="3995936" y="2492896"/>
              <a:ext cx="1440160" cy="3600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14" name="Rectangle 13"/>
            <p:cNvSpPr/>
            <p:nvPr/>
          </p:nvSpPr>
          <p:spPr bwMode="auto">
            <a:xfrm>
              <a:off x="4067944" y="3212976"/>
              <a:ext cx="1368152" cy="3600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ndParaRPr>
          </a:p>
        </p:txBody>
      </p:sp>
      <p:sp>
        <p:nvSpPr>
          <p:cNvPr id="900098" name="Rectangle 2"/>
          <p:cNvSpPr>
            <a:spLocks noGrp="1" noChangeArrowheads="1"/>
          </p:cNvSpPr>
          <p:nvPr>
            <p:ph type="ctrTitle"/>
          </p:nvPr>
        </p:nvSpPr>
        <p:spPr>
          <a:xfrm>
            <a:off x="1" y="5589240"/>
            <a:ext cx="9143999" cy="792088"/>
          </a:xfrm>
          <a:solidFill>
            <a:srgbClr val="FFFFFF"/>
          </a:solidFill>
          <a:effectLst/>
        </p:spPr>
        <p:txBody>
          <a:bodyPr/>
          <a:lstStyle/>
          <a:p>
            <a:pPr>
              <a:defRPr/>
            </a:pPr>
            <a:r>
              <a:rPr lang="ar-JO" sz="5400" b="1" dirty="0">
                <a:solidFill>
                  <a:schemeClr val="tx2"/>
                </a:solidFill>
                <a:effectLst>
                  <a:glow rad="127000">
                    <a:schemeClr val="bg1"/>
                  </a:glow>
                </a:effectLst>
                <a:latin typeface="Times New Roman"/>
                <a:ea typeface="ＭＳ Ｐゴシック" charset="0"/>
                <a:cs typeface="Times New Roman"/>
              </a:rPr>
              <a:t>العمل كالمعتاد هكذا</a:t>
            </a:r>
            <a:endParaRPr lang="en-US" sz="5400" b="1" dirty="0">
              <a:solidFill>
                <a:schemeClr val="tx2"/>
              </a:solidFill>
              <a:effectLst>
                <a:glow rad="127000">
                  <a:schemeClr val="bg1"/>
                </a:glow>
              </a:effectLst>
              <a:latin typeface="Times New Roman"/>
              <a:ea typeface="ＭＳ Ｐゴシック" charset="0"/>
              <a:cs typeface="Times New Roman"/>
            </a:endParaRPr>
          </a:p>
        </p:txBody>
      </p:sp>
      <p:sp>
        <p:nvSpPr>
          <p:cNvPr id="5" name="Rectangle 2"/>
          <p:cNvSpPr txBox="1">
            <a:spLocks noChangeArrowheads="1"/>
          </p:cNvSpPr>
          <p:nvPr/>
        </p:nvSpPr>
        <p:spPr bwMode="auto">
          <a:xfrm>
            <a:off x="2555776" y="2276872"/>
            <a:ext cx="1008112" cy="79208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100" normalizeH="0" baseline="0" noProof="0" dirty="0">
                <a:ln>
                  <a:noFill/>
                </a:ln>
                <a:solidFill>
                  <a:srgbClr val="000000"/>
                </a:solidFill>
                <a:effectLst>
                  <a:glow rad="127000">
                    <a:srgbClr val="FFFFFF"/>
                  </a:glow>
                </a:effectLst>
                <a:uLnTx/>
                <a:uFillTx/>
                <a:latin typeface="Arial Narrow"/>
                <a:ea typeface="ＭＳ Ｐゴシック" charset="0"/>
                <a:cs typeface="Arial" panose="020B0604020202020204" pitchFamily="34" charset="0"/>
              </a:rPr>
              <a:t>الطريقة الجديدة</a:t>
            </a:r>
            <a:endParaRPr kumimoji="0" lang="en-US" sz="2400" b="1" u="none" strike="noStrike" kern="1200" cap="none" spc="-100" normalizeH="0" baseline="0" noProof="0" dirty="0">
              <a:ln>
                <a:noFill/>
              </a:ln>
              <a:solidFill>
                <a:srgbClr val="000000"/>
              </a:solidFill>
              <a:effectLst>
                <a:glow rad="127000">
                  <a:srgbClr val="FFFFFF"/>
                </a:glow>
              </a:effectLst>
              <a:uLnTx/>
              <a:uFillTx/>
              <a:latin typeface="Arial Narrow"/>
              <a:ea typeface="ＭＳ Ｐゴシック" charset="0"/>
              <a:cs typeface="Arial" panose="020B0604020202020204" pitchFamily="34" charset="0"/>
            </a:endParaRPr>
          </a:p>
        </p:txBody>
      </p:sp>
      <p:sp>
        <p:nvSpPr>
          <p:cNvPr id="9" name="Rectangle 2"/>
          <p:cNvSpPr txBox="1">
            <a:spLocks noChangeArrowheads="1"/>
          </p:cNvSpPr>
          <p:nvPr/>
        </p:nvSpPr>
        <p:spPr bwMode="auto">
          <a:xfrm>
            <a:off x="5868144" y="2348880"/>
            <a:ext cx="864096" cy="79208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100" normalizeH="0" baseline="0" noProof="0" dirty="0">
                <a:ln>
                  <a:noFill/>
                </a:ln>
                <a:solidFill>
                  <a:srgbClr val="000000"/>
                </a:solidFill>
                <a:effectLst>
                  <a:glow rad="127000">
                    <a:srgbClr val="FFFFFF"/>
                  </a:glow>
                </a:effectLst>
                <a:uLnTx/>
                <a:uFillTx/>
                <a:latin typeface="Arial Narrow"/>
                <a:ea typeface="ＭＳ Ｐゴシック" charset="0"/>
                <a:cs typeface="Arial" panose="020B0604020202020204" pitchFamily="34" charset="0"/>
              </a:rPr>
              <a:t>الطريقة القديمة</a:t>
            </a:r>
            <a:endParaRPr kumimoji="0" lang="en-US" sz="2400" b="1" u="none" strike="noStrike" kern="1200" cap="none" spc="-100" normalizeH="0" baseline="0" noProof="0" dirty="0">
              <a:ln>
                <a:noFill/>
              </a:ln>
              <a:solidFill>
                <a:srgbClr val="000000"/>
              </a:solidFill>
              <a:effectLst>
                <a:glow rad="127000">
                  <a:srgbClr val="FFFFFF"/>
                </a:glow>
              </a:effectLst>
              <a:uLnTx/>
              <a:uFillTx/>
              <a:latin typeface="Arial Narrow"/>
              <a:ea typeface="ＭＳ Ｐゴシック" charset="0"/>
              <a:cs typeface="Arial" panose="020B0604020202020204" pitchFamily="34" charset="0"/>
            </a:endParaRPr>
          </a:p>
        </p:txBody>
      </p:sp>
      <p:sp>
        <p:nvSpPr>
          <p:cNvPr id="10" name="Rectangle 2"/>
          <p:cNvSpPr txBox="1">
            <a:spLocks noChangeArrowheads="1"/>
          </p:cNvSpPr>
          <p:nvPr/>
        </p:nvSpPr>
        <p:spPr bwMode="auto">
          <a:xfrm>
            <a:off x="3635896" y="2420888"/>
            <a:ext cx="2160240" cy="57606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100" normalizeH="0" baseline="0" noProof="0" dirty="0">
                <a:ln>
                  <a:noFill/>
                </a:ln>
                <a:solidFill>
                  <a:srgbClr val="000000"/>
                </a:solidFill>
                <a:effectLst>
                  <a:glow rad="127000">
                    <a:srgbClr val="FFFFFF"/>
                  </a:glow>
                </a:effectLst>
                <a:uLnTx/>
                <a:uFillTx/>
                <a:latin typeface="Arial Narrow"/>
                <a:ea typeface="ＭＳ Ｐゴシック" charset="0"/>
                <a:cs typeface="Arial" panose="020B0604020202020204" pitchFamily="34" charset="0"/>
              </a:rPr>
              <a:t>المراوغة</a:t>
            </a:r>
            <a:endParaRPr kumimoji="0" lang="en-US" sz="2400" b="1" u="none" strike="noStrike" kern="1200" cap="none" spc="-100" normalizeH="0" baseline="0" noProof="0" dirty="0">
              <a:ln>
                <a:noFill/>
              </a:ln>
              <a:solidFill>
                <a:srgbClr val="000000"/>
              </a:solidFill>
              <a:effectLst>
                <a:glow rad="127000">
                  <a:srgbClr val="FFFFFF"/>
                </a:glow>
              </a:effectLst>
              <a:uLnTx/>
              <a:uFillTx/>
              <a:latin typeface="Arial Narrow"/>
              <a:ea typeface="ＭＳ Ｐゴシック" charset="0"/>
              <a:cs typeface="Arial" panose="020B0604020202020204" pitchFamily="34" charset="0"/>
            </a:endParaRPr>
          </a:p>
        </p:txBody>
      </p:sp>
      <p:sp>
        <p:nvSpPr>
          <p:cNvPr id="11" name="Rectangle 2"/>
          <p:cNvSpPr txBox="1">
            <a:spLocks noChangeArrowheads="1"/>
          </p:cNvSpPr>
          <p:nvPr/>
        </p:nvSpPr>
        <p:spPr bwMode="auto">
          <a:xfrm>
            <a:off x="4067944" y="1628800"/>
            <a:ext cx="1296144" cy="57606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100" normalizeH="0" baseline="0" noProof="0" dirty="0">
                <a:ln>
                  <a:noFill/>
                </a:ln>
                <a:solidFill>
                  <a:srgbClr val="000000"/>
                </a:solidFill>
                <a:effectLst>
                  <a:glow rad="127000">
                    <a:srgbClr val="FFFFFF"/>
                  </a:glow>
                </a:effectLst>
                <a:uLnTx/>
                <a:uFillTx/>
                <a:latin typeface="Arial Narrow"/>
                <a:ea typeface="ＭＳ Ｐゴシック" charset="0"/>
                <a:cs typeface="Arial" panose="020B0604020202020204" pitchFamily="34" charset="0"/>
              </a:rPr>
              <a:t>الرفض</a:t>
            </a:r>
            <a:endParaRPr kumimoji="0" lang="en-US" sz="2400" b="1" u="none" strike="noStrike" kern="1200" cap="none" spc="-100" normalizeH="0" baseline="0" noProof="0" dirty="0">
              <a:ln>
                <a:noFill/>
              </a:ln>
              <a:solidFill>
                <a:srgbClr val="000000"/>
              </a:solidFill>
              <a:effectLst>
                <a:glow rad="127000">
                  <a:srgbClr val="FFFFFF"/>
                </a:glow>
              </a:effectLst>
              <a:uLnTx/>
              <a:uFillTx/>
              <a:latin typeface="Arial Narrow"/>
              <a:ea typeface="ＭＳ Ｐゴシック" charset="0"/>
              <a:cs typeface="Arial" panose="020B0604020202020204" pitchFamily="34" charset="0"/>
            </a:endParaRPr>
          </a:p>
        </p:txBody>
      </p:sp>
      <p:sp>
        <p:nvSpPr>
          <p:cNvPr id="12" name="Rectangle 2"/>
          <p:cNvSpPr txBox="1">
            <a:spLocks noChangeArrowheads="1"/>
          </p:cNvSpPr>
          <p:nvPr/>
        </p:nvSpPr>
        <p:spPr bwMode="auto">
          <a:xfrm>
            <a:off x="3923928" y="3140968"/>
            <a:ext cx="1584176" cy="57606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100" normalizeH="0" baseline="0" noProof="0" dirty="0">
                <a:ln>
                  <a:noFill/>
                </a:ln>
                <a:solidFill>
                  <a:srgbClr val="000000"/>
                </a:solidFill>
                <a:effectLst>
                  <a:glow rad="127000">
                    <a:srgbClr val="FFFFFF"/>
                  </a:glow>
                </a:effectLst>
                <a:uLnTx/>
                <a:uFillTx/>
                <a:latin typeface="Arial Narrow"/>
                <a:ea typeface="ＭＳ Ｐゴシック" charset="0"/>
                <a:cs typeface="Arial" panose="020B0604020202020204" pitchFamily="34" charset="0"/>
              </a:rPr>
              <a:t>التخريب</a:t>
            </a:r>
            <a:endParaRPr kumimoji="0" lang="en-US" sz="2400" b="1" u="none" strike="noStrike" kern="1200" cap="none" spc="-100" normalizeH="0" baseline="0" noProof="0" dirty="0">
              <a:ln>
                <a:noFill/>
              </a:ln>
              <a:solidFill>
                <a:srgbClr val="000000"/>
              </a:solidFill>
              <a:effectLst>
                <a:glow rad="127000">
                  <a:srgbClr val="FFFFFF"/>
                </a:glow>
              </a:effectLst>
              <a:uLnTx/>
              <a:uFillTx/>
              <a:latin typeface="Arial Narrow"/>
              <a:ea typeface="ＭＳ Ｐゴシック" charset="0"/>
              <a:cs typeface="Arial" panose="020B0604020202020204" pitchFamily="34" charset="0"/>
            </a:endParaRPr>
          </a:p>
        </p:txBody>
      </p:sp>
    </p:spTree>
    <p:extLst>
      <p:ext uri="{BB962C8B-B14F-4D97-AF65-F5344CB8AC3E}">
        <p14:creationId xmlns:p14="http://schemas.microsoft.com/office/powerpoint/2010/main" val="1445691953"/>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4643438" y="609600"/>
            <a:ext cx="4500562" cy="1235075"/>
          </a:xfrm>
        </p:spPr>
        <p:txBody>
          <a:bodyPr rtlCol="0">
            <a:normAutofit fontScale="90000"/>
          </a:bodyPr>
          <a:lstStyle/>
          <a:p>
            <a:pPr fontAlgn="auto">
              <a:spcAft>
                <a:spcPts val="0"/>
              </a:spcAft>
              <a:defRPr/>
            </a:pPr>
            <a:r>
              <a:rPr lang="ar-JO" dirty="0">
                <a:ea typeface="+mj-ea"/>
              </a:rPr>
              <a:t>الراباي هارولد</a:t>
            </a:r>
            <a:br>
              <a:rPr lang="ar-JO" dirty="0">
                <a:ea typeface="+mj-ea"/>
              </a:rPr>
            </a:br>
            <a:r>
              <a:rPr lang="ar-JO" dirty="0">
                <a:ea typeface="+mj-ea"/>
              </a:rPr>
              <a:t>كوشنر</a:t>
            </a:r>
            <a:endParaRPr lang="en-US" dirty="0">
              <a:ea typeface="+mj-ea"/>
            </a:endParaRPr>
          </a:p>
        </p:txBody>
      </p:sp>
      <p:pic>
        <p:nvPicPr>
          <p:cNvPr id="111618" name="Picture 2" descr="rabbiharoldkushner.gif"/>
          <p:cNvPicPr>
            <a:picLocks noChangeAspect="1"/>
          </p:cNvPicPr>
          <p:nvPr/>
        </p:nvPicPr>
        <p:blipFill>
          <a:blip r:embed="rId3" cstate="screen">
            <a:extLst>
              <a:ext uri="{28A0092B-C50C-407E-A947-70E740481C1C}">
                <a14:useLocalDpi xmlns:a14="http://schemas.microsoft.com/office/drawing/2010/main"/>
              </a:ext>
            </a:extLst>
          </a:blip>
          <a:srcRect r="1538"/>
          <a:stretch>
            <a:fillRect/>
          </a:stretch>
        </p:blipFill>
        <p:spPr bwMode="auto">
          <a:xfrm>
            <a:off x="0" y="-3175"/>
            <a:ext cx="4572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588374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descr="Title 1"/>
          <p:cNvSpPr>
            <a:spLocks noGrp="1"/>
          </p:cNvSpPr>
          <p:nvPr>
            <p:ph type="title" idx="4294967295"/>
          </p:nvPr>
        </p:nvSpPr>
        <p:spPr bwMode="auto">
          <a:xfrm>
            <a:off x="0" y="6380163"/>
            <a:ext cx="9144000" cy="476250"/>
          </a:xfrm>
          <a:prstGeom prst="rect">
            <a:avLst/>
          </a:prstGeom>
          <a:solidFill>
            <a:srgbClr val="000000"/>
          </a:solidFill>
          <a:ln w="12700" cap="flat">
            <a:miter lim="400000"/>
            <a:headEnd type="none" w="med" len="med"/>
            <a:tailEnd type="none" w="med" len="med"/>
          </a:ln>
        </p:spPr>
        <p:txBody>
          <a:bodyPr lIns="45720" rIns="45720" anchor="ctr"/>
          <a:lstStyle/>
          <a:p>
            <a:r>
              <a:rPr lang="ar-JO" sz="1800" dirty="0">
                <a:effectLst/>
                <a:latin typeface="Arial" panose="020B0604020202020204" pitchFamily="34" charset="0"/>
                <a:cs typeface="Arial" panose="020B0604020202020204" pitchFamily="34" charset="0"/>
              </a:rPr>
              <a:t>باري هدلستون ، الكتاب المقدس المتقاطع (غراند رابيدز: بيكر، ١٩٩٢)</a:t>
            </a:r>
          </a:p>
        </p:txBody>
      </p:sp>
      <p:sp>
        <p:nvSpPr>
          <p:cNvPr id="46082" name="Text Box 2" descr="Rectangle 10"/>
          <p:cNvSpPr txBox="1">
            <a:spLocks/>
          </p:cNvSpPr>
          <p:nvPr/>
        </p:nvSpPr>
        <p:spPr bwMode="auto">
          <a:xfrm>
            <a:off x="1358900" y="2262188"/>
            <a:ext cx="135615" cy="276999"/>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charset="0"/>
              </a:rPr>
              <a:t> </a:t>
            </a:r>
          </a:p>
        </p:txBody>
      </p:sp>
      <p:pic>
        <p:nvPicPr>
          <p:cNvPr id="46083" name="Picture 3" descr="Picture 11"/>
          <p:cNvPicPr>
            <a:picLocks noChangeAspect="1"/>
          </p:cNvPicPr>
          <p:nvPr/>
        </p:nvPicPr>
        <p:blipFill>
          <a:blip r:embed="rId2" cstate="print"/>
          <a:srcRect l="10944" r="19841" b="13060"/>
          <a:stretch>
            <a:fillRect/>
          </a:stretch>
        </p:blipFill>
        <p:spPr bwMode="auto">
          <a:xfrm rot="5400000">
            <a:off x="-330200" y="839788"/>
            <a:ext cx="5870575" cy="5210175"/>
          </a:xfrm>
          <a:prstGeom prst="rect">
            <a:avLst/>
          </a:prstGeom>
          <a:noFill/>
          <a:ln w="12700" cap="flat" cmpd="sng">
            <a:noFill/>
            <a:prstDash val="solid"/>
            <a:miter lim="400000"/>
            <a:headEnd type="none" w="med" len="med"/>
            <a:tailEnd type="none" w="med" len="med"/>
          </a:ln>
          <a:effectLst/>
        </p:spPr>
      </p:pic>
      <p:grpSp>
        <p:nvGrpSpPr>
          <p:cNvPr id="46084" name="Group 4"/>
          <p:cNvGrpSpPr>
            <a:grpSpLocks/>
          </p:cNvGrpSpPr>
          <p:nvPr/>
        </p:nvGrpSpPr>
        <p:grpSpPr bwMode="auto">
          <a:xfrm>
            <a:off x="4378325" y="1538288"/>
            <a:ext cx="4775200" cy="850900"/>
            <a:chOff x="0" y="0"/>
            <a:chExt cx="4775200" cy="850900"/>
          </a:xfrm>
        </p:grpSpPr>
        <p:sp>
          <p:nvSpPr>
            <p:cNvPr id="46085" name="Rectangle 5"/>
            <p:cNvSpPr>
              <a:spLocks/>
            </p:cNvSpPr>
            <p:nvPr/>
          </p:nvSpPr>
          <p:spPr bwMode="auto">
            <a:xfrm>
              <a:off x="0" y="0"/>
              <a:ext cx="4775200" cy="850900"/>
            </a:xfrm>
            <a:prstGeom prst="rect">
              <a:avLst/>
            </a:prstGeom>
            <a:solidFill>
              <a:srgbClr val="000000"/>
            </a:solidFill>
            <a:ln w="12700" cap="flat" cmpd="sng">
              <a:noFill/>
              <a:prstDash val="solid"/>
              <a:miter lim="400000"/>
              <a:headEnd type="none" w="med" len="med"/>
              <a:tailEnd type="none" w="med" len="med"/>
            </a:ln>
            <a:effectLst/>
          </p:spPr>
          <p:txBody>
            <a:bodyPr lIns="45720" rIns="4572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ar-JO" sz="4400" b="1" u="none" strike="noStrike" kern="1200" cap="none" spc="0" normalizeH="0" baseline="0" noProof="0" dirty="0">
                <a:ln>
                  <a:noFill/>
                </a:ln>
                <a:solidFill>
                  <a:srgbClr val="775F55"/>
                </a:solidFill>
                <a:effectLst/>
                <a:uLnTx/>
                <a:uFillTx/>
                <a:latin typeface="Arial" panose="020B0604020202020204" pitchFamily="34" charset="0"/>
                <a:ea typeface="+mn-ea"/>
                <a:cs typeface="Arial" panose="020B0604020202020204" pitchFamily="34" charset="0"/>
                <a:sym typeface="Tw Cen MT" pitchFamily="34" charset="0"/>
              </a:endParaRPr>
            </a:p>
          </p:txBody>
        </p:sp>
        <p:sp>
          <p:nvSpPr>
            <p:cNvPr id="46086" name="Text Box 6"/>
            <p:cNvSpPr txBox="1">
              <a:spLocks/>
            </p:cNvSpPr>
            <p:nvPr/>
          </p:nvSpPr>
          <p:spPr bwMode="auto">
            <a:xfrm>
              <a:off x="45719" y="9952"/>
              <a:ext cx="4683761" cy="830997"/>
            </a:xfrm>
            <a:prstGeom prst="rect">
              <a:avLst/>
            </a:prstGeom>
            <a:noFill/>
            <a:ln w="12700" cap="flat" cmpd="sng">
              <a:noFill/>
              <a:prstDash val="solid"/>
              <a:miter lim="400000"/>
              <a:headEnd type="none" w="med" len="med"/>
              <a:tailEnd type="none" w="med" len="med"/>
            </a:ln>
            <a:effectLst/>
          </p:spPr>
          <p:txBody>
            <a:bodyPr lIns="45720" rIns="45720" anchor="ctr">
              <a:spAutoFit/>
            </a:body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حبقوق</a:t>
              </a:r>
            </a:p>
          </p:txBody>
        </p:sp>
      </p:grpSp>
      <p:sp>
        <p:nvSpPr>
          <p:cNvPr id="46087" name="Rectangle 7" descr="Rectangle 14"/>
          <p:cNvSpPr>
            <a:spLocks/>
          </p:cNvSpPr>
          <p:nvPr/>
        </p:nvSpPr>
        <p:spPr bwMode="auto">
          <a:xfrm>
            <a:off x="-368300" y="-481013"/>
            <a:ext cx="3254375" cy="349250"/>
          </a:xfrm>
          <a:prstGeom prst="rect">
            <a:avLst/>
          </a:prstGeom>
          <a:solidFill>
            <a:srgbClr val="FFFFFF"/>
          </a:solidFill>
          <a:ln w="12700" cap="flat" cmpd="sng">
            <a:noFill/>
            <a:prstDash val="solid"/>
            <a:miter lim="400000"/>
            <a:headEnd type="none" w="med" len="med"/>
            <a:tailEnd type="none" w="med" len="med"/>
          </a:ln>
          <a:effectLst/>
        </p:spPr>
        <p:txBody>
          <a:bodyPr lIns="45720" rIns="4572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Tw Cen MT" pitchFamily="34" charset="0"/>
            </a:endParaRPr>
          </a:p>
        </p:txBody>
      </p:sp>
      <p:sp>
        <p:nvSpPr>
          <p:cNvPr id="46088" name="Text Box 8" descr="TextBox 3"/>
          <p:cNvSpPr txBox="1">
            <a:spLocks/>
          </p:cNvSpPr>
          <p:nvPr/>
        </p:nvSpPr>
        <p:spPr bwMode="auto">
          <a:xfrm>
            <a:off x="3935413" y="2519363"/>
            <a:ext cx="5173662" cy="1938992"/>
          </a:xfrm>
          <a:prstGeom prst="rect">
            <a:avLst/>
          </a:prstGeom>
          <a:noFill/>
          <a:ln w="12700" cap="flat" cmpd="sng">
            <a:noFill/>
            <a:prstDash val="solid"/>
            <a:miter lim="400000"/>
            <a:headEnd type="none" w="med" len="med"/>
            <a:tailEnd type="none" w="med" len="med"/>
          </a:ln>
          <a:effectLst/>
        </p:spPr>
        <p:txBody>
          <a:bodyPr lIns="45720" rIns="45720">
            <a:spAutoFit/>
          </a:bodyPr>
          <a:lstStyle/>
          <a:p>
            <a:pPr marL="0" marR="0" lvl="0" indent="0" algn="r" defTabSz="457200" rtl="0" eaLnBrk="1"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itchFamily="34" charset="0"/>
              </a:rPr>
              <a:t>١. لماذا الشر بلا عقاب</a:t>
            </a: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itchFamily="34" charset="0"/>
            </a:endParaRPr>
          </a:p>
          <a:p>
            <a:pPr marL="0" marR="0" lvl="0" indent="0" algn="r" defTabSz="457200" rtl="0" eaLnBrk="1"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itchFamily="34" charset="0"/>
              </a:rPr>
              <a:t>٢. تعجرف الكلدانيين سيسقط</a:t>
            </a: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itchFamily="34" charset="0"/>
            </a:endParaRPr>
          </a:p>
          <a:p>
            <a:pPr marL="0" marR="0" lvl="0" indent="0" algn="r" defTabSz="457200" rtl="0" eaLnBrk="1"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itchFamily="34" charset="0"/>
              </a:rPr>
              <a:t>٣. استسلموا لسيادة الله</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blinds(horizontal)">
                                      <p:cBhvr>
                                        <p:cTn id="7" dur="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Group Disas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464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bad-things-good-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951617">
            <a:off x="4137025" y="411163"/>
            <a:ext cx="46228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3" name="Title 1"/>
          <p:cNvSpPr>
            <a:spLocks noGrp="1"/>
          </p:cNvSpPr>
          <p:nvPr>
            <p:ph type="title"/>
          </p:nvPr>
        </p:nvSpPr>
        <p:spPr>
          <a:xfrm rot="20676113">
            <a:off x="4050629" y="952222"/>
            <a:ext cx="4492452" cy="4273583"/>
          </a:xfrm>
          <a:solidFill>
            <a:srgbClr val="FFFFFF"/>
          </a:solidFill>
        </p:spPr>
        <p:txBody>
          <a:bodyPr rtlCol="0">
            <a:noAutofit/>
          </a:bodyPr>
          <a:lstStyle/>
          <a:p>
            <a:pPr fontAlgn="auto">
              <a:spcAft>
                <a:spcPts val="0"/>
              </a:spcAft>
              <a:defRPr/>
            </a:pPr>
            <a:r>
              <a:rPr lang="ar-JO" dirty="0">
                <a:solidFill>
                  <a:srgbClr val="000000"/>
                </a:solidFill>
                <a:ea typeface="+mj-ea"/>
              </a:rPr>
              <a:t>عندما</a:t>
            </a:r>
            <a:r>
              <a:rPr lang="en-US" dirty="0">
                <a:solidFill>
                  <a:srgbClr val="000000"/>
                </a:solidFill>
                <a:ea typeface="+mj-ea"/>
              </a:rPr>
              <a:t> </a:t>
            </a:r>
            <a:br>
              <a:rPr lang="en-US" sz="5400" dirty="0">
                <a:solidFill>
                  <a:srgbClr val="000000"/>
                </a:solidFill>
                <a:ea typeface="+mj-ea"/>
              </a:rPr>
            </a:br>
            <a:r>
              <a:rPr lang="ar-JO" sz="7200" dirty="0">
                <a:solidFill>
                  <a:srgbClr val="000000"/>
                </a:solidFill>
                <a:ea typeface="+mj-ea"/>
              </a:rPr>
              <a:t>تحدث</a:t>
            </a:r>
            <a:r>
              <a:rPr lang="en-US" sz="7200" dirty="0">
                <a:solidFill>
                  <a:srgbClr val="000000"/>
                </a:solidFill>
                <a:ea typeface="+mj-ea"/>
              </a:rPr>
              <a:t> </a:t>
            </a:r>
            <a:br>
              <a:rPr lang="en-US" sz="7200" dirty="0">
                <a:solidFill>
                  <a:srgbClr val="000000"/>
                </a:solidFill>
                <a:ea typeface="+mj-ea"/>
              </a:rPr>
            </a:br>
            <a:r>
              <a:rPr lang="ar-JO" dirty="0">
                <a:solidFill>
                  <a:srgbClr val="000000"/>
                </a:solidFill>
                <a:ea typeface="+mj-ea"/>
              </a:rPr>
              <a:t>الأمور السيئة</a:t>
            </a:r>
            <a:br>
              <a:rPr lang="en-US" dirty="0">
                <a:solidFill>
                  <a:srgbClr val="000000"/>
                </a:solidFill>
                <a:ea typeface="+mj-ea"/>
              </a:rPr>
            </a:br>
            <a:r>
              <a:rPr lang="ar-JO" sz="8000" dirty="0">
                <a:solidFill>
                  <a:srgbClr val="000000"/>
                </a:solidFill>
                <a:ea typeface="+mj-ea"/>
              </a:rPr>
              <a:t>للأشخاص</a:t>
            </a:r>
            <a:br>
              <a:rPr lang="en-US" sz="8000" dirty="0">
                <a:solidFill>
                  <a:srgbClr val="000000"/>
                </a:solidFill>
                <a:ea typeface="+mj-ea"/>
              </a:rPr>
            </a:br>
            <a:r>
              <a:rPr lang="ar-JO" dirty="0">
                <a:solidFill>
                  <a:srgbClr val="000000"/>
                </a:solidFill>
                <a:ea typeface="+mj-ea"/>
              </a:rPr>
              <a:t>الصالحين</a:t>
            </a:r>
            <a:endParaRPr lang="en-US" sz="5400" dirty="0">
              <a:solidFill>
                <a:srgbClr val="000000"/>
              </a:solidFill>
              <a:ea typeface="+mj-ea"/>
            </a:endParaRPr>
          </a:p>
        </p:txBody>
      </p:sp>
      <p:sp>
        <p:nvSpPr>
          <p:cNvPr id="5" name="Rectangle 8"/>
          <p:cNvSpPr txBox="1">
            <a:spLocks noChangeArrowheads="1"/>
          </p:cNvSpPr>
          <p:nvPr/>
        </p:nvSpPr>
        <p:spPr bwMode="auto">
          <a:xfrm>
            <a:off x="-36513" y="5373688"/>
            <a:ext cx="5075238" cy="14843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مجموعات صغيرة</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تتفق مع هذا العنوان؟</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4734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18113"/>
                                        </p:tgtEl>
                                        <p:attrNameLst>
                                          <p:attrName>style.visibility</p:attrName>
                                        </p:attrNameLst>
                                      </p:cBhvr>
                                      <p:to>
                                        <p:strVal val="visible"/>
                                      </p:to>
                                    </p:set>
                                    <p:animEffect transition="in" filter="fade">
                                      <p:cBhvr>
                                        <p:cTn id="12" dur="2000"/>
                                        <p:tgtEl>
                                          <p:spTgt spid="218113"/>
                                        </p:tgtEl>
                                      </p:cBhvr>
                                    </p:animEffect>
                                    <p:anim calcmode="lin" valueType="num">
                                      <p:cBhvr>
                                        <p:cTn id="13" dur="2000" fill="hold"/>
                                        <p:tgtEl>
                                          <p:spTgt spid="218113"/>
                                        </p:tgtEl>
                                        <p:attrNameLst>
                                          <p:attrName>ppt_w</p:attrName>
                                        </p:attrNameLst>
                                      </p:cBhvr>
                                      <p:tavLst>
                                        <p:tav tm="0" fmla="#ppt_w*sin(2.5*pi*$)">
                                          <p:val>
                                            <p:fltVal val="0"/>
                                          </p:val>
                                        </p:tav>
                                        <p:tav tm="100000">
                                          <p:val>
                                            <p:fltVal val="1"/>
                                          </p:val>
                                        </p:tav>
                                      </p:tavLst>
                                    </p:anim>
                                    <p:anim calcmode="lin" valueType="num">
                                      <p:cBhvr>
                                        <p:cTn id="14" dur="2000" fill="hold"/>
                                        <p:tgtEl>
                                          <p:spTgt spid="21811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3" grpId="0" animBg="1"/>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3528" y="-624"/>
            <a:ext cx="8064896" cy="6794675"/>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5949280"/>
            <a:ext cx="9143999" cy="783595"/>
          </a:xfrm>
          <a:solidFill>
            <a:schemeClr val="bg1"/>
          </a:solidFill>
          <a:effectLst/>
        </p:spPr>
        <p:txBody>
          <a:bodyPr/>
          <a:lstStyle/>
          <a:p>
            <a:pPr>
              <a:defRPr/>
            </a:pPr>
            <a:r>
              <a:rPr lang="ar-JO" sz="4000" dirty="0">
                <a:solidFill>
                  <a:schemeClr val="tx2"/>
                </a:solidFill>
                <a:effectLst>
                  <a:glow rad="127000">
                    <a:schemeClr val="bg1"/>
                  </a:glow>
                </a:effectLst>
                <a:ea typeface="ＭＳ Ｐゴシック" charset="0"/>
              </a:rPr>
              <a:t>هل أنت في مزاج الإنبهار؟</a:t>
            </a:r>
            <a:endParaRPr lang="en-US" sz="40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443391751"/>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865" y="2463437"/>
            <a:ext cx="6634487" cy="439248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كيف يجب أن نتعامل مع الحياة</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عندما نكون </a:t>
            </a:r>
            <a:r>
              <a:rPr lang="ar-JO" sz="5400" dirty="0">
                <a:solidFill>
                  <a:srgbClr val="FFFF00"/>
                </a:solidFill>
                <a:effectLst>
                  <a:glow rad="127000">
                    <a:schemeClr val="tx1"/>
                  </a:glow>
                </a:effectLst>
                <a:ea typeface="ＭＳ Ｐゴシック" charset="0"/>
              </a:rPr>
              <a:t>متحيرين</a:t>
            </a:r>
            <a:r>
              <a:rPr lang="ar-JO" sz="5400" dirty="0">
                <a:effectLst>
                  <a:glow rad="127000">
                    <a:schemeClr val="tx1"/>
                  </a:glow>
                </a:effectLst>
                <a:ea typeface="ＭＳ Ｐゴシック" charset="0"/>
              </a:rPr>
              <a:t>؟</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1620257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587128"/>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1. غالباً ما نكون في </a:t>
            </a:r>
            <a:r>
              <a:rPr lang="ar-JO" sz="4800" dirty="0">
                <a:solidFill>
                  <a:srgbClr val="FFFF00"/>
                </a:solidFill>
                <a:effectLst>
                  <a:glow rad="127000">
                    <a:schemeClr val="tx1"/>
                  </a:glow>
                </a:effectLst>
                <a:ea typeface="ＭＳ Ｐゴシック" charset="0"/>
              </a:rPr>
              <a:t>حيرة</a:t>
            </a:r>
            <a:r>
              <a:rPr lang="ar-JO" sz="4800" dirty="0">
                <a:effectLst>
                  <a:glow rad="127000">
                    <a:schemeClr val="tx1"/>
                  </a:glow>
                </a:effectLst>
                <a:ea typeface="ＭＳ Ｐゴシック" charset="0"/>
              </a:rPr>
              <a:t> شديدة             من خطة الله</a:t>
            </a:r>
            <a:endParaRPr lang="en-US" sz="4800" dirty="0">
              <a:effectLst>
                <a:glow rad="127000">
                  <a:schemeClr val="tx1"/>
                </a:glow>
              </a:effectLst>
              <a:ea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Tree>
    <p:extLst>
      <p:ext uri="{BB962C8B-B14F-4D97-AF65-F5344CB8AC3E}">
        <p14:creationId xmlns:p14="http://schemas.microsoft.com/office/powerpoint/2010/main" val="168670012"/>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985838" indent="-985838" algn="r" rtl="1">
              <a:defRPr/>
            </a:pPr>
            <a:r>
              <a:rPr lang="ar-JO" sz="4800" dirty="0">
                <a:effectLst>
                  <a:glow rad="127000">
                    <a:schemeClr val="tx1"/>
                  </a:glow>
                </a:effectLst>
                <a:ea typeface="ＭＳ Ｐゴシック" charset="0"/>
              </a:rPr>
              <a:t>2. عندما تتحير كن </a:t>
            </a:r>
            <a:r>
              <a:rPr lang="ar-JO" sz="4800" dirty="0">
                <a:solidFill>
                  <a:srgbClr val="FFFF00"/>
                </a:solidFill>
                <a:effectLst>
                  <a:glow rad="127000">
                    <a:schemeClr val="tx1"/>
                  </a:glow>
                </a:effectLst>
                <a:ea typeface="ＭＳ Ｐゴシック" charset="0"/>
              </a:rPr>
              <a:t>منبهراً</a:t>
            </a:r>
            <a:r>
              <a:rPr lang="ar-JO" sz="4800" dirty="0">
                <a:effectLst>
                  <a:glow rad="127000">
                    <a:schemeClr val="tx1"/>
                  </a:glow>
                </a:effectLst>
                <a:ea typeface="ＭＳ Ｐゴシック" charset="0"/>
              </a:rPr>
              <a:t> من طرق الله (الفكرة الرئيسية)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613653491"/>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حبقوق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2760020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dirty="0">
                <a:effectLst/>
                <a:ea typeface="ＭＳ Ｐゴシック" charset="0"/>
              </a:rPr>
              <a:t>Book Chart</a:t>
            </a:r>
          </a:p>
        </p:txBody>
      </p:sp>
      <p:graphicFrame>
        <p:nvGraphicFramePr>
          <p:cNvPr id="25" name="Table 24"/>
          <p:cNvGraphicFramePr>
            <a:graphicFrameLocks noGrp="1"/>
          </p:cNvGraphicFramePr>
          <p:nvPr/>
        </p:nvGraphicFramePr>
        <p:xfrm>
          <a:off x="0" y="0"/>
          <a:ext cx="9144000" cy="6831041"/>
        </p:xfrm>
        <a:graphic>
          <a:graphicData uri="http://schemas.openxmlformats.org/drawingml/2006/table">
            <a:tb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08088">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4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32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حبقوق : دمار بابل</a:t>
                      </a:r>
                      <a:endParaRPr kumimoji="0" lang="en-US" sz="32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الإصحاحات 1-2</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الإصحاح 3</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عقوبة بابل</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أغنية حمد</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حيرة حبقوق</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تسبيح حبقوق</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تحدي أعمال الله</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مدح أعمال الله</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الإيمان مضطرب</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الإيمان منتصر</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مشكلة</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حل</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2742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حبقوق</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الله</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حبقوق</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الله</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حبقوق</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70969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لماذا لا تدين خطايا يهوذا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يا الله</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سافعل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سأدين يهوذا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من خلال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البابليين</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لكن هل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ستستخدم أمة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أكثر شراً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من يهوذا</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طبعاً لكنني سادينهم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أيضاً</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في الغضب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أذكر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الرحمة</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إلهنا           إله رائع</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سأصبر لدينونة بابل وأفرح بالرب</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2742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1: 1-4</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1: 5-11</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1: 12-2: 1</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2: 2-20</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3: 1-2</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3: 3-15</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3: 16-19</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extLst>
                  <a:ext uri="{0D108BD9-81ED-4DB2-BD59-A6C34878D82A}">
                    <a16:rowId xmlns:a16="http://schemas.microsoft.com/office/drawing/2014/main" val="10009"/>
                  </a:ext>
                </a:extLst>
              </a:tr>
              <a:tr h="42742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يهوذا</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2742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607-605 ق.م</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86074" name="Text Box 24"/>
          <p:cNvSpPr txBox="1">
            <a:spLocks noChangeArrowheads="1"/>
          </p:cNvSpPr>
          <p:nvPr/>
        </p:nvSpPr>
        <p:spPr bwMode="auto">
          <a:xfrm>
            <a:off x="8452674"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Oval 4">
            <a:extLst>
              <a:ext uri="{FF2B5EF4-FFF2-40B4-BE49-F238E27FC236}">
                <a16:creationId xmlns:a16="http://schemas.microsoft.com/office/drawing/2014/main" id="{5832315A-687C-0C89-E7D5-D868C799C796}"/>
              </a:ext>
            </a:extLst>
          </p:cNvPr>
          <p:cNvSpPr>
            <a:spLocks noChangeArrowheads="1"/>
          </p:cNvSpPr>
          <p:nvPr/>
        </p:nvSpPr>
        <p:spPr bwMode="auto">
          <a:xfrm>
            <a:off x="5364088" y="488776"/>
            <a:ext cx="3779912" cy="6324600"/>
          </a:xfrm>
          <a:prstGeom prst="ellipse">
            <a:avLst/>
          </a:prstGeom>
          <a:noFill/>
          <a:ln w="38100" cmpd="sng">
            <a:solidFill>
              <a:schemeClr val="bg1"/>
            </a:solidFill>
            <a:round/>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37252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4"/>
          <p:cNvSpPr>
            <a:spLocks noChangeArrowheads="1"/>
          </p:cNvSpPr>
          <p:nvPr/>
        </p:nvSpPr>
        <p:spPr bwMode="auto">
          <a:xfrm>
            <a:off x="-76200" y="-152400"/>
            <a:ext cx="9372600" cy="7162800"/>
          </a:xfrm>
          <a:prstGeom prst="rect">
            <a:avLst/>
          </a:prstGeom>
          <a:solidFill>
            <a:srgbClr val="000000"/>
          </a:solidFill>
          <a:ln w="9525">
            <a:solidFill>
              <a:schemeClr val="tx1"/>
            </a:solidFill>
            <a:round/>
            <a:headEnd/>
            <a:tailEnd/>
          </a:ln>
        </p:spPr>
        <p:txBody>
          <a:bodyPr>
            <a:spAutoFit/>
          </a:bodyPr>
          <a:lstStyle/>
          <a:p>
            <a:pPr algn="r" rtl="1" eaLnBrk="0" fontAlgn="base" hangingPunct="0">
              <a:spcBef>
                <a:spcPct val="0"/>
              </a:spcBef>
              <a:spcAft>
                <a:spcPct val="0"/>
              </a:spcAft>
            </a:pPr>
            <a:endParaRPr lang="en-US"/>
          </a:p>
        </p:txBody>
      </p:sp>
      <p:sp>
        <p:nvSpPr>
          <p:cNvPr id="51203" name="Text Box 3"/>
          <p:cNvSpPr txBox="1">
            <a:spLocks noChangeArrowheads="1"/>
          </p:cNvSpPr>
          <p:nvPr/>
        </p:nvSpPr>
        <p:spPr bwMode="auto">
          <a:xfrm>
            <a:off x="44044" y="1556792"/>
            <a:ext cx="8686800" cy="397031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defRPr/>
            </a:pPr>
            <a:r>
              <a:rPr kumimoji="1" lang="ar-JO" altLang="ja-JP" sz="2800" b="1" dirty="0">
                <a:latin typeface="Arial" panose="020B0604020202020204" pitchFamily="34" charset="0"/>
                <a:ea typeface="Arial" charset="0"/>
                <a:cs typeface="Arial" panose="020B0604020202020204" pitchFamily="34" charset="0"/>
              </a:rPr>
              <a:t>تم التشكيك في نسبة الإصحاح الثالث للنبي من قبل علماء كثيرين لأن الإصحاح الثالث هو مزمور تم تصميمه للإستخدام في عبادة الهيكل.</a:t>
            </a:r>
            <a:endParaRPr kumimoji="1" lang="en-US" altLang="ja-JP" sz="2800" b="1" dirty="0">
              <a:latin typeface="Arial" panose="020B0604020202020204" pitchFamily="34" charset="0"/>
              <a:ea typeface="Arial" charset="0"/>
              <a:cs typeface="Arial" panose="020B0604020202020204" pitchFamily="34" charset="0"/>
            </a:endParaRPr>
          </a:p>
          <a:p>
            <a:pPr eaLnBrk="1" hangingPunct="1">
              <a:defRPr/>
            </a:pPr>
            <a:endParaRPr kumimoji="1" lang="en-US" altLang="ja-JP" sz="2800" b="1" dirty="0">
              <a:latin typeface="Arial" panose="020B0604020202020204" pitchFamily="34" charset="0"/>
              <a:ea typeface="Arial" charset="0"/>
              <a:cs typeface="Arial" panose="020B0604020202020204" pitchFamily="34" charset="0"/>
            </a:endParaRPr>
          </a:p>
          <a:p>
            <a:pPr algn="r" eaLnBrk="1" hangingPunct="1">
              <a:defRPr/>
            </a:pPr>
            <a:r>
              <a:rPr kumimoji="1" lang="ar-JO" altLang="ja-JP" sz="2800" b="1" dirty="0">
                <a:latin typeface="Arial" panose="020B0604020202020204" pitchFamily="34" charset="0"/>
                <a:ea typeface="Arial" charset="0"/>
                <a:cs typeface="Arial" panose="020B0604020202020204" pitchFamily="34" charset="0"/>
              </a:rPr>
              <a:t>دفع هذا بعض العلماء الذين يفضلون الإعتقاد بأن عبادة الهيكل لم تصل إلى نقاء نسبي ولاهوت متقدم إلا في فترة ما بعد السبي حتى تاريخ المزمور في فترة ما بعد السبي.</a:t>
            </a:r>
          </a:p>
          <a:p>
            <a:pPr algn="r" eaLnBrk="1" hangingPunct="1">
              <a:defRPr/>
            </a:pPr>
            <a:endParaRPr kumimoji="1" lang="en-US" altLang="ja-JP" sz="2800" b="1" dirty="0">
              <a:latin typeface="Arial" panose="020B0604020202020204" pitchFamily="34" charset="0"/>
              <a:ea typeface="Arial" charset="0"/>
              <a:cs typeface="Arial" panose="020B0604020202020204" pitchFamily="34" charset="0"/>
            </a:endParaRPr>
          </a:p>
          <a:p>
            <a:pPr algn="r" eaLnBrk="1" hangingPunct="1">
              <a:defRPr/>
            </a:pPr>
            <a:r>
              <a:rPr kumimoji="1" lang="ar-JO" altLang="ja-JP" sz="2800" b="1" dirty="0">
                <a:latin typeface="Arial" panose="020B0604020202020204" pitchFamily="34" charset="0"/>
                <a:ea typeface="Arial" charset="0"/>
                <a:cs typeface="Arial" panose="020B0604020202020204" pitchFamily="34" charset="0"/>
              </a:rPr>
              <a:t>يبدو أن المزيد من الدعم لهذه الحجة موجود في حقيقة أن شرح حبقوق الموجود بين مخطوطات قمران لا يشير إلى الفصل الثالث من حبقوق.</a:t>
            </a:r>
            <a:endParaRPr kumimoji="1" lang="en-US" altLang="ja-JP" sz="2800" b="1" dirty="0">
              <a:latin typeface="Arial" panose="020B0604020202020204" pitchFamily="34" charset="0"/>
              <a:ea typeface="Arial" charset="0"/>
              <a:cs typeface="Arial" panose="020B0604020202020204" pitchFamily="34" charset="0"/>
            </a:endParaRPr>
          </a:p>
        </p:txBody>
      </p:sp>
      <p:sp>
        <p:nvSpPr>
          <p:cNvPr id="51205" name="Text Box 5"/>
          <p:cNvSpPr txBox="1">
            <a:spLocks noChangeArrowheads="1"/>
          </p:cNvSpPr>
          <p:nvPr/>
        </p:nvSpPr>
        <p:spPr bwMode="auto">
          <a:xfrm>
            <a:off x="8378825" y="1905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400" b="1" dirty="0">
                <a:latin typeface="Arial" panose="020B0604020202020204" pitchFamily="34" charset="0"/>
                <a:ea typeface="ＭＳ Ｐゴシック" pitchFamily="24" charset="-128"/>
                <a:cs typeface="Arial" panose="020B0604020202020204" pitchFamily="34" charset="0"/>
              </a:rPr>
              <a:t>628</a:t>
            </a:r>
            <a:endParaRPr lang="en-US" sz="2400" b="1" dirty="0">
              <a:latin typeface="Arial" panose="020B0604020202020204" pitchFamily="34" charset="0"/>
              <a:ea typeface="ＭＳ Ｐゴシック" pitchFamily="24" charset="-128"/>
              <a:cs typeface="Arial" panose="020B0604020202020204" pitchFamily="34" charset="0"/>
            </a:endParaRPr>
          </a:p>
        </p:txBody>
      </p:sp>
      <p:sp>
        <p:nvSpPr>
          <p:cNvPr id="51206" name="Rectangle 6"/>
          <p:cNvSpPr>
            <a:spLocks noGrp="1" noChangeArrowheads="1"/>
          </p:cNvSpPr>
          <p:nvPr>
            <p:ph type="title" idx="4294967295"/>
          </p:nvPr>
        </p:nvSpPr>
        <p:spPr>
          <a:xfrm>
            <a:off x="228600" y="0"/>
            <a:ext cx="8229600" cy="1143000"/>
          </a:xfrm>
          <a:effectLst>
            <a:outerShdw blurRad="63500" dist="35921" dir="2700000" algn="ctr" rotWithShape="0">
              <a:srgbClr val="000000">
                <a:alpha val="74998"/>
              </a:srgbClr>
            </a:outerShdw>
          </a:effectLst>
        </p:spPr>
        <p:txBody>
          <a:bodyPr/>
          <a:lstStyle/>
          <a:p>
            <a:pPr algn="r" eaLnBrk="1" hangingPunct="1">
              <a:defRPr/>
            </a:pPr>
            <a:r>
              <a:rPr lang="ar-JO" sz="3200" b="1" u="sng" dirty="0">
                <a:effectLst/>
                <a:latin typeface="Arial" panose="020B0604020202020204" pitchFamily="34" charset="0"/>
                <a:ea typeface="ＭＳ Ｐゴシック" charset="0"/>
                <a:cs typeface="Arial" panose="020B0604020202020204" pitchFamily="34" charset="0"/>
              </a:rPr>
              <a:t>شك حول الإصحاح الثالث</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8981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 calcmode="lin" valueType="num">
                                      <p:cBhvr>
                                        <p:cTn id="7" dur="500" fill="hold"/>
                                        <p:tgtEl>
                                          <p:spTgt spid="51203"/>
                                        </p:tgtEl>
                                        <p:attrNameLst>
                                          <p:attrName>ppt_w</p:attrName>
                                        </p:attrNameLst>
                                      </p:cBhvr>
                                      <p:tavLst>
                                        <p:tav tm="0">
                                          <p:val>
                                            <p:fltVal val="0"/>
                                          </p:val>
                                        </p:tav>
                                        <p:tav tm="100000">
                                          <p:val>
                                            <p:strVal val="#ppt_w"/>
                                          </p:val>
                                        </p:tav>
                                      </p:tavLst>
                                    </p:anim>
                                    <p:anim calcmode="lin" valueType="num">
                                      <p:cBhvr>
                                        <p:cTn id="8" dur="500" fill="hold"/>
                                        <p:tgtEl>
                                          <p:spTgt spid="512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endParaRPr>
          </a:p>
        </p:txBody>
      </p:sp>
      <p:sp>
        <p:nvSpPr>
          <p:cNvPr id="2" name="Title 1"/>
          <p:cNvSpPr>
            <a:spLocks noGrp="1"/>
          </p:cNvSpPr>
          <p:nvPr>
            <p:ph type="title" idx="4294967295"/>
          </p:nvPr>
        </p:nvSpPr>
        <p:spPr>
          <a:xfrm>
            <a:off x="-76200" y="274638"/>
            <a:ext cx="9296400" cy="1143000"/>
          </a:xfrm>
        </p:spPr>
        <p:txBody>
          <a:bodyPr/>
          <a:lstStyle/>
          <a:p>
            <a:pPr>
              <a:defRPr/>
            </a:pPr>
            <a:r>
              <a:rPr lang="ar-JO" dirty="0">
                <a:ea typeface="ＭＳ Ｐゴシック" charset="0"/>
              </a:rPr>
              <a:t>حبقوق 3 </a:t>
            </a:r>
            <a:br>
              <a:rPr lang="en-US" dirty="0">
                <a:ea typeface="ＭＳ Ｐゴシック" charset="0"/>
              </a:rPr>
            </a:br>
            <a:r>
              <a:rPr lang="ar-JO" dirty="0">
                <a:ea typeface="ＭＳ Ｐゴシック" charset="0"/>
              </a:rPr>
              <a:t>نبي الرجاء</a:t>
            </a:r>
            <a:endParaRPr lang="en-US" dirty="0">
              <a:ea typeface="ＭＳ Ｐゴシック" charset="0"/>
            </a:endParaRPr>
          </a:p>
        </p:txBody>
      </p:sp>
      <p:pic>
        <p:nvPicPr>
          <p:cNvPr id="3" name="Picture 2"/>
          <p:cNvPicPr>
            <a:picLocks noChangeAspect="1"/>
          </p:cNvPicPr>
          <p:nvPr/>
        </p:nvPicPr>
        <p:blipFill>
          <a:blip r:embed="rId2"/>
          <a:stretch>
            <a:fillRect/>
          </a:stretch>
        </p:blipFill>
        <p:spPr>
          <a:xfrm>
            <a:off x="611560" y="2060848"/>
            <a:ext cx="8077200" cy="4191000"/>
          </a:xfrm>
          <a:prstGeom prst="rect">
            <a:avLst/>
          </a:prstGeom>
        </p:spPr>
      </p:pic>
    </p:spTree>
    <p:extLst>
      <p:ext uri="{BB962C8B-B14F-4D97-AF65-F5344CB8AC3E}">
        <p14:creationId xmlns:p14="http://schemas.microsoft.com/office/powerpoint/2010/main" val="6022103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pic>
        <p:nvPicPr>
          <p:cNvPr id="4" name="Picture 3"/>
          <p:cNvPicPr>
            <a:picLocks noChangeAspect="1"/>
          </p:cNvPicPr>
          <p:nvPr/>
        </p:nvPicPr>
        <p:blipFill>
          <a:blip r:embed="rId2"/>
          <a:stretch>
            <a:fillRect/>
          </a:stretch>
        </p:blipFill>
        <p:spPr>
          <a:xfrm>
            <a:off x="520700" y="1524000"/>
            <a:ext cx="8102600" cy="3810000"/>
          </a:xfrm>
          <a:prstGeom prst="rect">
            <a:avLst/>
          </a:prstGeom>
        </p:spPr>
      </p:pic>
      <p:sp>
        <p:nvSpPr>
          <p:cNvPr id="2" name="Title 1"/>
          <p:cNvSpPr>
            <a:spLocks noGrp="1"/>
          </p:cNvSpPr>
          <p:nvPr>
            <p:ph type="title" idx="4294967295"/>
          </p:nvPr>
        </p:nvSpPr>
        <p:spPr>
          <a:xfrm>
            <a:off x="-43880" y="274638"/>
            <a:ext cx="9296400" cy="1143000"/>
          </a:xfrm>
        </p:spPr>
        <p:txBody>
          <a:bodyPr/>
          <a:lstStyle/>
          <a:p>
            <a:pPr>
              <a:defRPr/>
            </a:pPr>
            <a:r>
              <a:rPr lang="ar-JO" sz="5400" dirty="0">
                <a:ea typeface="ＭＳ Ｐゴシック" charset="0"/>
              </a:rPr>
              <a:t>إجابة السؤال (لماذا) هي ...</a:t>
            </a:r>
            <a:endParaRPr lang="en-US" sz="5400" dirty="0">
              <a:ea typeface="ＭＳ Ｐゴシック" charset="0"/>
            </a:endParaRPr>
          </a:p>
        </p:txBody>
      </p:sp>
      <p:sp>
        <p:nvSpPr>
          <p:cNvPr id="5" name="Title 1"/>
          <p:cNvSpPr txBox="1">
            <a:spLocks/>
          </p:cNvSpPr>
          <p:nvPr/>
        </p:nvSpPr>
        <p:spPr bwMode="auto">
          <a:xfrm>
            <a:off x="-36512" y="1340768"/>
            <a:ext cx="9296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من؟</a:t>
            </a:r>
            <a:endParaRPr kumimoji="0" lang="en-US" sz="660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4727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455" fill="hold">
                                          <p:stCondLst>
                                            <p:cond delay="0"/>
                                          </p:stCondLst>
                                        </p:cTn>
                                        <p:tgtEl>
                                          <p:spTgt spid="5"/>
                                        </p:tgtEl>
                                        <p:attrNameLst>
                                          <p:attrName>style.rotation</p:attrName>
                                        </p:attrNameLst>
                                      </p:cBhvr>
                                      <p:to>
                                        <p:strVal val="-45.0"/>
                                      </p:to>
                                    </p:set>
                                    <p:anim calcmode="lin" valueType="num">
                                      <p:cBhvr>
                                        <p:cTn id="8"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Picture 1"/>
          <p:cNvPicPr>
            <a:picLocks noChangeAspect="1"/>
          </p:cNvPicPr>
          <p:nvPr/>
        </p:nvPicPr>
        <p:blipFill>
          <a:blip r:embed="rId2" cstate="print"/>
          <a:srcRect/>
          <a:stretch>
            <a:fillRect/>
          </a:stretch>
        </p:blipFill>
        <p:spPr bwMode="auto">
          <a:xfrm>
            <a:off x="0" y="23813"/>
            <a:ext cx="9190038" cy="5348287"/>
          </a:xfrm>
          <a:prstGeom prst="rect">
            <a:avLst/>
          </a:prstGeom>
          <a:noFill/>
          <a:ln w="12700" cap="flat" cmpd="sng">
            <a:noFill/>
            <a:prstDash val="solid"/>
            <a:miter lim="400000"/>
            <a:headEnd type="none" w="med" len="med"/>
            <a:tailEnd type="none" w="med" len="med"/>
          </a:ln>
          <a:effectLst/>
        </p:spPr>
      </p:pic>
      <p:sp>
        <p:nvSpPr>
          <p:cNvPr id="47106" name="Text Box 2" descr="Rectangle 2"/>
          <p:cNvSpPr txBox="1">
            <a:spLocks/>
          </p:cNvSpPr>
          <p:nvPr/>
        </p:nvSpPr>
        <p:spPr bwMode="auto">
          <a:xfrm>
            <a:off x="69850" y="4314072"/>
            <a:ext cx="4418013" cy="1107996"/>
          </a:xfrm>
          <a:prstGeom prst="rect">
            <a:avLst/>
          </a:prstGeom>
          <a:noFill/>
          <a:ln w="12700" cap="flat" cmpd="sng">
            <a:noFill/>
            <a:prstDash val="solid"/>
            <a:miter lim="400000"/>
            <a:headEnd type="none" w="med" len="med"/>
            <a:tailEnd type="none" w="med" len="med"/>
          </a:ln>
          <a:effectLst>
            <a:outerShdw dist="35921" dir="2700000" algn="ctr" rotWithShape="0">
              <a:srgbClr val="000000">
                <a:alpha val="74997"/>
              </a:srgbClr>
            </a:outerShdw>
          </a:effec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حبقوق</a:t>
            </a:r>
            <a:endPar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endParaRPr>
          </a:p>
        </p:txBody>
      </p:sp>
      <p:sp>
        <p:nvSpPr>
          <p:cNvPr id="47107" name="Rectangle 3" descr="Rectangle 2"/>
          <p:cNvSpPr>
            <a:spLocks noGrp="1" noChangeArrowheads="1"/>
          </p:cNvSpPr>
          <p:nvPr>
            <p:ph type="title"/>
          </p:nvPr>
        </p:nvSpPr>
        <p:spPr>
          <a:xfrm>
            <a:off x="-223837" y="762794"/>
            <a:ext cx="9118600" cy="1446212"/>
          </a:xfrm>
          <a:effectLst>
            <a:glow rad="228600">
              <a:srgbClr val="002060">
                <a:alpha val="77137"/>
              </a:srgbClr>
            </a:glow>
          </a:effectLst>
        </p:spPr>
        <p:txBody>
          <a:bodyPr/>
          <a:lstStyle/>
          <a:p>
            <a:pPr defTabSz="831850" rtl="1"/>
            <a:r>
              <a:rPr lang="en-US" sz="5400" dirty="0">
                <a:solidFill>
                  <a:srgbClr val="000000"/>
                </a:solidFill>
                <a:effectLst/>
                <a:ea typeface="ＭＳ Ｐゴシック" charset="0"/>
              </a:rPr>
              <a:t> </a:t>
            </a:r>
            <a:r>
              <a:rPr lang="ar-JO" sz="5400" dirty="0">
                <a:solidFill>
                  <a:srgbClr val="000000"/>
                </a:solidFill>
                <a:effectLst/>
              </a:rPr>
              <a:t>كن</a:t>
            </a:r>
            <a:r>
              <a:rPr lang="en-US" sz="5400" dirty="0">
                <a:solidFill>
                  <a:srgbClr val="000000"/>
                </a:solidFill>
                <a:effectLst/>
              </a:rPr>
              <a:t>  </a:t>
            </a:r>
            <a:r>
              <a:rPr lang="en-US" sz="5400" dirty="0">
                <a:solidFill>
                  <a:srgbClr val="000000"/>
                </a:solidFill>
                <a:effectLst/>
                <a:ea typeface="ＭＳ Ｐゴシック" charset="0"/>
              </a:rPr>
              <a:t> </a:t>
            </a:r>
            <a:r>
              <a:rPr lang="ar-SA" sz="8000" dirty="0">
                <a:effectLst>
                  <a:glow rad="609600">
                    <a:srgbClr val="000090">
                      <a:alpha val="75000"/>
                    </a:srgbClr>
                  </a:glow>
                </a:effectLst>
                <a:ea typeface="ＭＳ Ｐゴシック" charset="0"/>
              </a:rPr>
              <a:t>منبهراً</a:t>
            </a:r>
            <a:endParaRPr lang="ar-JO" sz="8000"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endParaRPr>
          </a:p>
        </p:txBody>
      </p:sp>
      <p:grpSp>
        <p:nvGrpSpPr>
          <p:cNvPr id="47108" name="Group 4"/>
          <p:cNvGrpSpPr>
            <a:grpSpLocks/>
          </p:cNvGrpSpPr>
          <p:nvPr/>
        </p:nvGrpSpPr>
        <p:grpSpPr bwMode="auto">
          <a:xfrm>
            <a:off x="-23813" y="6092825"/>
            <a:ext cx="9228138" cy="765175"/>
            <a:chOff x="0" y="0"/>
            <a:chExt cx="9228216" cy="765175"/>
          </a:xfrm>
        </p:grpSpPr>
        <p:sp>
          <p:nvSpPr>
            <p:cNvPr id="47109" name="Rectangle 5"/>
            <p:cNvSpPr>
              <a:spLocks/>
            </p:cNvSpPr>
            <p:nvPr/>
          </p:nvSpPr>
          <p:spPr bwMode="auto">
            <a:xfrm>
              <a:off x="0" y="0"/>
              <a:ext cx="9228216" cy="765175"/>
            </a:xfrm>
            <a:prstGeom prst="rect">
              <a:avLst/>
            </a:prstGeom>
            <a:solidFill>
              <a:srgbClr val="050A00"/>
            </a:solidFill>
            <a:ln w="12700" cap="flat" cmpd="sng">
              <a:noFill/>
              <a:prstDash val="solid"/>
              <a:miter lim="400000"/>
              <a:headEnd type="none" w="med" len="med"/>
              <a:tailEnd type="none" w="med" len="med"/>
            </a:ln>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Verdana" pitchFamily="34" charset="0"/>
              </a:endParaRPr>
            </a:p>
          </p:txBody>
        </p:sp>
        <p:sp>
          <p:nvSpPr>
            <p:cNvPr id="47110" name="Text Box 6"/>
            <p:cNvSpPr txBox="1">
              <a:spLocks/>
            </p:cNvSpPr>
            <p:nvPr/>
          </p:nvSpPr>
          <p:spPr bwMode="auto">
            <a:xfrm>
              <a:off x="45720" y="28645"/>
              <a:ext cx="9136776" cy="707886"/>
            </a:xfrm>
            <a:prstGeom prst="rect">
              <a:avLst/>
            </a:prstGeom>
            <a:noFill/>
            <a:ln w="12700" cap="flat" cmpd="sng">
              <a:noFill/>
              <a:prstDash val="solid"/>
              <a:miter lim="400000"/>
              <a:headEnd type="none" w="med" len="med"/>
              <a:tailEnd type="none" w="med" len="med"/>
            </a:ln>
            <a:effec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A7A7A7"/>
                    </a:outerShdw>
                  </a:effectLst>
                  <a:uLnTx/>
                  <a:uFillTx/>
                  <a:latin typeface="Arial" panose="020B0604020202020204" pitchFamily="34" charset="0"/>
                  <a:ea typeface="+mn-ea"/>
                  <a:cs typeface="Arial" panose="020B0604020202020204" pitchFamily="34" charset="0"/>
                  <a:sym typeface="Arial" pitchFamily="34" charset="0"/>
                </a:rPr>
                <a:t>د. ريك جريفيث• مؤسسة الدراسات اللاهوتية الأردنية </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A7A7A7"/>
                    </a:outerShdw>
                  </a:effectLst>
                  <a:uLnTx/>
                  <a:uFillTx/>
                  <a:latin typeface="Arial" panose="020B0604020202020204" pitchFamily="34" charset="0"/>
                  <a:ea typeface="+mn-ea"/>
                  <a:cs typeface="Arial" panose="020B0604020202020204" pitchFamily="34" charset="0"/>
                  <a:sym typeface="Arial" pitchFamily="34" charset="0"/>
                </a:rPr>
                <a:t>BibleStudyDownloads.org</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blinds(horizontal)">
                                      <p:cBhvr>
                                        <p:cTn id="7" dur="50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3"/>
          <p:cNvSpPr>
            <a:spLocks noChangeArrowheads="1"/>
          </p:cNvSpPr>
          <p:nvPr/>
        </p:nvSpPr>
        <p:spPr bwMode="auto">
          <a:xfrm>
            <a:off x="107504" y="76200"/>
            <a:ext cx="8928992" cy="1524000"/>
          </a:xfrm>
          <a:prstGeom prst="rect">
            <a:avLst/>
          </a:prstGeom>
          <a:solidFill>
            <a:srgbClr val="000000"/>
          </a:solidFill>
          <a:ln w="9525">
            <a:solidFill>
              <a:schemeClr val="tx1"/>
            </a:solidFill>
            <a:round/>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 name="Title 1"/>
          <p:cNvSpPr>
            <a:spLocks noGrp="1"/>
          </p:cNvSpPr>
          <p:nvPr>
            <p:ph type="title" idx="4294967295"/>
          </p:nvPr>
        </p:nvSpPr>
        <p:spPr>
          <a:xfrm>
            <a:off x="-152400" y="44624"/>
            <a:ext cx="9296400" cy="576064"/>
          </a:xfrm>
        </p:spPr>
        <p:txBody>
          <a:bodyPr/>
          <a:lstStyle/>
          <a:p>
            <a:pPr>
              <a:defRPr/>
            </a:pPr>
            <a:r>
              <a:rPr lang="ar-JO" dirty="0">
                <a:ea typeface="ＭＳ Ｐゴシック" charset="0"/>
              </a:rPr>
              <a:t>حبقوق 3: 1-2</a:t>
            </a:r>
            <a:endParaRPr lang="en-US" dirty="0">
              <a:ea typeface="ＭＳ Ｐゴシック" charset="0"/>
            </a:endParaRPr>
          </a:p>
        </p:txBody>
      </p:sp>
      <p:pic>
        <p:nvPicPr>
          <p:cNvPr id="110595" name="Picture 6" descr="Hab3PowerofGodinDeser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6" name="Title 1"/>
          <p:cNvSpPr txBox="1">
            <a:spLocks/>
          </p:cNvSpPr>
          <p:nvPr/>
        </p:nvSpPr>
        <p:spPr bwMode="auto">
          <a:xfrm>
            <a:off x="179512" y="620688"/>
            <a:ext cx="8851776"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صلاة لحبقوق النبي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على الشجوية</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0597" name="Title 1"/>
          <p:cNvSpPr txBox="1">
            <a:spLocks/>
          </p:cNvSpPr>
          <p:nvPr/>
        </p:nvSpPr>
        <p:spPr bwMode="auto">
          <a:xfrm>
            <a:off x="1331640" y="1916832"/>
            <a:ext cx="773616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يا رب قد سمعت خبرك فجزعت</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يا رب عملك في وسط السنين أحيه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في وسط السنين عرّف</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في الغضب أذكر الرحمة</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2" descr="hearing_Gods_voic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2195736" y="-31"/>
            <a:ext cx="7056784" cy="5415755"/>
          </a:xfrm>
          <a:effectLst>
            <a:outerShdw blurRad="63500" dist="35921" dir="2700000" algn="ctr" rotWithShape="0">
              <a:schemeClr val="tx2">
                <a:alpha val="74998"/>
              </a:schemeClr>
            </a:outerShdw>
          </a:effectLst>
        </p:spPr>
        <p:txBody>
          <a:bodyPr anchor="t"/>
          <a:lstStyle/>
          <a:p>
            <a:r>
              <a:rPr lang="ar-JO" sz="3600" dirty="0">
                <a:solidFill>
                  <a:srgbClr val="FFFFFF"/>
                </a:solidFill>
                <a:effectLst>
                  <a:glow rad="228600">
                    <a:srgbClr val="000000"/>
                  </a:glow>
                </a:effectLst>
              </a:rPr>
              <a:t>يا رب قد سمعت خبرك فجزعت</a:t>
            </a:r>
            <a:br>
              <a:rPr lang="ar-JO" sz="3600" dirty="0">
                <a:solidFill>
                  <a:srgbClr val="FFFFFF"/>
                </a:solidFill>
                <a:effectLst>
                  <a:glow rad="228600">
                    <a:srgbClr val="000000"/>
                  </a:glow>
                </a:effectLst>
              </a:rPr>
            </a:br>
            <a:r>
              <a:rPr lang="ar-JO" sz="3600" dirty="0">
                <a:solidFill>
                  <a:srgbClr val="FFFFFF"/>
                </a:solidFill>
                <a:effectLst>
                  <a:glow rad="228600">
                    <a:srgbClr val="000000"/>
                  </a:glow>
                </a:effectLst>
              </a:rPr>
              <a:t>يا رب عملك في وسط السنين أحيه </a:t>
            </a:r>
            <a:br>
              <a:rPr lang="ar-JO" sz="3600" dirty="0">
                <a:solidFill>
                  <a:srgbClr val="FFFFFF"/>
                </a:solidFill>
                <a:effectLst>
                  <a:glow rad="228600">
                    <a:srgbClr val="000000"/>
                  </a:glow>
                </a:effectLst>
              </a:rPr>
            </a:br>
            <a:r>
              <a:rPr lang="ar-JO" sz="3600" dirty="0">
                <a:solidFill>
                  <a:srgbClr val="FFFFFF"/>
                </a:solidFill>
                <a:effectLst>
                  <a:glow rad="228600">
                    <a:srgbClr val="000000"/>
                  </a:glow>
                </a:effectLst>
              </a:rPr>
              <a:t>في وسط السنين عرّف</a:t>
            </a:r>
            <a:br>
              <a:rPr lang="ar-JO" sz="3600" dirty="0">
                <a:solidFill>
                  <a:srgbClr val="FFFFFF"/>
                </a:solidFill>
                <a:effectLst>
                  <a:glow rad="228600">
                    <a:srgbClr val="000000"/>
                  </a:glow>
                </a:effectLst>
              </a:rPr>
            </a:br>
            <a:r>
              <a:rPr lang="ar-JO" sz="3600" dirty="0">
                <a:solidFill>
                  <a:srgbClr val="FFFFFF"/>
                </a:solidFill>
                <a:effectLst>
                  <a:glow rad="228600">
                    <a:srgbClr val="000000"/>
                  </a:glow>
                </a:effectLst>
              </a:rPr>
              <a:t>في الغضب أذكر الرحمة</a:t>
            </a:r>
            <a:br>
              <a:rPr lang="en-US" sz="3600" dirty="0">
                <a:solidFill>
                  <a:srgbClr val="FFFFFF"/>
                </a:solidFill>
                <a:effectLst>
                  <a:glow rad="228600">
                    <a:srgbClr val="000000"/>
                  </a:glow>
                </a:effectLst>
              </a:rPr>
            </a:b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3: 2</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873612307"/>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07504" y="260648"/>
            <a:ext cx="3851921" cy="2554545"/>
          </a:xfrm>
          <a:noFill/>
          <a:ln w="9525">
            <a:noFill/>
            <a:miter lim="800000"/>
            <a:headEnd/>
            <a:tailEnd/>
          </a:ln>
          <a:effectLst>
            <a:outerShdw blurRad="63500" dist="38099" dir="2700000" algn="ctr" rotWithShape="0">
              <a:schemeClr val="tx1">
                <a:alpha val="74998"/>
              </a:schemeClr>
            </a:outerShdw>
          </a:effectLst>
        </p:spPr>
        <p:txBody>
          <a:bodyPr wrap="square" anchor="t">
            <a:spAutoFit/>
          </a:bodyPr>
          <a:lstStyle/>
          <a:p>
            <a:pPr defTabSz="457200" eaLnBrk="1" fontAlgn="auto" hangingPunct="1">
              <a:spcBef>
                <a:spcPct val="50000"/>
              </a:spcBef>
              <a:spcAft>
                <a:spcPts val="0"/>
              </a:spcAft>
            </a:pPr>
            <a:r>
              <a:rPr lang="ar-JO" sz="3200" kern="1200" dirty="0">
                <a:solidFill>
                  <a:srgbClr val="FFFFFF"/>
                </a:solidFill>
                <a:effectLst>
                  <a:glow rad="101600">
                    <a:srgbClr val="000000">
                      <a:alpha val="75000"/>
                    </a:srgbClr>
                  </a:glow>
                </a:effectLst>
                <a:ea typeface="ＭＳ Ｐゴシック" charset="0"/>
              </a:rPr>
              <a:t>الله جاء من تيمان</a:t>
            </a:r>
            <a:br>
              <a:rPr lang="ar-JO" sz="3200" kern="1200" dirty="0">
                <a:solidFill>
                  <a:srgbClr val="FFFFFF"/>
                </a:solidFill>
                <a:effectLst>
                  <a:glow rad="101600">
                    <a:srgbClr val="000000">
                      <a:alpha val="75000"/>
                    </a:srgbClr>
                  </a:glow>
                </a:effectLst>
                <a:ea typeface="ＭＳ Ｐゴシック" charset="0"/>
              </a:rPr>
            </a:br>
            <a:r>
              <a:rPr lang="ar-JO" sz="3200" kern="1200" dirty="0">
                <a:solidFill>
                  <a:srgbClr val="FFFFFF"/>
                </a:solidFill>
                <a:effectLst>
                  <a:glow rad="101600">
                    <a:srgbClr val="000000">
                      <a:alpha val="75000"/>
                    </a:srgbClr>
                  </a:glow>
                </a:effectLst>
                <a:ea typeface="ＭＳ Ｐゴシック" charset="0"/>
              </a:rPr>
              <a:t>والقدوس من جبل فاران</a:t>
            </a:r>
            <a:br>
              <a:rPr lang="ar-JO" sz="3200" kern="1200" dirty="0">
                <a:solidFill>
                  <a:srgbClr val="FFFFFF"/>
                </a:solidFill>
                <a:effectLst>
                  <a:glow rad="101600">
                    <a:srgbClr val="000000">
                      <a:alpha val="75000"/>
                    </a:srgbClr>
                  </a:glow>
                </a:effectLst>
                <a:ea typeface="ＭＳ Ｐゴシック" charset="0"/>
              </a:rPr>
            </a:br>
            <a:r>
              <a:rPr lang="ar-JO" sz="3200" kern="1200" dirty="0">
                <a:solidFill>
                  <a:srgbClr val="FFFFFF"/>
                </a:solidFill>
                <a:effectLst>
                  <a:glow rad="101600">
                    <a:srgbClr val="000000">
                      <a:alpha val="75000"/>
                    </a:srgbClr>
                  </a:glow>
                </a:effectLst>
                <a:ea typeface="ＭＳ Ｐゴシック" charset="0"/>
              </a:rPr>
              <a:t>جلاله غطى السماوات</a:t>
            </a:r>
            <a:br>
              <a:rPr lang="ar-JO" sz="3200" kern="1200" dirty="0">
                <a:solidFill>
                  <a:srgbClr val="FFFFFF"/>
                </a:solidFill>
                <a:effectLst>
                  <a:glow rad="101600">
                    <a:srgbClr val="000000">
                      <a:alpha val="75000"/>
                    </a:srgbClr>
                  </a:glow>
                </a:effectLst>
                <a:ea typeface="ＭＳ Ｐゴシック" charset="0"/>
              </a:rPr>
            </a:br>
            <a:r>
              <a:rPr lang="ar-JO" sz="3200" kern="1200" dirty="0">
                <a:solidFill>
                  <a:srgbClr val="FFFFFF"/>
                </a:solidFill>
                <a:effectLst>
                  <a:glow rad="101600">
                    <a:srgbClr val="000000">
                      <a:alpha val="75000"/>
                    </a:srgbClr>
                  </a:glow>
                </a:effectLst>
                <a:ea typeface="ＭＳ Ｐゴシック" charset="0"/>
              </a:rPr>
              <a:t>والأرض امتلأت من تسبيحه</a:t>
            </a:r>
            <a:br>
              <a:rPr lang="ar-JO" sz="3200" kern="1200" dirty="0">
                <a:solidFill>
                  <a:srgbClr val="FFFFFF"/>
                </a:solidFill>
                <a:effectLst>
                  <a:glow rad="101600">
                    <a:srgbClr val="000000">
                      <a:alpha val="75000"/>
                    </a:srgbClr>
                  </a:glow>
                </a:effectLst>
                <a:ea typeface="ＭＳ Ｐゴシック" charset="0"/>
              </a:rPr>
            </a:br>
            <a:r>
              <a:rPr lang="ar-JO" sz="3200" kern="1200" dirty="0">
                <a:solidFill>
                  <a:srgbClr val="FFFFFF"/>
                </a:solidFill>
                <a:effectLst>
                  <a:glow rad="101600">
                    <a:srgbClr val="000000">
                      <a:alpha val="75000"/>
                    </a:srgbClr>
                  </a:glow>
                </a:effectLst>
                <a:ea typeface="ＭＳ Ｐゴシック" charset="0"/>
              </a:rPr>
              <a:t>(3: 3)</a:t>
            </a:r>
            <a:endParaRPr lang="en-US" sz="3200" kern="1200" dirty="0">
              <a:solidFill>
                <a:srgbClr val="FFFFFF"/>
              </a:solidFill>
              <a:effectLst>
                <a:glow rad="101600">
                  <a:srgbClr val="000000">
                    <a:alpha val="75000"/>
                  </a:srgbClr>
                </a:glow>
              </a:effectLst>
              <a:ea typeface="ＭＳ Ｐゴシック"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يهوذا</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أدوم</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608872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284984"/>
            <a:ext cx="9144000" cy="282346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وكان لمعان كالنور</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له من يده شعاع</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وهناك استتار قدرته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(3: 4)</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443016427"/>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5" descr="Exod Nile darkne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157192"/>
            <a:ext cx="9144000" cy="2247403"/>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قدامه ذهب الوبأ</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وعند رجليه خرجت الحمى (3: 5)</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608942248"/>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631779"/>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وقف وقاس الأرض</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نظر فرجف الأمم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ودكت الجبال الدهرية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وخسفت آكام القدم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مسالك الأزل له</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(3: 6)</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716341517"/>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3500"/>
            <a:ext cx="7019926"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Explosion 1 16"/>
          <p:cNvSpPr/>
          <p:nvPr/>
        </p:nvSpPr>
        <p:spPr bwMode="auto">
          <a:xfrm>
            <a:off x="4499992" y="3861048"/>
            <a:ext cx="3096344" cy="1872208"/>
          </a:xfrm>
          <a:prstGeom prst="irregularSeal1">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2" name="Explosion 1 1"/>
          <p:cNvSpPr/>
          <p:nvPr/>
        </p:nvSpPr>
        <p:spPr bwMode="auto">
          <a:xfrm>
            <a:off x="395536" y="4365104"/>
            <a:ext cx="3096344" cy="1872208"/>
          </a:xfrm>
          <a:prstGeom prst="irregularSeal1">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4"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sp>
        <p:nvSpPr>
          <p:cNvPr id="9" name="Text Box 12"/>
          <p:cNvSpPr txBox="1">
            <a:spLocks noChangeArrowheads="1"/>
          </p:cNvSpPr>
          <p:nvPr/>
        </p:nvSpPr>
        <p:spPr bwMode="auto">
          <a:xfrm>
            <a:off x="1043608" y="4932456"/>
            <a:ext cx="1656184"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كوشان</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0" name="Text Box 13"/>
          <p:cNvSpPr txBox="1">
            <a:spLocks noChangeArrowheads="1"/>
          </p:cNvSpPr>
          <p:nvPr/>
        </p:nvSpPr>
        <p:spPr bwMode="auto">
          <a:xfrm>
            <a:off x="5155728" y="4365104"/>
            <a:ext cx="1720528"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مديان</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3132138" y="4076700"/>
            <a:ext cx="139223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جبل سيناء</a:t>
            </a:r>
          </a:p>
        </p:txBody>
      </p:sp>
      <p:sp>
        <p:nvSpPr>
          <p:cNvPr id="900098" name="Rectangle 2"/>
          <p:cNvSpPr>
            <a:spLocks noGrp="1" noChangeArrowheads="1"/>
          </p:cNvSpPr>
          <p:nvPr>
            <p:ph type="ctrTitle"/>
          </p:nvPr>
        </p:nvSpPr>
        <p:spPr>
          <a:xfrm>
            <a:off x="0" y="188640"/>
            <a:ext cx="7020272" cy="2376264"/>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رأيت خيام كوشان تحت بلية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رجفت شقق أرض مديان</a:t>
            </a:r>
            <a:br>
              <a:rPr lang="ar-JO"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3: 7</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2938042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44386" name="Rectangle 3"/>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144387" name="Picture 4" descr="redseapar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238625"/>
            <a:ext cx="9144000" cy="261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388" name="Picture 5" descr="CrossingRedSe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0413" y="381000"/>
            <a:ext cx="3846512" cy="384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3494" name="Rectangle 6"/>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ar-JO" b="1" dirty="0">
                <a:effectLst>
                  <a:glow rad="317500">
                    <a:schemeClr val="bg2">
                      <a:alpha val="90000"/>
                    </a:schemeClr>
                  </a:glow>
                </a:effectLst>
                <a:latin typeface="Arial" panose="020B0604020202020204" pitchFamily="34" charset="0"/>
                <a:cs typeface="Arial" panose="020B0604020202020204" pitchFamily="34" charset="0"/>
              </a:rPr>
              <a:t>البحر</a:t>
            </a:r>
            <a:endParaRPr lang="en-US" b="1" dirty="0">
              <a:effectLst>
                <a:glow rad="317500">
                  <a:schemeClr val="bg2">
                    <a:alpha val="90000"/>
                  </a:schemeClr>
                </a:glow>
              </a:effectLst>
              <a:latin typeface="Arial" panose="020B0604020202020204" pitchFamily="34" charset="0"/>
              <a:cs typeface="Arial" panose="020B0604020202020204" pitchFamily="34" charset="0"/>
            </a:endParaRPr>
          </a:p>
        </p:txBody>
      </p:sp>
      <p:sp>
        <p:nvSpPr>
          <p:cNvPr id="1343495" name="Text Box 7"/>
          <p:cNvSpPr txBox="1">
            <a:spLocks noChangeArrowheads="1"/>
          </p:cNvSpPr>
          <p:nvPr/>
        </p:nvSpPr>
        <p:spPr bwMode="auto">
          <a:xfrm>
            <a:off x="3505200" y="5638800"/>
            <a:ext cx="5486400" cy="830997"/>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normAutofit fontScale="97500"/>
          </a:bodyPr>
          <a:lstStyle>
            <a:lvl1pPr marL="715963" indent="-715963">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marL="715963" marR="0" lvl="0" indent="-715963" algn="r" defTabSz="9144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317500">
                    <a:srgbClr val="212121">
                      <a:alpha val="90000"/>
                    </a:srgbClr>
                  </a:glow>
                </a:effectLst>
                <a:uLnTx/>
                <a:uFillTx/>
                <a:latin typeface="Arial" panose="020B0604020202020204" pitchFamily="34" charset="0"/>
                <a:ea typeface="ＭＳ Ｐゴシック"/>
                <a:cs typeface="Arial" panose="020B0604020202020204" pitchFamily="34" charset="0"/>
              </a:rPr>
              <a:t>خروج 12 </a:t>
            </a:r>
            <a:endParaRPr kumimoji="0" lang="en-US" sz="4800" u="none" strike="noStrike" kern="1200" cap="none" spc="0" normalizeH="0" baseline="0" noProof="0" dirty="0">
              <a:ln>
                <a:noFill/>
              </a:ln>
              <a:solidFill>
                <a:srgbClr val="FFFFFF"/>
              </a:solidFill>
              <a:effectLst>
                <a:glow rad="317500">
                  <a:srgbClr val="212121">
                    <a:alpha val="9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6141168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345539" name="Rectangle 3"/>
          <p:cNvSpPr>
            <a:spLocks noGrp="1"/>
          </p:cNvSpPr>
          <p:nvPr>
            <p:ph type="title"/>
          </p:nvPr>
        </p:nvSpPr>
        <p:spPr>
          <a:xfrm>
            <a:off x="685800" y="304800"/>
            <a:ext cx="7770813" cy="762000"/>
          </a:xfrm>
        </p:spPr>
        <p:txBody>
          <a:bodyPr>
            <a:normAutofit fontScale="90000"/>
          </a:bodyPr>
          <a:lstStyle/>
          <a:p>
            <a:pPr marL="715963" indent="-715963">
              <a:defRPr/>
            </a:pPr>
            <a:r>
              <a:rPr lang="ar-JO" b="1" kern="1200" dirty="0">
                <a:effectLst>
                  <a:glow rad="317500">
                    <a:schemeClr val="bg2">
                      <a:alpha val="90000"/>
                    </a:schemeClr>
                  </a:glow>
                </a:effectLst>
                <a:latin typeface="Arial" panose="020B0604020202020204" pitchFamily="34" charset="0"/>
                <a:cs typeface="Arial" panose="020B0604020202020204" pitchFamily="34" charset="0"/>
              </a:rPr>
              <a:t>القائد</a:t>
            </a:r>
            <a:endParaRPr lang="en-US" b="1" kern="1200" dirty="0">
              <a:effectLst>
                <a:glow rad="317500">
                  <a:schemeClr val="bg2">
                    <a:alpha val="90000"/>
                  </a:schemeClr>
                </a:glow>
              </a:effectLst>
              <a:latin typeface="Arial" panose="020B0604020202020204" pitchFamily="34" charset="0"/>
              <a:cs typeface="Arial" panose="020B0604020202020204" pitchFamily="34" charset="0"/>
            </a:endParaRPr>
          </a:p>
        </p:txBody>
      </p:sp>
      <p:sp>
        <p:nvSpPr>
          <p:cNvPr id="146435"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146436" name="Picture 5" descr="moses_red_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3313" y="1397000"/>
            <a:ext cx="6937375" cy="491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5542" name="Text Box 6"/>
          <p:cNvSpPr txBox="1">
            <a:spLocks noChangeArrowheads="1"/>
          </p:cNvSpPr>
          <p:nvPr/>
        </p:nvSpPr>
        <p:spPr bwMode="auto">
          <a:xfrm>
            <a:off x="3505200" y="5638800"/>
            <a:ext cx="5486400" cy="830997"/>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normAutofit fontScale="97500"/>
          </a:bodyPr>
          <a:lstStyle>
            <a:defPPr>
              <a:defRPr lang="en-US"/>
            </a:defPPr>
            <a:lvl1pPr marL="715963" indent="-715963" algn="r">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marL="715963" marR="0" lvl="0" indent="-715963" algn="r" defTabSz="9144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317500">
                    <a:srgbClr val="212121">
                      <a:alpha val="90000"/>
                    </a:srgbClr>
                  </a:glow>
                </a:effectLst>
                <a:uLnTx/>
                <a:uFillTx/>
                <a:latin typeface="Arial" panose="020B0604020202020204" pitchFamily="34" charset="0"/>
                <a:ea typeface="ＭＳ Ｐゴシック"/>
                <a:cs typeface="Arial" panose="020B0604020202020204" pitchFamily="34" charset="0"/>
              </a:rPr>
              <a:t>خروج 12</a:t>
            </a:r>
            <a:endParaRPr kumimoji="0" lang="en-US" sz="4800" u="none" strike="noStrike" kern="1200" cap="none" spc="0" normalizeH="0" baseline="0" noProof="0" dirty="0">
              <a:ln>
                <a:noFill/>
              </a:ln>
              <a:solidFill>
                <a:srgbClr val="FFFFFF"/>
              </a:solidFill>
              <a:effectLst>
                <a:glow rad="317500">
                  <a:srgbClr val="212121">
                    <a:alpha val="9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757985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5" descr="Red Sea"/>
          <p:cNvPicPr>
            <a:picLocks noChangeAspect="1" noChangeArrowheads="1"/>
          </p:cNvPicPr>
          <p:nvPr/>
        </p:nvPicPr>
        <p:blipFill rotWithShape="1">
          <a:blip r:embed="rId3" cstate="screen">
            <a:lum bright="6000"/>
            <a:extLst>
              <a:ext uri="{28A0092B-C50C-407E-A947-70E740481C1C}">
                <a14:useLocalDpi xmlns:a14="http://schemas.microsoft.com/office/drawing/2010/main"/>
              </a:ext>
            </a:extLst>
          </a:blip>
          <a:srcRect/>
          <a:stretch/>
        </p:blipFill>
        <p:spPr bwMode="auto">
          <a:xfrm>
            <a:off x="0" y="0"/>
            <a:ext cx="444316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499992" y="29469"/>
            <a:ext cx="4644008" cy="6828531"/>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هل على الأنهار</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حمي يا رب</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هل على الأنهار غضبك</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أو على البحر سخطك</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حتى إنك ركبت خيلك</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مركباتك مركبات الخلاص</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(3: 8)</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91305035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descr="Rectangle 2"/>
          <p:cNvSpPr>
            <a:spLocks noGrp="1" noChangeArrowheads="1"/>
          </p:cNvSpPr>
          <p:nvPr>
            <p:ph type="title"/>
          </p:nvPr>
        </p:nvSpPr>
        <p:spPr>
          <a:xfrm>
            <a:off x="0" y="3140968"/>
            <a:ext cx="9144000" cy="769937"/>
          </a:xfrm>
          <a:effectLst>
            <a:outerShdw dist="35921" dir="2700000" algn="ctr" rotWithShape="0">
              <a:srgbClr val="000000">
                <a:alpha val="74997"/>
              </a:srgbClr>
            </a:outerShdw>
          </a:effectLst>
        </p:spPr>
        <p:txBody>
          <a:bodyPr/>
          <a:lstStyle/>
          <a:p>
            <a:pPr defTabSz="657225"/>
            <a:r>
              <a:rPr lang="ar-JO" sz="8000" dirty="0">
                <a:effectLst/>
              </a:rPr>
              <a:t>ما     أعرفه</a:t>
            </a:r>
          </a:p>
        </p:txBody>
      </p:sp>
      <p:grpSp>
        <p:nvGrpSpPr>
          <p:cNvPr id="48130" name="Group 2"/>
          <p:cNvGrpSpPr>
            <a:grpSpLocks/>
          </p:cNvGrpSpPr>
          <p:nvPr/>
        </p:nvGrpSpPr>
        <p:grpSpPr bwMode="auto">
          <a:xfrm>
            <a:off x="3275856" y="764704"/>
            <a:ext cx="3076575" cy="2450968"/>
            <a:chOff x="-432096" y="-593834"/>
            <a:chExt cx="3076912" cy="2451961"/>
          </a:xfrm>
        </p:grpSpPr>
        <p:sp>
          <p:nvSpPr>
            <p:cNvPr id="48131" name="Text Box 3" descr="Rectangle 2"/>
            <p:cNvSpPr txBox="1">
              <a:spLocks/>
            </p:cNvSpPr>
            <p:nvPr/>
          </p:nvSpPr>
          <p:spPr bwMode="auto">
            <a:xfrm>
              <a:off x="-432096" y="-593834"/>
              <a:ext cx="3076912" cy="2216889"/>
            </a:xfrm>
            <a:prstGeom prst="rect">
              <a:avLst/>
            </a:prstGeom>
            <a:noFill/>
            <a:ln w="12700" cap="flat" cmpd="sng">
              <a:noFill/>
              <a:prstDash val="solid"/>
              <a:miter lim="400000"/>
              <a:headEnd type="none" w="med" len="med"/>
              <a:tailEnd type="none" w="med" len="med"/>
            </a:ln>
            <a:effectLst>
              <a:outerShdw dist="35921" dir="2700000" algn="ctr" rotWithShape="0">
                <a:srgbClr val="000000">
                  <a:alpha val="74997"/>
                </a:srgbClr>
              </a:outerShdw>
            </a:effec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3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لا </a:t>
              </a:r>
            </a:p>
          </p:txBody>
        </p:sp>
        <p:grpSp>
          <p:nvGrpSpPr>
            <p:cNvPr id="48132" name="Group 4"/>
            <p:cNvGrpSpPr>
              <a:grpSpLocks/>
            </p:cNvGrpSpPr>
            <p:nvPr/>
          </p:nvGrpSpPr>
          <p:grpSpPr bwMode="auto">
            <a:xfrm>
              <a:off x="1042783" y="985646"/>
              <a:ext cx="711697" cy="872481"/>
              <a:chOff x="-1" y="0"/>
              <a:chExt cx="711698" cy="872481"/>
            </a:xfrm>
          </p:grpSpPr>
          <p:sp>
            <p:nvSpPr>
              <p:cNvPr id="48133" name="Line 5" descr="Straight Connector 4"/>
              <p:cNvSpPr>
                <a:spLocks noChangeShapeType="1"/>
              </p:cNvSpPr>
              <p:nvPr/>
            </p:nvSpPr>
            <p:spPr bwMode="auto">
              <a:xfrm>
                <a:off x="-1" y="8384"/>
                <a:ext cx="432050" cy="864096"/>
              </a:xfrm>
              <a:prstGeom prst="line">
                <a:avLst/>
              </a:prstGeom>
              <a:noFill/>
              <a:ln w="76200" cap="flat" cmpd="sng">
                <a:solidFill>
                  <a:srgbClr val="FFFFFF"/>
                </a:solidFill>
                <a:prstDash val="solid"/>
                <a:round/>
                <a:headEnd type="none" w="med" len="med"/>
                <a:tailEnd type="none" w="med" len="med"/>
              </a:ln>
              <a:effec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Tahoma" pitchFamily="34" charset="0"/>
                </a:endParaRPr>
              </a:p>
            </p:txBody>
          </p:sp>
          <p:sp>
            <p:nvSpPr>
              <p:cNvPr id="48134" name="Line 6" descr="Straight Connector 7"/>
              <p:cNvSpPr>
                <a:spLocks noChangeShapeType="1"/>
              </p:cNvSpPr>
              <p:nvPr/>
            </p:nvSpPr>
            <p:spPr bwMode="auto">
              <a:xfrm flipH="1">
                <a:off x="432047" y="0"/>
                <a:ext cx="279650" cy="872481"/>
              </a:xfrm>
              <a:prstGeom prst="line">
                <a:avLst/>
              </a:prstGeom>
              <a:noFill/>
              <a:ln w="76200" cap="flat" cmpd="sng">
                <a:solidFill>
                  <a:srgbClr val="FFFFFF"/>
                </a:solidFill>
                <a:prstDash val="solid"/>
                <a:round/>
                <a:headEnd type="none" w="med" len="med"/>
                <a:tailEnd type="none" w="med" len="med"/>
              </a:ln>
              <a:effec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Tahoma" pitchFamily="34" charset="0"/>
                </a:endParaRPr>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additive="base">
                                        <p:cTn id="7" dur="500" fill="hold"/>
                                        <p:tgtEl>
                                          <p:spTgt spid="48130"/>
                                        </p:tgtEl>
                                        <p:attrNameLst>
                                          <p:attrName>ppt_x</p:attrName>
                                        </p:attrNameLst>
                                      </p:cBhvr>
                                      <p:tavLst>
                                        <p:tav tm="0">
                                          <p:val>
                                            <p:strVal val="#ppt_x"/>
                                          </p:val>
                                        </p:tav>
                                        <p:tav tm="100000">
                                          <p:val>
                                            <p:strVal val="#ppt_x"/>
                                          </p:val>
                                        </p:tav>
                                      </p:tavLst>
                                    </p:anim>
                                    <p:anim calcmode="lin" valueType="num">
                                      <p:cBhvr additive="base">
                                        <p:cTn id="8" dur="500" fill="hold"/>
                                        <p:tgtEl>
                                          <p:spTgt spid="481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487763"/>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9 عريت قوسك تعرية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سباعيات سهام كلمتك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شققت الأرض أنهاراً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10 أبصرتك ففزعت الجبال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سيل المياه طما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أعطت اللجة صوتها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رفعت يديها إلى العلاء</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(3: 9-10)</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290930262"/>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403648" y="29469"/>
            <a:ext cx="7740352" cy="3111499"/>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الشمس والقمر وقفا في بروجهما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لنور سهامك الطائرة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للمعان برق مجدك</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(3: 11)</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405402049"/>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536" y="548680"/>
            <a:ext cx="7272808" cy="5631779"/>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12 بغضب خطرت في الأرض</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بسخط دست الأمم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13 خرجت لخلاص شعبك</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لخلاص مسيحك</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سحق رأس بيت الشرير</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معرياً الأساس حتى العنق</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(3: 12-13)</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5977600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14 ثقبت بسهامه رأس قبائله</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عصفوا لتشتيتي</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ابتهاجهم كما لأكل</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المسكين في الخفية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15 سلكت البحر بخيلك</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كوم المياه الكثيرة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(3: 14-15)</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387438593"/>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2366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سمعت فارتعدت أحشائي</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من الصوت رجفت شفتاي</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دخل النخر في عظامي</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وارتعدت في مكاني</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لأستريح في يوم الضيق</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عند صعود الشعب الذي يزحمنا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(3: 16)</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248639082"/>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 name="Title 1"/>
          <p:cNvSpPr>
            <a:spLocks noGrp="1"/>
          </p:cNvSpPr>
          <p:nvPr>
            <p:ph type="title" idx="4294967295"/>
          </p:nvPr>
        </p:nvSpPr>
        <p:spPr>
          <a:xfrm>
            <a:off x="-12468" y="-27988"/>
            <a:ext cx="9296400" cy="1143000"/>
          </a:xfrm>
        </p:spPr>
        <p:txBody>
          <a:bodyPr/>
          <a:lstStyle/>
          <a:p>
            <a:pPr>
              <a:defRPr/>
            </a:pPr>
            <a:r>
              <a:rPr lang="ar-JO" dirty="0">
                <a:ea typeface="ＭＳ Ｐゴシック" charset="0"/>
              </a:rPr>
              <a:t>حبقوق 3: 17 برعم متوقع</a:t>
            </a:r>
            <a:endParaRPr lang="en-US" dirty="0">
              <a:ea typeface="ＭＳ Ｐゴシック" charset="0"/>
            </a:endParaRPr>
          </a:p>
        </p:txBody>
      </p:sp>
      <p:pic>
        <p:nvPicPr>
          <p:cNvPr id="111619" name="Picture 4" descr="hab 3 bu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3528" y="1196752"/>
            <a:ext cx="8280920" cy="54984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6" descr="Hab 3 17somalian-famine-victim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419475" y="3573463"/>
            <a:ext cx="5638800" cy="762000"/>
          </a:xfrm>
        </p:spPr>
        <p:txBody>
          <a:bodyPr/>
          <a:lstStyle/>
          <a:p>
            <a:pPr algn="r">
              <a:defRPr/>
            </a:pPr>
            <a:r>
              <a:rPr lang="ar-JO" dirty="0">
                <a:solidFill>
                  <a:srgbClr val="000000"/>
                </a:solidFill>
                <a:effectLst>
                  <a:outerShdw blurRad="38100" dist="38100" dir="2700000" algn="tl">
                    <a:srgbClr val="FFFFFF"/>
                  </a:outerShdw>
                </a:effectLst>
                <a:ea typeface="ＭＳ Ｐゴシック" charset="0"/>
              </a:rPr>
              <a:t>حبقوق 3: 17-18</a:t>
            </a:r>
            <a:endParaRPr lang="en-US" dirty="0">
              <a:solidFill>
                <a:srgbClr val="000000"/>
              </a:solidFill>
              <a:effectLst>
                <a:outerShdw blurRad="38100" dist="38100" dir="2700000" algn="tl">
                  <a:srgbClr val="FFFFFF"/>
                </a:outerShdw>
              </a:effectLst>
              <a:ea typeface="ＭＳ Ｐゴシック" charset="0"/>
            </a:endParaRPr>
          </a:p>
        </p:txBody>
      </p:sp>
      <p:sp>
        <p:nvSpPr>
          <p:cNvPr id="112643" name="Title 1"/>
          <p:cNvSpPr txBox="1">
            <a:spLocks/>
          </p:cNvSpPr>
          <p:nvPr/>
        </p:nvSpPr>
        <p:spPr bwMode="auto">
          <a:xfrm>
            <a:off x="2819400" y="76200"/>
            <a:ext cx="6248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فمع أنه لا يزهر التين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ولا يكون حمل في الكروم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يكذب عمل الزيتونة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والحقول لا تصنع طعاماً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ينقطع الغنم من الحظيرة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ولا بقر في المذاود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فإني أبتهج بالرب</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وأفرح بإله خلاصي</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52" y="0"/>
            <a:ext cx="9144000" cy="1143000"/>
          </a:xfrm>
        </p:spPr>
        <p:txBody>
          <a:bodyPr/>
          <a:lstStyle/>
          <a:p>
            <a:r>
              <a:rPr lang="ar-JO" b="1" dirty="0">
                <a:solidFill>
                  <a:schemeClr val="bg1"/>
                </a:solidFill>
                <a:effectLst>
                  <a:glow rad="228600">
                    <a:schemeClr val="tx1"/>
                  </a:glow>
                </a:effectLst>
                <a:latin typeface="Arial" panose="020B0604020202020204" pitchFamily="34" charset="0"/>
                <a:cs typeface="Arial" panose="020B0604020202020204" pitchFamily="34" charset="0"/>
              </a:rPr>
              <a:t>مجد سنغافورة</a:t>
            </a:r>
            <a:endParaRPr lang="en-US" b="1" dirty="0">
              <a:solidFill>
                <a:schemeClr val="bg1"/>
              </a:solidFill>
              <a:effectLst>
                <a:glow rad="228600">
                  <a:schemeClr val="tx1"/>
                </a:glo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0401" y="1124744"/>
            <a:ext cx="9144000" cy="5140411"/>
          </a:xfrm>
          <a:prstGeom prst="rect">
            <a:avLst/>
          </a:prstGeom>
        </p:spPr>
      </p:pic>
    </p:spTree>
    <p:extLst>
      <p:ext uri="{BB962C8B-B14F-4D97-AF65-F5344CB8AC3E}">
        <p14:creationId xmlns:p14="http://schemas.microsoft.com/office/powerpoint/2010/main" val="3118018361"/>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084664"/>
            <a:ext cx="9144000" cy="5440680"/>
          </a:xfrm>
          <a:prstGeom prst="rect">
            <a:avLst/>
          </a:prstGeom>
        </p:spPr>
      </p:pic>
      <p:sp>
        <p:nvSpPr>
          <p:cNvPr id="2" name="Title 1"/>
          <p:cNvSpPr>
            <a:spLocks noGrp="1"/>
          </p:cNvSpPr>
          <p:nvPr>
            <p:ph type="title"/>
          </p:nvPr>
        </p:nvSpPr>
        <p:spPr>
          <a:xfrm>
            <a:off x="-18452" y="0"/>
            <a:ext cx="9144000" cy="1143000"/>
          </a:xfrm>
        </p:spPr>
        <p:txBody>
          <a:bodyPr/>
          <a:lstStyle/>
          <a:p>
            <a:r>
              <a:rPr lang="ar-JO" b="1" dirty="0">
                <a:solidFill>
                  <a:schemeClr val="bg1"/>
                </a:solidFill>
                <a:effectLst>
                  <a:glow rad="228600">
                    <a:schemeClr val="tx1"/>
                  </a:glow>
                </a:effectLst>
                <a:latin typeface="Arial" panose="020B0604020202020204" pitchFamily="34" charset="0"/>
                <a:cs typeface="Arial" panose="020B0604020202020204" pitchFamily="34" charset="0"/>
              </a:rPr>
              <a:t>دمار سنغافورة</a:t>
            </a:r>
            <a:endParaRPr lang="en-US" b="1" dirty="0">
              <a:solidFill>
                <a:schemeClr val="bg1"/>
              </a:solidFill>
              <a:effectLst>
                <a:glow rad="228600">
                  <a:schemeClr val="tx1"/>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97696" y="5835352"/>
            <a:ext cx="5638800" cy="76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الترددات 3: 17-18</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1619672" y="1196752"/>
            <a:ext cx="7355862" cy="45365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على الرغم من تدمير مارينا باي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وطريق أورشارد وكل مبنى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ولم يبق حتى بنك واحد على طريق شينتون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على الرغم من  </a:t>
            </a:r>
            <a:r>
              <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وكل متجر لا يحتوي على طعام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على الرغم من ضياع كل دولار من حساباتي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على الرغم من عدم وجود لحم في الثلاجة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ولا نودلز في الخزائن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سأبتهج بالرب، سأكون سعيدًا بالله مخلصي.</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9261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 name="Title 1"/>
          <p:cNvSpPr>
            <a:spLocks noGrp="1"/>
          </p:cNvSpPr>
          <p:nvPr>
            <p:ph type="title" idx="4294967295"/>
          </p:nvPr>
        </p:nvSpPr>
        <p:spPr>
          <a:xfrm>
            <a:off x="3962400" y="274638"/>
            <a:ext cx="4724400" cy="1143000"/>
          </a:xfrm>
        </p:spPr>
        <p:txBody>
          <a:bodyPr/>
          <a:lstStyle/>
          <a:p>
            <a:pPr>
              <a:defRPr/>
            </a:pPr>
            <a:r>
              <a:rPr lang="ar-JO" dirty="0">
                <a:ea typeface="ＭＳ Ｐゴシック" charset="0"/>
              </a:rPr>
              <a:t>حبقوق 3: 18</a:t>
            </a:r>
            <a:endParaRPr lang="en-US" dirty="0">
              <a:ea typeface="ＭＳ Ｐゴシック" charset="0"/>
            </a:endParaRPr>
          </a:p>
        </p:txBody>
      </p:sp>
      <p:pic>
        <p:nvPicPr>
          <p:cNvPr id="114691" name="Picture 4" descr="hab 3hands_raised_u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4078288"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2" name="Title 1"/>
          <p:cNvSpPr txBox="1">
            <a:spLocks/>
          </p:cNvSpPr>
          <p:nvPr/>
        </p:nvSpPr>
        <p:spPr bwMode="auto">
          <a:xfrm>
            <a:off x="4191000" y="1676400"/>
            <a:ext cx="4724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فإني أبتهج بالرب</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وأفرح بإله خلاصي</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descr="Rectangle 2"/>
          <p:cNvSpPr>
            <a:spLocks noGrp="1" noChangeArrowheads="1"/>
          </p:cNvSpPr>
          <p:nvPr>
            <p:ph type="title"/>
          </p:nvPr>
        </p:nvSpPr>
        <p:spPr>
          <a:xfrm>
            <a:off x="0" y="28575"/>
            <a:ext cx="9144000" cy="830263"/>
          </a:xfrm>
          <a:effectLst>
            <a:outerShdw dist="35921" dir="2700000" algn="ctr" rotWithShape="0">
              <a:srgbClr val="000000">
                <a:alpha val="74997"/>
              </a:srgbClr>
            </a:outerShdw>
          </a:effectLst>
        </p:spPr>
        <p:txBody>
          <a:bodyPr anchor="t"/>
          <a:lstStyle/>
          <a:p>
            <a:r>
              <a:rPr lang="ar-JO" sz="3600" dirty="0">
                <a:effectLst/>
              </a:rPr>
              <a:t>لماذا كل هذا الظلم؟</a:t>
            </a:r>
          </a:p>
        </p:txBody>
      </p:sp>
      <p:pic>
        <p:nvPicPr>
          <p:cNvPr id="50178" name="Picture 2" descr="Picture 1"/>
          <p:cNvPicPr>
            <a:picLocks noChangeAspect="1"/>
          </p:cNvPicPr>
          <p:nvPr/>
        </p:nvPicPr>
        <p:blipFill>
          <a:blip r:embed="rId3" cstate="print"/>
          <a:srcRect/>
          <a:stretch>
            <a:fillRect/>
          </a:stretch>
        </p:blipFill>
        <p:spPr bwMode="auto">
          <a:xfrm>
            <a:off x="0" y="571500"/>
            <a:ext cx="9144000" cy="5715000"/>
          </a:xfrm>
          <a:prstGeom prst="rect">
            <a:avLst/>
          </a:prstGeom>
          <a:noFill/>
          <a:ln w="12700" cap="flat" cmpd="sng">
            <a:noFill/>
            <a:prstDash val="solid"/>
            <a:miter lim="400000"/>
            <a:headEnd type="none" w="med" len="med"/>
            <a:tailEnd type="none" w="med" len="med"/>
          </a:ln>
          <a:effectLst/>
        </p:spPr>
      </p:pic>
      <p:sp>
        <p:nvSpPr>
          <p:cNvPr id="50179" name="Text Box 3" descr="TextBox 4"/>
          <p:cNvSpPr txBox="1">
            <a:spLocks/>
          </p:cNvSpPr>
          <p:nvPr/>
        </p:nvSpPr>
        <p:spPr bwMode="auto">
          <a:xfrm>
            <a:off x="1042988" y="5249863"/>
            <a:ext cx="6934200" cy="338554"/>
          </a:xfrm>
          <a:prstGeom prst="rect">
            <a:avLst/>
          </a:prstGeom>
          <a:solidFill>
            <a:srgbClr val="000000"/>
          </a:solidFill>
          <a:ln w="12700" cap="flat" cmpd="sng">
            <a:noFill/>
            <a:prstDash val="solid"/>
            <a:miter lim="400000"/>
            <a:headEnd type="none" w="med" len="med"/>
            <a:tailEnd type="none" w="med" len="med"/>
          </a:ln>
          <a:effec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outerShdw blurRad="38100" dist="38100" dir="2700000" algn="tl">
                    <a:srgbClr val="A7A7A7"/>
                  </a:outerShdw>
                </a:effectLst>
                <a:uLnTx/>
                <a:uFillTx/>
                <a:latin typeface="Arial" panose="020B0604020202020204" pitchFamily="34" charset="0"/>
                <a:ea typeface="+mn-ea"/>
                <a:cs typeface="Arial" panose="020B0604020202020204" pitchFamily="34" charset="0"/>
                <a:sym typeface="Arial" pitchFamily="34" charset="0"/>
              </a:rPr>
              <a:t>رعايا الصليب من أتباع الكنيسة المصرية المحاربة</a:t>
            </a:r>
          </a:p>
        </p:txBody>
      </p:sp>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 name="Title 1"/>
          <p:cNvSpPr>
            <a:spLocks noGrp="1"/>
          </p:cNvSpPr>
          <p:nvPr>
            <p:ph type="title" idx="4294967295"/>
          </p:nvPr>
        </p:nvSpPr>
        <p:spPr/>
        <p:txBody>
          <a:bodyPr/>
          <a:lstStyle/>
          <a:p>
            <a:pPr>
              <a:defRPr/>
            </a:pPr>
            <a:r>
              <a:rPr lang="en-US" dirty="0">
                <a:ea typeface="ＭＳ Ｐゴシック" charset="0"/>
              </a:rPr>
              <a:t>Habakkuk 3:19</a:t>
            </a:r>
          </a:p>
        </p:txBody>
      </p:sp>
      <p:pic>
        <p:nvPicPr>
          <p:cNvPr id="115715" name="Picture 4" descr="habakkuk3_1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 y="-76200"/>
            <a:ext cx="86106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6" name="Text Box 4"/>
          <p:cNvSpPr txBox="1">
            <a:spLocks noChangeArrowheads="1"/>
          </p:cNvSpPr>
          <p:nvPr/>
        </p:nvSpPr>
        <p:spPr bwMode="auto">
          <a:xfrm>
            <a:off x="0" y="4724400"/>
            <a:ext cx="9144000" cy="206210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 السيد قوتي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ويجعل قدمي كالأيائل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ويمشيني على مرتفعاتي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حبقوق 3: 19</a:t>
            </a:r>
            <a:endParaRPr kumimoji="1" lang="en-US"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0" name="Rectangle 2"/>
          <p:cNvSpPr>
            <a:spLocks noGrp="1" noChangeArrowheads="1"/>
          </p:cNvSpPr>
          <p:nvPr>
            <p:ph type="title"/>
          </p:nvPr>
        </p:nvSpPr>
        <p:spPr>
          <a:xfrm>
            <a:off x="152400" y="228600"/>
            <a:ext cx="3657600" cy="1524000"/>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إذلال بلشاصر</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91491" name="Rectangle 3"/>
          <p:cNvSpPr>
            <a:spLocks noGrp="1" noChangeArrowheads="1"/>
          </p:cNvSpPr>
          <p:nvPr>
            <p:ph type="body" idx="1"/>
          </p:nvPr>
        </p:nvSpPr>
        <p:spPr>
          <a:xfrm>
            <a:off x="6553200" y="6096000"/>
            <a:ext cx="2590800" cy="762000"/>
          </a:xfrm>
        </p:spPr>
        <p:txBody>
          <a:bodyPr/>
          <a:lstStyle/>
          <a:p>
            <a:pPr algn="r" rtl="1"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رمبراندت</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0891305"/>
      </p:ext>
    </p:extLst>
  </p:cSld>
  <p:clrMapOvr>
    <a:masterClrMapping/>
  </p:clrMapOvr>
  <p:transition spd="med">
    <p:randomBar dir="vert"/>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Box 14"/>
          <p:cNvSpPr txBox="1">
            <a:spLocks noChangeArrowheads="1"/>
          </p:cNvSpPr>
          <p:nvPr/>
        </p:nvSpPr>
        <p:spPr bwMode="auto">
          <a:xfrm>
            <a:off x="5105400" y="4154488"/>
            <a:ext cx="40386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حبقوق ٣ : ١٦</a:t>
            </a:r>
          </a:p>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سَمِعْتُ فَارْتَعَدَتْ أَحْشَائِي. مِنَ الصَّوْتِ رَجَفَتْ شَفَتَايَ. دَخَلَ النَّخْرُ فِي عِظَامِي وَارْتَعَدْتُ فِي مَكَانِي لأَسْتَرِيحَ فِي يَوْمِ الضَِّيقِ عِنْدَ صُعُودِ الشَّعْبِ الَّذِي يَزْحَمُنَا. </a:t>
            </a:r>
          </a:p>
        </p:txBody>
      </p:sp>
      <p:sp>
        <p:nvSpPr>
          <p:cNvPr id="113666" name="WordArt 2"/>
          <p:cNvSpPr>
            <a:spLocks noChangeArrowheads="1" noChangeShapeType="1" noTextEdit="1"/>
          </p:cNvSpPr>
          <p:nvPr/>
        </p:nvSpPr>
        <p:spPr bwMode="auto">
          <a:xfrm>
            <a:off x="6096000" y="228600"/>
            <a:ext cx="2181225"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سقوط بابل</a:t>
            </a:r>
            <a:endParaRPr kumimoji="0" lang="en-US"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130051" name="Line 3"/>
          <p:cNvSpPr>
            <a:spLocks noChangeShapeType="1"/>
          </p:cNvSpPr>
          <p:nvPr/>
        </p:nvSpPr>
        <p:spPr bwMode="auto">
          <a:xfrm>
            <a:off x="6096000" y="838200"/>
            <a:ext cx="2209800" cy="0"/>
          </a:xfrm>
          <a:prstGeom prst="line">
            <a:avLst/>
          </a:prstGeom>
          <a:noFill/>
          <a:ln w="38100">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13668" name="Picture 4" descr="Home">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66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798888"/>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55" name="Freeform 7"/>
          <p:cNvSpPr>
            <a:spLocks/>
          </p:cNvSpPr>
          <p:nvPr/>
        </p:nvSpPr>
        <p:spPr bwMode="auto">
          <a:xfrm>
            <a:off x="3355975" y="-212725"/>
            <a:ext cx="514350" cy="2498725"/>
          </a:xfrm>
          <a:custGeom>
            <a:avLst/>
            <a:gdLst>
              <a:gd name="T0" fmla="*/ 27 w 324"/>
              <a:gd name="T1" fmla="*/ 1574 h 1574"/>
              <a:gd name="T2" fmla="*/ 56 w 324"/>
              <a:gd name="T3" fmla="*/ 1305 h 1574"/>
              <a:gd name="T4" fmla="*/ 84 w 324"/>
              <a:gd name="T5" fmla="*/ 1228 h 1574"/>
              <a:gd name="T6" fmla="*/ 219 w 324"/>
              <a:gd name="T7" fmla="*/ 1084 h 1574"/>
              <a:gd name="T8" fmla="*/ 248 w 324"/>
              <a:gd name="T9" fmla="*/ 1036 h 1574"/>
              <a:gd name="T10" fmla="*/ 276 w 324"/>
              <a:gd name="T11" fmla="*/ 988 h 1574"/>
              <a:gd name="T12" fmla="*/ 305 w 324"/>
              <a:gd name="T13" fmla="*/ 844 h 1574"/>
              <a:gd name="T14" fmla="*/ 267 w 324"/>
              <a:gd name="T15" fmla="*/ 172 h 1574"/>
              <a:gd name="T16" fmla="*/ 25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2408" name="Freeform 8"/>
          <p:cNvSpPr>
            <a:spLocks/>
          </p:cNvSpPr>
          <p:nvPr/>
        </p:nvSpPr>
        <p:spPr bwMode="auto">
          <a:xfrm>
            <a:off x="228600" y="152400"/>
            <a:ext cx="3551238" cy="7162800"/>
          </a:xfrm>
          <a:custGeom>
            <a:avLst/>
            <a:gdLst>
              <a:gd name="T0" fmla="*/ 2237 w 2237"/>
              <a:gd name="T1" fmla="*/ 0 h 4512"/>
              <a:gd name="T2" fmla="*/ 2112 w 2237"/>
              <a:gd name="T3" fmla="*/ 144 h 4512"/>
              <a:gd name="T4" fmla="*/ 2054 w 2237"/>
              <a:gd name="T5" fmla="*/ 192 h 4512"/>
              <a:gd name="T6" fmla="*/ 2006 w 2237"/>
              <a:gd name="T7" fmla="*/ 249 h 4512"/>
              <a:gd name="T8" fmla="*/ 1997 w 2237"/>
              <a:gd name="T9" fmla="*/ 278 h 4512"/>
              <a:gd name="T10" fmla="*/ 1958 w 2237"/>
              <a:gd name="T11" fmla="*/ 336 h 4512"/>
              <a:gd name="T12" fmla="*/ 1882 w 2237"/>
              <a:gd name="T13" fmla="*/ 489 h 4512"/>
              <a:gd name="T14" fmla="*/ 1872 w 2237"/>
              <a:gd name="T15" fmla="*/ 518 h 4512"/>
              <a:gd name="T16" fmla="*/ 1814 w 2237"/>
              <a:gd name="T17" fmla="*/ 556 h 4512"/>
              <a:gd name="T18" fmla="*/ 1526 w 2237"/>
              <a:gd name="T19" fmla="*/ 700 h 4512"/>
              <a:gd name="T20" fmla="*/ 1440 w 2237"/>
              <a:gd name="T21" fmla="*/ 729 h 4512"/>
              <a:gd name="T22" fmla="*/ 1190 w 2237"/>
              <a:gd name="T23" fmla="*/ 816 h 4512"/>
              <a:gd name="T24" fmla="*/ 1056 w 2237"/>
              <a:gd name="T25" fmla="*/ 835 h 4512"/>
              <a:gd name="T26" fmla="*/ 787 w 2237"/>
              <a:gd name="T27" fmla="*/ 892 h 4512"/>
              <a:gd name="T28" fmla="*/ 634 w 2237"/>
              <a:gd name="T29" fmla="*/ 931 h 4512"/>
              <a:gd name="T30" fmla="*/ 509 w 2237"/>
              <a:gd name="T31" fmla="*/ 979 h 4512"/>
              <a:gd name="T32" fmla="*/ 355 w 2237"/>
              <a:gd name="T33" fmla="*/ 1180 h 4512"/>
              <a:gd name="T34" fmla="*/ 278 w 2237"/>
              <a:gd name="T35" fmla="*/ 1276 h 4512"/>
              <a:gd name="T36" fmla="*/ 211 w 2237"/>
              <a:gd name="T37" fmla="*/ 1315 h 4512"/>
              <a:gd name="T38" fmla="*/ 134 w 2237"/>
              <a:gd name="T39" fmla="*/ 1392 h 4512"/>
              <a:gd name="T40" fmla="*/ 96 w 2237"/>
              <a:gd name="T41" fmla="*/ 1440 h 4512"/>
              <a:gd name="T42" fmla="*/ 0 w 2237"/>
              <a:gd name="T43" fmla="*/ 2140 h 4512"/>
              <a:gd name="T44" fmla="*/ 10 w 2237"/>
              <a:gd name="T45" fmla="*/ 3388 h 4512"/>
              <a:gd name="T46" fmla="*/ 346 w 2237"/>
              <a:gd name="T47" fmla="*/ 3753 h 4512"/>
              <a:gd name="T48" fmla="*/ 374 w 2237"/>
              <a:gd name="T49" fmla="*/ 3820 h 4512"/>
              <a:gd name="T50" fmla="*/ 490 w 2237"/>
              <a:gd name="T51" fmla="*/ 3964 h 4512"/>
              <a:gd name="T52" fmla="*/ 605 w 2237"/>
              <a:gd name="T53" fmla="*/ 4032 h 4512"/>
              <a:gd name="T54" fmla="*/ 701 w 2237"/>
              <a:gd name="T55" fmla="*/ 4089 h 4512"/>
              <a:gd name="T56" fmla="*/ 941 w 2237"/>
              <a:gd name="T57" fmla="*/ 4137 h 4512"/>
              <a:gd name="T58" fmla="*/ 1354 w 2237"/>
              <a:gd name="T59" fmla="*/ 4118 h 4512"/>
              <a:gd name="T60" fmla="*/ 1699 w 2237"/>
              <a:gd name="T61" fmla="*/ 4147 h 4512"/>
              <a:gd name="T62" fmla="*/ 1795 w 2237"/>
              <a:gd name="T63" fmla="*/ 4185 h 4512"/>
              <a:gd name="T64" fmla="*/ 1901 w 2237"/>
              <a:gd name="T65" fmla="*/ 4281 h 4512"/>
              <a:gd name="T66" fmla="*/ 1968 w 2237"/>
              <a:gd name="T67" fmla="*/ 4512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2409" name="Line 9"/>
          <p:cNvSpPr>
            <a:spLocks noChangeShapeType="1"/>
          </p:cNvSpPr>
          <p:nvPr/>
        </p:nvSpPr>
        <p:spPr bwMode="auto">
          <a:xfrm flipH="1">
            <a:off x="3657600" y="0"/>
            <a:ext cx="304800" cy="381000"/>
          </a:xfrm>
          <a:prstGeom prst="line">
            <a:avLst/>
          </a:prstGeom>
          <a:noFill/>
          <a:ln w="57150">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2410" name="Text Box 10"/>
          <p:cNvSpPr txBox="1">
            <a:spLocks noChangeArrowheads="1"/>
          </p:cNvSpPr>
          <p:nvPr/>
        </p:nvSpPr>
        <p:spPr bwMode="auto">
          <a:xfrm>
            <a:off x="76200" y="735013"/>
            <a:ext cx="8428038" cy="1169987"/>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500" b="1" u="none" strike="noStrike" kern="1200" cap="none" spc="0" normalizeH="0" baseline="0" noProof="0" dirty="0">
                <a:ln>
                  <a:noFill/>
                </a:ln>
                <a:solidFill>
                  <a:srgbClr val="003D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سقوط بابل (539 ق.م)</a:t>
            </a:r>
            <a:endParaRPr kumimoji="0" lang="en-US" sz="3500" b="1" u="none" strike="noStrike" kern="1200" cap="none" spc="0" normalizeH="0" baseline="0" noProof="0" dirty="0">
              <a:ln>
                <a:noFill/>
              </a:ln>
              <a:solidFill>
                <a:srgbClr val="003D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500" b="1" u="none" strike="noStrike" kern="1200" cap="none" spc="0" normalizeH="0" baseline="0" noProof="0" dirty="0">
                <a:ln>
                  <a:noFill/>
                </a:ln>
                <a:solidFill>
                  <a:srgbClr val="003D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دخول كورش من تحت بوابات الماء</a:t>
            </a:r>
            <a:endParaRPr kumimoji="0" lang="en-US" sz="3500" b="1" u="none" strike="noStrike" kern="1200" cap="none" spc="0" normalizeH="0" baseline="0" noProof="0" dirty="0">
              <a:ln>
                <a:noFill/>
              </a:ln>
              <a:solidFill>
                <a:srgbClr val="003D00"/>
              </a:solidFill>
              <a:effectLst/>
              <a:uLnTx/>
              <a:uFillTx/>
              <a:latin typeface="Arial" panose="020B0604020202020204" pitchFamily="34" charset="0"/>
              <a:cs typeface="Arial" panose="020B0604020202020204" pitchFamily="34" charset="0"/>
            </a:endParaRPr>
          </a:p>
        </p:txBody>
      </p:sp>
      <p:sp>
        <p:nvSpPr>
          <p:cNvPr id="130059" name="Freeform 11"/>
          <p:cNvSpPr>
            <a:spLocks/>
          </p:cNvSpPr>
          <p:nvPr/>
        </p:nvSpPr>
        <p:spPr bwMode="auto">
          <a:xfrm rot="-687844">
            <a:off x="2743200" y="6172200"/>
            <a:ext cx="514350" cy="2498725"/>
          </a:xfrm>
          <a:custGeom>
            <a:avLst/>
            <a:gdLst>
              <a:gd name="T0" fmla="*/ 27 w 324"/>
              <a:gd name="T1" fmla="*/ 1574 h 1574"/>
              <a:gd name="T2" fmla="*/ 56 w 324"/>
              <a:gd name="T3" fmla="*/ 1305 h 1574"/>
              <a:gd name="T4" fmla="*/ 84 w 324"/>
              <a:gd name="T5" fmla="*/ 1228 h 1574"/>
              <a:gd name="T6" fmla="*/ 219 w 324"/>
              <a:gd name="T7" fmla="*/ 1084 h 1574"/>
              <a:gd name="T8" fmla="*/ 248 w 324"/>
              <a:gd name="T9" fmla="*/ 1036 h 1574"/>
              <a:gd name="T10" fmla="*/ 276 w 324"/>
              <a:gd name="T11" fmla="*/ 988 h 1574"/>
              <a:gd name="T12" fmla="*/ 305 w 324"/>
              <a:gd name="T13" fmla="*/ 844 h 1574"/>
              <a:gd name="T14" fmla="*/ 267 w 324"/>
              <a:gd name="T15" fmla="*/ 172 h 1574"/>
              <a:gd name="T16" fmla="*/ 25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2412" name="Text Box 12"/>
          <p:cNvSpPr txBox="1">
            <a:spLocks noChangeArrowheads="1"/>
          </p:cNvSpPr>
          <p:nvPr/>
        </p:nvSpPr>
        <p:spPr bwMode="auto">
          <a:xfrm>
            <a:off x="5105400" y="2573338"/>
            <a:ext cx="4038600" cy="1169987"/>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دانيال 5</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احتفال بلشاصر</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02410"/>
                                        </p:tgtEl>
                                        <p:attrNameLst>
                                          <p:attrName>style.visibility</p:attrName>
                                        </p:attrNameLst>
                                      </p:cBhvr>
                                      <p:to>
                                        <p:strVal val="visible"/>
                                      </p:to>
                                    </p:set>
                                    <p:animEffect transition="in" filter="wipe(up)">
                                      <p:cBhvr>
                                        <p:cTn id="7" dur="300"/>
                                        <p:tgtEl>
                                          <p:spTgt spid="102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02409"/>
                                        </p:tgtEl>
                                        <p:attrNameLst>
                                          <p:attrName>style.visibility</p:attrName>
                                        </p:attrNameLst>
                                      </p:cBhvr>
                                      <p:to>
                                        <p:strVal val="visible"/>
                                      </p:to>
                                    </p:set>
                                    <p:animEffect transition="in" filter="wipe(up)">
                                      <p:cBhvr>
                                        <p:cTn id="12" dur="500"/>
                                        <p:tgtEl>
                                          <p:spTgt spid="1024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02408"/>
                                        </p:tgtEl>
                                        <p:attrNameLst>
                                          <p:attrName>style.visibility</p:attrName>
                                        </p:attrNameLst>
                                      </p:cBhvr>
                                      <p:to>
                                        <p:strVal val="visible"/>
                                      </p:to>
                                    </p:set>
                                    <p:animEffect transition="in" filter="wipe(up)">
                                      <p:cBhvr>
                                        <p:cTn id="17" dur="500"/>
                                        <p:tgtEl>
                                          <p:spTgt spid="102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102406"/>
                                        </p:tgtEl>
                                        <p:attrNameLst>
                                          <p:attrName>style.visibility</p:attrName>
                                        </p:attrNameLst>
                                      </p:cBhvr>
                                      <p:to>
                                        <p:strVal val="visible"/>
                                      </p:to>
                                    </p:set>
                                    <p:anim calcmode="lin" valueType="num">
                                      <p:cBhvr>
                                        <p:cTn id="22" dur="1000" fill="hold"/>
                                        <p:tgtEl>
                                          <p:spTgt spid="102406"/>
                                        </p:tgtEl>
                                        <p:attrNameLst>
                                          <p:attrName>ppt_w</p:attrName>
                                        </p:attrNameLst>
                                      </p:cBhvr>
                                      <p:tavLst>
                                        <p:tav tm="0">
                                          <p:val>
                                            <p:fltVal val="0"/>
                                          </p:val>
                                        </p:tav>
                                        <p:tav tm="100000">
                                          <p:val>
                                            <p:strVal val="#ppt_w"/>
                                          </p:val>
                                        </p:tav>
                                      </p:tavLst>
                                    </p:anim>
                                    <p:anim calcmode="lin" valueType="num">
                                      <p:cBhvr>
                                        <p:cTn id="23" dur="1000" fill="hold"/>
                                        <p:tgtEl>
                                          <p:spTgt spid="102406"/>
                                        </p:tgtEl>
                                        <p:attrNameLst>
                                          <p:attrName>ppt_h</p:attrName>
                                        </p:attrNameLst>
                                      </p:cBhvr>
                                      <p:tavLst>
                                        <p:tav tm="0">
                                          <p:val>
                                            <p:fltVal val="0"/>
                                          </p:val>
                                        </p:tav>
                                        <p:tav tm="100000">
                                          <p:val>
                                            <p:strVal val="#ppt_h"/>
                                          </p:val>
                                        </p:tav>
                                      </p:tavLst>
                                    </p:anim>
                                    <p:anim calcmode="lin" valueType="num">
                                      <p:cBhvr>
                                        <p:cTn id="24" dur="1000" fill="hold"/>
                                        <p:tgtEl>
                                          <p:spTgt spid="10240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024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2412"/>
                                        </p:tgtEl>
                                        <p:attrNameLst>
                                          <p:attrName>style.visibility</p:attrName>
                                        </p:attrNameLst>
                                      </p:cBhvr>
                                      <p:to>
                                        <p:strVal val="visible"/>
                                      </p:to>
                                    </p:set>
                                    <p:animEffect transition="in" filter="dissolve">
                                      <p:cBhvr>
                                        <p:cTn id="30" dur="500"/>
                                        <p:tgtEl>
                                          <p:spTgt spid="102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0" grpId="0" autoUpdateAnimBg="0"/>
      <p:bldP spid="102412"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42" y="576064"/>
            <a:ext cx="9058808" cy="4941168"/>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لا تدع حيرتك تمنعك من</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الإنبهار بكيفية عمل الله</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94321102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solidFill>
            <a:srgbClr val="FFFFFF"/>
          </a:solidFill>
          <a:effectLst/>
        </p:spPr>
        <p:txBody>
          <a:bodyPr/>
          <a:lstStyle/>
          <a:p>
            <a:pPr>
              <a:defRPr/>
            </a:pPr>
            <a:r>
              <a:rPr lang="en-US" dirty="0">
                <a:solidFill>
                  <a:schemeClr val="tx2"/>
                </a:solidFill>
                <a:effectLst>
                  <a:glow rad="127000">
                    <a:schemeClr val="bg1"/>
                  </a:glow>
                </a:effectLst>
                <a:ea typeface="ＭＳ Ｐゴシック" charset="0"/>
              </a:rPr>
              <a:t>Be Amazed</a:t>
            </a:r>
          </a:p>
        </p:txBody>
      </p:sp>
      <p:pic>
        <p:nvPicPr>
          <p:cNvPr id="2" name="Picture 1"/>
          <p:cNvPicPr>
            <a:picLocks noChangeAspect="1"/>
          </p:cNvPicPr>
          <p:nvPr/>
        </p:nvPicPr>
        <p:blipFill>
          <a:blip r:embed="rId3"/>
          <a:stretch>
            <a:fillRect/>
          </a:stretch>
        </p:blipFill>
        <p:spPr>
          <a:xfrm>
            <a:off x="0" y="6018"/>
            <a:ext cx="9335124" cy="6851981"/>
          </a:xfrm>
          <a:prstGeom prst="rect">
            <a:avLst/>
          </a:prstGeom>
        </p:spPr>
      </p:pic>
    </p:spTree>
    <p:extLst>
      <p:ext uri="{BB962C8B-B14F-4D97-AF65-F5344CB8AC3E}">
        <p14:creationId xmlns:p14="http://schemas.microsoft.com/office/powerpoint/2010/main" val="471286533"/>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Be Amazed</a:t>
            </a: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6426945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884" y="16810"/>
            <a:ext cx="9149547" cy="5140382"/>
          </a:xfrm>
          <a:prstGeom prst="rect">
            <a:avLst/>
          </a:prstGeom>
        </p:spPr>
      </p:pic>
      <p:sp>
        <p:nvSpPr>
          <p:cNvPr id="900098" name="Rectangle 2"/>
          <p:cNvSpPr>
            <a:spLocks noGrp="1" noChangeArrowheads="1"/>
          </p:cNvSpPr>
          <p:nvPr>
            <p:ph type="ctrTitle"/>
          </p:nvPr>
        </p:nvSpPr>
        <p:spPr>
          <a:xfrm>
            <a:off x="23010" y="5517232"/>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كن منبهراً</a:t>
            </a:r>
            <a:endParaRPr lang="en-US" sz="54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6858000"/>
            <a:ext cx="9144000" cy="1152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Pico do </a:t>
            </a:r>
            <a:r>
              <a:rPr kumimoji="0" lang="en-US" sz="36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Arieiro</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en-US" sz="36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Miradouro</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en-US" sz="36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Ninho</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da Manta, look down and be amazed!</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0909677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 كن  منبهراً</a:t>
            </a:r>
            <a:endParaRPr lang="en-US" sz="54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0" y="1268760"/>
            <a:ext cx="9144000" cy="4782021"/>
          </a:xfrm>
          <a:prstGeom prst="rect">
            <a:avLst/>
          </a:prstGeom>
        </p:spPr>
      </p:pic>
    </p:spTree>
    <p:extLst>
      <p:ext uri="{BB962C8B-B14F-4D97-AF65-F5344CB8AC3E}">
        <p14:creationId xmlns:p14="http://schemas.microsoft.com/office/powerpoint/2010/main" val="84905452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 كن  منبهراً</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268760"/>
            <a:ext cx="9181020" cy="4896544"/>
          </a:xfrm>
          <a:prstGeom prst="rect">
            <a:avLst/>
          </a:prstGeom>
        </p:spPr>
      </p:pic>
    </p:spTree>
    <p:extLst>
      <p:ext uri="{BB962C8B-B14F-4D97-AF65-F5344CB8AC3E}">
        <p14:creationId xmlns:p14="http://schemas.microsoft.com/office/powerpoint/2010/main" val="260307283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 كن  منبهراً</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835" y="1284784"/>
            <a:ext cx="9144000" cy="5557652"/>
          </a:xfrm>
          <a:prstGeom prst="rect">
            <a:avLst/>
          </a:prstGeom>
        </p:spPr>
      </p:pic>
    </p:spTree>
    <p:extLst>
      <p:ext uri="{BB962C8B-B14F-4D97-AF65-F5344CB8AC3E}">
        <p14:creationId xmlns:p14="http://schemas.microsoft.com/office/powerpoint/2010/main" val="1017296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Picture 1"/>
          <p:cNvPicPr>
            <a:picLocks noChangeAspect="1"/>
          </p:cNvPicPr>
          <p:nvPr/>
        </p:nvPicPr>
        <p:blipFill>
          <a:blip r:embed="rId3" cstate="print"/>
          <a:srcRect/>
          <a:stretch>
            <a:fillRect/>
          </a:stretch>
        </p:blipFill>
        <p:spPr bwMode="auto">
          <a:xfrm>
            <a:off x="1104900" y="2462213"/>
            <a:ext cx="6634163" cy="4392612"/>
          </a:xfrm>
          <a:prstGeom prst="rect">
            <a:avLst/>
          </a:prstGeom>
          <a:noFill/>
          <a:ln w="12700" cap="flat" cmpd="sng">
            <a:noFill/>
            <a:prstDash val="solid"/>
            <a:miter lim="400000"/>
            <a:headEnd type="none" w="med" len="med"/>
            <a:tailEnd type="none" w="med" len="med"/>
          </a:ln>
          <a:effectLst/>
        </p:spPr>
      </p:pic>
      <p:sp>
        <p:nvSpPr>
          <p:cNvPr id="52226" name="Rectangle 2" descr="Rectangle 2"/>
          <p:cNvSpPr>
            <a:spLocks noGrp="1" noChangeArrowheads="1"/>
          </p:cNvSpPr>
          <p:nvPr>
            <p:ph type="title"/>
          </p:nvPr>
        </p:nvSpPr>
        <p:spPr>
          <a:xfrm>
            <a:off x="0" y="231775"/>
            <a:ext cx="9144000" cy="2032000"/>
          </a:xfrm>
          <a:effectLst>
            <a:outerShdw dist="35921" dir="2700000" algn="ctr" rotWithShape="0">
              <a:srgbClr val="000000">
                <a:alpha val="74997"/>
              </a:srgbClr>
            </a:outerShdw>
          </a:effectLst>
        </p:spPr>
        <p:txBody>
          <a:bodyPr anchor="t"/>
          <a:lstStyle/>
          <a:p>
            <a:r>
              <a:rPr lang="ar-JO" sz="5400" dirty="0">
                <a:effectLst/>
              </a:rPr>
              <a:t>كيف يجب أن تتعامل مع الحياة</a:t>
            </a:r>
            <a:br>
              <a:rPr lang="ar-JO" sz="5400" dirty="0">
                <a:effectLst/>
              </a:rPr>
            </a:br>
            <a:r>
              <a:rPr lang="ar-JO" sz="5400" dirty="0">
                <a:effectLst/>
              </a:rPr>
              <a:t>  عند </a:t>
            </a:r>
            <a:r>
              <a:rPr lang="ar-JO" sz="5400" dirty="0">
                <a:solidFill>
                  <a:srgbClr val="FFFB00"/>
                </a:solidFill>
                <a:effectLst/>
              </a:rPr>
              <a:t>الحيرة</a:t>
            </a:r>
            <a:r>
              <a:rPr lang="ar-JO" sz="5400" dirty="0">
                <a:effectLst/>
              </a:rPr>
              <a:t>؟</a:t>
            </a:r>
          </a:p>
        </p:txBody>
      </p:sp>
      <p:sp>
        <p:nvSpPr>
          <p:cNvPr id="52227" name="Text Box 3" descr="Rectangle 2"/>
          <p:cNvSpPr txBox="1">
            <a:spLocks/>
          </p:cNvSpPr>
          <p:nvPr/>
        </p:nvSpPr>
        <p:spPr bwMode="auto">
          <a:xfrm>
            <a:off x="44450" y="5959108"/>
            <a:ext cx="8699500" cy="830997"/>
          </a:xfrm>
          <a:prstGeom prst="rect">
            <a:avLst/>
          </a:prstGeom>
          <a:noFill/>
          <a:ln w="12700" cap="flat" cmpd="sng">
            <a:noFill/>
            <a:prstDash val="solid"/>
            <a:miter lim="400000"/>
            <a:headEnd type="none" w="med" len="med"/>
            <a:tailEnd type="none" w="med" len="med"/>
          </a:ln>
          <a:effectLst>
            <a:outerShdw dist="35921" dir="2700000" algn="ctr" rotWithShape="0">
              <a:srgbClr val="1F497D">
                <a:alpha val="74997"/>
              </a:srgbClr>
            </a:outerShdw>
          </a:effectLst>
        </p:spPr>
        <p:txBody>
          <a:bodyPr lIns="45720" rIns="45720" anchor="ctr">
            <a:spAutoFit/>
          </a:bodyPr>
          <a:lstStyle/>
          <a:p>
            <a:pPr marL="0" marR="0" lvl="0" indent="0" algn="r" defTabSz="914400" rtl="0" eaLnBrk="1"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حبقوق</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additive="base">
                                        <p:cTn id="7" dur="500" fill="hold"/>
                                        <p:tgtEl>
                                          <p:spTgt spid="52227"/>
                                        </p:tgtEl>
                                        <p:attrNameLst>
                                          <p:attrName>ppt_x</p:attrName>
                                        </p:attrNameLst>
                                      </p:cBhvr>
                                      <p:tavLst>
                                        <p:tav tm="0">
                                          <p:val>
                                            <p:strVal val="#ppt_x"/>
                                          </p:val>
                                        </p:tav>
                                        <p:tav tm="100000">
                                          <p:val>
                                            <p:strVal val="#ppt_x"/>
                                          </p:val>
                                        </p:tav>
                                      </p:tavLst>
                                    </p:anim>
                                    <p:anim calcmode="lin" valueType="num">
                                      <p:cBhvr additive="base">
                                        <p:cTn id="8" dur="500" fill="hold"/>
                                        <p:tgtEl>
                                          <p:spTgt spid="522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صلاة</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419872" y="1484784"/>
            <a:ext cx="5544616" cy="388843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أيها الإله العجيب وسّع قدرتي لأندهش مما هو مدهش وأن أنهي انجذابي نحو ما هو تافه</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4187" y="5805264"/>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جون بايبر </a:t>
            </a: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48824052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865" y="2463437"/>
            <a:ext cx="6634487" cy="439248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كيف يجب أن نتعامل مع الحياة</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عندما نكون </a:t>
            </a:r>
            <a:r>
              <a:rPr lang="ar-JO" sz="5400" dirty="0">
                <a:solidFill>
                  <a:srgbClr val="FFFF00"/>
                </a:solidFill>
                <a:effectLst>
                  <a:glow rad="127000">
                    <a:schemeClr val="tx1"/>
                  </a:glow>
                </a:effectLst>
                <a:ea typeface="ＭＳ Ｐゴシック" charset="0"/>
              </a:rPr>
              <a:t>متحيرين</a:t>
            </a:r>
            <a:r>
              <a:rPr lang="ar-JO" sz="5400" dirty="0">
                <a:effectLst>
                  <a:glow rad="127000">
                    <a:schemeClr val="tx1"/>
                  </a:glow>
                </a:effectLst>
                <a:ea typeface="ＭＳ Ｐゴシック" charset="0"/>
              </a:rPr>
              <a:t>؟</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90082455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036752"/>
          </a:xfrm>
          <a:ln>
            <a:solidFill>
              <a:srgbClr val="FFFFFF"/>
            </a:solidFill>
          </a:ln>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3059832" y="2100290"/>
            <a:ext cx="6084168" cy="32729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عندما تكون محتاراً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اندهش من طرق الله</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4" name="Picture 4" descr="Habakkuk-Front-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24" y="1844824"/>
            <a:ext cx="2514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53528C43-8E8B-2A46-8832-B5F04AAF79F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حبقوق</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290087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441178"/>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1. غالباً ما نكون في </a:t>
            </a:r>
            <a:r>
              <a:rPr lang="ar-JO" sz="4800" dirty="0">
                <a:solidFill>
                  <a:srgbClr val="FFFF00"/>
                </a:solidFill>
                <a:effectLst>
                  <a:glow rad="127000">
                    <a:schemeClr val="tx1"/>
                  </a:glow>
                </a:effectLst>
                <a:ea typeface="ＭＳ Ｐゴシック" charset="0"/>
              </a:rPr>
              <a:t>حيرة</a:t>
            </a:r>
            <a:r>
              <a:rPr lang="ar-JO" sz="4800" dirty="0">
                <a:effectLst>
                  <a:glow rad="127000">
                    <a:schemeClr val="tx1"/>
                  </a:glow>
                </a:effectLst>
                <a:ea typeface="ＭＳ Ｐゴシック" charset="0"/>
              </a:rPr>
              <a:t> شديدة             من خطة الله</a:t>
            </a:r>
            <a:endParaRPr lang="en-US" sz="4800" dirty="0">
              <a:effectLst>
                <a:glow rad="127000">
                  <a:schemeClr val="tx1"/>
                </a:glow>
              </a:effectLst>
              <a:ea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Tree>
    <p:extLst>
      <p:ext uri="{BB962C8B-B14F-4D97-AF65-F5344CB8AC3E}">
        <p14:creationId xmlns:p14="http://schemas.microsoft.com/office/powerpoint/2010/main" val="715147879"/>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985838" indent="-985838" algn="r" rtl="1">
              <a:defRPr/>
            </a:pPr>
            <a:r>
              <a:rPr lang="ar-JO" sz="4800" dirty="0">
                <a:effectLst>
                  <a:glow rad="127000">
                    <a:schemeClr val="tx1"/>
                  </a:glow>
                </a:effectLst>
                <a:ea typeface="ＭＳ Ｐゴシック" charset="0"/>
              </a:rPr>
              <a:t>2. عندما تتحير كن </a:t>
            </a:r>
            <a:r>
              <a:rPr lang="ar-JO" sz="4800" dirty="0">
                <a:solidFill>
                  <a:srgbClr val="FFFF00"/>
                </a:solidFill>
                <a:effectLst>
                  <a:glow rad="127000">
                    <a:schemeClr val="tx1"/>
                  </a:glow>
                </a:effectLst>
                <a:ea typeface="ＭＳ Ｐゴシック" charset="0"/>
              </a:rPr>
              <a:t>منبهراً</a:t>
            </a:r>
            <a:r>
              <a:rPr lang="ar-JO" sz="4800" dirty="0">
                <a:effectLst>
                  <a:glow rad="127000">
                    <a:schemeClr val="tx1"/>
                  </a:glow>
                </a:effectLst>
                <a:ea typeface="ＭＳ Ｐゴシック" charset="0"/>
              </a:rPr>
              <a:t> من طرق الله (الفكرة الرئيسية)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268369241"/>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361908"/>
            <a:ext cx="9051520" cy="60914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651024"/>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ما هي القضية التي تحيرك أكثر</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حيث تحتاج إلى الرجاء؟</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602086080"/>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13" y="-26988"/>
            <a:ext cx="9323388"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الإيمان</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حبقوق</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627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8987577"/>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7"/>
            <a:ext cx="9144000" cy="31343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هوذا منتفخة غير مستقيمة نفسه فيه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والبار ب</a:t>
            </a:r>
            <a:r>
              <a:rPr kumimoji="0" lang="ar-JO" sz="4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إيمان</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 يحيا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4)</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حبقوق</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627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4825608"/>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استرح في الرب</a:t>
            </a:r>
            <a:endParaRPr lang="en-US" sz="36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0" y="710902"/>
            <a:ext cx="9144000" cy="5886450"/>
          </a:xfrm>
          <a:prstGeom prst="rect">
            <a:avLst/>
          </a:prstGeom>
        </p:spPr>
      </p:pic>
      <p:sp>
        <p:nvSpPr>
          <p:cNvPr id="6" name="Rectangle 2"/>
          <p:cNvSpPr txBox="1">
            <a:spLocks noChangeArrowheads="1"/>
          </p:cNvSpPr>
          <p:nvPr/>
        </p:nvSpPr>
        <p:spPr bwMode="auto">
          <a:xfrm>
            <a:off x="251520" y="1268760"/>
            <a:ext cx="4608512"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انتظر الرب واصبر 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ولا تغر من الذي ينجح في طريقه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الرجل المجري مكايد</a:t>
            </a:r>
            <a:b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مزمور 37: 7</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058596691"/>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a:xfrm>
            <a:off x="9144000" y="1417638"/>
            <a:ext cx="2678113" cy="2522537"/>
          </a:xfrm>
        </p:spPr>
        <p:txBody>
          <a:bodyPr/>
          <a:lstStyle/>
          <a:p>
            <a:pPr algn="r"/>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1744669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descr="Rectangle 2"/>
          <p:cNvSpPr>
            <a:spLocks noGrp="1" noChangeArrowheads="1"/>
          </p:cNvSpPr>
          <p:nvPr>
            <p:ph type="title"/>
          </p:nvPr>
        </p:nvSpPr>
        <p:spPr>
          <a:xfrm>
            <a:off x="0" y="49212"/>
            <a:ext cx="9144000" cy="2668588"/>
          </a:xfrm>
          <a:effectLst>
            <a:outerShdw dist="35921" dir="2700000" algn="ctr" rotWithShape="0">
              <a:srgbClr val="000000">
                <a:alpha val="74997"/>
              </a:srgbClr>
            </a:outerShdw>
          </a:effectLst>
        </p:spPr>
        <p:txBody>
          <a:bodyPr anchor="ctr"/>
          <a:lstStyle/>
          <a:p>
            <a:r>
              <a:rPr lang="ar-JO" sz="6000" dirty="0">
                <a:effectLst/>
              </a:rPr>
              <a:t>غالباً ما نكون في </a:t>
            </a:r>
            <a:r>
              <a:rPr lang="ar-JO" sz="6000" dirty="0">
                <a:solidFill>
                  <a:srgbClr val="FFFB00"/>
                </a:solidFill>
                <a:effectLst/>
              </a:rPr>
              <a:t>حيرة</a:t>
            </a:r>
            <a:r>
              <a:rPr lang="ar-JO" sz="6000" dirty="0">
                <a:effectLst/>
              </a:rPr>
              <a:t> شديدة من خطة الله</a:t>
            </a:r>
          </a:p>
        </p:txBody>
      </p:sp>
      <p:pic>
        <p:nvPicPr>
          <p:cNvPr id="54274" name="Picture 2" descr="Picture 3"/>
          <p:cNvPicPr>
            <a:picLocks noChangeAspect="1"/>
          </p:cNvPicPr>
          <p:nvPr/>
        </p:nvPicPr>
        <p:blipFill>
          <a:blip r:embed="rId2" cstate="print"/>
          <a:srcRect/>
          <a:stretch>
            <a:fillRect/>
          </a:stretch>
        </p:blipFill>
        <p:spPr bwMode="auto">
          <a:xfrm>
            <a:off x="130175" y="2717800"/>
            <a:ext cx="8924925" cy="3976688"/>
          </a:xfrm>
          <a:prstGeom prst="rect">
            <a:avLst/>
          </a:prstGeom>
          <a:noFill/>
          <a:ln w="12700" cap="flat" cmpd="sng">
            <a:noFill/>
            <a:prstDash val="solid"/>
            <a:miter lim="400000"/>
            <a:headEnd type="none" w="med" len="med"/>
            <a:tailEnd type="none" w="med" len="med"/>
          </a:ln>
          <a:effectLst/>
        </p:spPr>
      </p:pic>
      <p:sp>
        <p:nvSpPr>
          <p:cNvPr id="54275" name="Text Box 3" descr="Rectangle 2"/>
          <p:cNvSpPr txBox="1">
            <a:spLocks/>
          </p:cNvSpPr>
          <p:nvPr/>
        </p:nvSpPr>
        <p:spPr bwMode="auto">
          <a:xfrm>
            <a:off x="44450" y="5959108"/>
            <a:ext cx="8699500" cy="830997"/>
          </a:xfrm>
          <a:prstGeom prst="rect">
            <a:avLst/>
          </a:prstGeom>
          <a:noFill/>
          <a:ln w="12700" cap="flat" cmpd="sng">
            <a:noFill/>
            <a:prstDash val="solid"/>
            <a:miter lim="400000"/>
            <a:headEnd type="none" w="med" len="med"/>
            <a:tailEnd type="none" w="med" len="med"/>
          </a:ln>
          <a:effectLst>
            <a:outerShdw dist="35921" dir="2700000" algn="ctr" rotWithShape="0">
              <a:srgbClr val="1F497D">
                <a:alpha val="74997"/>
              </a:srgbClr>
            </a:outerShdw>
          </a:effectLst>
        </p:spPr>
        <p:txBody>
          <a:bodyPr lIns="45720" rIns="45720" anchor="ctr">
            <a:spAutoFit/>
          </a:bodyPr>
          <a:lstStyle/>
          <a:p>
            <a:pPr marL="0" marR="0" lvl="0" indent="0" algn="r" defTabSz="914400" rtl="0" eaLnBrk="1"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حبقوق ١–٢</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anim calcmode="lin" valueType="num">
                                      <p:cBhvr additive="base">
                                        <p:cTn id="7" dur="500" fill="hold"/>
                                        <p:tgtEl>
                                          <p:spTgt spid="54275"/>
                                        </p:tgtEl>
                                        <p:attrNameLst>
                                          <p:attrName>ppt_x</p:attrName>
                                        </p:attrNameLst>
                                      </p:cBhvr>
                                      <p:tavLst>
                                        <p:tav tm="0">
                                          <p:val>
                                            <p:strVal val="#ppt_x"/>
                                          </p:val>
                                        </p:tav>
                                        <p:tav tm="100000">
                                          <p:val>
                                            <p:strVal val="#ppt_x"/>
                                          </p:val>
                                        </p:tav>
                                      </p:tavLst>
                                    </p:anim>
                                    <p:anim calcmode="lin" valueType="num">
                                      <p:cBhvr additive="base">
                                        <p:cTn id="8" dur="500" fill="hold"/>
                                        <p:tgtEl>
                                          <p:spTgt spid="542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حصل عل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69"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400" b="1" dirty="0">
                <a:solidFill>
                  <a:srgbClr val="EAEAEA"/>
                </a:solidFill>
                <a:latin typeface="Arial" panose="020B0604020202020204" pitchFamily="34" charset="0"/>
                <a:ea typeface="ＭＳ Ｐゴシック" charset="0"/>
                <a:cs typeface="Arial" panose="020B0604020202020204" pitchFamily="34" charset="0"/>
              </a:rPr>
              <a:t>تباين صفنيا، حبقوق ومراثي</a:t>
            </a:r>
            <a:endParaRPr lang="en-US" sz="2400" b="1"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425326610"/>
              </p:ext>
            </p:extLst>
          </p:nvPr>
        </p:nvGraphicFramePr>
        <p:xfrm>
          <a:off x="34925" y="1268413"/>
          <a:ext cx="9109074" cy="4234011"/>
        </p:xfrm>
        <a:graphic>
          <a:graphicData uri="http://schemas.openxmlformats.org/drawingml/2006/table">
            <a:tbl>
              <a:tblPr/>
              <a:tblGrid>
                <a:gridCol w="3036358">
                  <a:extLst>
                    <a:ext uri="{9D8B030D-6E8A-4147-A177-3AD203B41FA5}">
                      <a16:colId xmlns:a16="http://schemas.microsoft.com/office/drawing/2014/main" val="20000"/>
                    </a:ext>
                  </a:extLst>
                </a:gridCol>
                <a:gridCol w="3036358">
                  <a:extLst>
                    <a:ext uri="{9D8B030D-6E8A-4147-A177-3AD203B41FA5}">
                      <a16:colId xmlns:a16="http://schemas.microsoft.com/office/drawing/2014/main" val="20001"/>
                    </a:ext>
                  </a:extLst>
                </a:gridCol>
                <a:gridCol w="3036358">
                  <a:extLst>
                    <a:ext uri="{9D8B030D-6E8A-4147-A177-3AD203B41FA5}">
                      <a16:colId xmlns:a16="http://schemas.microsoft.com/office/drawing/2014/main" val="20002"/>
                    </a:ext>
                  </a:extLst>
                </a:gridCol>
              </a:tblGrid>
              <a:tr h="576411">
                <a:tc>
                  <a:txBody>
                    <a:bodyPr/>
                    <a:lstStyle/>
                    <a:p>
                      <a:pPr algn="ctr">
                        <a:spcAft>
                          <a:spcPts val="0"/>
                        </a:spcAft>
                      </a:pPr>
                      <a:r>
                        <a:rPr lang="en-US" sz="2800" b="1" i="0" dirty="0">
                          <a:solidFill>
                            <a:srgbClr val="FFFFFF"/>
                          </a:solidFill>
                          <a:effectLst/>
                          <a:latin typeface="Arial" panose="020B0604020202020204" pitchFamily="34" charset="0"/>
                          <a:ea typeface="Times New Roman"/>
                          <a:cs typeface="Arial" panose="020B0604020202020204" pitchFamily="34" charset="0"/>
                        </a:rPr>
                        <a:t> </a:t>
                      </a:r>
                      <a:r>
                        <a:rPr lang="ar-JO" sz="2800" b="1" i="0" dirty="0">
                          <a:solidFill>
                            <a:srgbClr val="FFFFFF"/>
                          </a:solidFill>
                          <a:effectLst/>
                          <a:latin typeface="Arial" panose="020B0604020202020204" pitchFamily="34" charset="0"/>
                          <a:ea typeface="Times New Roman"/>
                          <a:cs typeface="Arial" panose="020B0604020202020204" pitchFamily="34" charset="0"/>
                        </a:rPr>
                        <a:t>صفنيا</a:t>
                      </a:r>
                      <a:endParaRPr lang="en-SG" sz="2800" b="1" i="0" dirty="0">
                        <a:effectLst/>
                        <a:latin typeface="Arial" panose="020B0604020202020204" pitchFamily="34" charset="0"/>
                        <a:ea typeface="Times New Roman"/>
                        <a:cs typeface="Arial" panose="020B0604020202020204" pitchFamily="34" charset="0"/>
                      </a:endParaRP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800" b="1" i="0" dirty="0">
                          <a:solidFill>
                            <a:srgbClr val="FFFFFF"/>
                          </a:solidFill>
                          <a:effectLst/>
                          <a:latin typeface="Arial" panose="020B0604020202020204" pitchFamily="34" charset="0"/>
                          <a:ea typeface="Times New Roman"/>
                          <a:cs typeface="Arial" panose="020B0604020202020204" pitchFamily="34" charset="0"/>
                        </a:rPr>
                        <a:t> </a:t>
                      </a:r>
                      <a:r>
                        <a:rPr lang="ar-JO" sz="2800" b="1" i="0" dirty="0">
                          <a:solidFill>
                            <a:srgbClr val="FFFFFF"/>
                          </a:solidFill>
                          <a:effectLst/>
                          <a:latin typeface="Arial" panose="020B0604020202020204" pitchFamily="34" charset="0"/>
                          <a:ea typeface="Times New Roman"/>
                          <a:cs typeface="Arial" panose="020B0604020202020204" pitchFamily="34" charset="0"/>
                        </a:rPr>
                        <a:t>حبقوق</a:t>
                      </a:r>
                      <a:endParaRPr lang="en-SG" sz="2800" b="1" i="0" dirty="0">
                        <a:effectLst/>
                        <a:latin typeface="Arial" panose="020B0604020202020204" pitchFamily="34" charset="0"/>
                        <a:ea typeface="Times New Roman"/>
                        <a:cs typeface="Arial" panose="020B0604020202020204" pitchFamily="34" charset="0"/>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800" b="1" i="0" dirty="0">
                          <a:solidFill>
                            <a:srgbClr val="FFFFFF"/>
                          </a:solidFill>
                          <a:effectLst/>
                          <a:latin typeface="Arial" panose="020B0604020202020204" pitchFamily="34" charset="0"/>
                          <a:ea typeface="Times New Roman"/>
                          <a:cs typeface="Arial" panose="020B0604020202020204" pitchFamily="34" charset="0"/>
                        </a:rPr>
                        <a:t> </a:t>
                      </a:r>
                      <a:r>
                        <a:rPr lang="ar-JO" sz="2800" b="1" i="0" dirty="0">
                          <a:solidFill>
                            <a:srgbClr val="FFFFFF"/>
                          </a:solidFill>
                          <a:effectLst/>
                          <a:latin typeface="Arial" panose="020B0604020202020204" pitchFamily="34" charset="0"/>
                          <a:ea typeface="Times New Roman"/>
                          <a:cs typeface="Arial" panose="020B0604020202020204" pitchFamily="34" charset="0"/>
                        </a:rPr>
                        <a:t>مراثي</a:t>
                      </a:r>
                      <a:r>
                        <a:rPr lang="en-US" sz="2800" b="1" i="0" dirty="0">
                          <a:solidFill>
                            <a:srgbClr val="FFFFFF"/>
                          </a:solidFill>
                          <a:effectLst/>
                          <a:latin typeface="Arial" panose="020B0604020202020204" pitchFamily="34" charset="0"/>
                          <a:ea typeface="Times New Roman"/>
                          <a:cs typeface="Arial" panose="020B0604020202020204" pitchFamily="34" charset="0"/>
                        </a:rPr>
                        <a:t> </a:t>
                      </a:r>
                      <a:endParaRPr lang="en-SG" sz="2800" b="1" i="0" dirty="0">
                        <a:effectLst/>
                        <a:latin typeface="Arial" panose="020B0604020202020204" pitchFamily="34" charset="0"/>
                        <a:ea typeface="Times New Roman"/>
                        <a:cs typeface="Arial" panose="020B0604020202020204" pitchFamily="34" charset="0"/>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effectLst/>
                          <a:latin typeface="Arial" panose="020B0604020202020204" pitchFamily="34" charset="0"/>
                          <a:ea typeface="Times New Roman"/>
                          <a:cs typeface="Arial" panose="020B0604020202020204" pitchFamily="34" charset="0"/>
                        </a:rPr>
                        <a:t>قبل سقوط أورشليم بعقود</a:t>
                      </a:r>
                    </a:p>
                    <a:p>
                      <a:pPr algn="ctr">
                        <a:spcAft>
                          <a:spcPts val="0"/>
                        </a:spcAft>
                      </a:pPr>
                      <a:r>
                        <a:rPr lang="ar-JO" sz="2400" b="1" i="0" dirty="0">
                          <a:effectLst/>
                          <a:latin typeface="Arial" panose="020B0604020202020204" pitchFamily="34" charset="0"/>
                          <a:ea typeface="Times New Roman"/>
                          <a:cs typeface="Arial" panose="020B0604020202020204" pitchFamily="34" charset="0"/>
                        </a:rPr>
                        <a:t>(630)</a:t>
                      </a: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effectLst/>
                          <a:latin typeface="Arial" panose="020B0604020202020204" pitchFamily="34" charset="0"/>
                          <a:ea typeface="Times New Roman"/>
                          <a:cs typeface="Arial" panose="020B0604020202020204" pitchFamily="34" charset="0"/>
                        </a:rPr>
                        <a:t>قبل سقوط أورشليم مباشرة</a:t>
                      </a:r>
                    </a:p>
                    <a:p>
                      <a:pPr algn="ctr">
                        <a:spcAft>
                          <a:spcPts val="0"/>
                        </a:spcAft>
                      </a:pPr>
                      <a:r>
                        <a:rPr lang="ar-JO" sz="2400" b="1" i="0" dirty="0">
                          <a:effectLst/>
                          <a:latin typeface="Arial" panose="020B0604020202020204" pitchFamily="34" charset="0"/>
                          <a:ea typeface="Times New Roman"/>
                          <a:cs typeface="Arial" panose="020B0604020202020204" pitchFamily="34" charset="0"/>
                        </a:rPr>
                        <a:t>(607-605)</a:t>
                      </a:r>
                      <a:endParaRPr lang="en-SG" sz="2400" b="1" i="0" dirty="0">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effectLst/>
                          <a:latin typeface="Arial" panose="020B0604020202020204" pitchFamily="34" charset="0"/>
                          <a:ea typeface="Times New Roman"/>
                          <a:cs typeface="Arial" panose="020B0604020202020204" pitchFamily="34" charset="0"/>
                        </a:rPr>
                        <a:t>بعد سقوط أورشليم مباشرة</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en-US" sz="2400" b="1" i="0" dirty="0">
                          <a:effectLst/>
                          <a:latin typeface="Arial" panose="020B0604020202020204" pitchFamily="34" charset="0"/>
                          <a:ea typeface="Times New Roman"/>
                          <a:cs typeface="Arial" panose="020B0604020202020204" pitchFamily="34" charset="0"/>
                        </a:rPr>
                        <a:t>(</a:t>
                      </a:r>
                      <a:r>
                        <a:rPr lang="ar-JO" sz="2400" b="1" i="0" dirty="0">
                          <a:effectLst/>
                          <a:latin typeface="Arial" panose="020B0604020202020204" pitchFamily="34" charset="0"/>
                          <a:ea typeface="Times New Roman"/>
                          <a:cs typeface="Arial" panose="020B0604020202020204" pitchFamily="34" charset="0"/>
                        </a:rPr>
                        <a:t>586</a:t>
                      </a: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effectLst/>
                          <a:latin typeface="Arial" panose="020B0604020202020204" pitchFamily="34" charset="0"/>
                          <a:ea typeface="Times New Roman"/>
                          <a:cs typeface="Arial" panose="020B0604020202020204" pitchFamily="34" charset="0"/>
                        </a:rPr>
                        <a:t>الله سوف يدين</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effectLst/>
                          <a:latin typeface="Arial" panose="020B0604020202020204" pitchFamily="34" charset="0"/>
                          <a:ea typeface="Times New Roman"/>
                          <a:cs typeface="Arial" panose="020B0604020202020204" pitchFamily="34" charset="0"/>
                        </a:rPr>
                        <a:t>يا الله، متى ستدين؟</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effectLst/>
                          <a:latin typeface="Arial" panose="020B0604020202020204" pitchFamily="34" charset="0"/>
                          <a:ea typeface="Times New Roman"/>
                          <a:cs typeface="Arial" panose="020B0604020202020204" pitchFamily="34" charset="0"/>
                        </a:rPr>
                        <a:t>قد أدان الله</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effectLst/>
                          <a:latin typeface="Arial" panose="020B0604020202020204" pitchFamily="34" charset="0"/>
                          <a:ea typeface="Times New Roman"/>
                          <a:cs typeface="Arial" panose="020B0604020202020204" pitchFamily="34" charset="0"/>
                        </a:rPr>
                        <a:t>معاينة المشكلة</a:t>
                      </a:r>
                      <a:endParaRPr lang="en-SG" sz="2400" b="1" i="0" dirty="0">
                        <a:effectLst/>
                        <a:latin typeface="Arial" panose="020B0604020202020204" pitchFamily="34" charset="0"/>
                        <a:ea typeface="Times New Roman"/>
                        <a:cs typeface="Arial" panose="020B0604020202020204" pitchFamily="34" charset="0"/>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effectLst/>
                          <a:latin typeface="Arial" panose="020B0604020202020204" pitchFamily="34" charset="0"/>
                          <a:ea typeface="Times New Roman"/>
                          <a:cs typeface="Arial" panose="020B0604020202020204" pitchFamily="34" charset="0"/>
                        </a:rPr>
                        <a:t>وعد المشكلة</a:t>
                      </a:r>
                      <a:endParaRPr lang="en-SG" sz="2400" b="1" i="0" dirty="0">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effectLst/>
                          <a:latin typeface="Arial" panose="020B0604020202020204" pitchFamily="34" charset="0"/>
                          <a:ea typeface="Times New Roman"/>
                          <a:cs typeface="Arial" panose="020B0604020202020204" pitchFamily="34" charset="0"/>
                        </a:rPr>
                        <a:t>حضور المشكلة</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9422" name="Rectangle 122"/>
          <p:cNvSpPr>
            <a:spLocks noChangeArrowheads="1"/>
          </p:cNvSpPr>
          <p:nvPr/>
        </p:nvSpPr>
        <p:spPr bwMode="auto">
          <a:xfrm>
            <a:off x="2447925" y="6215063"/>
            <a:ext cx="184731" cy="369332"/>
          </a:xfrm>
          <a:prstGeom prst="rect">
            <a:avLst/>
          </a:prstGeom>
          <a:noFill/>
          <a:ln w="9525">
            <a:noFill/>
            <a:miter lim="800000"/>
            <a:headEnd/>
            <a:tailEnd/>
          </a:ln>
        </p:spPr>
        <p:txBody>
          <a:bodyPr wrap="none">
            <a:spAutoFit/>
          </a:bodyPr>
          <a:lstStyle/>
          <a:p>
            <a:pPr>
              <a:defRPr/>
            </a:pPr>
            <a:endParaRPr lang="en-US" b="1" dirty="0">
              <a:solidFill>
                <a:srgbClr val="000000"/>
              </a:solidFill>
              <a:latin typeface="Arial" panose="020B0604020202020204" pitchFamily="34" charset="0"/>
              <a:cs typeface="Arial" panose="020B0604020202020204" pitchFamily="34" charset="0"/>
            </a:endParaRPr>
          </a:p>
        </p:txBody>
      </p:sp>
      <p:sp>
        <p:nvSpPr>
          <p:cNvPr id="954409" name="Text Box 123"/>
          <p:cNvSpPr txBox="1">
            <a:spLocks noChangeArrowheads="1"/>
          </p:cNvSpPr>
          <p:nvPr/>
        </p:nvSpPr>
        <p:spPr bwMode="auto">
          <a:xfrm>
            <a:off x="84582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000000"/>
                </a:solidFill>
                <a:latin typeface="Arial" panose="020B0604020202020204" pitchFamily="34" charset="0"/>
                <a:cs typeface="Arial" panose="020B0604020202020204" pitchFamily="34" charset="0"/>
              </a:rPr>
              <a:t>633</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90866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69"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400" b="1" dirty="0">
                <a:solidFill>
                  <a:srgbClr val="EAEAEA"/>
                </a:solidFill>
                <a:latin typeface="Arial" panose="020B0604020202020204" pitchFamily="34" charset="0"/>
                <a:ea typeface="ＭＳ Ｐゴシック" charset="0"/>
                <a:cs typeface="Arial" panose="020B0604020202020204" pitchFamily="34" charset="0"/>
              </a:rPr>
              <a:t>تباين صفنيا، حبقوق ومراثي</a:t>
            </a:r>
            <a:endParaRPr lang="en-US" sz="2400" b="1"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1819903022"/>
              </p:ext>
            </p:extLst>
          </p:nvPr>
        </p:nvGraphicFramePr>
        <p:xfrm>
          <a:off x="34925" y="1268413"/>
          <a:ext cx="9109074" cy="4234011"/>
        </p:xfrm>
        <a:graphic>
          <a:graphicData uri="http://schemas.openxmlformats.org/drawingml/2006/table">
            <a:tbl>
              <a:tblPr/>
              <a:tblGrid>
                <a:gridCol w="3036358">
                  <a:extLst>
                    <a:ext uri="{9D8B030D-6E8A-4147-A177-3AD203B41FA5}">
                      <a16:colId xmlns:a16="http://schemas.microsoft.com/office/drawing/2014/main" val="20000"/>
                    </a:ext>
                  </a:extLst>
                </a:gridCol>
                <a:gridCol w="3036358">
                  <a:extLst>
                    <a:ext uri="{9D8B030D-6E8A-4147-A177-3AD203B41FA5}">
                      <a16:colId xmlns:a16="http://schemas.microsoft.com/office/drawing/2014/main" val="20001"/>
                    </a:ext>
                  </a:extLst>
                </a:gridCol>
                <a:gridCol w="3036358">
                  <a:extLst>
                    <a:ext uri="{9D8B030D-6E8A-4147-A177-3AD203B41FA5}">
                      <a16:colId xmlns:a16="http://schemas.microsoft.com/office/drawing/2014/main" val="20002"/>
                    </a:ext>
                  </a:extLst>
                </a:gridCol>
              </a:tblGrid>
              <a:tr h="576411">
                <a:tc>
                  <a:txBody>
                    <a:bodyPr/>
                    <a:lstStyle/>
                    <a:p>
                      <a:pPr algn="ctr">
                        <a:spcAft>
                          <a:spcPts val="0"/>
                        </a:spcAft>
                      </a:pPr>
                      <a:r>
                        <a:rPr lang="en-US" sz="2800" b="1" i="0" dirty="0">
                          <a:solidFill>
                            <a:srgbClr val="FFFFFF"/>
                          </a:solidFill>
                          <a:effectLst/>
                          <a:latin typeface="Arial" panose="020B0604020202020204" pitchFamily="34" charset="0"/>
                          <a:ea typeface="Times New Roman"/>
                          <a:cs typeface="Arial" panose="020B0604020202020204" pitchFamily="34" charset="0"/>
                        </a:rPr>
                        <a:t> </a:t>
                      </a:r>
                      <a:r>
                        <a:rPr lang="ar-JO" sz="2800" b="1" i="0" dirty="0">
                          <a:solidFill>
                            <a:srgbClr val="FFFFFF"/>
                          </a:solidFill>
                          <a:effectLst/>
                          <a:latin typeface="Arial" panose="020B0604020202020204" pitchFamily="34" charset="0"/>
                          <a:ea typeface="Times New Roman"/>
                          <a:cs typeface="Arial" panose="020B0604020202020204" pitchFamily="34" charset="0"/>
                        </a:rPr>
                        <a:t>صفنيا</a:t>
                      </a:r>
                      <a:endParaRPr lang="en-SG" sz="2800" b="1" i="0" dirty="0">
                        <a:effectLst/>
                        <a:latin typeface="Arial" panose="020B0604020202020204" pitchFamily="34" charset="0"/>
                        <a:ea typeface="Times New Roman"/>
                        <a:cs typeface="Arial" panose="020B0604020202020204" pitchFamily="34" charset="0"/>
                      </a:endParaRP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800" b="1" i="0" dirty="0">
                          <a:solidFill>
                            <a:srgbClr val="FFFFFF"/>
                          </a:solidFill>
                          <a:effectLst/>
                          <a:latin typeface="Arial" panose="020B0604020202020204" pitchFamily="34" charset="0"/>
                          <a:ea typeface="Times New Roman"/>
                          <a:cs typeface="Arial" panose="020B0604020202020204" pitchFamily="34" charset="0"/>
                        </a:rPr>
                        <a:t> </a:t>
                      </a:r>
                      <a:r>
                        <a:rPr lang="ar-JO" sz="2800" b="1" i="0" dirty="0">
                          <a:solidFill>
                            <a:srgbClr val="FFFFFF"/>
                          </a:solidFill>
                          <a:effectLst/>
                          <a:latin typeface="Arial" panose="020B0604020202020204" pitchFamily="34" charset="0"/>
                          <a:ea typeface="Times New Roman"/>
                          <a:cs typeface="Arial" panose="020B0604020202020204" pitchFamily="34" charset="0"/>
                        </a:rPr>
                        <a:t>حبقوق</a:t>
                      </a:r>
                      <a:endParaRPr lang="en-SG" sz="2800" b="1" i="0" dirty="0">
                        <a:effectLst/>
                        <a:latin typeface="Arial" panose="020B0604020202020204" pitchFamily="34" charset="0"/>
                        <a:ea typeface="Times New Roman"/>
                        <a:cs typeface="Arial" panose="020B0604020202020204" pitchFamily="34" charset="0"/>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800" b="1" i="0" dirty="0">
                          <a:solidFill>
                            <a:srgbClr val="FFFFFF"/>
                          </a:solidFill>
                          <a:effectLst/>
                          <a:latin typeface="Arial" panose="020B0604020202020204" pitchFamily="34" charset="0"/>
                          <a:ea typeface="Times New Roman"/>
                          <a:cs typeface="Arial" panose="020B0604020202020204" pitchFamily="34" charset="0"/>
                        </a:rPr>
                        <a:t> </a:t>
                      </a:r>
                      <a:r>
                        <a:rPr lang="ar-JO" sz="2800" b="1" i="0" dirty="0">
                          <a:solidFill>
                            <a:srgbClr val="FFFFFF"/>
                          </a:solidFill>
                          <a:effectLst/>
                          <a:latin typeface="Arial" panose="020B0604020202020204" pitchFamily="34" charset="0"/>
                          <a:ea typeface="Times New Roman"/>
                          <a:cs typeface="Arial" panose="020B0604020202020204" pitchFamily="34" charset="0"/>
                        </a:rPr>
                        <a:t>مراثي</a:t>
                      </a:r>
                      <a:r>
                        <a:rPr lang="en-US" sz="2800" b="1" i="0" dirty="0">
                          <a:solidFill>
                            <a:srgbClr val="FFFFFF"/>
                          </a:solidFill>
                          <a:effectLst/>
                          <a:latin typeface="Arial" panose="020B0604020202020204" pitchFamily="34" charset="0"/>
                          <a:ea typeface="Times New Roman"/>
                          <a:cs typeface="Arial" panose="020B0604020202020204" pitchFamily="34" charset="0"/>
                        </a:rPr>
                        <a:t> </a:t>
                      </a:r>
                      <a:endParaRPr lang="en-SG" sz="2800" b="1" i="0" dirty="0">
                        <a:effectLst/>
                        <a:latin typeface="Arial" panose="020B0604020202020204" pitchFamily="34" charset="0"/>
                        <a:ea typeface="Times New Roman"/>
                        <a:cs typeface="Arial" panose="020B0604020202020204" pitchFamily="34" charset="0"/>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effectLst/>
                          <a:latin typeface="Arial" panose="020B0604020202020204" pitchFamily="34" charset="0"/>
                          <a:ea typeface="Times New Roman"/>
                          <a:cs typeface="Arial" panose="020B0604020202020204" pitchFamily="34" charset="0"/>
                        </a:rPr>
                        <a:t>إعلان</a:t>
                      </a: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effectLst/>
                          <a:latin typeface="Arial" panose="020B0604020202020204" pitchFamily="34" charset="0"/>
                          <a:ea typeface="Times New Roman"/>
                          <a:cs typeface="Arial" panose="020B0604020202020204" pitchFamily="34" charset="0"/>
                        </a:rPr>
                        <a:t>حوار</a:t>
                      </a: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effectLst/>
                          <a:latin typeface="Arial" panose="020B0604020202020204" pitchFamily="34" charset="0"/>
                          <a:ea typeface="Times New Roman"/>
                          <a:cs typeface="Arial" panose="020B0604020202020204" pitchFamily="34" charset="0"/>
                        </a:rPr>
                        <a:t>لحن حزين</a:t>
                      </a: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effectLst/>
                          <a:latin typeface="Arial" panose="020B0604020202020204" pitchFamily="34" charset="0"/>
                          <a:ea typeface="Times New Roman"/>
                          <a:cs typeface="Arial" panose="020B0604020202020204" pitchFamily="34" charset="0"/>
                        </a:rPr>
                        <a:t>يوم الرب</a:t>
                      </a:r>
                      <a:endParaRPr lang="en-SG" sz="2400" b="1" i="0" dirty="0">
                        <a:effectLst/>
                        <a:latin typeface="Arial" panose="020B0604020202020204" pitchFamily="34" charset="0"/>
                        <a:ea typeface="Times New Roman"/>
                        <a:cs typeface="Arial" panose="020B0604020202020204" pitchFamily="34" charset="0"/>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effectLst/>
                          <a:latin typeface="Arial" panose="020B0604020202020204" pitchFamily="34" charset="0"/>
                          <a:ea typeface="Times New Roman"/>
                          <a:cs typeface="Arial" panose="020B0604020202020204" pitchFamily="34" charset="0"/>
                        </a:rPr>
                        <a:t>حكم الرب</a:t>
                      </a:r>
                      <a:endParaRPr lang="en-SG" sz="2400" b="1" i="0" dirty="0">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effectLst/>
                          <a:latin typeface="Arial" panose="020B0604020202020204" pitchFamily="34" charset="0"/>
                          <a:ea typeface="Times New Roman"/>
                          <a:cs typeface="Arial" panose="020B0604020202020204" pitchFamily="34" charset="0"/>
                        </a:rPr>
                        <a:t>دمار الرب</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effectLst/>
                          <a:latin typeface="Arial" panose="020B0604020202020204" pitchFamily="34" charset="0"/>
                          <a:ea typeface="Times New Roman"/>
                          <a:cs typeface="Arial" panose="020B0604020202020204" pitchFamily="34" charset="0"/>
                        </a:rPr>
                        <a:t>الرب في وسطكم</a:t>
                      </a:r>
                    </a:p>
                    <a:p>
                      <a:pPr algn="ctr">
                        <a:spcAft>
                          <a:spcPts val="0"/>
                        </a:spcAft>
                      </a:pPr>
                      <a:r>
                        <a:rPr lang="ar-JO" sz="2400" b="1" i="0" dirty="0">
                          <a:effectLst/>
                          <a:latin typeface="Arial" panose="020B0604020202020204" pitchFamily="34" charset="0"/>
                          <a:ea typeface="Times New Roman"/>
                          <a:cs typeface="Arial" panose="020B0604020202020204" pitchFamily="34" charset="0"/>
                        </a:rPr>
                        <a:t>(3: 15، 17)</a:t>
                      </a:r>
                      <a:r>
                        <a:rPr lang="en-US" sz="2400" b="1" i="0" dirty="0">
                          <a:effectLst/>
                          <a:latin typeface="Arial" panose="020B0604020202020204" pitchFamily="34" charset="0"/>
                          <a:ea typeface="Times New Roman"/>
                          <a:cs typeface="Arial" panose="020B0604020202020204" pitchFamily="34" charset="0"/>
                        </a:rPr>
                        <a:t> </a:t>
                      </a:r>
                    </a:p>
                    <a:p>
                      <a:pPr algn="ctr">
                        <a:spcAft>
                          <a:spcPts val="0"/>
                        </a:spcAft>
                      </a:pPr>
                      <a:endParaRPr lang="en-SG" sz="2400" b="1" i="0" dirty="0">
                        <a:effectLst/>
                        <a:latin typeface="Arial" panose="020B0604020202020204" pitchFamily="34" charset="0"/>
                        <a:ea typeface="Times New Roman"/>
                        <a:cs typeface="Arial" panose="020B0604020202020204" pitchFamily="34" charset="0"/>
                      </a:endParaRPr>
                    </a:p>
                  </a:txBody>
                  <a:tcPr marL="50800" marR="5080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effectLst/>
                          <a:latin typeface="Arial" panose="020B0604020202020204" pitchFamily="34" charset="0"/>
                          <a:ea typeface="Times New Roman"/>
                          <a:cs typeface="Arial" panose="020B0604020202020204" pitchFamily="34" charset="0"/>
                        </a:rPr>
                        <a:t>الرب هو قوتكم</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en-US" sz="2400" b="1" i="0" dirty="0">
                          <a:effectLst/>
                          <a:latin typeface="Arial" panose="020B0604020202020204" pitchFamily="34" charset="0"/>
                          <a:ea typeface="Times New Roman"/>
                          <a:cs typeface="Arial" panose="020B0604020202020204" pitchFamily="34" charset="0"/>
                        </a:rPr>
                        <a:t>(</a:t>
                      </a:r>
                      <a:r>
                        <a:rPr lang="ar-JO" sz="2400" b="1" i="0" dirty="0">
                          <a:effectLst/>
                          <a:latin typeface="Arial" panose="020B0604020202020204" pitchFamily="34" charset="0"/>
                          <a:ea typeface="Times New Roman"/>
                          <a:cs typeface="Arial" panose="020B0604020202020204" pitchFamily="34" charset="0"/>
                        </a:rPr>
                        <a:t>3: 19</a:t>
                      </a: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effectLst/>
                          <a:latin typeface="Arial" panose="020B0604020202020204" pitchFamily="34" charset="0"/>
                          <a:ea typeface="Times New Roman"/>
                          <a:cs typeface="Arial" panose="020B0604020202020204" pitchFamily="34" charset="0"/>
                        </a:rPr>
                        <a:t>الرب هو نصيبكم</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en-US" sz="2400" b="1" i="0" dirty="0">
                          <a:effectLst/>
                          <a:latin typeface="Arial" panose="020B0604020202020204" pitchFamily="34" charset="0"/>
                          <a:ea typeface="Times New Roman"/>
                          <a:cs typeface="Arial" panose="020B0604020202020204" pitchFamily="34" charset="0"/>
                        </a:rPr>
                        <a:t>(</a:t>
                      </a:r>
                      <a:r>
                        <a:rPr lang="ar-JO" sz="2400" b="1" i="0" dirty="0">
                          <a:effectLst/>
                          <a:latin typeface="Arial" panose="020B0604020202020204" pitchFamily="34" charset="0"/>
                          <a:ea typeface="Times New Roman"/>
                          <a:cs typeface="Arial" panose="020B0604020202020204" pitchFamily="34" charset="0"/>
                        </a:rPr>
                        <a:t>3: 24</a:t>
                      </a:r>
                      <a:r>
                        <a:rPr lang="en-US" sz="2400" b="1" i="0" dirty="0">
                          <a:effectLst/>
                          <a:latin typeface="Arial" panose="020B0604020202020204" pitchFamily="34" charset="0"/>
                          <a:ea typeface="Times New Roman"/>
                          <a:cs typeface="Arial" panose="020B0604020202020204" pitchFamily="34" charset="0"/>
                        </a:rPr>
                        <a:t>)</a:t>
                      </a:r>
                      <a:endParaRPr lang="en-SG" sz="2400" b="1" i="0" dirty="0">
                        <a:effectLst/>
                        <a:latin typeface="Arial" panose="020B0604020202020204" pitchFamily="34" charset="0"/>
                        <a:ea typeface="Times New Roman"/>
                        <a:cs typeface="Arial" panose="020B0604020202020204" pitchFamily="34" charset="0"/>
                      </a:endParaRPr>
                    </a:p>
                    <a:p>
                      <a:pPr algn="ctr">
                        <a:spcAft>
                          <a:spcPts val="0"/>
                        </a:spcAft>
                      </a:pPr>
                      <a:r>
                        <a:rPr lang="en-US" sz="2400" b="1" i="0" dirty="0">
                          <a:effectLst/>
                          <a:latin typeface="Arial" panose="020B0604020202020204" pitchFamily="34" charset="0"/>
                          <a:ea typeface="Times New Roman"/>
                          <a:cs typeface="Arial" panose="020B0604020202020204" pitchFamily="34" charset="0"/>
                        </a:rPr>
                        <a:t> </a:t>
                      </a:r>
                      <a:endParaRPr lang="en-SG" sz="2400" b="1" i="0" dirty="0">
                        <a:effectLst/>
                        <a:latin typeface="Arial" panose="020B0604020202020204" pitchFamily="34" charset="0"/>
                        <a:ea typeface="Times New Roman"/>
                        <a:cs typeface="Arial" panose="020B0604020202020204" pitchFamily="34" charset="0"/>
                      </a:endParaRPr>
                    </a:p>
                  </a:txBody>
                  <a:tcPr marL="50800" marR="508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9422" name="Rectangle 122"/>
          <p:cNvSpPr>
            <a:spLocks noChangeArrowheads="1"/>
          </p:cNvSpPr>
          <p:nvPr/>
        </p:nvSpPr>
        <p:spPr bwMode="auto">
          <a:xfrm>
            <a:off x="2447925" y="6215063"/>
            <a:ext cx="184731" cy="369332"/>
          </a:xfrm>
          <a:prstGeom prst="rect">
            <a:avLst/>
          </a:prstGeom>
          <a:noFill/>
          <a:ln w="9525">
            <a:noFill/>
            <a:miter lim="800000"/>
            <a:headEnd/>
            <a:tailEnd/>
          </a:ln>
        </p:spPr>
        <p:txBody>
          <a:bodyPr wrap="none">
            <a:spAutoFit/>
          </a:bodyPr>
          <a:lstStyle/>
          <a:p>
            <a:pPr>
              <a:defRPr/>
            </a:pPr>
            <a:endParaRPr lang="en-US" b="1" dirty="0">
              <a:solidFill>
                <a:srgbClr val="000000"/>
              </a:solidFill>
              <a:latin typeface="Arial" panose="020B0604020202020204" pitchFamily="34" charset="0"/>
              <a:cs typeface="Arial" panose="020B0604020202020204" pitchFamily="34" charset="0"/>
            </a:endParaRPr>
          </a:p>
        </p:txBody>
      </p:sp>
      <p:sp>
        <p:nvSpPr>
          <p:cNvPr id="954409" name="Text Box 123"/>
          <p:cNvSpPr txBox="1">
            <a:spLocks noChangeArrowheads="1"/>
          </p:cNvSpPr>
          <p:nvPr/>
        </p:nvSpPr>
        <p:spPr bwMode="auto">
          <a:xfrm>
            <a:off x="84582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000000"/>
                </a:solidFill>
                <a:latin typeface="Arial" panose="020B0604020202020204" pitchFamily="34" charset="0"/>
                <a:cs typeface="Arial" panose="020B0604020202020204" pitchFamily="34" charset="0"/>
              </a:rPr>
              <a:t>633</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018331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4" descr="habakkuk2_14.jpg"/>
          <p:cNvPicPr>
            <a:picLocks noChangeAspect="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678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4" name="Text Box 4"/>
          <p:cNvSpPr txBox="1">
            <a:spLocks noChangeArrowheads="1"/>
          </p:cNvSpPr>
          <p:nvPr/>
        </p:nvSpPr>
        <p:spPr bwMode="auto">
          <a:xfrm>
            <a:off x="127633" y="1105287"/>
            <a:ext cx="8692839" cy="3170099"/>
          </a:xfrm>
          <a:prstGeom prst="rect">
            <a:avLst/>
          </a:prstGeom>
          <a:noFill/>
          <a:ln w="9525">
            <a:noFill/>
            <a:miter lim="800000"/>
            <a:headEnd/>
            <a:tailEnd/>
          </a:ln>
          <a:effectLst/>
        </p:spPr>
        <p:txBody>
          <a:bodyPr wrap="square">
            <a:spAutoFit/>
          </a:bodyPr>
          <a:lstStyle>
            <a:defPPr>
              <a:defRPr lang="ja-JP"/>
            </a:defPPr>
            <a:lvl1pPr algn="just" eaLnBrk="1" hangingPunct="1">
              <a:defRPr kumimoji="1" sz="2400" b="1">
                <a:effectLst>
                  <a:glow rad="203200">
                    <a:srgbClr val="000000">
                      <a:alpha val="75000"/>
                    </a:srgbClr>
                  </a:glow>
                  <a:outerShdw blurRad="38100" dist="38100" dir="2700000" algn="tl">
                    <a:srgbClr val="000000"/>
                  </a:outerShdw>
                </a:effectLst>
                <a:latin typeface="Arial" charset="0"/>
                <a:ea typeface="Arial" charset="0"/>
                <a:cs typeface="Arial" charset="0"/>
              </a:defRPr>
            </a:lvl1pPr>
            <a:lvl2pPr marL="37931725" indent="-37474525">
              <a:defRPr sz="2400"/>
            </a:lvl2pPr>
            <a:lvl3pPr>
              <a:defRPr sz="2400"/>
            </a:lvl3pPr>
            <a:lvl4pPr>
              <a:defRPr sz="2400"/>
            </a:lvl4pPr>
            <a:lvl5pPr>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algn="ctr">
              <a:defRPr/>
            </a:pPr>
            <a:r>
              <a:rPr lang="ar-JO" altLang="ja-JP" sz="3200" dirty="0">
                <a:solidFill>
                  <a:srgbClr val="FFFFFF"/>
                </a:solidFill>
                <a:latin typeface="Arial" panose="020B0604020202020204" pitchFamily="34" charset="0"/>
                <a:cs typeface="Arial" panose="020B0604020202020204" pitchFamily="34" charset="0"/>
              </a:rPr>
              <a:t>سيادة الله</a:t>
            </a:r>
            <a:endParaRPr lang="en-US" altLang="ja-JP" sz="3200" dirty="0">
              <a:solidFill>
                <a:srgbClr val="FFFFFF"/>
              </a:solidFill>
              <a:latin typeface="Arial" panose="020B0604020202020204" pitchFamily="34" charset="0"/>
              <a:cs typeface="Arial" panose="020B0604020202020204" pitchFamily="34" charset="0"/>
            </a:endParaRPr>
          </a:p>
          <a:p>
            <a:pPr algn="ctr">
              <a:defRPr/>
            </a:pPr>
            <a:endParaRPr lang="en-US" altLang="ja-JP" dirty="0">
              <a:solidFill>
                <a:srgbClr val="FFFFFF"/>
              </a:solidFill>
              <a:latin typeface="Arial" panose="020B0604020202020204" pitchFamily="34" charset="0"/>
              <a:cs typeface="Arial" panose="020B0604020202020204" pitchFamily="34" charset="0"/>
            </a:endParaRPr>
          </a:p>
          <a:p>
            <a:pPr algn="r">
              <a:defRPr/>
            </a:pPr>
            <a:r>
              <a:rPr lang="ar-JO" altLang="ja-JP" dirty="0">
                <a:solidFill>
                  <a:srgbClr val="FFFFFF"/>
                </a:solidFill>
                <a:latin typeface="Arial" panose="020B0604020202020204" pitchFamily="34" charset="0"/>
                <a:cs typeface="Arial" panose="020B0604020202020204" pitchFamily="34" charset="0"/>
              </a:rPr>
              <a:t>الله له السيادة على الطبيعة والأمم، عندما يظهر الرب في بهاء تستجيب الطبيعة كلها بما في ذلك الجبال (3: 6، 10)، والمياه (3: 10)، والشمس والقمر (3: 11)، بخوف. يتحكم الرب في مصائر الأمم بما في ذلك حتى البابليين الأقوياء الذين سيقيمهم (1: 6) ثم يدينهم (2: 4-20؛ 3: 3-15). ولا تستطيع الأمم (2: 13) ولا آلهتها الميتة (2: 18-20) أن تقاوم سلطته وإرادته السيادية. الرب هو القدوس (1: 12)، الجالس على الأرض (2: 20) وهي حقيقة سيعترف بها الجميع يوماً ما (2: 14).</a:t>
            </a:r>
            <a:endParaRPr lang="en-US" altLang="ja-JP" dirty="0">
              <a:solidFill>
                <a:srgbClr val="FFFFFF"/>
              </a:solidFill>
              <a:latin typeface="Arial" panose="020B0604020202020204" pitchFamily="34" charset="0"/>
              <a:cs typeface="Arial" panose="020B0604020202020204" pitchFamily="34" charset="0"/>
            </a:endParaRPr>
          </a:p>
        </p:txBody>
      </p:sp>
      <p:sp>
        <p:nvSpPr>
          <p:cNvPr id="20486" name="Rectangle 6"/>
          <p:cNvSpPr>
            <a:spLocks noGrp="1" noChangeArrowheads="1"/>
          </p:cNvSpPr>
          <p:nvPr>
            <p:ph type="title" idx="4294967295"/>
          </p:nvPr>
        </p:nvSpPr>
        <p:spPr>
          <a:xfrm>
            <a:off x="457200" y="76200"/>
            <a:ext cx="8229600" cy="762000"/>
          </a:xfrm>
          <a:solidFill>
            <a:srgbClr val="000000"/>
          </a:solidFill>
          <a:ln>
            <a:solidFill>
              <a:schemeClr val="tx1"/>
            </a:solidFill>
          </a:ln>
        </p:spPr>
        <p:txBody>
          <a:bodyPr/>
          <a:lstStyle/>
          <a:p>
            <a:pPr eaLnBrk="1" hangingPunct="1">
              <a:defRPr/>
            </a:pPr>
            <a:r>
              <a:rPr kumimoji="1" lang="ar-JO" altLang="ja-JP" sz="3200" dirty="0">
                <a:effectLst>
                  <a:outerShdw blurRad="38100" dist="38100" dir="2700000" algn="tl">
                    <a:srgbClr val="8C0000"/>
                  </a:outerShdw>
                </a:effectLst>
                <a:ea typeface="ＭＳ Ｐゴシック" charset="0"/>
              </a:rPr>
              <a:t>لاهوت حبقوق</a:t>
            </a:r>
            <a:endParaRPr kumimoji="1" lang="en-US" sz="3200" dirty="0">
              <a:effectLst/>
              <a:ea typeface="ＭＳ Ｐゴシック" charset="0"/>
            </a:endParaRPr>
          </a:p>
        </p:txBody>
      </p:sp>
    </p:spTree>
    <p:extLst>
      <p:ext uri="{BB962C8B-B14F-4D97-AF65-F5344CB8AC3E}">
        <p14:creationId xmlns:p14="http://schemas.microsoft.com/office/powerpoint/2010/main" val="1785151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500" fill="hold"/>
                                        <p:tgtEl>
                                          <p:spTgt spid="20484"/>
                                        </p:tgtEl>
                                        <p:attrNameLst>
                                          <p:attrName>ppt_w</p:attrName>
                                        </p:attrNameLst>
                                      </p:cBhvr>
                                      <p:tavLst>
                                        <p:tav tm="0">
                                          <p:val>
                                            <p:fltVal val="0"/>
                                          </p:val>
                                        </p:tav>
                                        <p:tav tm="100000">
                                          <p:val>
                                            <p:strVal val="#ppt_w"/>
                                          </p:val>
                                        </p:tav>
                                      </p:tavLst>
                                    </p:anim>
                                    <p:anim calcmode="lin" valueType="num">
                                      <p:cBhvr>
                                        <p:cTn id="8" dur="500" fill="hold"/>
                                        <p:tgtEl>
                                          <p:spTgt spid="204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4" descr="habakkuk2_14plain50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228600" y="1295400"/>
            <a:ext cx="8686800" cy="6461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kumimoji="1" lang="ar-JO" altLang="ja-JP" sz="3600" b="1" dirty="0">
                <a:solidFill>
                  <a:srgbClr val="FFFFFF"/>
                </a:solidFill>
                <a:effectLst>
                  <a:glow rad="203200">
                    <a:srgbClr val="000000">
                      <a:alpha val="75000"/>
                    </a:srgbClr>
                  </a:glow>
                  <a:outerShdw blurRad="38100" dist="38100" dir="2700000" algn="tl">
                    <a:srgbClr val="000000"/>
                  </a:outerShdw>
                </a:effectLst>
                <a:latin typeface="Arial" panose="020B0604020202020204" pitchFamily="34" charset="0"/>
                <a:ea typeface="Arial" charset="0"/>
                <a:cs typeface="Arial" panose="020B0604020202020204" pitchFamily="34" charset="0"/>
              </a:rPr>
              <a:t>الله كمحارب</a:t>
            </a:r>
            <a:endParaRPr kumimoji="1" lang="en-US" altLang="ja-JP" sz="3600" b="1" dirty="0">
              <a:solidFill>
                <a:srgbClr val="FFFFFF"/>
              </a:solidFill>
              <a:effectLst>
                <a:glow rad="203200">
                  <a:srgbClr val="000000">
                    <a:alpha val="75000"/>
                  </a:srgbClr>
                </a:glow>
                <a:outerShdw blurRad="38100" dist="38100" dir="2700000" algn="tl">
                  <a:srgbClr val="000000"/>
                </a:outerShdw>
              </a:effectLst>
              <a:latin typeface="Arial" panose="020B0604020202020204" pitchFamily="34" charset="0"/>
              <a:ea typeface="Arial" charset="0"/>
              <a:cs typeface="Arial" panose="020B0604020202020204" pitchFamily="34" charset="0"/>
            </a:endParaRPr>
          </a:p>
        </p:txBody>
      </p:sp>
      <p:sp>
        <p:nvSpPr>
          <p:cNvPr id="20486" name="Rectangle 6"/>
          <p:cNvSpPr>
            <a:spLocks noGrp="1" noChangeArrowheads="1"/>
          </p:cNvSpPr>
          <p:nvPr>
            <p:ph type="title" idx="4294967295"/>
          </p:nvPr>
        </p:nvSpPr>
        <p:spPr>
          <a:xfrm>
            <a:off x="457200" y="76200"/>
            <a:ext cx="8229600" cy="762000"/>
          </a:xfrm>
          <a:solidFill>
            <a:srgbClr val="000000"/>
          </a:solidFill>
          <a:ln>
            <a:solidFill>
              <a:schemeClr val="tx1"/>
            </a:solidFill>
          </a:ln>
        </p:spPr>
        <p:txBody>
          <a:bodyPr/>
          <a:lstStyle/>
          <a:p>
            <a:pPr eaLnBrk="1" hangingPunct="1">
              <a:defRPr/>
            </a:pPr>
            <a:r>
              <a:rPr kumimoji="1" lang="ar-JO" altLang="ja-JP" sz="3200" dirty="0">
                <a:effectLst>
                  <a:outerShdw blurRad="38100" dist="38100" dir="2700000" algn="tl">
                    <a:srgbClr val="8C0000"/>
                  </a:outerShdw>
                </a:effectLst>
                <a:ea typeface="ＭＳ Ｐゴシック" charset="0"/>
              </a:rPr>
              <a:t>لاهوت حبقوق</a:t>
            </a:r>
            <a:endParaRPr kumimoji="1" lang="en-US" sz="3200" dirty="0">
              <a:effectLst/>
              <a:ea typeface="ＭＳ Ｐゴシック" charset="0"/>
            </a:endParaRPr>
          </a:p>
        </p:txBody>
      </p:sp>
      <p:sp>
        <p:nvSpPr>
          <p:cNvPr id="5" name="Text Box 5"/>
          <p:cNvSpPr txBox="1">
            <a:spLocks noChangeArrowheads="1"/>
          </p:cNvSpPr>
          <p:nvPr/>
        </p:nvSpPr>
        <p:spPr bwMode="auto">
          <a:xfrm>
            <a:off x="179388" y="2676525"/>
            <a:ext cx="8686800" cy="1938992"/>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defRPr/>
            </a:pPr>
            <a:r>
              <a:rPr kumimoji="1" lang="ar-JO" altLang="ja-JP" b="1" dirty="0">
                <a:solidFill>
                  <a:srgbClr val="FFFFFF"/>
                </a:solidFill>
                <a:effectLst>
                  <a:glow rad="203200">
                    <a:srgbClr val="000000">
                      <a:alpha val="75000"/>
                    </a:srgbClr>
                  </a:glow>
                  <a:outerShdw blurRad="38100" dist="38100" dir="2700000" algn="tl">
                    <a:srgbClr val="000000"/>
                  </a:outerShdw>
                </a:effectLst>
                <a:latin typeface="Arial" panose="020B0604020202020204" pitchFamily="34" charset="0"/>
                <a:ea typeface="Arial" charset="0"/>
                <a:cs typeface="Arial" panose="020B0604020202020204" pitchFamily="34" charset="0"/>
              </a:rPr>
              <a:t>رؤية حبقوق للرب القدير أو رب الجنود (2: 13)، هي واحدة من أكثر الصور حيوية وتفصيلاً لله كمحارب. مسلحاً بعناصر العاصفة ويرافقه الوباء (3: 4-5)، يظهر الرب بغضب ويجعل العالم كله يرتجف (3: 6-7، 10-11). كملك محارب قديم في الشرق الأدنى يركب الرب على عربة يجرها حصان (3: 8، 15)، ويستخدم السهام والرماح (3: 9، 11، 14)، ويثقب رأس عدوه (3: 13-14).</a:t>
            </a:r>
            <a:endParaRPr kumimoji="1" lang="en-US" altLang="ja-JP" b="1" dirty="0">
              <a:solidFill>
                <a:srgbClr val="FFFFFF"/>
              </a:solidFill>
              <a:effectLst>
                <a:glow rad="203200">
                  <a:srgbClr val="000000">
                    <a:alpha val="75000"/>
                  </a:srgbClr>
                </a:glow>
                <a:outerShdw blurRad="38100" dist="38100" dir="2700000" algn="tl">
                  <a:srgbClr val="000000"/>
                </a:outerShd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664072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500" fill="hold"/>
                                        <p:tgtEl>
                                          <p:spTgt spid="20485"/>
                                        </p:tgtEl>
                                        <p:attrNameLst>
                                          <p:attrName>ppt_w</p:attrName>
                                        </p:attrNameLst>
                                      </p:cBhvr>
                                      <p:tavLst>
                                        <p:tav tm="0">
                                          <p:val>
                                            <p:fltVal val="0"/>
                                          </p:val>
                                        </p:tav>
                                        <p:tav tm="100000">
                                          <p:val>
                                            <p:strVal val="#ppt_w"/>
                                          </p:val>
                                        </p:tav>
                                      </p:tavLst>
                                    </p:anim>
                                    <p:anim calcmode="lin" valueType="num">
                                      <p:cBhvr>
                                        <p:cTn id="8" dur="500" fill="hold"/>
                                        <p:tgtEl>
                                          <p:spTgt spid="2048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utoUpdateAnimBg="0"/>
      <p:bldP spid="5"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304800" y="912813"/>
            <a:ext cx="8610600" cy="707886"/>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defRPr/>
            </a:pPr>
            <a:r>
              <a:rPr kumimoji="1" lang="ar-JO" altLang="ja-JP" sz="20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الله كديان</a:t>
            </a:r>
            <a:endParaRPr kumimoji="1" lang="en-US" altLang="ja-JP" sz="20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eaLnBrk="1" hangingPunct="1">
              <a:defRPr/>
            </a:pPr>
            <a:r>
              <a:rPr kumimoji="1"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كون عينا الرب أطهر من أن تنظرا الشر (1: 13) فيجب أن يدين خطايا الظلم هذه ضد الآخرين:</a:t>
            </a:r>
            <a:endParaRPr kumimoji="1" lang="en-US"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223" name="Rectangle 7"/>
          <p:cNvSpPr>
            <a:spLocks noGrp="1" noChangeArrowheads="1"/>
          </p:cNvSpPr>
          <p:nvPr>
            <p:ph type="title" idx="4294967295"/>
          </p:nvPr>
        </p:nvSpPr>
        <p:spPr>
          <a:xfrm>
            <a:off x="457200" y="0"/>
            <a:ext cx="8229600" cy="944563"/>
          </a:xfrm>
          <a:solidFill>
            <a:srgbClr val="000000"/>
          </a:solidFill>
          <a:ln>
            <a:solidFill>
              <a:schemeClr val="tx1"/>
            </a:solidFill>
          </a:ln>
        </p:spPr>
        <p:txBody>
          <a:bodyPr/>
          <a:lstStyle/>
          <a:p>
            <a:pPr eaLnBrk="1" hangingPunct="1">
              <a:defRPr/>
            </a:pPr>
            <a:r>
              <a:rPr kumimoji="1" lang="ar-JO" altLang="ja-JP" sz="3200" dirty="0">
                <a:effectLst>
                  <a:outerShdw blurRad="38100" dist="38100" dir="2700000" algn="tl">
                    <a:srgbClr val="8C0000"/>
                  </a:outerShdw>
                </a:effectLst>
                <a:ea typeface="ＭＳ Ｐゴシック" charset="0"/>
              </a:rPr>
              <a:t>لاهوت حبقوق</a:t>
            </a:r>
            <a:endParaRPr kumimoji="1" lang="en-US" altLang="ja-JP" sz="3200" dirty="0">
              <a:effectLst>
                <a:outerShdw blurRad="38100" dist="38100" dir="2700000" algn="tl">
                  <a:srgbClr val="8C0000"/>
                </a:outerShdw>
              </a:effectLst>
              <a:ea typeface="ＭＳ Ｐゴシック" charset="0"/>
            </a:endParaRPr>
          </a:p>
        </p:txBody>
      </p:sp>
      <p:grpSp>
        <p:nvGrpSpPr>
          <p:cNvPr id="2" name="Group 11"/>
          <p:cNvGrpSpPr>
            <a:grpSpLocks/>
          </p:cNvGrpSpPr>
          <p:nvPr/>
        </p:nvGrpSpPr>
        <p:grpSpPr bwMode="auto">
          <a:xfrm>
            <a:off x="0" y="4267201"/>
            <a:ext cx="8915400" cy="2056983"/>
            <a:chOff x="0" y="4267200"/>
            <a:chExt cx="8915401" cy="2057400"/>
          </a:xfrm>
        </p:grpSpPr>
        <p:sp>
          <p:nvSpPr>
            <p:cNvPr id="8" name="Text Box 4"/>
            <p:cNvSpPr txBox="1">
              <a:spLocks noChangeArrowheads="1"/>
            </p:cNvSpPr>
            <p:nvPr/>
          </p:nvSpPr>
          <p:spPr bwMode="auto">
            <a:xfrm>
              <a:off x="0" y="4267200"/>
              <a:ext cx="5715001" cy="1015869"/>
            </a:xfrm>
            <a:prstGeom prst="rect">
              <a:avLst/>
            </a:prstGeom>
            <a:noFill/>
            <a:ln w="9525">
              <a:noFill/>
              <a:miter lim="800000"/>
              <a:headEnd/>
              <a:tailEnd/>
            </a:ln>
            <a:effectLst/>
          </p:spPr>
          <p:txBody>
            <a:bodyPr wrap="square">
              <a:spAutoFit/>
            </a:bodyPr>
            <a:lstStyle>
              <a:lvl1pPr marL="538163" indent="-538163">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indent="0" algn="r" eaLnBrk="1" hangingPunct="1">
                <a:defRPr/>
              </a:pPr>
              <a:r>
                <a:rPr kumimoji="1"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 على أية حال فقد كان البابليون أمة متكبرة وظالمة والتي بنت </a:t>
              </a:r>
            </a:p>
            <a:p>
              <a:pPr marL="0" indent="0" algn="r" eaLnBrk="1" hangingPunct="1">
                <a:defRPr/>
              </a:pPr>
              <a:r>
                <a:rPr kumimoji="1"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إمبراطوريتها بجشع من خلال استغلال وسرقة الأمم المجاورة، </a:t>
              </a:r>
            </a:p>
            <a:p>
              <a:pPr marL="0" indent="0" algn="r" eaLnBrk="1" hangingPunct="1">
                <a:defRPr/>
              </a:pPr>
              <a:r>
                <a:rPr kumimoji="1"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وكونه استخدم البابليين مرة لقصده فإن الرب سيدينهم أيضاً</a:t>
              </a:r>
              <a:endParaRPr kumimoji="1" lang="en-US"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120840" name="Picture 8" descr="Habakkuk 2 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0" y="4495800"/>
              <a:ext cx="3200401"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0"/>
          <p:cNvGrpSpPr>
            <a:grpSpLocks/>
          </p:cNvGrpSpPr>
          <p:nvPr/>
        </p:nvGrpSpPr>
        <p:grpSpPr bwMode="auto">
          <a:xfrm>
            <a:off x="304800" y="1752600"/>
            <a:ext cx="8374063" cy="2582863"/>
            <a:chOff x="304800" y="1752600"/>
            <a:chExt cx="8374063" cy="2582863"/>
          </a:xfrm>
        </p:grpSpPr>
        <p:sp>
          <p:nvSpPr>
            <p:cNvPr id="7" name="Text Box 4"/>
            <p:cNvSpPr txBox="1">
              <a:spLocks noChangeArrowheads="1"/>
            </p:cNvSpPr>
            <p:nvPr/>
          </p:nvSpPr>
          <p:spPr bwMode="auto">
            <a:xfrm>
              <a:off x="304800" y="2209800"/>
              <a:ext cx="5410199" cy="1015663"/>
            </a:xfrm>
            <a:prstGeom prst="rect">
              <a:avLst/>
            </a:prstGeom>
            <a:noFill/>
            <a:ln w="9525">
              <a:noFill/>
              <a:miter lim="800000"/>
              <a:headEnd/>
              <a:tailEnd/>
            </a:ln>
            <a:effectLst/>
          </p:spPr>
          <p:txBody>
            <a:bodyPr wrap="square">
              <a:spAutoFit/>
            </a:bodyPr>
            <a:lstStyle>
              <a:lvl1pPr marL="538163" indent="-538163">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457200" indent="-457200" algn="r" rtl="1" eaLnBrk="1" hangingPunct="1">
                <a:buAutoNum type="arabicPeriod"/>
                <a:defRPr/>
              </a:pPr>
              <a:r>
                <a:rPr kumimoji="1"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بما أن يهوذا كانت مضروبة بالعنف وتجاهل معايير الله، فإن لعنات العهد سيتم تطبيقها ضد الأمة (راجع 1: 5-11) من خلال البابليين كأداة دينونة الله.</a:t>
              </a:r>
              <a:endParaRPr kumimoji="1" lang="en-US"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120838" name="Picture 9" descr="Hab perplex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0" y="1752600"/>
              <a:ext cx="2582863" cy="258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60817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4" descr="hab 1 desert w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1" name="Text Box 5"/>
          <p:cNvSpPr txBox="1">
            <a:spLocks noChangeArrowheads="1"/>
          </p:cNvSpPr>
          <p:nvPr/>
        </p:nvSpPr>
        <p:spPr bwMode="auto">
          <a:xfrm>
            <a:off x="35496" y="4135720"/>
            <a:ext cx="8964488" cy="2246769"/>
          </a:xfrm>
          <a:prstGeom prst="rect">
            <a:avLst/>
          </a:prstGeom>
          <a:noFill/>
          <a:ln w="9525">
            <a:noFill/>
            <a:miter lim="800000"/>
            <a:headEnd/>
            <a:tailEnd/>
          </a:ln>
          <a:effectLst/>
        </p:spPr>
        <p:txBody>
          <a:bodyPr>
            <a:spAutoFit/>
          </a:bodyPr>
          <a:lstStyle/>
          <a:p>
            <a:pPr algn="r" eaLnBrk="1" hangingPunct="1">
              <a:defRPr/>
            </a:pPr>
            <a:r>
              <a:rPr kumimoji="1" lang="ar-JO" altLang="ja-JP" sz="2800" b="1" dirty="0">
                <a:solidFill>
                  <a:srgbClr val="FFFFFF"/>
                </a:solidFill>
                <a:effectLst>
                  <a:glow rad="165100">
                    <a:srgbClr val="000000"/>
                  </a:glow>
                </a:effectLst>
                <a:latin typeface="Arial" panose="020B0604020202020204" pitchFamily="34" charset="0"/>
                <a:ea typeface="ＭＳ 明朝" pitchFamily="24" charset="-128"/>
                <a:cs typeface="Arial" panose="020B0604020202020204" pitchFamily="34" charset="0"/>
              </a:rPr>
              <a:t>على الرغم من أن الغزو البابلي سوف يدمر أرض يهوذا (3: 17) إلا أن الأبرار الذين عانوا تحت ظلم الظالمين (1: 4) سيتم الحفاظ عليهم بسبب ولائهم لله (2: 4؛ 3 :18-19). من خلال الصديقين يحفظ الرب شعب عهده (1: 12) الذين سينقذهم في النهاية من مضطهديهم الأجانب القساة والأشرار (3: 13-14).</a:t>
            </a:r>
            <a:endParaRPr kumimoji="1" lang="en-US" altLang="ja-JP" sz="2800" b="1" dirty="0">
              <a:solidFill>
                <a:srgbClr val="FFFFFF"/>
              </a:solidFill>
              <a:effectLst>
                <a:glow rad="165100">
                  <a:srgbClr val="000000"/>
                </a:glow>
              </a:effectLst>
              <a:latin typeface="Arial" panose="020B0604020202020204" pitchFamily="34" charset="0"/>
              <a:ea typeface="ＭＳ 明朝" pitchFamily="24" charset="-128"/>
              <a:cs typeface="Arial" panose="020B0604020202020204" pitchFamily="34" charset="0"/>
            </a:endParaRPr>
          </a:p>
        </p:txBody>
      </p:sp>
      <p:sp>
        <p:nvSpPr>
          <p:cNvPr id="9223" name="Rectangle 7"/>
          <p:cNvSpPr>
            <a:spLocks noGrp="1" noChangeArrowheads="1"/>
          </p:cNvSpPr>
          <p:nvPr>
            <p:ph type="title" idx="4294967295"/>
          </p:nvPr>
        </p:nvSpPr>
        <p:spPr>
          <a:xfrm>
            <a:off x="457200" y="0"/>
            <a:ext cx="8229600" cy="944563"/>
          </a:xfrm>
          <a:solidFill>
            <a:srgbClr val="000000"/>
          </a:solidFill>
          <a:ln>
            <a:solidFill>
              <a:schemeClr val="tx1"/>
            </a:solidFill>
          </a:ln>
        </p:spPr>
        <p:txBody>
          <a:bodyPr/>
          <a:lstStyle/>
          <a:p>
            <a:pPr eaLnBrk="1" hangingPunct="1">
              <a:defRPr/>
            </a:pPr>
            <a:r>
              <a:rPr kumimoji="1" lang="ar-JO" altLang="ja-JP" sz="3200" dirty="0">
                <a:effectLst>
                  <a:outerShdw blurRad="38100" dist="38100" dir="2700000" algn="tl">
                    <a:srgbClr val="8C0000"/>
                  </a:outerShdw>
                </a:effectLst>
                <a:ea typeface="ＭＳ Ｐゴシック" charset="0"/>
              </a:rPr>
              <a:t>لاهوت حبقوق</a:t>
            </a:r>
            <a:endParaRPr kumimoji="1" lang="en-US" altLang="ja-JP" sz="3200" dirty="0">
              <a:effectLst>
                <a:outerShdw blurRad="38100" dist="38100" dir="2700000" algn="tl">
                  <a:srgbClr val="8C0000"/>
                </a:outerShdw>
              </a:effectLst>
              <a:ea typeface="ＭＳ Ｐゴシック" charset="0"/>
            </a:endParaRPr>
          </a:p>
        </p:txBody>
      </p:sp>
      <p:sp>
        <p:nvSpPr>
          <p:cNvPr id="2" name="TextBox 1"/>
          <p:cNvSpPr txBox="1"/>
          <p:nvPr/>
        </p:nvSpPr>
        <p:spPr>
          <a:xfrm>
            <a:off x="1476374" y="1052513"/>
            <a:ext cx="5831929" cy="584775"/>
          </a:xfrm>
          <a:prstGeom prst="rect">
            <a:avLst/>
          </a:prstGeom>
          <a:noFill/>
        </p:spPr>
        <p:txBody>
          <a:bodyPr wrap="square">
            <a:spAutoFit/>
          </a:bodyPr>
          <a:lstStyle/>
          <a:p>
            <a:pPr algn="ctr">
              <a:defRPr/>
            </a:pPr>
            <a:r>
              <a:rPr kumimoji="1" lang="ar-JO" altLang="ja-JP" sz="3200" b="1" dirty="0">
                <a:solidFill>
                  <a:srgbClr val="FFFFFF"/>
                </a:solidFill>
                <a:effectLst>
                  <a:glow rad="165100">
                    <a:srgbClr val="000000"/>
                  </a:glow>
                  <a:outerShdw blurRad="38100" dist="38100" dir="2700000" algn="tl">
                    <a:srgbClr val="000000"/>
                  </a:outerShdw>
                </a:effectLst>
                <a:latin typeface="Arial" panose="020B0604020202020204" pitchFamily="34" charset="0"/>
                <a:ea typeface="Times New Roman" pitchFamily="24" charset="0"/>
                <a:cs typeface="Arial" panose="020B0604020202020204" pitchFamily="34" charset="0"/>
              </a:rPr>
              <a:t>الله كحافظ شعبه</a:t>
            </a:r>
            <a:endParaRPr kumimoji="1" lang="en-US" altLang="ja-JP" sz="3200" b="1" dirty="0">
              <a:solidFill>
                <a:srgbClr val="FFFFFF"/>
              </a:solidFill>
              <a:effectLst>
                <a:glow rad="165100">
                  <a:srgbClr val="000000"/>
                </a:glow>
                <a:outerShdw blurRad="38100" dist="38100" dir="2700000" algn="tl">
                  <a:srgbClr val="000000"/>
                </a:outerShdw>
              </a:effectLst>
              <a:latin typeface="Arial" panose="020B0604020202020204" pitchFamily="34" charset="0"/>
              <a:ea typeface="Times New Roman" pitchFamily="24" charset="0"/>
              <a:cs typeface="Arial" panose="020B0604020202020204" pitchFamily="34" charset="0"/>
            </a:endParaRPr>
          </a:p>
        </p:txBody>
      </p:sp>
    </p:spTree>
    <p:extLst>
      <p:ext uri="{BB962C8B-B14F-4D97-AF65-F5344CB8AC3E}">
        <p14:creationId xmlns:p14="http://schemas.microsoft.com/office/powerpoint/2010/main" val="3251892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p:cTn id="7" dur="500" fill="hold"/>
                                        <p:tgtEl>
                                          <p:spTgt spid="9221"/>
                                        </p:tgtEl>
                                        <p:attrNameLst>
                                          <p:attrName>ppt_w</p:attrName>
                                        </p:attrNameLst>
                                      </p:cBhvr>
                                      <p:tavLst>
                                        <p:tav tm="0">
                                          <p:val>
                                            <p:fltVal val="0"/>
                                          </p:val>
                                        </p:tav>
                                        <p:tav tm="100000">
                                          <p:val>
                                            <p:strVal val="#ppt_w"/>
                                          </p:val>
                                        </p:tav>
                                      </p:tavLst>
                                    </p:anim>
                                    <p:anim calcmode="lin" valueType="num">
                                      <p:cBhvr>
                                        <p:cTn id="8" dur="500" fill="hold"/>
                                        <p:tgtEl>
                                          <p:spTgt spid="92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168275" y="1116013"/>
            <a:ext cx="6132513" cy="584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3200" b="1" u="sng"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بدعة المادية في بابل</a:t>
            </a:r>
            <a:endParaRPr lang="en-US" sz="3200" b="1" u="sng"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87044" name="Text Box 4"/>
          <p:cNvSpPr txBox="1">
            <a:spLocks noChangeArrowheads="1"/>
          </p:cNvSpPr>
          <p:nvPr/>
        </p:nvSpPr>
        <p:spPr bwMode="auto">
          <a:xfrm>
            <a:off x="539750" y="1905000"/>
            <a:ext cx="3867150" cy="3754874"/>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28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الثقة في الغنى</a:t>
            </a:r>
            <a:endParaRPr lang="en-US" sz="28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endParaRPr>
          </a:p>
          <a:p>
            <a:pPr algn="ctr">
              <a:spcBef>
                <a:spcPct val="50000"/>
              </a:spcBef>
              <a:defRPr/>
            </a:pPr>
            <a:r>
              <a:rPr lang="ar-JO" sz="28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المجد في الثروة</a:t>
            </a:r>
            <a:endParaRPr lang="en-US" sz="28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endParaRPr>
          </a:p>
          <a:p>
            <a:pPr algn="ctr">
              <a:spcBef>
                <a:spcPct val="50000"/>
              </a:spcBef>
              <a:defRPr/>
            </a:pPr>
            <a:r>
              <a:rPr lang="ar-JO" sz="28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تقرير المصير</a:t>
            </a:r>
            <a:endParaRPr lang="en-US" sz="28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endParaRPr>
          </a:p>
          <a:p>
            <a:pPr algn="ctr">
              <a:spcBef>
                <a:spcPct val="50000"/>
              </a:spcBef>
              <a:defRPr/>
            </a:pPr>
            <a:r>
              <a:rPr lang="ar-JO" sz="28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الإستهلاكية</a:t>
            </a:r>
            <a:endParaRPr lang="en-US" sz="28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endParaRPr>
          </a:p>
          <a:p>
            <a:pPr algn="ctr">
              <a:spcBef>
                <a:spcPct val="50000"/>
              </a:spcBef>
              <a:defRPr/>
            </a:pPr>
            <a:r>
              <a:rPr lang="ar-JO" sz="28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عبادة الذات</a:t>
            </a:r>
            <a:endParaRPr lang="en-US" sz="28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endParaRPr>
          </a:p>
          <a:p>
            <a:pPr algn="ctr">
              <a:spcBef>
                <a:spcPct val="50000"/>
              </a:spcBef>
              <a:defRPr/>
            </a:pPr>
            <a:r>
              <a:rPr lang="ar-JO" sz="28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الكبرياء والجشع</a:t>
            </a:r>
            <a:endParaRPr lang="en-US" sz="28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87045" name="Text Box 5"/>
          <p:cNvSpPr txBox="1">
            <a:spLocks noChangeArrowheads="1"/>
          </p:cNvSpPr>
          <p:nvPr/>
        </p:nvSpPr>
        <p:spPr bwMode="auto">
          <a:xfrm>
            <a:off x="5473700" y="2286000"/>
            <a:ext cx="3130550" cy="2308324"/>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36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الديمقراطية</a:t>
            </a:r>
          </a:p>
          <a:p>
            <a:pPr algn="ctr">
              <a:spcBef>
                <a:spcPct val="50000"/>
              </a:spcBef>
              <a:defRPr/>
            </a:pPr>
            <a:r>
              <a:rPr lang="ar-JO" sz="36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و</a:t>
            </a:r>
          </a:p>
          <a:p>
            <a:pPr algn="ctr">
              <a:spcBef>
                <a:spcPct val="50000"/>
              </a:spcBef>
              <a:defRPr/>
            </a:pPr>
            <a:r>
              <a:rPr lang="ar-JO" sz="36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الرأسمالية</a:t>
            </a:r>
            <a:endParaRPr lang="en-US" sz="36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87046" name="AutoShape 6"/>
          <p:cNvSpPr>
            <a:spLocks noChangeArrowheads="1"/>
          </p:cNvSpPr>
          <p:nvPr/>
        </p:nvSpPr>
        <p:spPr bwMode="auto">
          <a:xfrm>
            <a:off x="4254500" y="2286000"/>
            <a:ext cx="1565275" cy="2362200"/>
          </a:xfrm>
          <a:prstGeom prst="rightArrow">
            <a:avLst>
              <a:gd name="adj1" fmla="val 50000"/>
              <a:gd name="adj2" fmla="val 25000"/>
            </a:avLst>
          </a:prstGeom>
          <a:solidFill>
            <a:srgbClr val="3333CC"/>
          </a:solidFill>
          <a:ln>
            <a:noFill/>
          </a:ln>
          <a:effectLst>
            <a:prstShdw prst="shdw13" dist="53882" dir="13500000">
              <a:schemeClr val="bg2">
                <a:alpha val="74997"/>
              </a:schemeClr>
            </a:prstShdw>
          </a:effectLst>
        </p:spPr>
        <p:txBody>
          <a:bodyPr wrap="none" anchor="ctr"/>
          <a:lstStyle/>
          <a:p>
            <a:pPr algn="ctr"/>
            <a:endParaRPr lang="en-US" sz="2800" b="1" dirty="0">
              <a:solidFill>
                <a:srgbClr val="000000"/>
              </a:solidFill>
              <a:latin typeface="Arial" panose="020B0604020202020204" pitchFamily="34" charset="0"/>
              <a:cs typeface="Arial" panose="020B0604020202020204" pitchFamily="34" charset="0"/>
            </a:endParaRPr>
          </a:p>
        </p:txBody>
      </p:sp>
      <p:sp>
        <p:nvSpPr>
          <p:cNvPr id="190470" name="Text Box 8"/>
          <p:cNvSpPr txBox="1">
            <a:spLocks noChangeArrowheads="1"/>
          </p:cNvSpPr>
          <p:nvPr/>
        </p:nvSpPr>
        <p:spPr bwMode="auto">
          <a:xfrm>
            <a:off x="9324528" y="23143"/>
            <a:ext cx="9477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000000"/>
                </a:solidFill>
                <a:latin typeface="Arial" panose="020B0604020202020204" pitchFamily="34" charset="0"/>
                <a:cs typeface="Arial" panose="020B0604020202020204" pitchFamily="34" charset="0"/>
              </a:rPr>
              <a:t>144</a:t>
            </a:r>
            <a:endParaRPr lang="en-US" b="1" dirty="0">
              <a:solidFill>
                <a:srgbClr val="00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5877AE8-7A86-FFB3-2598-DE5CE91952A2}"/>
              </a:ext>
            </a:extLst>
          </p:cNvPr>
          <p:cNvSpPr/>
          <p:nvPr/>
        </p:nvSpPr>
        <p:spPr bwMode="auto">
          <a:xfrm>
            <a:off x="5486400" y="188640"/>
            <a:ext cx="2695574" cy="584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u="none" strike="noStrike" cap="none" normalizeH="0" baseline="0" dirty="0">
                <a:ln>
                  <a:noFill/>
                </a:ln>
                <a:solidFill>
                  <a:schemeClr val="accent6">
                    <a:lumMod val="75000"/>
                  </a:schemeClr>
                </a:solidFill>
                <a:effectLst/>
                <a:latin typeface="Arial" panose="020B0604020202020204" pitchFamily="34" charset="0"/>
                <a:cs typeface="Arial" panose="020B0604020202020204" pitchFamily="34" charset="0"/>
              </a:rPr>
              <a:t>بابل ونحن</a:t>
            </a:r>
            <a:endParaRPr kumimoji="0" lang="en-US" sz="4000" b="1" u="none" strike="noStrike" cap="none" normalizeH="0" baseline="0" dirty="0">
              <a:ln>
                <a:noFill/>
              </a:ln>
              <a:solidFill>
                <a:schemeClr val="accent6">
                  <a:lumMod val="75000"/>
                </a:schemeClr>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2369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7044"/>
                                        </p:tgtEl>
                                        <p:attrNameLst>
                                          <p:attrName>style.visibility</p:attrName>
                                        </p:attrNameLst>
                                      </p:cBhvr>
                                      <p:to>
                                        <p:strVal val="visible"/>
                                      </p:to>
                                    </p:set>
                                    <p:anim calcmode="lin" valueType="num">
                                      <p:cBhvr additive="base">
                                        <p:cTn id="7" dur="500" fill="hold"/>
                                        <p:tgtEl>
                                          <p:spTgt spid="87044"/>
                                        </p:tgtEl>
                                        <p:attrNameLst>
                                          <p:attrName>ppt_x</p:attrName>
                                        </p:attrNameLst>
                                      </p:cBhvr>
                                      <p:tavLst>
                                        <p:tav tm="0">
                                          <p:val>
                                            <p:strVal val="0-#ppt_w/2"/>
                                          </p:val>
                                        </p:tav>
                                        <p:tav tm="100000">
                                          <p:val>
                                            <p:strVal val="#ppt_x"/>
                                          </p:val>
                                        </p:tav>
                                      </p:tavLst>
                                    </p:anim>
                                    <p:anim calcmode="lin" valueType="num">
                                      <p:cBhvr additive="base">
                                        <p:cTn id="8" dur="500" fill="hold"/>
                                        <p:tgtEl>
                                          <p:spTgt spid="870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87046"/>
                                        </p:tgtEl>
                                        <p:attrNameLst>
                                          <p:attrName>style.visibility</p:attrName>
                                        </p:attrNameLst>
                                      </p:cBhvr>
                                      <p:to>
                                        <p:strVal val="visible"/>
                                      </p:to>
                                    </p:set>
                                    <p:anim calcmode="lin" valueType="num">
                                      <p:cBhvr additive="base">
                                        <p:cTn id="13" dur="1000" fill="hold"/>
                                        <p:tgtEl>
                                          <p:spTgt spid="87046"/>
                                        </p:tgtEl>
                                        <p:attrNameLst>
                                          <p:attrName>ppt_x</p:attrName>
                                        </p:attrNameLst>
                                      </p:cBhvr>
                                      <p:tavLst>
                                        <p:tav tm="0">
                                          <p:val>
                                            <p:strVal val="0-#ppt_w/2"/>
                                          </p:val>
                                        </p:tav>
                                        <p:tav tm="100000">
                                          <p:val>
                                            <p:strVal val="#ppt_x"/>
                                          </p:val>
                                        </p:tav>
                                      </p:tavLst>
                                    </p:anim>
                                    <p:anim calcmode="lin" valueType="num">
                                      <p:cBhvr additive="base">
                                        <p:cTn id="14" dur="1000" fill="hold"/>
                                        <p:tgtEl>
                                          <p:spTgt spid="870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87045"/>
                                        </p:tgtEl>
                                        <p:attrNameLst>
                                          <p:attrName>style.visibility</p:attrName>
                                        </p:attrNameLst>
                                      </p:cBhvr>
                                      <p:to>
                                        <p:strVal val="visible"/>
                                      </p:to>
                                    </p:set>
                                    <p:anim calcmode="lin" valueType="num">
                                      <p:cBhvr>
                                        <p:cTn id="19" dur="1000" fill="hold"/>
                                        <p:tgtEl>
                                          <p:spTgt spid="87045"/>
                                        </p:tgtEl>
                                        <p:attrNameLst>
                                          <p:attrName>ppt_w</p:attrName>
                                        </p:attrNameLst>
                                      </p:cBhvr>
                                      <p:tavLst>
                                        <p:tav tm="0">
                                          <p:val>
                                            <p:fltVal val="0"/>
                                          </p:val>
                                        </p:tav>
                                        <p:tav tm="100000">
                                          <p:val>
                                            <p:strVal val="#ppt_w"/>
                                          </p:val>
                                        </p:tav>
                                      </p:tavLst>
                                    </p:anim>
                                    <p:anim calcmode="lin" valueType="num">
                                      <p:cBhvr>
                                        <p:cTn id="20" dur="1000" fill="hold"/>
                                        <p:tgtEl>
                                          <p:spTgt spid="87045"/>
                                        </p:tgtEl>
                                        <p:attrNameLst>
                                          <p:attrName>ppt_h</p:attrName>
                                        </p:attrNameLst>
                                      </p:cBhvr>
                                      <p:tavLst>
                                        <p:tav tm="0">
                                          <p:val>
                                            <p:fltVal val="0"/>
                                          </p:val>
                                        </p:tav>
                                        <p:tav tm="100000">
                                          <p:val>
                                            <p:strVal val="#ppt_h"/>
                                          </p:val>
                                        </p:tav>
                                      </p:tavLst>
                                    </p:anim>
                                    <p:anim calcmode="lin" valueType="num">
                                      <p:cBhvr>
                                        <p:cTn id="21" dur="1000" fill="hold"/>
                                        <p:tgtEl>
                                          <p:spTgt spid="87045"/>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870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autoUpdateAnimBg="0"/>
      <p:bldP spid="87045" grpId="0" autoUpdateAnimBg="0"/>
      <p:bldP spid="87046"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7" name="Rectangle 2"/>
          <p:cNvSpPr>
            <a:spLocks noGrp="1" noChangeArrowheads="1"/>
          </p:cNvSpPr>
          <p:nvPr>
            <p:ph type="title"/>
          </p:nvPr>
        </p:nvSpPr>
        <p:spPr>
          <a:xfrm>
            <a:off x="152400" y="228600"/>
            <a:ext cx="3657600" cy="1524000"/>
          </a:xfrm>
        </p:spPr>
        <p:txBody>
          <a:bodyPr/>
          <a:lstStyle/>
          <a:p>
            <a:pPr eaLnBrk="1" hangingPunct="1">
              <a:defRPr/>
            </a:pPr>
            <a:r>
              <a:rPr lang="ar-JO" dirty="0">
                <a:solidFill>
                  <a:schemeClr val="bg1"/>
                </a:solidFill>
                <a:effectLst>
                  <a:glow rad="228600">
                    <a:schemeClr val="tx1"/>
                  </a:glow>
                </a:effectLst>
                <a:ea typeface="ＭＳ Ｐゴシック" charset="0"/>
              </a:rPr>
              <a:t>إذلال بيلشاصر</a:t>
            </a:r>
            <a:endParaRPr lang="en-US" dirty="0">
              <a:solidFill>
                <a:schemeClr val="bg1"/>
              </a:solidFill>
              <a:effectLst>
                <a:glow rad="228600">
                  <a:schemeClr val="tx1"/>
                </a:glow>
              </a:effectLst>
              <a:ea typeface="ＭＳ Ｐゴシック"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رامبرانت</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4353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18499" name="Picture 4" descr="Home">
            <a:hlinkClick r:id="" action="ppaction://noaction"/>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850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5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دخل الفرس تحت بوابات الماء</a:t>
            </a:r>
            <a:endParaRPr kumimoji="0" lang="en-US" sz="3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دانيال 5</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احتفال بيلشاصر</a:t>
            </a:r>
            <a:r>
              <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98" name="Text Box 14"/>
          <p:cNvSpPr txBox="1">
            <a:spLocks noChangeArrowheads="1"/>
          </p:cNvSpPr>
          <p:nvPr/>
        </p:nvSpPr>
        <p:spPr bwMode="auto">
          <a:xfrm>
            <a:off x="8202693" y="76200"/>
            <a:ext cx="771366"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510أ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itle 13"/>
          <p:cNvSpPr>
            <a:spLocks noGrp="1"/>
          </p:cNvSpPr>
          <p:nvPr>
            <p:ph type="title" idx="4294967295"/>
          </p:nvPr>
        </p:nvSpPr>
        <p:spPr>
          <a:xfrm>
            <a:off x="0" y="0"/>
            <a:ext cx="3276600" cy="1219200"/>
          </a:xfrm>
        </p:spPr>
        <p:txBody>
          <a:bodyPr/>
          <a:lstStyle/>
          <a:p>
            <a:pPr>
              <a:defRPr/>
            </a:pPr>
            <a:r>
              <a:rPr lang="ar-JO" sz="3200" dirty="0">
                <a:effectLst>
                  <a:outerShdw blurRad="38100" dist="38100" dir="2700000" algn="tl">
                    <a:srgbClr val="000000"/>
                  </a:outerShdw>
                </a:effectLst>
                <a:ea typeface="ＭＳ Ｐゴシック" charset="0"/>
              </a:rPr>
              <a:t>سقوط بابل</a:t>
            </a:r>
            <a:br>
              <a:rPr lang="ar-JO" sz="3200" dirty="0">
                <a:effectLst>
                  <a:outerShdw blurRad="38100" dist="38100" dir="2700000" algn="tl">
                    <a:srgbClr val="000000"/>
                  </a:outerShdw>
                </a:effectLst>
                <a:ea typeface="ＭＳ Ｐゴシック" charset="0"/>
              </a:rPr>
            </a:br>
            <a:r>
              <a:rPr lang="ar-JO" sz="3200" dirty="0">
                <a:effectLst>
                  <a:outerShdw blurRad="38100" dist="38100" dir="2700000" algn="tl">
                    <a:srgbClr val="000000"/>
                  </a:outerShdw>
                </a:effectLst>
                <a:ea typeface="ＭＳ Ｐゴシック" charset="0"/>
              </a:rPr>
              <a:t>539 ق.م</a:t>
            </a:r>
            <a:endParaRPr lang="en-US" sz="4000" dirty="0">
              <a:effectLst>
                <a:outerShdw blurRad="38100" dist="38100" dir="2700000" algn="tl">
                  <a:srgbClr val="000000"/>
                </a:outerShdw>
              </a:effectLst>
              <a:ea typeface="ＭＳ Ｐゴシック" charset="0"/>
            </a:endParaRPr>
          </a:p>
        </p:txBody>
      </p:sp>
      <p:sp>
        <p:nvSpPr>
          <p:cNvPr id="15" name="Title 13">
            <a:extLst>
              <a:ext uri="{FF2B5EF4-FFF2-40B4-BE49-F238E27FC236}">
                <a16:creationId xmlns:a16="http://schemas.microsoft.com/office/drawing/2014/main" id="{99A3D1AE-4FA1-5D47-AC11-D43010943784}"/>
              </a:ext>
            </a:extLst>
          </p:cNvPr>
          <p:cNvSpPr txBox="1">
            <a:spLocks/>
          </p:cNvSpPr>
          <p:nvPr/>
        </p:nvSpPr>
        <p:spPr bwMode="auto">
          <a:xfrm>
            <a:off x="828671" y="2209800"/>
            <a:ext cx="3276600" cy="441325"/>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مدينة بابل</a:t>
            </a:r>
            <a:endParaRPr kumimoji="0" lang="en-US" sz="32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493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Picture 1"/>
          <p:cNvPicPr>
            <a:picLocks noChangeAspect="1"/>
          </p:cNvPicPr>
          <p:nvPr/>
        </p:nvPicPr>
        <p:blipFill>
          <a:blip r:embed="rId3" cstate="print"/>
          <a:srcRect/>
          <a:stretch>
            <a:fillRect/>
          </a:stretch>
        </p:blipFill>
        <p:spPr bwMode="auto">
          <a:xfrm>
            <a:off x="0" y="0"/>
            <a:ext cx="9144000" cy="6858000"/>
          </a:xfrm>
          <a:prstGeom prst="rect">
            <a:avLst/>
          </a:prstGeom>
          <a:noFill/>
          <a:ln w="12700" cap="flat" cmpd="sng">
            <a:noFill/>
            <a:prstDash val="solid"/>
            <a:miter lim="400000"/>
            <a:headEnd type="none" w="med" len="med"/>
            <a:tailEnd type="none" w="med" len="med"/>
          </a:ln>
          <a:effectLst/>
        </p:spPr>
      </p:pic>
      <p:sp>
        <p:nvSpPr>
          <p:cNvPr id="55298" name="Rectangle 2" descr="Rectangle 2"/>
          <p:cNvSpPr>
            <a:spLocks noGrp="1" noChangeArrowheads="1"/>
          </p:cNvSpPr>
          <p:nvPr>
            <p:ph type="title"/>
          </p:nvPr>
        </p:nvSpPr>
        <p:spPr>
          <a:xfrm>
            <a:off x="0" y="49213"/>
            <a:ext cx="9144000" cy="2514600"/>
          </a:xfrm>
          <a:effectLst>
            <a:outerShdw dist="35921" dir="2700000" algn="ctr" rotWithShape="0">
              <a:srgbClr val="000000">
                <a:alpha val="74997"/>
              </a:srgbClr>
            </a:outerShdw>
          </a:effectLst>
        </p:spPr>
        <p:txBody>
          <a:bodyPr anchor="t"/>
          <a:lstStyle/>
          <a:p>
            <a:pPr marL="9525" indent="-9525"/>
            <a:r>
              <a:rPr lang="ar-JO" sz="7200" dirty="0">
                <a:effectLst>
                  <a:glow rad="228600">
                    <a:srgbClr val="000000"/>
                  </a:glow>
                </a:effectLst>
              </a:rPr>
              <a:t>بينما نحن متحيرين</a:t>
            </a:r>
            <a:br>
              <a:rPr lang="en-US" sz="7200" dirty="0">
                <a:effectLst>
                  <a:glow rad="228600">
                    <a:srgbClr val="000000"/>
                  </a:glow>
                </a:effectLst>
              </a:rPr>
            </a:br>
            <a:r>
              <a:rPr lang="ar-JO" sz="7200" dirty="0">
                <a:effectLst>
                  <a:glow rad="228600">
                    <a:srgbClr val="000000"/>
                  </a:glow>
                </a:effectLst>
              </a:rPr>
              <a:t> </a:t>
            </a:r>
            <a:r>
              <a:rPr lang="ar-JO" sz="7200" dirty="0">
                <a:solidFill>
                  <a:srgbClr val="FFFB00"/>
                </a:solidFill>
                <a:effectLst>
                  <a:glow rad="228600">
                    <a:srgbClr val="000000"/>
                  </a:glow>
                </a:effectLst>
              </a:rPr>
              <a:t>نندهش</a:t>
            </a:r>
            <a:r>
              <a:rPr lang="ar-JO" sz="7200" dirty="0">
                <a:effectLst>
                  <a:glow rad="228600">
                    <a:srgbClr val="000000"/>
                  </a:glow>
                </a:effectLst>
              </a:rPr>
              <a:t> من طرق الله </a:t>
            </a:r>
          </a:p>
        </p:txBody>
      </p:sp>
      <p:sp>
        <p:nvSpPr>
          <p:cNvPr id="55299" name="Text Box 3" descr="Rectangle 2"/>
          <p:cNvSpPr txBox="1">
            <a:spLocks/>
          </p:cNvSpPr>
          <p:nvPr/>
        </p:nvSpPr>
        <p:spPr bwMode="auto">
          <a:xfrm>
            <a:off x="44450" y="5661248"/>
            <a:ext cx="8699500" cy="1200329"/>
          </a:xfrm>
          <a:prstGeom prst="rect">
            <a:avLst/>
          </a:prstGeom>
          <a:noFill/>
          <a:ln w="12700" cap="flat" cmpd="sng">
            <a:noFill/>
            <a:prstDash val="solid"/>
            <a:miter lim="400000"/>
            <a:headEnd type="none" w="med" len="med"/>
            <a:tailEnd type="none" w="med" len="med"/>
          </a:ln>
          <a:effectLst>
            <a:outerShdw dist="35921" dir="2700000" algn="ctr" rotWithShape="0">
              <a:srgbClr val="000000">
                <a:alpha val="74997"/>
              </a:srgbClr>
            </a:outerShdw>
          </a:effectLst>
        </p:spPr>
        <p:txBody>
          <a:bodyPr vert="horz" wrap="square" lIns="45720" tIns="45720" rIns="45720" bIns="45720" numCol="1" anchor="t" anchorCtr="0" compatLnSpc="1">
            <a:prstTxWarp prst="textNoShape">
              <a:avLst/>
            </a:prstTxWarp>
          </a:bodyPr>
          <a:lstStyle>
            <a:lvl1pPr marL="9525" indent="-9525" algn="ctr">
              <a:defRPr sz="7200" b="1">
                <a:solidFill>
                  <a:srgbClr val="FFFFFF"/>
                </a:solidFill>
                <a:effectLst>
                  <a:glow rad="228600">
                    <a:srgbClr val="000000"/>
                  </a:glow>
                </a:effectLst>
                <a:latin typeface="+mj-lt"/>
                <a:ea typeface="+mj-ea"/>
                <a:cs typeface="+mj-cs"/>
                <a:sym typeface="Arial" pitchFamily="34" charset="0"/>
              </a:defRPr>
            </a:lvl1pPr>
            <a:lvl2pPr algn="ctr">
              <a:defRPr sz="4000" b="1">
                <a:solidFill>
                  <a:srgbClr val="FFFFFF"/>
                </a:solidFill>
                <a:effectLst>
                  <a:outerShdw blurRad="38100" dist="38100" dir="2700000" algn="tl">
                    <a:srgbClr val="A7A7A7"/>
                  </a:outerShdw>
                </a:effectLst>
                <a:latin typeface="Arial" pitchFamily="34" charset="0"/>
                <a:cs typeface="Arial" pitchFamily="34" charset="0"/>
                <a:sym typeface="Arial" pitchFamily="34" charset="0"/>
              </a:defRPr>
            </a:lvl2pPr>
            <a:lvl3pPr algn="ctr">
              <a:defRPr sz="4000" b="1">
                <a:solidFill>
                  <a:srgbClr val="FFFFFF"/>
                </a:solidFill>
                <a:effectLst>
                  <a:outerShdw blurRad="38100" dist="38100" dir="2700000" algn="tl">
                    <a:srgbClr val="A7A7A7"/>
                  </a:outerShdw>
                </a:effectLst>
                <a:latin typeface="Arial" pitchFamily="34" charset="0"/>
                <a:cs typeface="Arial" pitchFamily="34" charset="0"/>
                <a:sym typeface="Arial" pitchFamily="34" charset="0"/>
              </a:defRPr>
            </a:lvl3pPr>
            <a:lvl4pPr algn="ctr">
              <a:defRPr sz="4000" b="1">
                <a:solidFill>
                  <a:srgbClr val="FFFFFF"/>
                </a:solidFill>
                <a:effectLst>
                  <a:outerShdw blurRad="38100" dist="38100" dir="2700000" algn="tl">
                    <a:srgbClr val="A7A7A7"/>
                  </a:outerShdw>
                </a:effectLst>
                <a:latin typeface="Arial" pitchFamily="34" charset="0"/>
                <a:cs typeface="Arial" pitchFamily="34" charset="0"/>
                <a:sym typeface="Arial" pitchFamily="34" charset="0"/>
              </a:defRPr>
            </a:lvl4pPr>
            <a:lvl5pPr algn="ctr">
              <a:defRPr sz="4000" b="1">
                <a:solidFill>
                  <a:srgbClr val="FFFFFF"/>
                </a:solidFill>
                <a:effectLst>
                  <a:outerShdw blurRad="38100" dist="38100" dir="2700000" algn="tl">
                    <a:srgbClr val="A7A7A7"/>
                  </a:outerShdw>
                </a:effectLst>
                <a:latin typeface="Arial" pitchFamily="34" charset="0"/>
                <a:cs typeface="Arial" pitchFamily="34" charset="0"/>
                <a:sym typeface="Arial" pitchFamily="34" charset="0"/>
              </a:defRPr>
            </a:lvl5pPr>
            <a:lvl6pPr marL="457200" algn="ctr" rtl="0" fontAlgn="base" hangingPunct="0">
              <a:spcBef>
                <a:spcPct val="0"/>
              </a:spcBef>
              <a:spcAft>
                <a:spcPct val="0"/>
              </a:spcAft>
              <a:defRPr sz="4000" b="1">
                <a:solidFill>
                  <a:srgbClr val="FFFFFF"/>
                </a:solidFill>
                <a:effectLst>
                  <a:outerShdw blurRad="38100" dist="38100" dir="2700000" algn="tl">
                    <a:srgbClr val="A7A7A7"/>
                  </a:outerShdw>
                </a:effectLst>
                <a:latin typeface="Arial" pitchFamily="34" charset="0"/>
                <a:cs typeface="Arial" pitchFamily="34" charset="0"/>
                <a:sym typeface="Arial" pitchFamily="34" charset="0"/>
              </a:defRPr>
            </a:lvl6pPr>
            <a:lvl7pPr marL="914400" algn="ctr" rtl="0" fontAlgn="base" hangingPunct="0">
              <a:spcBef>
                <a:spcPct val="0"/>
              </a:spcBef>
              <a:spcAft>
                <a:spcPct val="0"/>
              </a:spcAft>
              <a:defRPr sz="4000" b="1">
                <a:solidFill>
                  <a:srgbClr val="FFFFFF"/>
                </a:solidFill>
                <a:effectLst>
                  <a:outerShdw blurRad="38100" dist="38100" dir="2700000" algn="tl">
                    <a:srgbClr val="A7A7A7"/>
                  </a:outerShdw>
                </a:effectLst>
                <a:latin typeface="Arial" pitchFamily="34" charset="0"/>
                <a:cs typeface="Arial" pitchFamily="34" charset="0"/>
                <a:sym typeface="Arial" pitchFamily="34" charset="0"/>
              </a:defRPr>
            </a:lvl7pPr>
            <a:lvl8pPr marL="1371600" algn="ctr" rtl="0" fontAlgn="base" hangingPunct="0">
              <a:spcBef>
                <a:spcPct val="0"/>
              </a:spcBef>
              <a:spcAft>
                <a:spcPct val="0"/>
              </a:spcAft>
              <a:defRPr sz="4000" b="1">
                <a:solidFill>
                  <a:srgbClr val="FFFFFF"/>
                </a:solidFill>
                <a:effectLst>
                  <a:outerShdw blurRad="38100" dist="38100" dir="2700000" algn="tl">
                    <a:srgbClr val="A7A7A7"/>
                  </a:outerShdw>
                </a:effectLst>
                <a:latin typeface="Arial" pitchFamily="34" charset="0"/>
                <a:cs typeface="Arial" pitchFamily="34" charset="0"/>
                <a:sym typeface="Arial" pitchFamily="34" charset="0"/>
              </a:defRPr>
            </a:lvl8pPr>
            <a:lvl9pPr marL="1828800" algn="ctr" rtl="0" fontAlgn="base" hangingPunct="0">
              <a:spcBef>
                <a:spcPct val="0"/>
              </a:spcBef>
              <a:spcAft>
                <a:spcPct val="0"/>
              </a:spcAft>
              <a:defRPr sz="4000" b="1">
                <a:solidFill>
                  <a:srgbClr val="FFFFFF"/>
                </a:solidFill>
                <a:effectLst>
                  <a:outerShdw blurRad="38100" dist="38100" dir="2700000" algn="tl">
                    <a:srgbClr val="A7A7A7"/>
                  </a:outerShdw>
                </a:effectLst>
                <a:latin typeface="Arial" pitchFamily="34" charset="0"/>
                <a:cs typeface="Arial" pitchFamily="34" charset="0"/>
                <a:sym typeface="Arial" pitchFamily="34" charset="0"/>
              </a:defRPr>
            </a:lvl9pPr>
          </a:lstStyle>
          <a:p>
            <a:pPr marL="9525" marR="0" lvl="0" indent="-9525" algn="r" defTabSz="914400" rtl="0" eaLnBrk="1" fontAlgn="base" latinLnBrk="0" hangingPunct="0">
              <a:lnSpc>
                <a:spcPct val="100000"/>
              </a:lnSpc>
              <a:spcBef>
                <a:spcPct val="0"/>
              </a:spcBef>
              <a:spcAft>
                <a:spcPct val="0"/>
              </a:spcAft>
              <a:buClrTx/>
              <a:buSzTx/>
              <a:buFontTx/>
              <a:buNone/>
              <a:tabLst/>
              <a:defRPr/>
            </a:pPr>
            <a:r>
              <a:rPr kumimoji="0" lang="ar-JO" sz="6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sym typeface="Arial" pitchFamily="34" charset="0"/>
              </a:rPr>
              <a:t>حبقوق ٣</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ppt_x"/>
                                          </p:val>
                                        </p:tav>
                                        <p:tav tm="100000">
                                          <p:val>
                                            <p:strVal val="#ppt_x"/>
                                          </p:val>
                                        </p:tav>
                                      </p:tavLst>
                                    </p:anim>
                                    <p:anim calcmode="lin" valueType="num">
                                      <p:cBhvr additive="base">
                                        <p:cTn id="8" dur="500" fill="hold"/>
                                        <p:tgtEl>
                                          <p:spTgt spid="552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79835" y="1536174"/>
            <a:ext cx="9144000" cy="5262979"/>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وضع كورش جزءً من جيشه عند النقطة التي يدخل فيها النهر إلى المدينة، وجزءً آخر في الجزء الخلفي من المكان الذي ينبع منه، مع أوامر بالزحف إلى المدينة عند مجرى النهر، في أقرب وقت لأن المياه أصبحت ضحلة بدرجة كافية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ثم انطلق بنفسه مع الجزء غير الحربي من مضيفه، وصنع المكان الذي حفرت فيه نيتوكريس حوض النهر، حيث فعل بالضبط ما فعله سابقاً: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حول نهر الفرات عبر قناة إلى الحوض</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والذي كان ثم مستنقع غرق فيه النهر لدرجة أن السرير الطبيعي للجدول أصبح قابلاً للبقاء</a:t>
            </a:r>
            <a:r>
              <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عندئذٍ دخل الفرس الذين تُركوا لهذا الغرض في بابل على ضفة النهر، المجرى الذي غرق الآن حتى وصلوا في منتصف الطريق تقريباً فوق فخذ الرجل، وبالتالي دخلوا المدينة</a:t>
            </a:r>
            <a:endParaRPr kumimoji="0" lang="en-US"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5046" name="TextBox 5"/>
          <p:cNvSpPr txBox="1">
            <a:spLocks noChangeArrowheads="1"/>
          </p:cNvSpPr>
          <p:nvPr/>
        </p:nvSpPr>
        <p:spPr bwMode="auto">
          <a:xfrm>
            <a:off x="1100137" y="514350"/>
            <a:ext cx="5491731" cy="400110"/>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حروب الفرس 1.191 (430 ق.م)</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09600"/>
          </a:xfrm>
        </p:spPr>
        <p:txBody>
          <a:bodyPr/>
          <a:lstStyle/>
          <a:p>
            <a:pPr>
              <a:defRPr/>
            </a:pPr>
            <a:r>
              <a:rPr lang="ar-JO" sz="36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سقوط بابل (هيرودوت)</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2" name="TextBox 13"/>
          <p:cNvSpPr txBox="1">
            <a:spLocks noChangeArrowheads="1"/>
          </p:cNvSpPr>
          <p:nvPr/>
        </p:nvSpPr>
        <p:spPr bwMode="auto">
          <a:xfrm>
            <a:off x="77788" y="1124744"/>
            <a:ext cx="8915400" cy="550920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 كان البابليون على علم بما كان يدور لدى كورش، أو لو لاحظوا خطرهم لما سمحوا للفرس بدخول المدينة، لكنهم كانوا سيدمرونهم تماماً؛ لأنهم كانوا سيغلقون جميع بوابات الشوارع التي على النهر ويركبوا على الجدران على جانبي النهر ، مما كان من شأنه أن يوقع العدو في فخ. ولكن ،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كما كان ، جاء الفرس عليهم على حين غرة وأخذوا المدينة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بسبب الحجم الهائل للمكان ، فإن سكان الأجزاء المركزية (كما أعلن سكان بابل) بعد فترة طويلة من أخذ الأجزاء الخارجية من المدينة ، لم يعرفوا شيئًا عما حدث ،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لكنهم كانوا يشاركون في مهرجان</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استمروا في الرقص والاستمتاع حتى علموا بالقبض على بابل</a:t>
            </a:r>
            <a:endParaRPr kumimoji="0" lang="en-US" altLang="ja-JP"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حروب الفرس 1.191 (430 ق.م)</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85800"/>
          </a:xfrm>
        </p:spPr>
        <p:txBody>
          <a:bodyPr/>
          <a:lstStyle/>
          <a:p>
            <a:pPr>
              <a:defRPr/>
            </a:pPr>
            <a:r>
              <a:rPr lang="ar-JO" sz="3600" dirty="0">
                <a:effectLst>
                  <a:outerShdw blurRad="38100" dist="38100" dir="2700000" algn="tl">
                    <a:srgbClr val="000000"/>
                  </a:outerShdw>
                </a:effectLst>
                <a:ea typeface="ＭＳ Ｐゴシック" charset="0"/>
              </a:rPr>
              <a:t>سقوط بابل (هيرودوت)</a:t>
            </a:r>
            <a:endParaRPr lang="en-US" dirty="0">
              <a:effectLst>
                <a:outerShdw blurRad="38100" dist="38100" dir="2700000" algn="tl">
                  <a:srgbClr val="000000"/>
                </a:outerShdw>
              </a:effectLst>
              <a:ea typeface="ＭＳ Ｐゴシック" charset="0"/>
            </a:endParaRPr>
          </a:p>
        </p:txBody>
      </p:sp>
      <p:sp>
        <p:nvSpPr>
          <p:cNvPr id="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a:xfrm>
            <a:off x="381000" y="762000"/>
            <a:ext cx="8153400" cy="1143000"/>
          </a:xfrm>
        </p:spPr>
        <p:txBody>
          <a:bodyPr/>
          <a:lstStyle/>
          <a:p>
            <a:r>
              <a:rPr lang="ar-JO" sz="3600" b="1" dirty="0">
                <a:latin typeface="Arial" panose="020B0604020202020204" pitchFamily="34" charset="0"/>
                <a:ea typeface="ＭＳ Ｐゴシック" charset="0"/>
                <a:cs typeface="Arial" panose="020B0604020202020204" pitchFamily="34" charset="0"/>
              </a:rPr>
              <a:t>ماذا نستطيع أن نتعلم من بابل؟</a:t>
            </a:r>
            <a:endParaRPr lang="en-US" sz="3600" b="1" dirty="0">
              <a:latin typeface="Arial" panose="020B0604020202020204" pitchFamily="34" charset="0"/>
              <a:ea typeface="ＭＳ Ｐゴシック" charset="0"/>
              <a:cs typeface="Arial" panose="020B0604020202020204" pitchFamily="34" charset="0"/>
            </a:endParaRPr>
          </a:p>
        </p:txBody>
      </p:sp>
      <p:sp>
        <p:nvSpPr>
          <p:cNvPr id="200706" name="Rectangle 3"/>
          <p:cNvSpPr>
            <a:spLocks noGrp="1" noChangeArrowheads="1"/>
          </p:cNvSpPr>
          <p:nvPr>
            <p:ph type="body" idx="1"/>
          </p:nvPr>
        </p:nvSpPr>
        <p:spPr>
          <a:xfrm>
            <a:off x="381000" y="1981200"/>
            <a:ext cx="8153400" cy="4114800"/>
          </a:xfrm>
        </p:spPr>
        <p:txBody>
          <a:bodyPr/>
          <a:lstStyle/>
          <a:p>
            <a:pPr marL="0" indent="0" algn="r">
              <a:lnSpc>
                <a:spcPct val="90000"/>
              </a:lnSpc>
              <a:buNone/>
            </a:pPr>
            <a:r>
              <a:rPr lang="ar-JO" sz="2800" b="1" dirty="0">
                <a:latin typeface="Arial" panose="020B0604020202020204" pitchFamily="34" charset="0"/>
                <a:ea typeface="ＭＳ Ｐゴシック" charset="0"/>
                <a:cs typeface="Arial" panose="020B0604020202020204" pitchFamily="34" charset="0"/>
              </a:rPr>
              <a:t>أ) الأصنام بلا فائدة</a:t>
            </a:r>
            <a:endParaRPr lang="en-US" sz="2800" b="1" dirty="0">
              <a:latin typeface="Arial" panose="020B0604020202020204" pitchFamily="34" charset="0"/>
              <a:ea typeface="ＭＳ Ｐゴシック" charset="0"/>
              <a:cs typeface="Arial" panose="020B0604020202020204" pitchFamily="34" charset="0"/>
            </a:endParaRPr>
          </a:p>
          <a:p>
            <a:pPr marL="0" indent="0" algn="r">
              <a:lnSpc>
                <a:spcPct val="90000"/>
              </a:lnSpc>
              <a:buNone/>
            </a:pPr>
            <a:r>
              <a:rPr lang="ar-JO" sz="2800" b="1" dirty="0">
                <a:latin typeface="Arial" panose="020B0604020202020204" pitchFamily="34" charset="0"/>
                <a:ea typeface="ＭＳ Ｐゴシック" charset="0"/>
                <a:cs typeface="Arial" panose="020B0604020202020204" pitchFamily="34" charset="0"/>
              </a:rPr>
              <a:t>ب) الثراء والمادية لا يدومان</a:t>
            </a:r>
            <a:endParaRPr lang="en-US" sz="2800" b="1" dirty="0">
              <a:latin typeface="Arial" panose="020B0604020202020204" pitchFamily="34" charset="0"/>
              <a:ea typeface="ＭＳ Ｐゴシック" charset="0"/>
              <a:cs typeface="Arial" panose="020B0604020202020204" pitchFamily="34" charset="0"/>
            </a:endParaRPr>
          </a:p>
          <a:p>
            <a:pPr marL="0" indent="0" algn="r">
              <a:lnSpc>
                <a:spcPct val="90000"/>
              </a:lnSpc>
              <a:buNone/>
            </a:pPr>
            <a:r>
              <a:rPr lang="ar-JO" sz="2800" b="1" dirty="0">
                <a:latin typeface="Arial" panose="020B0604020202020204" pitchFamily="34" charset="0"/>
                <a:ea typeface="ＭＳ Ｐゴシック" charset="0"/>
                <a:cs typeface="Arial" panose="020B0604020202020204" pitchFamily="34" charset="0"/>
              </a:rPr>
              <a:t>ت) تجنب تأثيرات بابل الموجودة اليوم: الشكليات الدينية، التقاليد </a:t>
            </a:r>
          </a:p>
          <a:p>
            <a:pPr marL="0" indent="0" algn="r">
              <a:lnSpc>
                <a:spcPct val="90000"/>
              </a:lnSpc>
              <a:buNone/>
            </a:pPr>
            <a:r>
              <a:rPr lang="ar-JO" sz="2800" b="1" dirty="0">
                <a:latin typeface="Arial" panose="020B0604020202020204" pitchFamily="34" charset="0"/>
                <a:ea typeface="ＭＳ Ｐゴシック" charset="0"/>
                <a:cs typeface="Arial" panose="020B0604020202020204" pitchFamily="34" charset="0"/>
              </a:rPr>
              <a:t>    الكاثوليكية ... الخ </a:t>
            </a:r>
            <a:endParaRPr lang="en-US" sz="2800" b="1" dirty="0">
              <a:latin typeface="Arial" panose="020B0604020202020204" pitchFamily="34" charset="0"/>
              <a:ea typeface="ＭＳ Ｐゴシック" charset="0"/>
              <a:cs typeface="Arial" panose="020B0604020202020204" pitchFamily="34" charset="0"/>
            </a:endParaRPr>
          </a:p>
          <a:p>
            <a:pPr marL="0" indent="0" algn="r">
              <a:lnSpc>
                <a:spcPct val="90000"/>
              </a:lnSpc>
              <a:buNone/>
            </a:pPr>
            <a:r>
              <a:rPr lang="ar-JO" sz="2800" b="1" dirty="0">
                <a:latin typeface="Arial" panose="020B0604020202020204" pitchFamily="34" charset="0"/>
                <a:ea typeface="ＭＳ Ｐゴシック" charset="0"/>
                <a:cs typeface="Arial" panose="020B0604020202020204" pitchFamily="34" charset="0"/>
              </a:rPr>
              <a:t>ث) تجنب بابل المستقبلية</a:t>
            </a:r>
            <a:endParaRPr lang="en-US" sz="2800" b="1" dirty="0">
              <a:latin typeface="Arial" panose="020B0604020202020204" pitchFamily="34" charset="0"/>
              <a:ea typeface="ＭＳ Ｐゴシック" charset="0"/>
              <a:cs typeface="Arial" panose="020B0604020202020204" pitchFamily="34" charset="0"/>
            </a:endParaRPr>
          </a:p>
          <a:p>
            <a:pPr marL="0" indent="0" algn="r">
              <a:lnSpc>
                <a:spcPct val="90000"/>
              </a:lnSpc>
              <a:buNone/>
            </a:pPr>
            <a:r>
              <a:rPr lang="ar-JO" sz="2800" b="1" dirty="0">
                <a:latin typeface="Arial" panose="020B0604020202020204" pitchFamily="34" charset="0"/>
                <a:ea typeface="ＭＳ Ｐゴシック" charset="0"/>
                <a:cs typeface="Arial" panose="020B0604020202020204" pitchFamily="34" charset="0"/>
              </a:rPr>
              <a:t>ج) إعطاء الفرصة للناس حتى يفشلوا قد يكون أفضل طريقه لرؤيتهم </a:t>
            </a:r>
          </a:p>
          <a:p>
            <a:pPr marL="0" indent="0" algn="r">
              <a:lnSpc>
                <a:spcPct val="90000"/>
              </a:lnSpc>
              <a:buNone/>
            </a:pPr>
            <a:r>
              <a:rPr lang="ar-JO" sz="2800" b="1" dirty="0">
                <a:latin typeface="Arial" panose="020B0604020202020204" pitchFamily="34" charset="0"/>
                <a:ea typeface="ＭＳ Ｐゴシック" charset="0"/>
                <a:cs typeface="Arial" panose="020B0604020202020204" pitchFamily="34" charset="0"/>
              </a:rPr>
              <a:t>     ينجحون</a:t>
            </a:r>
            <a:endParaRPr lang="en-US" sz="2800" b="1" dirty="0">
              <a:latin typeface="Arial" panose="020B0604020202020204" pitchFamily="34" charset="0"/>
              <a:ea typeface="ＭＳ Ｐゴシック" charset="0"/>
              <a:cs typeface="Arial" panose="020B0604020202020204" pitchFamily="34" charset="0"/>
            </a:endParaRPr>
          </a:p>
          <a:p>
            <a:pPr marL="457200" lvl="1" indent="0" algn="r">
              <a:lnSpc>
                <a:spcPct val="90000"/>
              </a:lnSpc>
              <a:buNone/>
            </a:pPr>
            <a:r>
              <a:rPr lang="ar-JO" sz="2400" b="1" dirty="0">
                <a:latin typeface="Arial" panose="020B0604020202020204" pitchFamily="34" charset="0"/>
                <a:ea typeface="ＭＳ Ｐゴシック" charset="0"/>
                <a:cs typeface="Arial" panose="020B0604020202020204" pitchFamily="34" charset="0"/>
              </a:rPr>
              <a:t>1. إن إجبار الله يهوذا على الدخول إلى أكثر البلاد وثنية قد شفى شعبه من  </a:t>
            </a:r>
          </a:p>
          <a:p>
            <a:pPr marL="457200" lvl="1" indent="0" algn="r">
              <a:lnSpc>
                <a:spcPct val="90000"/>
              </a:lnSpc>
              <a:buNone/>
            </a:pPr>
            <a:r>
              <a:rPr lang="ar-JO" sz="2400" b="1" dirty="0">
                <a:latin typeface="Arial" panose="020B0604020202020204" pitchFamily="34" charset="0"/>
                <a:ea typeface="ＭＳ Ｐゴシック" charset="0"/>
                <a:cs typeface="Arial" panose="020B0604020202020204" pitchFamily="34" charset="0"/>
              </a:rPr>
              <a:t>    وثنيتهم.</a:t>
            </a:r>
            <a:endParaRPr lang="en-US" altLang="ja-JP" sz="2400" b="1" dirty="0">
              <a:latin typeface="Arial" panose="020B0604020202020204" pitchFamily="34" charset="0"/>
              <a:ea typeface="ＭＳ Ｐゴシック" charset="0"/>
              <a:cs typeface="Arial" panose="020B0604020202020204" pitchFamily="34" charset="0"/>
            </a:endParaRPr>
          </a:p>
          <a:p>
            <a:pPr marL="457200" lvl="1" indent="0" algn="r">
              <a:lnSpc>
                <a:spcPct val="90000"/>
              </a:lnSpc>
              <a:buNone/>
            </a:pPr>
            <a:r>
              <a:rPr lang="ar-JO" sz="2400" b="1" dirty="0">
                <a:latin typeface="Arial" panose="020B0604020202020204" pitchFamily="34" charset="0"/>
                <a:ea typeface="ＭＳ Ｐゴシック" charset="0"/>
                <a:cs typeface="Arial" panose="020B0604020202020204" pitchFamily="34" charset="0"/>
              </a:rPr>
              <a:t>2. كن في العالم بدلاً من أن تكون متنسكاً</a:t>
            </a:r>
            <a:endParaRPr lang="en-US" sz="2400" b="1" dirty="0">
              <a:latin typeface="Arial" panose="020B0604020202020204" pitchFamily="34" charset="0"/>
              <a:ea typeface="ＭＳ Ｐゴシック" charset="0"/>
              <a:cs typeface="Arial" panose="020B0604020202020204" pitchFamily="34" charset="0"/>
            </a:endParaRPr>
          </a:p>
        </p:txBody>
      </p:sp>
      <p:sp>
        <p:nvSpPr>
          <p:cNvPr id="200708" name="Text Box 5"/>
          <p:cNvSpPr txBox="1">
            <a:spLocks noChangeArrowheads="1"/>
          </p:cNvSpPr>
          <p:nvPr/>
        </p:nvSpPr>
        <p:spPr bwMode="auto">
          <a:xfrm>
            <a:off x="9343339" y="1524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000000"/>
                </a:solidFill>
                <a:latin typeface="Arial" panose="020B0604020202020204" pitchFamily="34" charset="0"/>
                <a:cs typeface="Arial" panose="020B0604020202020204" pitchFamily="34" charset="0"/>
              </a:rPr>
              <a:t>144</a:t>
            </a:r>
            <a:endParaRPr lang="en-US" b="1" dirty="0">
              <a:solidFill>
                <a:srgbClr val="00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AFE4B8A-2648-5A25-133B-58EE2801C7C7}"/>
              </a:ext>
            </a:extLst>
          </p:cNvPr>
          <p:cNvSpPr/>
          <p:nvPr/>
        </p:nvSpPr>
        <p:spPr bwMode="auto">
          <a:xfrm>
            <a:off x="5364088" y="188640"/>
            <a:ext cx="2664296" cy="584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u="none" strike="noStrike" cap="none" normalizeH="0" baseline="0" dirty="0">
                <a:ln>
                  <a:noFill/>
                </a:ln>
                <a:solidFill>
                  <a:schemeClr val="accent6">
                    <a:lumMod val="75000"/>
                  </a:schemeClr>
                </a:solidFill>
                <a:effectLst/>
                <a:latin typeface="Arial" panose="020B0604020202020204" pitchFamily="34" charset="0"/>
                <a:cs typeface="Arial" panose="020B0604020202020204" pitchFamily="34" charset="0"/>
              </a:rPr>
              <a:t>بابل ونحن</a:t>
            </a:r>
            <a:endParaRPr kumimoji="0" lang="en-US" sz="4000" b="1" u="none" strike="noStrike" cap="none" normalizeH="0" baseline="0" dirty="0">
              <a:ln>
                <a:noFill/>
              </a:ln>
              <a:solidFill>
                <a:schemeClr val="accent6">
                  <a:lumMod val="75000"/>
                </a:schemeClr>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628795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8" descr="Hab 3 Garden of Eden.jpg"/>
          <p:cNvPicPr>
            <a:picLocks noChangeAspect="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0" name="Text Box 4"/>
          <p:cNvSpPr txBox="1">
            <a:spLocks noChangeArrowheads="1"/>
          </p:cNvSpPr>
          <p:nvPr/>
        </p:nvSpPr>
        <p:spPr bwMode="auto">
          <a:xfrm>
            <a:off x="228600" y="1371600"/>
            <a:ext cx="8686800" cy="461665"/>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kumimoji="1" lang="ar-JO" altLang="ja-JP" b="1" dirty="0">
                <a:solidFill>
                  <a:srgbClr val="FFFFFF"/>
                </a:solidFill>
                <a:effectLst>
                  <a:glow rad="228600">
                    <a:srgbClr val="000000"/>
                  </a:glow>
                </a:effectLst>
                <a:latin typeface="Arial" panose="020B0604020202020204" pitchFamily="34" charset="0"/>
                <a:cs typeface="Arial" panose="020B0604020202020204" pitchFamily="34" charset="0"/>
              </a:rPr>
              <a:t>الشرير محكوم عليه بالفشل لكن البار يتكل على وعود الله</a:t>
            </a:r>
            <a:r>
              <a:rPr kumimoji="1" lang="en-US" altLang="ja-JP" b="1" dirty="0">
                <a:solidFill>
                  <a:srgbClr val="FFFFFF"/>
                </a:solidFill>
                <a:effectLst>
                  <a:glow rad="228600">
                    <a:srgbClr val="000000"/>
                  </a:glow>
                </a:effectLst>
                <a:latin typeface="Arial" panose="020B0604020202020204" pitchFamily="34" charset="0"/>
                <a:cs typeface="Arial" panose="020B0604020202020204" pitchFamily="34" charset="0"/>
              </a:rPr>
              <a:t> </a:t>
            </a:r>
          </a:p>
        </p:txBody>
      </p:sp>
      <p:sp>
        <p:nvSpPr>
          <p:cNvPr id="24582" name="Text Box 6"/>
          <p:cNvSpPr txBox="1">
            <a:spLocks noChangeArrowheads="1"/>
          </p:cNvSpPr>
          <p:nvPr/>
        </p:nvSpPr>
        <p:spPr bwMode="auto">
          <a:xfrm>
            <a:off x="152400" y="6232525"/>
            <a:ext cx="8763000" cy="400110"/>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ar-JO" altLang="ja-JP" sz="2000" b="1" dirty="0">
                <a:solidFill>
                  <a:srgbClr val="FFFFFF"/>
                </a:solidFill>
                <a:effectLst>
                  <a:glow rad="228600">
                    <a:srgbClr val="000000"/>
                  </a:glow>
                </a:effectLst>
                <a:latin typeface="Arial" panose="020B0604020202020204" pitchFamily="34" charset="0"/>
                <a:cs typeface="Arial" panose="020B0604020202020204" pitchFamily="34" charset="0"/>
              </a:rPr>
              <a:t>أما البار فبإيمانه يحيا (الآية المفتاحية حبقوق 2: 4)</a:t>
            </a:r>
            <a:endParaRPr kumimoji="1" lang="en-US" altLang="ja-JP" sz="2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4583" name="Rectangle 7"/>
          <p:cNvSpPr>
            <a:spLocks noGrp="1" noChangeArrowheads="1"/>
          </p:cNvSpPr>
          <p:nvPr>
            <p:ph type="title" idx="4294967295"/>
          </p:nvPr>
        </p:nvSpPr>
        <p:spPr>
          <a:xfrm>
            <a:off x="457200" y="274638"/>
            <a:ext cx="7931150" cy="868362"/>
          </a:xfrm>
          <a:solidFill>
            <a:srgbClr val="000000"/>
          </a:solidFill>
          <a:ln>
            <a:solidFill>
              <a:schemeClr val="tx1"/>
            </a:solidFill>
          </a:ln>
        </p:spPr>
        <p:txBody>
          <a:bodyPr/>
          <a:lstStyle/>
          <a:p>
            <a:pPr eaLnBrk="1" hangingPunct="1">
              <a:defRPr/>
            </a:pPr>
            <a:r>
              <a:rPr kumimoji="1" lang="ar-JO" altLang="ja-JP" dirty="0">
                <a:effectLst>
                  <a:outerShdw blurRad="38100" dist="38100" dir="2700000" algn="tl">
                    <a:srgbClr val="8C0000"/>
                  </a:outerShdw>
                </a:effectLst>
                <a:ea typeface="ＭＳ Ｐゴシック" charset="0"/>
              </a:rPr>
              <a:t>ماذا أفعل؟</a:t>
            </a:r>
            <a:endParaRPr kumimoji="1" lang="en-US" altLang="ja-JP" dirty="0">
              <a:effectLst>
                <a:outerShdw blurRad="38100" dist="38100" dir="2700000" algn="tl">
                  <a:srgbClr val="8C0000"/>
                </a:outerShdw>
              </a:effectLst>
              <a:ea typeface="ＭＳ Ｐゴシック" charset="0"/>
            </a:endParaRPr>
          </a:p>
        </p:txBody>
      </p:sp>
      <p:pic>
        <p:nvPicPr>
          <p:cNvPr id="124933" name="Picture 4" descr="Habakkuk-Front-Cov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713" y="6959600"/>
            <a:ext cx="2514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2730946" y="2057400"/>
            <a:ext cx="6305550" cy="1200329"/>
          </a:xfrm>
          <a:prstGeom prst="rect">
            <a:avLst/>
          </a:prstGeom>
          <a:noFill/>
          <a:ln w="9525">
            <a:noFill/>
            <a:miter lim="800000"/>
            <a:headEnd/>
            <a:tailEnd/>
          </a:ln>
        </p:spPr>
        <p:txBody>
          <a:bodyPr wrap="square">
            <a:spAutoFit/>
          </a:bodyPr>
          <a:lstStyle>
            <a:lvl1pPr marL="457200" indent="-457200">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indent="0" algn="r" eaLnBrk="1" hangingPunct="1">
              <a:defRPr/>
            </a:pPr>
            <a:r>
              <a:rPr kumimoji="1" lang="ar-JO" altLang="ja-JP" b="1" dirty="0">
                <a:solidFill>
                  <a:srgbClr val="FFFFFF"/>
                </a:solidFill>
                <a:effectLst>
                  <a:glow rad="228600">
                    <a:srgbClr val="000000"/>
                  </a:glow>
                </a:effectLst>
                <a:latin typeface="Arial" panose="020B0604020202020204" pitchFamily="34" charset="0"/>
                <a:cs typeface="Arial" panose="020B0604020202020204" pitchFamily="34" charset="0"/>
              </a:rPr>
              <a:t>1. هل تستمر بعمل الشيء الصحيح بغض النظر عما يحدث؟</a:t>
            </a:r>
            <a:endParaRPr kumimoji="1" lang="en-US" altLang="ja-JP" b="1" dirty="0">
              <a:solidFill>
                <a:srgbClr val="FFFFFF"/>
              </a:solidFill>
              <a:effectLst>
                <a:glow rad="228600">
                  <a:srgbClr val="000000"/>
                </a:glow>
              </a:effectLst>
              <a:latin typeface="Arial" panose="020B0604020202020204" pitchFamily="34" charset="0"/>
              <a:cs typeface="Arial" panose="020B0604020202020204" pitchFamily="34" charset="0"/>
            </a:endParaRPr>
          </a:p>
          <a:p>
            <a:pPr eaLnBrk="1" hangingPunct="1">
              <a:buFont typeface="Tahoma" charset="0"/>
              <a:buAutoNum type="arabicPeriod"/>
              <a:defRPr/>
            </a:pPr>
            <a:endParaRPr kumimoji="1" lang="en-US" altLang="ja-JP" b="1" dirty="0">
              <a:solidFill>
                <a:srgbClr val="FFFFFF"/>
              </a:solidFill>
              <a:effectLst>
                <a:glow rad="228600">
                  <a:srgbClr val="000000"/>
                </a:glow>
              </a:effectLst>
              <a:latin typeface="Arial" panose="020B0604020202020204" pitchFamily="34" charset="0"/>
              <a:cs typeface="Arial" panose="020B0604020202020204" pitchFamily="34" charset="0"/>
            </a:endParaRPr>
          </a:p>
          <a:p>
            <a:pPr marL="0" indent="0" algn="r" eaLnBrk="1" hangingPunct="1">
              <a:defRPr/>
            </a:pPr>
            <a:r>
              <a:rPr kumimoji="1" lang="ar-JO" altLang="ja-JP" b="1" dirty="0">
                <a:solidFill>
                  <a:srgbClr val="FFFFFF"/>
                </a:solidFill>
                <a:effectLst>
                  <a:glow rad="228600">
                    <a:srgbClr val="000000"/>
                  </a:glow>
                </a:effectLst>
                <a:latin typeface="Arial" panose="020B0604020202020204" pitchFamily="34" charset="0"/>
                <a:cs typeface="Arial" panose="020B0604020202020204" pitchFamily="34" charset="0"/>
              </a:rPr>
              <a:t>2. هل تثق بالله بغض النظر عن حيرة حياتك؟</a:t>
            </a:r>
            <a:endParaRPr kumimoji="1" lang="en-US" altLang="ja-JP"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7" name="Text Box 4"/>
          <p:cNvSpPr txBox="1">
            <a:spLocks noChangeArrowheads="1"/>
          </p:cNvSpPr>
          <p:nvPr/>
        </p:nvSpPr>
        <p:spPr bwMode="auto">
          <a:xfrm>
            <a:off x="2788096" y="4191000"/>
            <a:ext cx="6248400" cy="1200329"/>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kumimoji="1" lang="ar-JO" altLang="ja-JP" b="1" dirty="0">
                <a:solidFill>
                  <a:srgbClr val="FFFFFF"/>
                </a:solidFill>
                <a:effectLst>
                  <a:glow rad="228600">
                    <a:srgbClr val="000000"/>
                  </a:glow>
                </a:effectLst>
                <a:latin typeface="Arial" panose="020B0604020202020204" pitchFamily="34" charset="0"/>
                <a:ea typeface="Arial" charset="0"/>
                <a:cs typeface="Arial" panose="020B0604020202020204" pitchFamily="34" charset="0"/>
              </a:rPr>
              <a:t>قد تأتي البركات المادية أو لا تأتي إلى حياة البار، لكن الراحة الحقيقية والفرح ستأتي لكل من ينتظر بالإيمان بالرب. الإيمان هو الإنتصار</a:t>
            </a:r>
            <a:endParaRPr kumimoji="1" lang="en-US" altLang="ja-JP" b="1" dirty="0">
              <a:solidFill>
                <a:srgbClr val="FFFFFF"/>
              </a:solidFill>
              <a:effectLst>
                <a:glow rad="228600">
                  <a:srgbClr val="000000"/>
                </a:glow>
              </a:effectLst>
              <a:latin typeface="Arial" panose="020B0604020202020204" pitchFamily="34" charset="0"/>
              <a:ea typeface="Arial" charset="0"/>
              <a:cs typeface="Arial" panose="020B0604020202020204" pitchFamily="34" charset="0"/>
            </a:endParaRPr>
          </a:p>
        </p:txBody>
      </p:sp>
      <p:pic>
        <p:nvPicPr>
          <p:cNvPr id="124936" name="Picture 8"/>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5750" y="2743200"/>
            <a:ext cx="268605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7"/>
          <p:cNvSpPr txBox="1">
            <a:spLocks noChangeArrowheads="1"/>
          </p:cNvSpPr>
          <p:nvPr/>
        </p:nvSpPr>
        <p:spPr bwMode="auto">
          <a:xfrm>
            <a:off x="8378825" y="1905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400" b="1" dirty="0">
                <a:solidFill>
                  <a:srgbClr val="FFFFFF"/>
                </a:solidFill>
                <a:latin typeface="Arial" panose="020B0604020202020204" pitchFamily="34" charset="0"/>
                <a:ea typeface="ＭＳ Ｐゴシック" pitchFamily="24" charset="-128"/>
                <a:cs typeface="Arial" panose="020B0604020202020204" pitchFamily="34" charset="0"/>
              </a:rPr>
              <a:t>627</a:t>
            </a:r>
            <a:endParaRPr lang="en-US" sz="2400" b="1" dirty="0">
              <a:solidFill>
                <a:srgbClr val="FFFFFF"/>
              </a:solidFill>
              <a:latin typeface="Arial" panose="020B0604020202020204" pitchFamily="34" charset="0"/>
              <a:ea typeface="ＭＳ Ｐゴシック" pitchFamily="24" charset="-128"/>
              <a:cs typeface="Arial" panose="020B0604020202020204" pitchFamily="34" charset="0"/>
            </a:endParaRPr>
          </a:p>
        </p:txBody>
      </p:sp>
    </p:spTree>
    <p:extLst>
      <p:ext uri="{BB962C8B-B14F-4D97-AF65-F5344CB8AC3E}">
        <p14:creationId xmlns:p14="http://schemas.microsoft.com/office/powerpoint/2010/main" val="1141459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p:cTn id="7" dur="500" fill="hold"/>
                                        <p:tgtEl>
                                          <p:spTgt spid="24580"/>
                                        </p:tgtEl>
                                        <p:attrNameLst>
                                          <p:attrName>ppt_w</p:attrName>
                                        </p:attrNameLst>
                                      </p:cBhvr>
                                      <p:tavLst>
                                        <p:tav tm="0">
                                          <p:val>
                                            <p:fltVal val="0"/>
                                          </p:val>
                                        </p:tav>
                                        <p:tav tm="100000">
                                          <p:val>
                                            <p:strVal val="#ppt_w"/>
                                          </p:val>
                                        </p:tav>
                                      </p:tavLst>
                                    </p:anim>
                                    <p:anim calcmode="lin" valueType="num">
                                      <p:cBhvr>
                                        <p:cTn id="8" dur="500" fill="hold"/>
                                        <p:tgtEl>
                                          <p:spTgt spid="2458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4582"/>
                                        </p:tgtEl>
                                        <p:attrNameLst>
                                          <p:attrName>style.visibility</p:attrName>
                                        </p:attrNameLst>
                                      </p:cBhvr>
                                      <p:to>
                                        <p:strVal val="visible"/>
                                      </p:to>
                                    </p:set>
                                    <p:anim calcmode="lin" valueType="num">
                                      <p:cBhvr>
                                        <p:cTn id="12" dur="500" fill="hold"/>
                                        <p:tgtEl>
                                          <p:spTgt spid="24582"/>
                                        </p:tgtEl>
                                        <p:attrNameLst>
                                          <p:attrName>ppt_w</p:attrName>
                                        </p:attrNameLst>
                                      </p:cBhvr>
                                      <p:tavLst>
                                        <p:tav tm="0">
                                          <p:val>
                                            <p:fltVal val="0"/>
                                          </p:val>
                                        </p:tav>
                                        <p:tav tm="100000">
                                          <p:val>
                                            <p:strVal val="#ppt_w"/>
                                          </p:val>
                                        </p:tav>
                                      </p:tavLst>
                                    </p:anim>
                                    <p:anim calcmode="lin" valueType="num">
                                      <p:cBhvr>
                                        <p:cTn id="13" dur="500" fill="hold"/>
                                        <p:tgtEl>
                                          <p:spTgt spid="2458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p:cTn id="18"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 calcmode="lin" valueType="num">
                                      <p:cBhvr>
                                        <p:cTn id="24"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utoUpdateAnimBg="0"/>
      <p:bldP spid="24582" grpId="0" autoUpdateAnimBg="0"/>
      <p:bldP spid="6" grpId="0" build="p" autoUpdateAnimBg="0"/>
      <p:bldP spid="7" grpId="0"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spcBef>
                <a:spcPct val="20000"/>
              </a:spcBef>
              <a:buFontTx/>
              <a:buChar cha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620547" name="Text Box 3"/>
          <p:cNvSpPr txBox="1">
            <a:spLocks noChangeArrowheads="1"/>
          </p:cNvSpPr>
          <p:nvPr/>
        </p:nvSpPr>
        <p:spPr bwMode="auto">
          <a:xfrm>
            <a:off x="179512" y="306388"/>
            <a:ext cx="8812088" cy="478284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600" b="1" dirty="0">
                <a:solidFill>
                  <a:srgbClr val="FFFFFF"/>
                </a:solidFill>
                <a:latin typeface="Arial" panose="020B0604020202020204" pitchFamily="34" charset="0"/>
                <a:cs typeface="Arial" panose="020B0604020202020204" pitchFamily="34" charset="0"/>
              </a:rPr>
              <a:t>اختبار مراجعة عن حبقوق</a:t>
            </a:r>
            <a:endParaRPr lang="en-US" sz="3600" b="1" dirty="0">
              <a:solidFill>
                <a:srgbClr val="FFFFFF"/>
              </a:solidFill>
              <a:latin typeface="Arial" panose="020B0604020202020204" pitchFamily="34" charset="0"/>
              <a:cs typeface="Arial" panose="020B0604020202020204" pitchFamily="34" charset="0"/>
            </a:endParaRPr>
          </a:p>
          <a:p>
            <a:pPr marL="0" indent="0" algn="r" eaLnBrk="1" hangingPunct="1">
              <a:lnSpc>
                <a:spcPct val="90000"/>
              </a:lnSpc>
              <a:spcBef>
                <a:spcPct val="50000"/>
              </a:spcBef>
              <a:defRPr/>
            </a:pPr>
            <a:r>
              <a:rPr lang="ar-JO" sz="3200" b="1" dirty="0">
                <a:solidFill>
                  <a:srgbClr val="FFFFFF"/>
                </a:solidFill>
                <a:latin typeface="Arial" panose="020B0604020202020204" pitchFamily="34" charset="0"/>
                <a:cs typeface="Arial" panose="020B0604020202020204" pitchFamily="34" charset="0"/>
              </a:rPr>
              <a:t>1. يشتكي حبقوق لله عن الظلم وخطية ـــــــــــــــــــــــــ .</a:t>
            </a:r>
            <a:endParaRPr lang="en-US" sz="3200" b="1" dirty="0">
              <a:solidFill>
                <a:srgbClr val="FFFFFF"/>
              </a:solidFill>
              <a:latin typeface="Arial" panose="020B0604020202020204" pitchFamily="34" charset="0"/>
              <a:cs typeface="Arial" panose="020B0604020202020204" pitchFamily="34" charset="0"/>
            </a:endParaRPr>
          </a:p>
          <a:p>
            <a:pPr marL="0" indent="0" algn="r" eaLnBrk="1" hangingPunct="1">
              <a:lnSpc>
                <a:spcPct val="90000"/>
              </a:lnSpc>
              <a:spcBef>
                <a:spcPct val="50000"/>
              </a:spcBef>
              <a:defRPr/>
            </a:pPr>
            <a:r>
              <a:rPr lang="ar-JO" sz="3200" b="1" dirty="0">
                <a:solidFill>
                  <a:srgbClr val="FFFFFF"/>
                </a:solidFill>
                <a:latin typeface="Arial" panose="020B0604020202020204" pitchFamily="34" charset="0"/>
                <a:cs typeface="Arial" panose="020B0604020202020204" pitchFamily="34" charset="0"/>
              </a:rPr>
              <a:t>2. يستجيب حبقوق بخصوص الأخبار أن الله سوف يستخدم </a:t>
            </a:r>
          </a:p>
          <a:p>
            <a:pPr marL="0" indent="0" algn="r" eaLnBrk="1" hangingPunct="1">
              <a:lnSpc>
                <a:spcPct val="90000"/>
              </a:lnSpc>
              <a:spcBef>
                <a:spcPct val="50000"/>
              </a:spcBef>
              <a:defRPr/>
            </a:pPr>
            <a:r>
              <a:rPr lang="ar-JO" sz="3200" b="1" dirty="0">
                <a:solidFill>
                  <a:srgbClr val="FFFFFF"/>
                </a:solidFill>
                <a:latin typeface="Arial" panose="020B0604020202020204" pitchFamily="34" charset="0"/>
                <a:cs typeface="Arial" panose="020B0604020202020204" pitchFamily="34" charset="0"/>
              </a:rPr>
              <a:t>    ـــــــــــــــــــــــ لتأديب شعبه</a:t>
            </a:r>
            <a:endParaRPr lang="en-US" sz="3200" b="1" dirty="0">
              <a:solidFill>
                <a:srgbClr val="FFFFFF"/>
              </a:solidFill>
              <a:latin typeface="Arial" panose="020B0604020202020204" pitchFamily="34" charset="0"/>
              <a:cs typeface="Arial" panose="020B0604020202020204" pitchFamily="34" charset="0"/>
            </a:endParaRPr>
          </a:p>
          <a:p>
            <a:pPr marL="0" indent="0" algn="r" eaLnBrk="1" hangingPunct="1">
              <a:lnSpc>
                <a:spcPct val="90000"/>
              </a:lnSpc>
              <a:spcBef>
                <a:spcPct val="50000"/>
              </a:spcBef>
              <a:defRPr/>
            </a:pPr>
            <a:r>
              <a:rPr lang="ar-JO" sz="3200" b="1" dirty="0">
                <a:solidFill>
                  <a:srgbClr val="FFFFFF"/>
                </a:solidFill>
                <a:latin typeface="Arial" panose="020B0604020202020204" pitchFamily="34" charset="0"/>
                <a:cs typeface="Arial" panose="020B0604020202020204" pitchFamily="34" charset="0"/>
              </a:rPr>
              <a:t>3. ما هي العبارة الرئيسية المقتبسة في العهد الجديد ثلاث مرات؟ </a:t>
            </a:r>
          </a:p>
          <a:p>
            <a:pPr marL="0" indent="0" algn="r" eaLnBrk="1" hangingPunct="1">
              <a:lnSpc>
                <a:spcPct val="90000"/>
              </a:lnSpc>
              <a:spcBef>
                <a:spcPct val="50000"/>
              </a:spcBef>
              <a:defRPr/>
            </a:pPr>
            <a:r>
              <a:rPr lang="ar-JO" sz="3200" b="1" dirty="0">
                <a:solidFill>
                  <a:srgbClr val="FFFFFF"/>
                </a:solidFill>
                <a:latin typeface="Arial" panose="020B0604020202020204" pitchFamily="34" charset="0"/>
                <a:cs typeface="Arial" panose="020B0604020202020204" pitchFamily="34" charset="0"/>
              </a:rPr>
              <a:t>    ـــــــــــــــــــــــــــــــــــــــــــــــــــــــــــــــــــ</a:t>
            </a:r>
            <a:endParaRPr lang="en-US" sz="3200" b="1" dirty="0">
              <a:solidFill>
                <a:srgbClr val="FFFFFF"/>
              </a:solidFill>
              <a:latin typeface="Arial" panose="020B0604020202020204" pitchFamily="34" charset="0"/>
              <a:cs typeface="Arial" panose="020B0604020202020204" pitchFamily="34" charset="0"/>
            </a:endParaRPr>
          </a:p>
          <a:p>
            <a:pPr marL="0" indent="0" algn="r" eaLnBrk="1" hangingPunct="1">
              <a:lnSpc>
                <a:spcPct val="90000"/>
              </a:lnSpc>
              <a:spcBef>
                <a:spcPct val="50000"/>
              </a:spcBef>
              <a:defRPr/>
            </a:pPr>
            <a:r>
              <a:rPr lang="ar-JO" sz="3200" b="1" dirty="0">
                <a:solidFill>
                  <a:srgbClr val="FFFFFF"/>
                </a:solidFill>
                <a:latin typeface="Arial" panose="020B0604020202020204" pitchFamily="34" charset="0"/>
                <a:cs typeface="Arial" panose="020B0604020202020204" pitchFamily="34" charset="0"/>
              </a:rPr>
              <a:t>4. يعلم هذا السيفر أن إجابة السؤال لماذا؟ هي ـــــــــــــــــــــــ</a:t>
            </a:r>
            <a:r>
              <a:rPr lang="en-US" sz="3200" b="1" dirty="0">
                <a:solidFill>
                  <a:srgbClr val="FFFFFF"/>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93755291"/>
      </p:ext>
    </p:extLst>
  </p:cSld>
  <p:clrMapOvr>
    <a:masterClrMapping/>
  </p:clrMapOvr>
  <p:transition spd="med">
    <p:randomBar dir="vert"/>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57E38-95CF-2F96-A37E-2F1A1CE92639}"/>
            </a:ext>
          </a:extLst>
        </p:cNvPr>
        <p:cNvGrpSpPr/>
        <p:nvPr/>
      </p:nvGrpSpPr>
      <p:grpSpPr>
        <a:xfrm>
          <a:off x="0" y="0"/>
          <a:ext cx="0" cy="0"/>
          <a:chOff x="0" y="0"/>
          <a:chExt cx="0" cy="0"/>
        </a:xfrm>
      </p:grpSpPr>
      <p:sp>
        <p:nvSpPr>
          <p:cNvPr id="620546" name="Rectangle 2" descr="Green marble">
            <a:extLst>
              <a:ext uri="{FF2B5EF4-FFF2-40B4-BE49-F238E27FC236}">
                <a16:creationId xmlns:a16="http://schemas.microsoft.com/office/drawing/2014/main" id="{32B33AF7-C5B1-5C86-B075-F758BD4ED8A5}"/>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0547" name="Text Box 3">
            <a:extLst>
              <a:ext uri="{FF2B5EF4-FFF2-40B4-BE49-F238E27FC236}">
                <a16:creationId xmlns:a16="http://schemas.microsoft.com/office/drawing/2014/main" id="{819B34A3-AD28-2AF7-839C-DD00BF8CD27E}"/>
              </a:ext>
            </a:extLst>
          </p:cNvPr>
          <p:cNvSpPr txBox="1">
            <a:spLocks noChangeArrowheads="1"/>
          </p:cNvSpPr>
          <p:nvPr/>
        </p:nvSpPr>
        <p:spPr bwMode="auto">
          <a:xfrm>
            <a:off x="179512" y="306388"/>
            <a:ext cx="8812088" cy="478284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اختبار مراجعة عن حبقوق</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يشتكي حبقوق لله عن الظلم وخطية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يهوذا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يستجيب حبقوق بخصوص الأخبار أن الله سوف يستخدم </a:t>
            </a: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ـــــــــــــــــــــــ لتأديب شعبه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ما هي العبارة الرئيسية المقتبسة في العهد الجديد ثلاث مرات؟ </a:t>
            </a: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ـــــــــــــــــــــــــــــــــــــــــــــــــــــــــــــــــــ</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يعلم هذا السيفر أن إجابة السؤال لماذا؟ هي ـــــــــــــــــــــــ</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436307114"/>
      </p:ext>
    </p:extLst>
  </p:cSld>
  <p:clrMapOvr>
    <a:masterClrMapping/>
  </p:clrMapOvr>
  <p:transition spd="med">
    <p:randomBar dir="vert"/>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4FEC1-DF79-2EC9-15D9-3499B3EE1925}"/>
            </a:ext>
          </a:extLst>
        </p:cNvPr>
        <p:cNvGrpSpPr/>
        <p:nvPr/>
      </p:nvGrpSpPr>
      <p:grpSpPr>
        <a:xfrm>
          <a:off x="0" y="0"/>
          <a:ext cx="0" cy="0"/>
          <a:chOff x="0" y="0"/>
          <a:chExt cx="0" cy="0"/>
        </a:xfrm>
      </p:grpSpPr>
      <p:sp>
        <p:nvSpPr>
          <p:cNvPr id="620546" name="Rectangle 2" descr="Green marble">
            <a:extLst>
              <a:ext uri="{FF2B5EF4-FFF2-40B4-BE49-F238E27FC236}">
                <a16:creationId xmlns:a16="http://schemas.microsoft.com/office/drawing/2014/main" id="{35E6EDA8-BB6F-2084-CE9F-1325F80F0401}"/>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0547" name="Text Box 3">
            <a:extLst>
              <a:ext uri="{FF2B5EF4-FFF2-40B4-BE49-F238E27FC236}">
                <a16:creationId xmlns:a16="http://schemas.microsoft.com/office/drawing/2014/main" id="{29A6B096-1E11-2BDE-3002-1F33E20FCCD7}"/>
              </a:ext>
            </a:extLst>
          </p:cNvPr>
          <p:cNvSpPr txBox="1">
            <a:spLocks noChangeArrowheads="1"/>
          </p:cNvSpPr>
          <p:nvPr/>
        </p:nvSpPr>
        <p:spPr bwMode="auto">
          <a:xfrm>
            <a:off x="179512" y="306388"/>
            <a:ext cx="8812088" cy="478284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اختبار مراجعة عن حبقوق</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يشتكي حبقوق لله عن الظلم وخطية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يهوذا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يستجيب حبقوق بخصوص الأخبار أن الله سوف يستخدم </a:t>
            </a: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لتأديب شعبه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ما هي العبارة الرئيسية المقتبسة في العهد الجديد ثلاث مرات؟ </a:t>
            </a: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ـــــــــــــــــــــــــــــــــــــــــــــــــــــــــــــــــــ</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يعلم هذا السيفر أن إجابة السؤال لماذا؟ هي ـــــــــــــــــــــــ</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855117290"/>
      </p:ext>
    </p:extLst>
  </p:cSld>
  <p:clrMapOvr>
    <a:masterClrMapping/>
  </p:clrMapOvr>
  <p:transition spd="med">
    <p:randomBar dir="vert"/>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C987E-5B4C-188A-CE09-D9BDE6C27BA6}"/>
            </a:ext>
          </a:extLst>
        </p:cNvPr>
        <p:cNvGrpSpPr/>
        <p:nvPr/>
      </p:nvGrpSpPr>
      <p:grpSpPr>
        <a:xfrm>
          <a:off x="0" y="0"/>
          <a:ext cx="0" cy="0"/>
          <a:chOff x="0" y="0"/>
          <a:chExt cx="0" cy="0"/>
        </a:xfrm>
      </p:grpSpPr>
      <p:sp>
        <p:nvSpPr>
          <p:cNvPr id="620546" name="Rectangle 2" descr="Green marble">
            <a:extLst>
              <a:ext uri="{FF2B5EF4-FFF2-40B4-BE49-F238E27FC236}">
                <a16:creationId xmlns:a16="http://schemas.microsoft.com/office/drawing/2014/main" id="{C72DBD84-2957-10D3-DDBD-3EC670CF40C6}"/>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0547" name="Text Box 3">
            <a:extLst>
              <a:ext uri="{FF2B5EF4-FFF2-40B4-BE49-F238E27FC236}">
                <a16:creationId xmlns:a16="http://schemas.microsoft.com/office/drawing/2014/main" id="{2B60C236-0977-6966-50EE-811FA94CE65E}"/>
              </a:ext>
            </a:extLst>
          </p:cNvPr>
          <p:cNvSpPr txBox="1">
            <a:spLocks noChangeArrowheads="1"/>
          </p:cNvSpPr>
          <p:nvPr/>
        </p:nvSpPr>
        <p:spPr bwMode="auto">
          <a:xfrm>
            <a:off x="179512" y="306388"/>
            <a:ext cx="8812088" cy="478284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اختبار مراجعة عن حبقوق</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يشتكي حبقوق لله عن الظلم وخطية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يهوذا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يستجيب حبقوق بخصوص الأخبار أن الله سوف يستخدم </a:t>
            </a: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لتأديب شعبه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ما هي العبارة الرئيسية المقتبسة في العهد الجديد ثلاث مرات؟ </a:t>
            </a: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أما البار فبإيمانه يحيا</a:t>
            </a:r>
            <a:endParaRPr kumimoji="0" lang="en-US"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يعلم هذا السيفر أن إجابة السؤال لماذا؟ هي ـــــــــــــــــــــــ</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043054945"/>
      </p:ext>
    </p:extLst>
  </p:cSld>
  <p:clrMapOvr>
    <a:masterClrMapping/>
  </p:clrMapOvr>
  <p:transition spd="med">
    <p:randomBar dir="vert"/>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407AB-A301-DC99-8D78-69BA46A000D0}"/>
            </a:ext>
          </a:extLst>
        </p:cNvPr>
        <p:cNvGrpSpPr/>
        <p:nvPr/>
      </p:nvGrpSpPr>
      <p:grpSpPr>
        <a:xfrm>
          <a:off x="0" y="0"/>
          <a:ext cx="0" cy="0"/>
          <a:chOff x="0" y="0"/>
          <a:chExt cx="0" cy="0"/>
        </a:xfrm>
      </p:grpSpPr>
      <p:sp>
        <p:nvSpPr>
          <p:cNvPr id="620546" name="Rectangle 2" descr="Green marble">
            <a:extLst>
              <a:ext uri="{FF2B5EF4-FFF2-40B4-BE49-F238E27FC236}">
                <a16:creationId xmlns:a16="http://schemas.microsoft.com/office/drawing/2014/main" id="{67932323-C364-70AD-B808-A6031E680188}"/>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0547" name="Text Box 3">
            <a:extLst>
              <a:ext uri="{FF2B5EF4-FFF2-40B4-BE49-F238E27FC236}">
                <a16:creationId xmlns:a16="http://schemas.microsoft.com/office/drawing/2014/main" id="{A36B0278-E6C3-612D-311F-C34EA953F15B}"/>
              </a:ext>
            </a:extLst>
          </p:cNvPr>
          <p:cNvSpPr txBox="1">
            <a:spLocks noChangeArrowheads="1"/>
          </p:cNvSpPr>
          <p:nvPr/>
        </p:nvSpPr>
        <p:spPr bwMode="auto">
          <a:xfrm>
            <a:off x="179512" y="306388"/>
            <a:ext cx="8812088" cy="478284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اختبار مراجعة عن حبقوق</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يشتكي حبقوق لله عن الظلم وخطية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يهوذا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يستجيب حبقوق بخصوص الأخبار أن الله سوف يستخدم </a:t>
            </a: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لتأديب شعبه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ما هي العبارة الرئيسية المقتبسة في العهد الجديد ثلاث مرات؟ </a:t>
            </a: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أما البار فبإيمانه يحيا</a:t>
            </a:r>
            <a:endParaRPr kumimoji="0" lang="en-US"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يعلم هذا السيفر أن إجابة السؤال لماذا؟ هي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32449401"/>
      </p:ext>
    </p:extLst>
  </p:cSld>
  <p:clrMapOvr>
    <a:masterClrMapping/>
  </p:clrMapOvr>
  <p:transition spd="med">
    <p:randomBar dir="vert"/>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4" descr="hab vision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7384"/>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098" name="Text Box 4"/>
          <p:cNvSpPr txBox="1">
            <a:spLocks noChangeArrowheads="1"/>
          </p:cNvSpPr>
          <p:nvPr/>
        </p:nvSpPr>
        <p:spPr bwMode="auto">
          <a:xfrm>
            <a:off x="0" y="2582863"/>
            <a:ext cx="3995936" cy="3139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409575" indent="-409575" eaLnBrk="1" hangingPunct="1">
              <a:spcBef>
                <a:spcPts val="1200"/>
              </a:spcBef>
            </a:pPr>
            <a:endParaRPr kumimoji="1" lang="en-US" altLang="ja-JP" sz="2800" b="1" dirty="0">
              <a:solidFill>
                <a:srgbClr val="000000"/>
              </a:solidFill>
              <a:latin typeface="Arial" panose="020B0604020202020204" pitchFamily="34" charset="0"/>
              <a:cs typeface="Arial" panose="020B0604020202020204" pitchFamily="34" charset="0"/>
            </a:endParaRPr>
          </a:p>
          <a:p>
            <a:pPr marL="409575" indent="-409575" algn="r" eaLnBrk="1" hangingPunct="1">
              <a:spcBef>
                <a:spcPts val="1200"/>
              </a:spcBef>
            </a:pPr>
            <a:r>
              <a:rPr kumimoji="1" lang="ar-JO" altLang="ja-JP" sz="2800" b="1" dirty="0">
                <a:solidFill>
                  <a:srgbClr val="000000"/>
                </a:solidFill>
                <a:latin typeface="Arial" panose="020B0604020202020204" pitchFamily="34" charset="0"/>
                <a:cs typeface="Arial" panose="020B0604020202020204" pitchFamily="34" charset="0"/>
              </a:rPr>
              <a:t>1) ترك المقاطع كما هي.</a:t>
            </a:r>
            <a:endParaRPr kumimoji="1" lang="en-US" altLang="ja-JP" sz="2800" b="1" dirty="0">
              <a:solidFill>
                <a:srgbClr val="000000"/>
              </a:solidFill>
              <a:latin typeface="Arial" panose="020B0604020202020204" pitchFamily="34" charset="0"/>
              <a:cs typeface="Arial" panose="020B0604020202020204" pitchFamily="34" charset="0"/>
            </a:endParaRPr>
          </a:p>
          <a:p>
            <a:pPr marL="409575" indent="-409575" algn="r" rtl="1" eaLnBrk="1" hangingPunct="1">
              <a:spcBef>
                <a:spcPts val="1200"/>
              </a:spcBef>
            </a:pPr>
            <a:r>
              <a:rPr kumimoji="1" lang="ar-JO" altLang="ja-JP" sz="2800" b="1" dirty="0">
                <a:solidFill>
                  <a:srgbClr val="000000"/>
                </a:solidFill>
                <a:latin typeface="Arial" panose="020B0604020202020204" pitchFamily="34" charset="0"/>
                <a:cs typeface="Arial" panose="020B0604020202020204" pitchFamily="34" charset="0"/>
              </a:rPr>
              <a:t>2) حذف 1: 5-11 أو وضع 1: 5-11 قبل 1: 2، باعتبارها الآيات الإفتتاحية للنبوة.</a:t>
            </a:r>
            <a:endParaRPr kumimoji="1" lang="en-US" altLang="ja-JP" sz="2800" b="1" dirty="0">
              <a:solidFill>
                <a:srgbClr val="000000"/>
              </a:solidFill>
              <a:latin typeface="Arial" panose="020B0604020202020204" pitchFamily="34" charset="0"/>
              <a:cs typeface="Arial" panose="020B0604020202020204" pitchFamily="34" charset="0"/>
            </a:endParaRPr>
          </a:p>
          <a:p>
            <a:pPr marL="409575" indent="-409575" algn="r" eaLnBrk="1" hangingPunct="1">
              <a:spcBef>
                <a:spcPts val="1200"/>
              </a:spcBef>
            </a:pPr>
            <a:r>
              <a:rPr kumimoji="1" lang="ar-JO" altLang="ja-JP" sz="2800" b="1" dirty="0">
                <a:solidFill>
                  <a:srgbClr val="000000"/>
                </a:solidFill>
                <a:latin typeface="Arial" panose="020B0604020202020204" pitchFamily="34" charset="0"/>
                <a:cs typeface="Arial" panose="020B0604020202020204" pitchFamily="34" charset="0"/>
              </a:rPr>
              <a:t>3) وضع 1: 5-11 بعد 2: 4</a:t>
            </a:r>
            <a:endParaRPr kumimoji="1" lang="en-US" altLang="ja-JP" sz="2800" b="1" dirty="0">
              <a:solidFill>
                <a:srgbClr val="000000"/>
              </a:solidFill>
              <a:latin typeface="Arial" panose="020B0604020202020204" pitchFamily="34" charset="0"/>
              <a:cs typeface="Arial" panose="020B0604020202020204" pitchFamily="34" charset="0"/>
            </a:endParaRPr>
          </a:p>
        </p:txBody>
      </p:sp>
      <p:sp>
        <p:nvSpPr>
          <p:cNvPr id="132099" name="Text Box 5"/>
          <p:cNvSpPr txBox="1">
            <a:spLocks noChangeArrowheads="1"/>
          </p:cNvSpPr>
          <p:nvPr/>
        </p:nvSpPr>
        <p:spPr bwMode="auto">
          <a:xfrm>
            <a:off x="8378825" y="190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ar-JO" b="1" dirty="0">
                <a:solidFill>
                  <a:srgbClr val="000000"/>
                </a:solidFill>
              </a:rPr>
              <a:t>628</a:t>
            </a:r>
            <a:endParaRPr lang="en-US" b="1" dirty="0">
              <a:solidFill>
                <a:srgbClr val="000000"/>
              </a:solidFill>
            </a:endParaRPr>
          </a:p>
        </p:txBody>
      </p:sp>
      <p:sp>
        <p:nvSpPr>
          <p:cNvPr id="50182" name="Rectangle 6"/>
          <p:cNvSpPr>
            <a:spLocks noGrp="1" noChangeArrowheads="1"/>
          </p:cNvSpPr>
          <p:nvPr>
            <p:ph type="title" idx="4294967295"/>
          </p:nvPr>
        </p:nvSpPr>
        <p:spPr>
          <a:xfrm>
            <a:off x="457200" y="260350"/>
            <a:ext cx="7696200" cy="944563"/>
          </a:xfrm>
          <a:solidFill>
            <a:srgbClr val="000000"/>
          </a:solidFill>
          <a:ln>
            <a:solidFill>
              <a:schemeClr val="tx1"/>
            </a:solidFill>
          </a:ln>
        </p:spPr>
        <p:txBody>
          <a:bodyPr/>
          <a:lstStyle/>
          <a:p>
            <a:pPr eaLnBrk="1" hangingPunct="1">
              <a:defRPr/>
            </a:pPr>
            <a:r>
              <a:rPr kumimoji="1" lang="ar-JO" altLang="ja-JP" sz="3200" dirty="0">
                <a:effectLst>
                  <a:outerShdw blurRad="38100" dist="38100" dir="2700000" algn="tl">
                    <a:srgbClr val="8C0000"/>
                  </a:outerShdw>
                </a:effectLst>
                <a:ea typeface="ＭＳ Ｐゴシック" charset="0"/>
              </a:rPr>
              <a:t>مسائل ذات إشكالية</a:t>
            </a:r>
            <a:endParaRPr kumimoji="1" lang="en-US" altLang="ja-JP" sz="3200" dirty="0">
              <a:effectLst>
                <a:outerShdw blurRad="38100" dist="38100" dir="2700000" algn="tl">
                  <a:srgbClr val="8C0000"/>
                </a:outerShdw>
              </a:effectLst>
              <a:ea typeface="ＭＳ Ｐゴシック" charset="0"/>
            </a:endParaRPr>
          </a:p>
        </p:txBody>
      </p:sp>
      <p:sp>
        <p:nvSpPr>
          <p:cNvPr id="132101" name="TextBox 5"/>
          <p:cNvSpPr txBox="1">
            <a:spLocks noChangeArrowheads="1"/>
          </p:cNvSpPr>
          <p:nvPr/>
        </p:nvSpPr>
        <p:spPr bwMode="auto">
          <a:xfrm>
            <a:off x="457200" y="1347788"/>
            <a:ext cx="4419600" cy="13542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r>
              <a:rPr lang="ar-JO" altLang="ja-JP" sz="3200" b="1" u="sng" dirty="0">
                <a:solidFill>
                  <a:srgbClr val="000000"/>
                </a:solidFill>
                <a:latin typeface="Arial" panose="020B0604020202020204" pitchFamily="34" charset="0"/>
                <a:cs typeface="Arial" panose="020B0604020202020204" pitchFamily="34" charset="0"/>
              </a:rPr>
              <a:t>تفسير الإصحاحات 1 و2</a:t>
            </a:r>
          </a:p>
          <a:p>
            <a:pPr algn="r" eaLnBrk="1" hangingPunct="1"/>
            <a:r>
              <a:rPr lang="ar-JO" altLang="ja-JP" sz="3200" b="1" u="sng" dirty="0">
                <a:solidFill>
                  <a:srgbClr val="000000"/>
                </a:solidFill>
                <a:latin typeface="Arial" panose="020B0604020202020204" pitchFamily="34" charset="0"/>
                <a:cs typeface="Arial" panose="020B0604020202020204" pitchFamily="34" charset="0"/>
              </a:rPr>
              <a:t>(3 وجهات نظر):</a:t>
            </a:r>
            <a:endParaRPr lang="en-US" altLang="ja-JP" sz="3200" b="1" u="sng" dirty="0">
              <a:solidFill>
                <a:srgbClr val="000000"/>
              </a:solidFill>
              <a:latin typeface="Arial" panose="020B0604020202020204" pitchFamily="34" charset="0"/>
              <a:cs typeface="Arial" panose="020B0604020202020204" pitchFamily="34" charset="0"/>
            </a:endParaRPr>
          </a:p>
          <a:p>
            <a:pPr algn="r"/>
            <a:endParaRPr lang="en-US" sz="1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7494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descr="Rectangle 2"/>
          <p:cNvSpPr>
            <a:spLocks noGrp="1" noChangeArrowheads="1"/>
          </p:cNvSpPr>
          <p:nvPr>
            <p:ph type="title"/>
          </p:nvPr>
        </p:nvSpPr>
        <p:spPr>
          <a:xfrm>
            <a:off x="0" y="231775"/>
            <a:ext cx="9144000" cy="1036638"/>
          </a:xfrm>
          <a:ln w="9525">
            <a:solidFill>
              <a:srgbClr val="FFFFFF"/>
            </a:solidFill>
            <a:round/>
            <a:headEnd/>
            <a:tailEnd/>
          </a:ln>
          <a:effectLst>
            <a:outerShdw dist="35921" dir="2700000" algn="ctr" rotWithShape="0">
              <a:srgbClr val="000000">
                <a:alpha val="74997"/>
              </a:srgbClr>
            </a:outerShdw>
          </a:effectLst>
        </p:spPr>
        <p:txBody>
          <a:bodyPr/>
          <a:lstStyle/>
          <a:p>
            <a:r>
              <a:rPr lang="ar-JO" sz="6600" dirty="0">
                <a:effectLst/>
              </a:rPr>
              <a:t>الفكرة الرئيسية</a:t>
            </a:r>
          </a:p>
        </p:txBody>
      </p:sp>
      <p:sp>
        <p:nvSpPr>
          <p:cNvPr id="57346" name="Text Box 2" descr="Rectangle 2"/>
          <p:cNvSpPr txBox="1">
            <a:spLocks/>
          </p:cNvSpPr>
          <p:nvPr/>
        </p:nvSpPr>
        <p:spPr bwMode="auto">
          <a:xfrm>
            <a:off x="2699792" y="2674353"/>
            <a:ext cx="6398171" cy="2123658"/>
          </a:xfrm>
          <a:prstGeom prst="rect">
            <a:avLst/>
          </a:prstGeom>
          <a:noFill/>
          <a:ln w="12700" cap="flat" cmpd="sng">
            <a:noFill/>
            <a:prstDash val="solid"/>
            <a:miter lim="400000"/>
            <a:headEnd type="none" w="med" len="med"/>
            <a:tailEnd type="none" w="med" len="med"/>
          </a:ln>
          <a:effectLst>
            <a:outerShdw dist="35921" dir="2700000" algn="ctr" rotWithShape="0">
              <a:srgbClr val="000000">
                <a:alpha val="74997"/>
              </a:srgbClr>
            </a:outerShdw>
          </a:effectLst>
        </p:spPr>
        <p:txBody>
          <a:bodyPr wrap="square" lIns="45720" rIns="45720" anchor="ctr">
            <a:spAutoFit/>
          </a:body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عندما نكون متحيرين </a:t>
            </a:r>
            <a:r>
              <a:rPr kumimoji="0" lang="ar-JO" sz="6600" b="1" u="none" strike="noStrike" kern="1200" cap="none" spc="0" normalizeH="0" baseline="0" noProof="0" dirty="0">
                <a:ln>
                  <a:noFill/>
                </a:ln>
                <a:solidFill>
                  <a:srgbClr val="FFFB00"/>
                </a:solidFill>
                <a:effectLst/>
                <a:uLnTx/>
                <a:uFillTx/>
                <a:latin typeface="Arial" panose="020B0604020202020204" pitchFamily="34" charset="0"/>
                <a:ea typeface="+mn-ea"/>
                <a:cs typeface="Arial" panose="020B0604020202020204" pitchFamily="34" charset="0"/>
                <a:sym typeface="Arial" pitchFamily="34" charset="0"/>
              </a:rPr>
              <a:t>نندهش</a:t>
            </a:r>
            <a:r>
              <a:rPr kumimoji="0" lang="ar-JO" sz="6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 من طرق الله </a:t>
            </a:r>
          </a:p>
        </p:txBody>
      </p:sp>
      <p:pic>
        <p:nvPicPr>
          <p:cNvPr id="57347" name="Picture 3" descr="Picture 4"/>
          <p:cNvPicPr>
            <a:picLocks noChangeAspect="1"/>
          </p:cNvPicPr>
          <p:nvPr/>
        </p:nvPicPr>
        <p:blipFill>
          <a:blip r:embed="rId2" cstate="print"/>
          <a:srcRect/>
          <a:stretch>
            <a:fillRect/>
          </a:stretch>
        </p:blipFill>
        <p:spPr bwMode="auto">
          <a:xfrm>
            <a:off x="25400" y="1844675"/>
            <a:ext cx="2514600" cy="3886200"/>
          </a:xfrm>
          <a:prstGeom prst="rect">
            <a:avLst/>
          </a:prstGeom>
          <a:noFill/>
          <a:ln w="12700" cap="flat" cmpd="sng">
            <a:noFill/>
            <a:prstDash val="solid"/>
            <a:miter lim="400000"/>
            <a:headEnd type="none" w="med" len="med"/>
            <a:tailEnd type="none" w="med" len="med"/>
          </a:ln>
          <a:effectLst/>
        </p:spPr>
      </p:pic>
      <p:sp>
        <p:nvSpPr>
          <p:cNvPr id="57348" name="Text Box 4" descr="Rectangle 2"/>
          <p:cNvSpPr txBox="1">
            <a:spLocks/>
          </p:cNvSpPr>
          <p:nvPr/>
        </p:nvSpPr>
        <p:spPr bwMode="auto">
          <a:xfrm>
            <a:off x="44450" y="5866776"/>
            <a:ext cx="8699500" cy="1015663"/>
          </a:xfrm>
          <a:prstGeom prst="rect">
            <a:avLst/>
          </a:prstGeom>
          <a:noFill/>
          <a:ln w="12700" cap="flat" cmpd="sng">
            <a:noFill/>
            <a:prstDash val="solid"/>
            <a:miter lim="400000"/>
            <a:headEnd type="none" w="med" len="med"/>
            <a:tailEnd type="none" w="med" len="med"/>
          </a:ln>
          <a:effectLst>
            <a:outerShdw dist="35921" dir="2700000" algn="ctr" rotWithShape="0">
              <a:srgbClr val="1F497D">
                <a:alpha val="74997"/>
              </a:srgbClr>
            </a:outerShdw>
          </a:effectLst>
        </p:spPr>
        <p:txBody>
          <a:bodyPr lIns="45720" rIns="45720" anchor="ctr">
            <a:spAutoFit/>
          </a:bodyPr>
          <a:lstStyle/>
          <a:p>
            <a:pPr marL="0" marR="0" lvl="0" indent="0" algn="r" defTabSz="914400" rtl="0" eaLnBrk="1" fontAlgn="base" latinLnBrk="0" hangingPunct="0">
              <a:lnSpc>
                <a:spcPct val="100000"/>
              </a:lnSpc>
              <a:spcBef>
                <a:spcPct val="0"/>
              </a:spcBef>
              <a:spcAft>
                <a:spcPct val="0"/>
              </a:spcAft>
              <a:buClrTx/>
              <a:buSzTx/>
              <a:buFontTx/>
              <a:buNone/>
              <a:tabLst/>
              <a:defRPr/>
            </a:pPr>
            <a:r>
              <a:rPr lang="ar-JO" sz="6000" b="1" dirty="0">
                <a:solidFill>
                  <a:srgbClr val="FFFFFF"/>
                </a:solidFill>
                <a:latin typeface="Arial" panose="020B0604020202020204" pitchFamily="34" charset="0"/>
                <a:ea typeface="+mn-ea"/>
                <a:cs typeface="Arial" panose="020B0604020202020204" pitchFamily="34" charset="0"/>
                <a:sym typeface="Arial" pitchFamily="34" charset="0"/>
              </a:rPr>
              <a:t>حبق</a:t>
            </a: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وق</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8"/>
                                        </p:tgtEl>
                                        <p:attrNameLst>
                                          <p:attrName>style.visibility</p:attrName>
                                        </p:attrNameLst>
                                      </p:cBhvr>
                                      <p:to>
                                        <p:strVal val="visible"/>
                                      </p:to>
                                    </p:set>
                                    <p:anim calcmode="lin" valueType="num">
                                      <p:cBhvr additive="base">
                                        <p:cTn id="7" dur="500" fill="hold"/>
                                        <p:tgtEl>
                                          <p:spTgt spid="57348"/>
                                        </p:tgtEl>
                                        <p:attrNameLst>
                                          <p:attrName>ppt_x</p:attrName>
                                        </p:attrNameLst>
                                      </p:cBhvr>
                                      <p:tavLst>
                                        <p:tav tm="0">
                                          <p:val>
                                            <p:strVal val="#ppt_x"/>
                                          </p:val>
                                        </p:tav>
                                        <p:tav tm="100000">
                                          <p:val>
                                            <p:strVal val="#ppt_x"/>
                                          </p:val>
                                        </p:tav>
                                      </p:tavLst>
                                    </p:anim>
                                    <p:anim calcmode="lin" valueType="num">
                                      <p:cBhvr additive="base">
                                        <p:cTn id="8" dur="500" fill="hold"/>
                                        <p:tgtEl>
                                          <p:spTgt spid="57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a:xfrm>
            <a:off x="9144000" y="1417638"/>
            <a:ext cx="2678113" cy="2522537"/>
          </a:xfrm>
        </p:spPr>
        <p:txBody>
          <a:bodyPr/>
          <a:lstStyle/>
          <a:p>
            <a:pPr algn="r"/>
            <a:r>
              <a:rPr lang="en-US">
                <a:latin typeface="Times New Roman" charset="0"/>
                <a:ea typeface="ＭＳ Ｐゴシック" charset="0"/>
                <a:cs typeface="ＭＳ Ｐゴシック" charset="0"/>
              </a:rPr>
              <a:t>Black</a:t>
            </a: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Picture 1"/>
          <p:cNvPicPr>
            <a:picLocks noChangeAspect="1"/>
          </p:cNvPicPr>
          <p:nvPr/>
        </p:nvPicPr>
        <p:blipFill>
          <a:blip r:embed="rId2" cstate="print"/>
          <a:srcRect/>
          <a:stretch>
            <a:fillRect/>
          </a:stretch>
        </p:blipFill>
        <p:spPr bwMode="auto">
          <a:xfrm>
            <a:off x="106363" y="360363"/>
            <a:ext cx="9051925" cy="6092825"/>
          </a:xfrm>
          <a:prstGeom prst="rect">
            <a:avLst/>
          </a:prstGeom>
          <a:noFill/>
          <a:ln w="12700" cap="flat" cmpd="sng">
            <a:noFill/>
            <a:prstDash val="solid"/>
            <a:miter lim="400000"/>
            <a:headEnd type="none" w="med" len="med"/>
            <a:tailEnd type="none" w="med" len="med"/>
          </a:ln>
          <a:effectLst/>
        </p:spPr>
      </p:pic>
      <p:sp>
        <p:nvSpPr>
          <p:cNvPr id="58370" name="Rectangle 2" descr="Rectangle 2"/>
          <p:cNvSpPr>
            <a:spLocks noGrp="1" noChangeArrowheads="1"/>
          </p:cNvSpPr>
          <p:nvPr>
            <p:ph type="title"/>
          </p:nvPr>
        </p:nvSpPr>
        <p:spPr>
          <a:xfrm>
            <a:off x="0" y="49213"/>
            <a:ext cx="9144000" cy="1651000"/>
          </a:xfrm>
          <a:effectLst>
            <a:outerShdw dist="35921" dir="2700000" algn="ctr" rotWithShape="0">
              <a:srgbClr val="000000">
                <a:alpha val="74997"/>
              </a:srgbClr>
            </a:outerShdw>
          </a:effectLst>
        </p:spPr>
        <p:txBody>
          <a:bodyPr anchor="t"/>
          <a:lstStyle/>
          <a:p>
            <a:r>
              <a:rPr lang="ar-JO" sz="5400" dirty="0">
                <a:effectLst/>
              </a:rPr>
              <a:t>ما هي المشكلة الأكثر حيرة لك حيث أنت بحاجة إلى الرجاء؟</a:t>
            </a:r>
          </a:p>
        </p:txBody>
      </p:sp>
      <p:sp>
        <p:nvSpPr>
          <p:cNvPr id="58371" name="Text Box 3" descr="Rectangle 2"/>
          <p:cNvSpPr txBox="1">
            <a:spLocks/>
          </p:cNvSpPr>
          <p:nvPr/>
        </p:nvSpPr>
        <p:spPr bwMode="auto">
          <a:xfrm>
            <a:off x="44450" y="5733256"/>
            <a:ext cx="8699500" cy="1015663"/>
          </a:xfrm>
          <a:prstGeom prst="rect">
            <a:avLst/>
          </a:prstGeom>
          <a:noFill/>
          <a:ln w="12700" cap="flat" cmpd="sng">
            <a:noFill/>
            <a:prstDash val="solid"/>
            <a:miter lim="400000"/>
            <a:headEnd type="none" w="med" len="med"/>
            <a:tailEnd type="none" w="med" len="med"/>
          </a:ln>
          <a:effectLst>
            <a:outerShdw dist="35921" dir="2700000" algn="ctr" rotWithShape="0">
              <a:srgbClr val="1F497D">
                <a:alpha val="74997"/>
              </a:srgbClr>
            </a:outerShdw>
          </a:effectLst>
        </p:spPr>
        <p:txBody>
          <a:bodyPr lIns="45720" rIns="45720" anchor="ctr">
            <a:spAutoFit/>
          </a:bodyPr>
          <a:lstStyle/>
          <a:p>
            <a:pPr marL="0" marR="0" lvl="0" indent="0" algn="r" defTabSz="914400" rtl="0" eaLnBrk="1" fontAlgn="base" latinLnBrk="0" hangingPunct="0">
              <a:lnSpc>
                <a:spcPct val="100000"/>
              </a:lnSpc>
              <a:spcBef>
                <a:spcPct val="0"/>
              </a:spcBef>
              <a:spcAft>
                <a:spcPct val="0"/>
              </a:spcAft>
              <a:buClrTx/>
              <a:buSzTx/>
              <a:buFontTx/>
              <a:buNone/>
              <a:tabLst/>
              <a:defRPr/>
            </a:pPr>
            <a:r>
              <a:rPr lang="ar-JO" sz="6000" b="1" dirty="0">
                <a:solidFill>
                  <a:srgbClr val="FFFFFF"/>
                </a:solidFill>
                <a:latin typeface="Arial" panose="020B0604020202020204" pitchFamily="34" charset="0"/>
                <a:ea typeface="+mn-ea"/>
                <a:cs typeface="Arial" panose="020B0604020202020204" pitchFamily="34" charset="0"/>
                <a:sym typeface="Arial" pitchFamily="34" charset="0"/>
              </a:rPr>
              <a:t>حبق</a:t>
            </a: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وق</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1"/>
                                        </p:tgtEl>
                                        <p:attrNameLst>
                                          <p:attrName>style.visibility</p:attrName>
                                        </p:attrNameLst>
                                      </p:cBhvr>
                                      <p:to>
                                        <p:strVal val="visible"/>
                                      </p:to>
                                    </p:set>
                                    <p:anim calcmode="lin" valueType="num">
                                      <p:cBhvr additive="base">
                                        <p:cTn id="7" dur="500" fill="hold"/>
                                        <p:tgtEl>
                                          <p:spTgt spid="58371"/>
                                        </p:tgtEl>
                                        <p:attrNameLst>
                                          <p:attrName>ppt_x</p:attrName>
                                        </p:attrNameLst>
                                      </p:cBhvr>
                                      <p:tavLst>
                                        <p:tav tm="0">
                                          <p:val>
                                            <p:strVal val="#ppt_x"/>
                                          </p:val>
                                        </p:tav>
                                        <p:tav tm="100000">
                                          <p:val>
                                            <p:strVal val="#ppt_x"/>
                                          </p:val>
                                        </p:tav>
                                      </p:tavLst>
                                    </p:anim>
                                    <p:anim calcmode="lin" valueType="num">
                                      <p:cBhvr additive="base">
                                        <p:cTn id="8" dur="500" fill="hold"/>
                                        <p:tgtEl>
                                          <p:spTgt spid="583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6865" name="Rectangle 1" descr="Rectangle 2"/>
          <p:cNvSpPr>
            <a:spLocks noGrp="1" noChangeArrowheads="1"/>
          </p:cNvSpPr>
          <p:nvPr>
            <p:ph type="title"/>
          </p:nvPr>
        </p:nvSpPr>
        <p:spPr>
          <a:xfrm>
            <a:off x="0" y="20638"/>
            <a:ext cx="9144000" cy="909637"/>
          </a:xfrm>
          <a:effectLst>
            <a:outerShdw dist="35921" dir="2700000" algn="ctr" rotWithShape="0">
              <a:srgbClr val="000000">
                <a:alpha val="74997"/>
              </a:srgbClr>
            </a:outerShdw>
          </a:effectLst>
        </p:spPr>
        <p:txBody>
          <a:bodyPr/>
          <a:lstStyle/>
          <a:p>
            <a:r>
              <a:rPr lang="ar-JO" sz="4800" dirty="0">
                <a:effectLst/>
              </a:rPr>
              <a:t>الكلمة المفتاحية</a:t>
            </a:r>
          </a:p>
        </p:txBody>
      </p:sp>
      <p:sp>
        <p:nvSpPr>
          <p:cNvPr id="36866" name="Text Box 2" descr="Rectangle 2"/>
          <p:cNvSpPr txBox="1">
            <a:spLocks/>
          </p:cNvSpPr>
          <p:nvPr/>
        </p:nvSpPr>
        <p:spPr bwMode="auto">
          <a:xfrm>
            <a:off x="44450" y="3020452"/>
            <a:ext cx="9053513" cy="1200329"/>
          </a:xfrm>
          <a:prstGeom prst="rect">
            <a:avLst/>
          </a:prstGeom>
          <a:noFill/>
          <a:ln w="12700" cap="flat" cmpd="sng">
            <a:noFill/>
            <a:prstDash val="solid"/>
            <a:miter lim="400000"/>
            <a:headEnd type="none" w="med" len="med"/>
            <a:tailEnd type="none" w="med" len="med"/>
          </a:ln>
          <a:effectLst>
            <a:outerShdw dist="35921" dir="2700000" algn="ctr" rotWithShape="0">
              <a:srgbClr val="000000">
                <a:alpha val="74997"/>
              </a:srgbClr>
            </a:outerShdw>
          </a:effectLst>
        </p:spPr>
        <p:txBody>
          <a:bodyPr lIns="45720" rIns="45720" anchor="ctr">
            <a:spAutoFit/>
          </a:body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الإيمان</a:t>
            </a:r>
          </a:p>
        </p:txBody>
      </p:sp>
      <p:sp>
        <p:nvSpPr>
          <p:cNvPr id="36867" name="Text Box 3" descr="Rectangle 2"/>
          <p:cNvSpPr txBox="1">
            <a:spLocks/>
          </p:cNvSpPr>
          <p:nvPr/>
        </p:nvSpPr>
        <p:spPr bwMode="auto">
          <a:xfrm>
            <a:off x="44450" y="5959108"/>
            <a:ext cx="8699500" cy="830997"/>
          </a:xfrm>
          <a:prstGeom prst="rect">
            <a:avLst/>
          </a:prstGeom>
          <a:noFill/>
          <a:ln w="12700" cap="flat" cmpd="sng">
            <a:noFill/>
            <a:prstDash val="solid"/>
            <a:miter lim="400000"/>
            <a:headEnd type="none" w="med" len="med"/>
            <a:tailEnd type="none" w="med" len="med"/>
          </a:ln>
          <a:effectLst>
            <a:outerShdw dist="35921" dir="2700000" algn="ctr" rotWithShape="0">
              <a:srgbClr val="000000">
                <a:alpha val="74997"/>
              </a:srgbClr>
            </a:outerShdw>
          </a:effectLst>
        </p:spPr>
        <p:txBody>
          <a:bodyPr lIns="45720" rIns="45720" anchor="ctr">
            <a:spAutoFit/>
          </a:bodyPr>
          <a:lstStyle/>
          <a:p>
            <a:pPr marL="0" marR="0" lvl="0" indent="0" algn="r" defTabSz="457200" rtl="0" eaLnBrk="1"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حبقوق</a:t>
            </a:r>
          </a:p>
        </p:txBody>
      </p:sp>
      <p:sp>
        <p:nvSpPr>
          <p:cNvPr id="36868" name="Text Box 4" descr="Text Box 24"/>
          <p:cNvSpPr txBox="1">
            <a:spLocks/>
          </p:cNvSpPr>
          <p:nvPr/>
        </p:nvSpPr>
        <p:spPr bwMode="auto">
          <a:xfrm>
            <a:off x="8405553" y="65088"/>
            <a:ext cx="611706" cy="830997"/>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pitchFamily="34" charset="0"/>
              </a:rPr>
              <a:t>٦٢٧</a:t>
            </a:r>
            <a:endPar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sym typeface="Arial" pitchFamily="34"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pitchFamily="34" charset="0"/>
              </a:rPr>
              <a:t>٣٤٣</a:t>
            </a: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dissolve">
                                      <p:cBhvr>
                                        <p:cTn id="7"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a:xfrm>
            <a:off x="9144000" y="1417638"/>
            <a:ext cx="2678113" cy="2522537"/>
          </a:xfrm>
        </p:spPr>
        <p:txBody>
          <a:bodyPr/>
          <a:lstStyle/>
          <a:p>
            <a:pPr algn="r"/>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3341440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3"/>
          <p:cNvSpPr>
            <a:spLocks noChangeArrowheads="1"/>
          </p:cNvSpPr>
          <p:nvPr/>
        </p:nvSpPr>
        <p:spPr bwMode="auto">
          <a:xfrm>
            <a:off x="-76200" y="-152400"/>
            <a:ext cx="9372600" cy="369332"/>
          </a:xfrm>
          <a:prstGeom prst="rect">
            <a:avLst/>
          </a:prstGeom>
          <a:solidFill>
            <a:srgbClr val="000000"/>
          </a:solidFill>
          <a:ln w="9525">
            <a:solidFill>
              <a:schemeClr val="tx1"/>
            </a:solidFill>
            <a:round/>
            <a:headEnd/>
            <a:tailEnd/>
          </a:ln>
        </p:spPr>
        <p:txBody>
          <a:bodyPr>
            <a:spAutoFit/>
          </a:bodyPr>
          <a:lstStyle/>
          <a:p>
            <a:endParaRPr lang="en-US" b="1" dirty="0">
              <a:solidFill>
                <a:srgbClr val="FFFFFF"/>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
        <p:nvSpPr>
          <p:cNvPr id="2" name="Title 1"/>
          <p:cNvSpPr>
            <a:spLocks noGrp="1"/>
          </p:cNvSpPr>
          <p:nvPr>
            <p:ph type="title" idx="4294967295"/>
          </p:nvPr>
        </p:nvSpPr>
        <p:spPr>
          <a:xfrm>
            <a:off x="251520" y="274638"/>
            <a:ext cx="2808312" cy="1930226"/>
          </a:xfrm>
        </p:spPr>
        <p:txBody>
          <a:bodyPr/>
          <a:lstStyle/>
          <a:p>
            <a:pPr>
              <a:defRPr/>
            </a:pPr>
            <a:r>
              <a:rPr lang="ar-SA" dirty="0">
                <a:ea typeface="ＭＳ Ｐゴシック" charset="0"/>
              </a:rPr>
              <a:t>مناقشة</a:t>
            </a:r>
            <a:r>
              <a:rPr lang="ar-JO" dirty="0">
                <a:ea typeface="ＭＳ Ｐゴシック" charset="0"/>
              </a:rPr>
              <a:t> في</a:t>
            </a:r>
            <a:r>
              <a:rPr lang="ar-SA" dirty="0">
                <a:ea typeface="ＭＳ Ｐゴシック" charset="0"/>
              </a:rPr>
              <a:t> مجموعة صغيرة</a:t>
            </a:r>
            <a:endParaRPr lang="en-US" dirty="0">
              <a:ea typeface="ＭＳ Ｐゴシック" charset="0"/>
            </a:endParaRPr>
          </a:p>
        </p:txBody>
      </p:sp>
      <p:sp>
        <p:nvSpPr>
          <p:cNvPr id="6" name="Title 1"/>
          <p:cNvSpPr txBox="1">
            <a:spLocks/>
          </p:cNvSpPr>
          <p:nvPr/>
        </p:nvSpPr>
        <p:spPr bwMode="auto">
          <a:xfrm>
            <a:off x="3923928" y="0"/>
            <a:ext cx="5220072" cy="2564904"/>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ar-SA" sz="5400" b="1" dirty="0">
                <a:solidFill>
                  <a:srgbClr val="FFFFCC"/>
                </a:solidFill>
                <a:effectLst>
                  <a:outerShdw blurRad="38100" dist="38100" dir="2700000" algn="tl">
                    <a:srgbClr val="000000"/>
                  </a:outerShdw>
                </a:effectLst>
                <a:latin typeface="Arial" panose="020B0604020202020204" pitchFamily="34" charset="0"/>
                <a:cs typeface="Arial" panose="020B0604020202020204" pitchFamily="34" charset="0"/>
              </a:rPr>
              <a:t>كيف استخدم الله الظلم في حياتك؟</a:t>
            </a:r>
            <a:endParaRPr lang="en-US" sz="5400" b="1" dirty="0">
              <a:solidFill>
                <a:srgbClr val="FFFFCC"/>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0920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bwMode="auto">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0B822078-7E33-3E88-83B4-254C96D74D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13" y="-26988"/>
            <a:ext cx="9323388"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5" name="Rectangle 1" descr="Rectangle 2"/>
          <p:cNvSpPr>
            <a:spLocks noGrp="1" noChangeArrowheads="1"/>
          </p:cNvSpPr>
          <p:nvPr>
            <p:ph type="title"/>
          </p:nvPr>
        </p:nvSpPr>
        <p:spPr>
          <a:xfrm>
            <a:off x="0" y="20638"/>
            <a:ext cx="9144000" cy="909637"/>
          </a:xfrm>
          <a:effectLst>
            <a:outerShdw dist="35921" dir="2700000" algn="ctr" rotWithShape="0">
              <a:srgbClr val="000000">
                <a:alpha val="74997"/>
              </a:srgbClr>
            </a:outerShdw>
          </a:effectLst>
        </p:spPr>
        <p:txBody>
          <a:bodyPr/>
          <a:lstStyle/>
          <a:p>
            <a:r>
              <a:rPr lang="ar-JO" sz="4800" dirty="0">
                <a:effectLst>
                  <a:glow rad="228600">
                    <a:schemeClr val="accent4">
                      <a:satMod val="175000"/>
                      <a:alpha val="83495"/>
                    </a:schemeClr>
                  </a:glow>
                </a:effectLst>
              </a:rPr>
              <a:t>الكلمة المفتاحية</a:t>
            </a:r>
          </a:p>
        </p:txBody>
      </p:sp>
      <p:sp>
        <p:nvSpPr>
          <p:cNvPr id="36866" name="Text Box 2" descr="Rectangle 2"/>
          <p:cNvSpPr txBox="1">
            <a:spLocks/>
          </p:cNvSpPr>
          <p:nvPr/>
        </p:nvSpPr>
        <p:spPr bwMode="auto">
          <a:xfrm>
            <a:off x="44450" y="3020452"/>
            <a:ext cx="9053513" cy="1200329"/>
          </a:xfrm>
          <a:prstGeom prst="rect">
            <a:avLst/>
          </a:prstGeom>
          <a:noFill/>
          <a:ln w="12700" cap="flat" cmpd="sng">
            <a:noFill/>
            <a:prstDash val="solid"/>
            <a:miter lim="400000"/>
            <a:headEnd type="none" w="med" len="med"/>
            <a:tailEnd type="none" w="med" len="med"/>
          </a:ln>
          <a:effectLst>
            <a:outerShdw dist="35921" dir="2700000" algn="ctr" rotWithShape="0">
              <a:srgbClr val="000000">
                <a:alpha val="74997"/>
              </a:srgbClr>
            </a:outerShdw>
          </a:effectLst>
        </p:spPr>
        <p:txBody>
          <a:bodyPr lIns="45720" rIns="45720" anchor="ctr">
            <a:spAutoFit/>
          </a:body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228600">
                    <a:schemeClr val="accent4">
                      <a:satMod val="175000"/>
                      <a:alpha val="83495"/>
                    </a:schemeClr>
                  </a:glow>
                </a:effectLst>
                <a:uLnTx/>
                <a:uFillTx/>
                <a:latin typeface="Arial" panose="020B0604020202020204" pitchFamily="34" charset="0"/>
                <a:ea typeface="+mn-ea"/>
                <a:cs typeface="Arial" panose="020B0604020202020204" pitchFamily="34" charset="0"/>
                <a:sym typeface="Arial" pitchFamily="34" charset="0"/>
              </a:rPr>
              <a:t>الإيمان</a:t>
            </a:r>
          </a:p>
        </p:txBody>
      </p:sp>
      <p:sp>
        <p:nvSpPr>
          <p:cNvPr id="36867" name="Text Box 3" descr="Rectangle 2"/>
          <p:cNvSpPr txBox="1">
            <a:spLocks/>
          </p:cNvSpPr>
          <p:nvPr/>
        </p:nvSpPr>
        <p:spPr bwMode="auto">
          <a:xfrm>
            <a:off x="44450" y="5959108"/>
            <a:ext cx="8699500" cy="830997"/>
          </a:xfrm>
          <a:prstGeom prst="rect">
            <a:avLst/>
          </a:prstGeom>
          <a:noFill/>
          <a:ln w="12700" cap="flat" cmpd="sng">
            <a:noFill/>
            <a:prstDash val="solid"/>
            <a:miter lim="400000"/>
            <a:headEnd type="none" w="med" len="med"/>
            <a:tailEnd type="none" w="med" len="med"/>
          </a:ln>
          <a:effectLst>
            <a:outerShdw dist="35921" dir="2700000" algn="ctr" rotWithShape="0">
              <a:srgbClr val="000000">
                <a:alpha val="74997"/>
              </a:srgbClr>
            </a:outerShdw>
          </a:effectLst>
        </p:spPr>
        <p:txBody>
          <a:bodyPr lIns="45720" rIns="45720" anchor="ctr">
            <a:spAutoFit/>
          </a:bodyPr>
          <a:lstStyle/>
          <a:p>
            <a:pPr marL="0" marR="0" lvl="0" indent="0" algn="r" defTabSz="457200" rtl="0" eaLnBrk="1"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28600">
                    <a:schemeClr val="accent4">
                      <a:satMod val="175000"/>
                      <a:alpha val="83495"/>
                    </a:schemeClr>
                  </a:glow>
                </a:effectLst>
                <a:uLnTx/>
                <a:uFillTx/>
                <a:latin typeface="Arial" panose="020B0604020202020204" pitchFamily="34" charset="0"/>
                <a:ea typeface="+mn-ea"/>
                <a:cs typeface="Arial" panose="020B0604020202020204" pitchFamily="34" charset="0"/>
                <a:sym typeface="Arial" pitchFamily="34" charset="0"/>
              </a:rPr>
              <a:t>حبقوق</a:t>
            </a:r>
          </a:p>
        </p:txBody>
      </p:sp>
      <p:sp>
        <p:nvSpPr>
          <p:cNvPr id="36868" name="Text Box 4" descr="Text Box 24"/>
          <p:cNvSpPr txBox="1">
            <a:spLocks/>
          </p:cNvSpPr>
          <p:nvPr/>
        </p:nvSpPr>
        <p:spPr bwMode="auto">
          <a:xfrm>
            <a:off x="8405553" y="65088"/>
            <a:ext cx="611706" cy="830997"/>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chemeClr val="accent4">
                      <a:satMod val="175000"/>
                      <a:alpha val="83495"/>
                    </a:schemeClr>
                  </a:glow>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pitchFamily="34" charset="0"/>
              </a:rPr>
              <a:t>٦٢٧</a:t>
            </a:r>
            <a:endParaRPr kumimoji="0" lang="ar-JO" sz="2400" b="1" u="none" strike="noStrike" kern="1200" cap="none" spc="0" normalizeH="0" baseline="0" noProof="0" dirty="0">
              <a:ln>
                <a:noFill/>
              </a:ln>
              <a:solidFill>
                <a:srgbClr val="000000"/>
              </a:solidFill>
              <a:effectLst>
                <a:glow rad="228600">
                  <a:schemeClr val="accent4">
                    <a:satMod val="175000"/>
                    <a:alpha val="83495"/>
                  </a:schemeClr>
                </a:glow>
                <a:outerShdw blurRad="38100" dist="38100" dir="2700000" algn="tl">
                  <a:srgbClr val="FFFFFF"/>
                </a:outerShdw>
              </a:effectLst>
              <a:uLnTx/>
              <a:uFillTx/>
              <a:latin typeface="Arial" panose="020B0604020202020204" pitchFamily="34" charset="0"/>
              <a:ea typeface="+mn-ea"/>
              <a:cs typeface="Arial" panose="020B0604020202020204" pitchFamily="34" charset="0"/>
              <a:sym typeface="Arial" pitchFamily="34"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chemeClr val="accent4">
                      <a:satMod val="175000"/>
                      <a:alpha val="83495"/>
                    </a:schemeClr>
                  </a:glow>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pitchFamily="34" charset="0"/>
              </a:rPr>
              <a:t>٣٤٣</a:t>
            </a:r>
          </a:p>
        </p:txBody>
      </p:sp>
    </p:spTree>
    <p:extLst>
      <p:ext uri="{BB962C8B-B14F-4D97-AF65-F5344CB8AC3E}">
        <p14:creationId xmlns:p14="http://schemas.microsoft.com/office/powerpoint/2010/main" val="1037329359"/>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dissolve">
                                      <p:cBhvr>
                                        <p:cTn id="7"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3" descr="Habakkuk title God unfai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Text Box 3"/>
          <p:cNvSpPr txBox="1">
            <a:spLocks noChangeArrowheads="1"/>
          </p:cNvSpPr>
          <p:nvPr/>
        </p:nvSpPr>
        <p:spPr bwMode="auto">
          <a:xfrm>
            <a:off x="1943100" y="762000"/>
            <a:ext cx="5334000" cy="5191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ar-JO" altLang="ja-JP" sz="2800" b="1" dirty="0">
                <a:solidFill>
                  <a:srgbClr val="FFFFFF"/>
                </a:solidFill>
                <a:effectLst>
                  <a:glow rad="266700">
                    <a:srgbClr val="000000"/>
                  </a:glow>
                  <a:outerShdw blurRad="38100" dist="38100" dir="2700000" algn="tl">
                    <a:srgbClr val="000000"/>
                  </a:outerShdw>
                </a:effectLst>
                <a:latin typeface="Arial" panose="020B0604020202020204" pitchFamily="34" charset="0"/>
                <a:cs typeface="Arial" panose="020B0604020202020204" pitchFamily="34" charset="0"/>
              </a:rPr>
              <a:t>1. العنوان</a:t>
            </a:r>
            <a:endParaRPr kumimoji="1" lang="en-US" altLang="ja-JP" sz="2800" b="1" dirty="0">
              <a:solidFill>
                <a:srgbClr val="FFFFFF"/>
              </a:solidFill>
              <a:effectLst>
                <a:glow rad="266700">
                  <a:srgbClr val="000000"/>
                </a:glow>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6388" name="Text Box 4"/>
          <p:cNvSpPr txBox="1">
            <a:spLocks noChangeArrowheads="1"/>
          </p:cNvSpPr>
          <p:nvPr/>
        </p:nvSpPr>
        <p:spPr bwMode="auto">
          <a:xfrm>
            <a:off x="1943100" y="1468438"/>
            <a:ext cx="5334000" cy="519112"/>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ar-JO" altLang="ja-JP" sz="2800" b="1" dirty="0">
                <a:solidFill>
                  <a:srgbClr val="FFFFFF"/>
                </a:solidFill>
                <a:effectLst>
                  <a:glow rad="266700">
                    <a:srgbClr val="000000"/>
                  </a:glow>
                  <a:outerShdw blurRad="38100" dist="38100" dir="2700000" algn="tl">
                    <a:srgbClr val="000000"/>
                  </a:outerShdw>
                </a:effectLst>
                <a:latin typeface="Arial" panose="020B0604020202020204" pitchFamily="34" charset="0"/>
                <a:cs typeface="Arial" panose="020B0604020202020204" pitchFamily="34" charset="0"/>
              </a:rPr>
              <a:t>2. التاريخ</a:t>
            </a:r>
            <a:endParaRPr kumimoji="1" lang="en-US" altLang="ja-JP" sz="2800" b="1" dirty="0">
              <a:solidFill>
                <a:srgbClr val="FFFFFF"/>
              </a:solidFill>
              <a:effectLst>
                <a:glow rad="266700">
                  <a:srgbClr val="000000"/>
                </a:glow>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6389" name="Text Box 5"/>
          <p:cNvSpPr txBox="1">
            <a:spLocks noChangeArrowheads="1"/>
          </p:cNvSpPr>
          <p:nvPr/>
        </p:nvSpPr>
        <p:spPr bwMode="auto">
          <a:xfrm>
            <a:off x="1943100" y="2176463"/>
            <a:ext cx="5334000" cy="519112"/>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ar-JO" altLang="ja-JP" sz="2800" b="1" dirty="0">
                <a:solidFill>
                  <a:srgbClr val="FFFFFF"/>
                </a:solidFill>
                <a:effectLst>
                  <a:glow rad="266700">
                    <a:srgbClr val="000000"/>
                  </a:glow>
                  <a:outerShdw blurRad="38100" dist="38100" dir="2700000" algn="tl">
                    <a:srgbClr val="000000"/>
                  </a:outerShdw>
                </a:effectLst>
                <a:latin typeface="Arial" panose="020B0604020202020204" pitchFamily="34" charset="0"/>
                <a:cs typeface="Arial" panose="020B0604020202020204" pitchFamily="34" charset="0"/>
              </a:rPr>
              <a:t>3. التأليف</a:t>
            </a:r>
            <a:endParaRPr kumimoji="1" lang="en-US" altLang="ja-JP" sz="2800" b="1" dirty="0">
              <a:solidFill>
                <a:srgbClr val="FFFFFF"/>
              </a:solidFill>
              <a:effectLst>
                <a:glow rad="266700">
                  <a:srgbClr val="000000"/>
                </a:glow>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6390" name="Text Box 6"/>
          <p:cNvSpPr txBox="1">
            <a:spLocks noChangeArrowheads="1"/>
          </p:cNvSpPr>
          <p:nvPr/>
        </p:nvSpPr>
        <p:spPr bwMode="auto">
          <a:xfrm>
            <a:off x="1943100" y="3590925"/>
            <a:ext cx="5334000" cy="5191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ar-JO" altLang="ja-JP" sz="2800" b="1" dirty="0">
                <a:solidFill>
                  <a:srgbClr val="FFFFFF"/>
                </a:solidFill>
                <a:effectLst>
                  <a:glow rad="266700">
                    <a:srgbClr val="000000"/>
                  </a:glow>
                  <a:outerShdw blurRad="38100" dist="38100" dir="2700000" algn="tl">
                    <a:srgbClr val="000000"/>
                  </a:outerShdw>
                </a:effectLst>
                <a:latin typeface="Arial" panose="020B0604020202020204" pitchFamily="34" charset="0"/>
                <a:cs typeface="Arial" panose="020B0604020202020204" pitchFamily="34" charset="0"/>
              </a:rPr>
              <a:t>5. الخلفية التاريخية</a:t>
            </a:r>
            <a:endParaRPr kumimoji="1" lang="en-US" altLang="ja-JP" sz="2800" b="1" dirty="0">
              <a:solidFill>
                <a:srgbClr val="FFFFFF"/>
              </a:solidFill>
              <a:effectLst>
                <a:glow rad="266700">
                  <a:srgbClr val="000000"/>
                </a:glow>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6391" name="Text Box 7"/>
          <p:cNvSpPr txBox="1">
            <a:spLocks noChangeArrowheads="1"/>
          </p:cNvSpPr>
          <p:nvPr/>
        </p:nvSpPr>
        <p:spPr bwMode="auto">
          <a:xfrm>
            <a:off x="1943100" y="5715000"/>
            <a:ext cx="5334000" cy="5191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ar-JO" altLang="ja-JP" sz="2800" b="1" dirty="0">
                <a:solidFill>
                  <a:srgbClr val="FFFFFF"/>
                </a:solidFill>
                <a:effectLst>
                  <a:glow rad="266700">
                    <a:srgbClr val="000000"/>
                  </a:glow>
                  <a:outerShdw blurRad="38100" dist="38100" dir="2700000" algn="tl">
                    <a:srgbClr val="000000"/>
                  </a:outerShdw>
                </a:effectLst>
                <a:latin typeface="Arial" panose="020B0604020202020204" pitchFamily="34" charset="0"/>
                <a:cs typeface="Arial" panose="020B0604020202020204" pitchFamily="34" charset="0"/>
              </a:rPr>
              <a:t>8. مسألة إشكالية</a:t>
            </a:r>
            <a:endParaRPr kumimoji="1" lang="en-US" altLang="ja-JP" sz="2800" b="1" dirty="0">
              <a:solidFill>
                <a:srgbClr val="FFFFFF"/>
              </a:solidFill>
              <a:effectLst>
                <a:glow rad="266700">
                  <a:srgbClr val="000000"/>
                </a:glow>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6392" name="Text Box 8"/>
          <p:cNvSpPr txBox="1">
            <a:spLocks noChangeArrowheads="1"/>
          </p:cNvSpPr>
          <p:nvPr/>
        </p:nvSpPr>
        <p:spPr bwMode="auto">
          <a:xfrm>
            <a:off x="1943100" y="5006975"/>
            <a:ext cx="5334000" cy="5191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ar-JO" altLang="ja-JP" sz="2800" b="1" dirty="0">
                <a:solidFill>
                  <a:srgbClr val="FFFFFF"/>
                </a:solidFill>
                <a:effectLst>
                  <a:glow rad="266700">
                    <a:srgbClr val="000000"/>
                  </a:glow>
                  <a:outerShdw blurRad="38100" dist="38100" dir="2700000" algn="tl">
                    <a:srgbClr val="000000"/>
                  </a:outerShdw>
                </a:effectLst>
                <a:latin typeface="Arial" panose="020B0604020202020204" pitchFamily="34" charset="0"/>
                <a:cs typeface="Arial" panose="020B0604020202020204" pitchFamily="34" charset="0"/>
              </a:rPr>
              <a:t>7. اللاهوت</a:t>
            </a:r>
            <a:endParaRPr kumimoji="1" lang="en-US" altLang="ja-JP" sz="2800" b="1" dirty="0">
              <a:solidFill>
                <a:srgbClr val="FFFFFF"/>
              </a:solidFill>
              <a:effectLst>
                <a:glow rad="266700">
                  <a:srgbClr val="000000"/>
                </a:glow>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6394" name="Text Box 10"/>
          <p:cNvSpPr txBox="1">
            <a:spLocks noChangeArrowheads="1"/>
          </p:cNvSpPr>
          <p:nvPr/>
        </p:nvSpPr>
        <p:spPr bwMode="auto">
          <a:xfrm>
            <a:off x="1943100" y="2884488"/>
            <a:ext cx="5334000" cy="519112"/>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ar-JO" altLang="ja-JP" sz="2800" b="1" dirty="0">
                <a:solidFill>
                  <a:srgbClr val="FFFFFF"/>
                </a:solidFill>
                <a:effectLst>
                  <a:glow rad="266700">
                    <a:srgbClr val="000000"/>
                  </a:glow>
                  <a:outerShdw blurRad="38100" dist="38100" dir="2700000" algn="tl">
                    <a:srgbClr val="000000"/>
                  </a:outerShdw>
                </a:effectLst>
                <a:latin typeface="Arial" panose="020B0604020202020204" pitchFamily="34" charset="0"/>
                <a:cs typeface="Arial" panose="020B0604020202020204" pitchFamily="34" charset="0"/>
              </a:rPr>
              <a:t>4. المستلمون</a:t>
            </a:r>
            <a:endParaRPr kumimoji="1" lang="en-US" altLang="ja-JP" sz="2800" b="1" dirty="0">
              <a:solidFill>
                <a:srgbClr val="FFFFFF"/>
              </a:solidFill>
              <a:effectLst>
                <a:glow rad="266700">
                  <a:srgbClr val="000000"/>
                </a:glow>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6396" name="Text Box 12"/>
          <p:cNvSpPr txBox="1">
            <a:spLocks noChangeArrowheads="1"/>
          </p:cNvSpPr>
          <p:nvPr/>
        </p:nvSpPr>
        <p:spPr bwMode="auto">
          <a:xfrm>
            <a:off x="1943100" y="4298950"/>
            <a:ext cx="5334000" cy="5191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ar-JO" altLang="ja-JP" sz="2800" b="1" dirty="0">
                <a:solidFill>
                  <a:srgbClr val="FFFFFF"/>
                </a:solidFill>
                <a:effectLst>
                  <a:glow rad="266700">
                    <a:srgbClr val="000000"/>
                  </a:glow>
                  <a:outerShdw blurRad="38100" dist="38100" dir="2700000" algn="tl">
                    <a:srgbClr val="000000"/>
                  </a:outerShdw>
                </a:effectLst>
                <a:latin typeface="Arial" panose="020B0604020202020204" pitchFamily="34" charset="0"/>
                <a:cs typeface="Arial" panose="020B0604020202020204" pitchFamily="34" charset="0"/>
              </a:rPr>
              <a:t>6. الهيكل الأدبي</a:t>
            </a:r>
            <a:endParaRPr kumimoji="1" lang="en-US" altLang="ja-JP" sz="2800" b="1" dirty="0">
              <a:solidFill>
                <a:srgbClr val="FFFFFF"/>
              </a:solidFill>
              <a:effectLst>
                <a:glow rad="266700">
                  <a:srgbClr val="000000"/>
                </a:glow>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4284" name="Text Box 13"/>
          <p:cNvSpPr txBox="1">
            <a:spLocks noChangeArrowheads="1"/>
          </p:cNvSpPr>
          <p:nvPr/>
        </p:nvSpPr>
        <p:spPr bwMode="auto">
          <a:xfrm>
            <a:off x="8382000" y="190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ar-JO" b="1" dirty="0">
                <a:solidFill>
                  <a:srgbClr val="FFFFFF"/>
                </a:solidFill>
                <a:effectLst>
                  <a:glow rad="266700">
                    <a:srgbClr val="000000"/>
                  </a:glow>
                </a:effectLst>
                <a:latin typeface="Arial" panose="020B0604020202020204" pitchFamily="34" charset="0"/>
                <a:cs typeface="Arial" panose="020B0604020202020204" pitchFamily="34" charset="0"/>
              </a:rPr>
              <a:t>628</a:t>
            </a:r>
            <a:endParaRPr lang="en-US" b="1" dirty="0">
              <a:solidFill>
                <a:srgbClr val="FFFFFF"/>
              </a:solidFill>
              <a:effectLst>
                <a:glow rad="266700">
                  <a:srgbClr val="000000"/>
                </a:glow>
              </a:effectLst>
              <a:latin typeface="Arial" panose="020B0604020202020204" pitchFamily="34" charset="0"/>
              <a:cs typeface="Arial" panose="020B0604020202020204" pitchFamily="34" charset="0"/>
            </a:endParaRPr>
          </a:p>
        </p:txBody>
      </p:sp>
      <p:sp>
        <p:nvSpPr>
          <p:cNvPr id="16399" name="Rectangle 15"/>
          <p:cNvSpPr>
            <a:spLocks noGrp="1" noChangeArrowheads="1"/>
          </p:cNvSpPr>
          <p:nvPr>
            <p:ph type="title" idx="4294967295"/>
          </p:nvPr>
        </p:nvSpPr>
        <p:spPr>
          <a:xfrm>
            <a:off x="609600" y="122238"/>
            <a:ext cx="8229600" cy="563562"/>
          </a:xfrm>
        </p:spPr>
        <p:txBody>
          <a:bodyPr/>
          <a:lstStyle/>
          <a:p>
            <a:pPr eaLnBrk="1" hangingPunct="1">
              <a:defRPr/>
            </a:pPr>
            <a:r>
              <a:rPr lang="ar-JO" sz="3600" dirty="0">
                <a:effectLst>
                  <a:glow rad="266700">
                    <a:srgbClr val="000000"/>
                  </a:glow>
                  <a:outerShdw blurRad="38100" dist="38100" dir="2700000" algn="tl">
                    <a:srgbClr val="000000"/>
                  </a:outerShdw>
                </a:effectLst>
                <a:ea typeface="ＭＳ Ｐゴシック" charset="0"/>
              </a:rPr>
              <a:t>المحتويات</a:t>
            </a:r>
            <a:endParaRPr lang="en-US" dirty="0">
              <a:effectLst>
                <a:glow rad="266700">
                  <a:srgbClr val="000000"/>
                </a:glow>
                <a:outerShdw blurRad="38100" dist="38100" dir="2700000" algn="tl">
                  <a:srgbClr val="000000"/>
                </a:outerShdw>
              </a:effectLst>
              <a:ea typeface="ＭＳ Ｐゴシック" charset="0"/>
            </a:endParaRPr>
          </a:p>
        </p:txBody>
      </p:sp>
      <p:sp>
        <p:nvSpPr>
          <p:cNvPr id="2" name="Rectangle 1">
            <a:extLst>
              <a:ext uri="{FF2B5EF4-FFF2-40B4-BE49-F238E27FC236}">
                <a16:creationId xmlns:a16="http://schemas.microsoft.com/office/drawing/2014/main" id="{D47A78CD-5F69-DB10-554B-3950C4B03F15}"/>
              </a:ext>
            </a:extLst>
          </p:cNvPr>
          <p:cNvSpPr/>
          <p:nvPr/>
        </p:nvSpPr>
        <p:spPr bwMode="auto">
          <a:xfrm>
            <a:off x="827584" y="609601"/>
            <a:ext cx="886916" cy="547842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5000" b="1" dirty="0">
                <a:solidFill>
                  <a:srgbClr val="92D050"/>
                </a:solidFill>
                <a:latin typeface="Arial" panose="020B0604020202020204" pitchFamily="34" charset="0"/>
                <a:ea typeface="ＭＳ Ｐゴシック" pitchFamily="24" charset="-128"/>
                <a:cs typeface="Arial" panose="020B0604020202020204" pitchFamily="34" charset="0"/>
              </a:rPr>
              <a:t>م</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5000" b="1" u="none" strike="noStrike" cap="none" normalizeH="0" baseline="0" dirty="0">
                <a:ln>
                  <a:noFill/>
                </a:ln>
                <a:solidFill>
                  <a:srgbClr val="92D050"/>
                </a:solidFill>
                <a:effectLst/>
                <a:latin typeface="Arial" panose="020B0604020202020204" pitchFamily="34" charset="0"/>
                <a:ea typeface="ＭＳ Ｐゴシック" pitchFamily="24" charset="-128"/>
                <a:cs typeface="Arial" panose="020B0604020202020204" pitchFamily="34" charset="0"/>
              </a:rPr>
              <a:t>ح</a:t>
            </a:r>
          </a:p>
          <a:p>
            <a:pPr marL="0" marR="0" indent="0" algn="ctr" defTabSz="914400" rtl="0" eaLnBrk="0" fontAlgn="base" latinLnBrk="0" hangingPunct="0">
              <a:lnSpc>
                <a:spcPct val="100000"/>
              </a:lnSpc>
              <a:spcBef>
                <a:spcPct val="0"/>
              </a:spcBef>
              <a:spcAft>
                <a:spcPct val="0"/>
              </a:spcAft>
              <a:buClrTx/>
              <a:buSzTx/>
              <a:buFontTx/>
              <a:buNone/>
              <a:tabLst/>
            </a:pPr>
            <a:r>
              <a:rPr lang="ar-JO" sz="5000" b="1" dirty="0">
                <a:solidFill>
                  <a:srgbClr val="92D050"/>
                </a:solidFill>
                <a:latin typeface="Arial" panose="020B0604020202020204" pitchFamily="34" charset="0"/>
                <a:ea typeface="ＭＳ Ｐゴシック" pitchFamily="24" charset="-128"/>
                <a:cs typeface="Arial" panose="020B0604020202020204" pitchFamily="34" charset="0"/>
              </a:rPr>
              <a:t>ت</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5000" b="1" u="none" strike="noStrike" cap="none" normalizeH="0" baseline="0" dirty="0">
                <a:ln>
                  <a:noFill/>
                </a:ln>
                <a:solidFill>
                  <a:srgbClr val="00B0F0"/>
                </a:solidFill>
                <a:effectLst/>
                <a:latin typeface="Arial" panose="020B0604020202020204" pitchFamily="34" charset="0"/>
                <a:ea typeface="ＭＳ Ｐゴシック" pitchFamily="24" charset="-128"/>
                <a:cs typeface="Arial" panose="020B0604020202020204" pitchFamily="34" charset="0"/>
              </a:rPr>
              <a:t>و</a:t>
            </a:r>
          </a:p>
          <a:p>
            <a:pPr marL="0" marR="0" indent="0" algn="ctr" defTabSz="914400" rtl="0" eaLnBrk="0" fontAlgn="base" latinLnBrk="0" hangingPunct="0">
              <a:lnSpc>
                <a:spcPct val="100000"/>
              </a:lnSpc>
              <a:spcBef>
                <a:spcPct val="0"/>
              </a:spcBef>
              <a:spcAft>
                <a:spcPct val="0"/>
              </a:spcAft>
              <a:buClrTx/>
              <a:buSzTx/>
              <a:buFontTx/>
              <a:buNone/>
              <a:tabLst/>
            </a:pPr>
            <a:r>
              <a:rPr lang="ar-JO" sz="5000" b="1" dirty="0">
                <a:solidFill>
                  <a:srgbClr val="00B0F0"/>
                </a:solidFill>
                <a:latin typeface="Arial" panose="020B0604020202020204" pitchFamily="34" charset="0"/>
                <a:ea typeface="ＭＳ Ｐゴシック" pitchFamily="24" charset="-128"/>
                <a:cs typeface="Arial" panose="020B0604020202020204" pitchFamily="34" charset="0"/>
              </a:rPr>
              <a:t>ي</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5000" b="1" u="none" strike="noStrike" cap="none" normalizeH="0" baseline="0" dirty="0">
                <a:ln>
                  <a:noFill/>
                </a:ln>
                <a:solidFill>
                  <a:srgbClr val="00B0F0"/>
                </a:solidFill>
                <a:effectLst/>
                <a:latin typeface="Arial" panose="020B0604020202020204" pitchFamily="34" charset="0"/>
                <a:ea typeface="ＭＳ Ｐゴシック" pitchFamily="24" charset="-128"/>
                <a:cs typeface="Arial" panose="020B0604020202020204" pitchFamily="34" charset="0"/>
              </a:rPr>
              <a:t>ا</a:t>
            </a:r>
          </a:p>
          <a:p>
            <a:pPr marL="0" marR="0" indent="0" algn="ctr" defTabSz="914400" rtl="0" eaLnBrk="0" fontAlgn="base" latinLnBrk="0" hangingPunct="0">
              <a:lnSpc>
                <a:spcPct val="100000"/>
              </a:lnSpc>
              <a:spcBef>
                <a:spcPct val="0"/>
              </a:spcBef>
              <a:spcAft>
                <a:spcPct val="0"/>
              </a:spcAft>
              <a:buClrTx/>
              <a:buSzTx/>
              <a:buFontTx/>
              <a:buNone/>
              <a:tabLst/>
            </a:pPr>
            <a:r>
              <a:rPr lang="ar-JO" sz="5000" b="1" dirty="0">
                <a:solidFill>
                  <a:srgbClr val="00B0F0"/>
                </a:solidFill>
                <a:latin typeface="Arial" panose="020B0604020202020204" pitchFamily="34" charset="0"/>
                <a:ea typeface="ＭＳ Ｐゴシック" pitchFamily="24" charset="-128"/>
                <a:cs typeface="Arial" panose="020B0604020202020204" pitchFamily="34" charset="0"/>
              </a:rPr>
              <a:t>ت</a:t>
            </a:r>
            <a:endParaRPr kumimoji="0" lang="en-US" sz="5000" b="1" u="none" strike="noStrike" cap="none" normalizeH="0" baseline="0" dirty="0">
              <a:ln>
                <a:noFill/>
              </a:ln>
              <a:solidFill>
                <a:srgbClr val="00B0F0"/>
              </a:solidFill>
              <a:effectLst/>
              <a:latin typeface="Arial" panose="020B0604020202020204" pitchFamily="34" charset="0"/>
              <a:ea typeface="ＭＳ Ｐゴシック" pitchFamily="24" charset="-128"/>
              <a:cs typeface="Arial" panose="020B0604020202020204" pitchFamily="34" charset="0"/>
            </a:endParaRPr>
          </a:p>
        </p:txBody>
      </p:sp>
      <p:sp>
        <p:nvSpPr>
          <p:cNvPr id="3" name="Rectangle 2">
            <a:extLst>
              <a:ext uri="{FF2B5EF4-FFF2-40B4-BE49-F238E27FC236}">
                <a16:creationId xmlns:a16="http://schemas.microsoft.com/office/drawing/2014/main" id="{5D72053F-A687-8F6A-40C8-4A2B19B8CAA6}"/>
              </a:ext>
            </a:extLst>
          </p:cNvPr>
          <p:cNvSpPr/>
          <p:nvPr/>
        </p:nvSpPr>
        <p:spPr bwMode="auto">
          <a:xfrm>
            <a:off x="8028384" y="762001"/>
            <a:ext cx="810816" cy="393954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5000" b="1" u="none" strike="noStrike" cap="none" normalizeH="0" baseline="0" dirty="0">
                <a:ln>
                  <a:noFill/>
                </a:ln>
                <a:solidFill>
                  <a:srgbClr val="92D050"/>
                </a:solidFill>
                <a:effectLst/>
                <a:latin typeface="Arial" panose="020B0604020202020204" pitchFamily="34" charset="0"/>
                <a:ea typeface="ＭＳ Ｐゴシック" pitchFamily="24" charset="-128"/>
                <a:cs typeface="Arial" panose="020B0604020202020204" pitchFamily="34" charset="0"/>
              </a:rPr>
              <a:t>ح</a:t>
            </a:r>
          </a:p>
          <a:p>
            <a:pPr marL="0" marR="0" indent="0" algn="ctr" defTabSz="914400" rtl="0" eaLnBrk="0" fontAlgn="base" latinLnBrk="0" hangingPunct="0">
              <a:lnSpc>
                <a:spcPct val="100000"/>
              </a:lnSpc>
              <a:spcBef>
                <a:spcPct val="0"/>
              </a:spcBef>
              <a:spcAft>
                <a:spcPct val="0"/>
              </a:spcAft>
              <a:buClrTx/>
              <a:buSzTx/>
              <a:buFontTx/>
              <a:buNone/>
              <a:tabLst/>
            </a:pPr>
            <a:r>
              <a:rPr lang="ar-JO" sz="5000" b="1" dirty="0">
                <a:solidFill>
                  <a:srgbClr val="92D050"/>
                </a:solidFill>
                <a:latin typeface="Arial" panose="020B0604020202020204" pitchFamily="34" charset="0"/>
                <a:ea typeface="ＭＳ Ｐゴシック" pitchFamily="24" charset="-128"/>
                <a:cs typeface="Arial" panose="020B0604020202020204" pitchFamily="34" charset="0"/>
              </a:rPr>
              <a:t>ب</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5000" b="1" u="none" strike="noStrike" cap="none" normalizeH="0" baseline="0" dirty="0">
                <a:ln>
                  <a:noFill/>
                </a:ln>
                <a:solidFill>
                  <a:srgbClr val="00B0F0"/>
                </a:solidFill>
                <a:effectLst/>
                <a:latin typeface="Arial" panose="020B0604020202020204" pitchFamily="34" charset="0"/>
                <a:ea typeface="ＭＳ Ｐゴシック" pitchFamily="24" charset="-128"/>
                <a:cs typeface="Arial" panose="020B0604020202020204" pitchFamily="34" charset="0"/>
              </a:rPr>
              <a:t>ق</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5000" b="1" u="none" strike="noStrike" cap="none" normalizeH="0" baseline="0" dirty="0">
                <a:ln>
                  <a:noFill/>
                </a:ln>
                <a:solidFill>
                  <a:srgbClr val="00B0F0"/>
                </a:solidFill>
                <a:effectLst/>
                <a:latin typeface="Arial" panose="020B0604020202020204" pitchFamily="34" charset="0"/>
                <a:ea typeface="ＭＳ Ｐゴシック" pitchFamily="24" charset="-128"/>
                <a:cs typeface="Arial" panose="020B0604020202020204" pitchFamily="34" charset="0"/>
              </a:rPr>
              <a:t>و</a:t>
            </a:r>
          </a:p>
          <a:p>
            <a:pPr marL="0" marR="0" indent="0" algn="ctr" defTabSz="914400" rtl="0" eaLnBrk="0" fontAlgn="base" latinLnBrk="0" hangingPunct="0">
              <a:lnSpc>
                <a:spcPct val="100000"/>
              </a:lnSpc>
              <a:spcBef>
                <a:spcPct val="0"/>
              </a:spcBef>
              <a:spcAft>
                <a:spcPct val="0"/>
              </a:spcAft>
              <a:buClrTx/>
              <a:buSzTx/>
              <a:buFontTx/>
              <a:buNone/>
              <a:tabLst/>
            </a:pPr>
            <a:r>
              <a:rPr lang="ar-JO" sz="5000" b="1" dirty="0">
                <a:solidFill>
                  <a:srgbClr val="00B0F0"/>
                </a:solidFill>
                <a:latin typeface="Arial" panose="020B0604020202020204" pitchFamily="34" charset="0"/>
                <a:ea typeface="ＭＳ Ｐゴシック" pitchFamily="24" charset="-128"/>
                <a:cs typeface="Arial" panose="020B0604020202020204" pitchFamily="34" charset="0"/>
              </a:rPr>
              <a:t>ق</a:t>
            </a:r>
            <a:endParaRPr kumimoji="0" lang="en-US" sz="5000" b="1" u="none" strike="noStrike" cap="none" normalizeH="0" baseline="0" dirty="0">
              <a:ln>
                <a:noFill/>
              </a:ln>
              <a:solidFill>
                <a:srgbClr val="00B0F0"/>
              </a:solidFill>
              <a:effectLst/>
              <a:latin typeface="Arial" panose="020B0604020202020204" pitchFamily="34" charset="0"/>
              <a:ea typeface="ＭＳ Ｐゴシック" pitchFamily="24" charset="-128"/>
              <a:cs typeface="Arial" panose="020B0604020202020204" pitchFamily="34" charset="0"/>
            </a:endParaRPr>
          </a:p>
        </p:txBody>
      </p:sp>
    </p:spTree>
    <p:extLst>
      <p:ext uri="{BB962C8B-B14F-4D97-AF65-F5344CB8AC3E}">
        <p14:creationId xmlns:p14="http://schemas.microsoft.com/office/powerpoint/2010/main" val="1663166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additive="base">
                                        <p:cTn id="7" dur="500" fill="hold"/>
                                        <p:tgtEl>
                                          <p:spTgt spid="16387"/>
                                        </p:tgtEl>
                                        <p:attrNameLst>
                                          <p:attrName>ppt_x</p:attrName>
                                        </p:attrNameLst>
                                      </p:cBhvr>
                                      <p:tavLst>
                                        <p:tav tm="0">
                                          <p:val>
                                            <p:strVal val="#ppt_x"/>
                                          </p:val>
                                        </p:tav>
                                        <p:tav tm="100000">
                                          <p:val>
                                            <p:strVal val="#ppt_x"/>
                                          </p:val>
                                        </p:tav>
                                      </p:tavLst>
                                    </p:anim>
                                    <p:anim calcmode="lin" valueType="num">
                                      <p:cBhvr additive="base">
                                        <p:cTn id="8"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8"/>
                                        </p:tgtEl>
                                        <p:attrNameLst>
                                          <p:attrName>style.visibility</p:attrName>
                                        </p:attrNameLst>
                                      </p:cBhvr>
                                      <p:to>
                                        <p:strVal val="visible"/>
                                      </p:to>
                                    </p:set>
                                    <p:anim calcmode="lin" valueType="num">
                                      <p:cBhvr additive="base">
                                        <p:cTn id="13" dur="500" fill="hold"/>
                                        <p:tgtEl>
                                          <p:spTgt spid="16388"/>
                                        </p:tgtEl>
                                        <p:attrNameLst>
                                          <p:attrName>ppt_x</p:attrName>
                                        </p:attrNameLst>
                                      </p:cBhvr>
                                      <p:tavLst>
                                        <p:tav tm="0">
                                          <p:val>
                                            <p:strVal val="#ppt_x"/>
                                          </p:val>
                                        </p:tav>
                                        <p:tav tm="100000">
                                          <p:val>
                                            <p:strVal val="#ppt_x"/>
                                          </p:val>
                                        </p:tav>
                                      </p:tavLst>
                                    </p:anim>
                                    <p:anim calcmode="lin" valueType="num">
                                      <p:cBhvr additive="base">
                                        <p:cTn id="14"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9"/>
                                        </p:tgtEl>
                                        <p:attrNameLst>
                                          <p:attrName>style.visibility</p:attrName>
                                        </p:attrNameLst>
                                      </p:cBhvr>
                                      <p:to>
                                        <p:strVal val="visible"/>
                                      </p:to>
                                    </p:set>
                                    <p:anim calcmode="lin" valueType="num">
                                      <p:cBhvr additive="base">
                                        <p:cTn id="19" dur="500" fill="hold"/>
                                        <p:tgtEl>
                                          <p:spTgt spid="16389"/>
                                        </p:tgtEl>
                                        <p:attrNameLst>
                                          <p:attrName>ppt_x</p:attrName>
                                        </p:attrNameLst>
                                      </p:cBhvr>
                                      <p:tavLst>
                                        <p:tav tm="0">
                                          <p:val>
                                            <p:strVal val="#ppt_x"/>
                                          </p:val>
                                        </p:tav>
                                        <p:tav tm="100000">
                                          <p:val>
                                            <p:strVal val="#ppt_x"/>
                                          </p:val>
                                        </p:tav>
                                      </p:tavLst>
                                    </p:anim>
                                    <p:anim calcmode="lin" valueType="num">
                                      <p:cBhvr additive="base">
                                        <p:cTn id="20"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94"/>
                                        </p:tgtEl>
                                        <p:attrNameLst>
                                          <p:attrName>style.visibility</p:attrName>
                                        </p:attrNameLst>
                                      </p:cBhvr>
                                      <p:to>
                                        <p:strVal val="visible"/>
                                      </p:to>
                                    </p:set>
                                    <p:anim calcmode="lin" valueType="num">
                                      <p:cBhvr additive="base">
                                        <p:cTn id="25" dur="500" fill="hold"/>
                                        <p:tgtEl>
                                          <p:spTgt spid="16394"/>
                                        </p:tgtEl>
                                        <p:attrNameLst>
                                          <p:attrName>ppt_x</p:attrName>
                                        </p:attrNameLst>
                                      </p:cBhvr>
                                      <p:tavLst>
                                        <p:tav tm="0">
                                          <p:val>
                                            <p:strVal val="#ppt_x"/>
                                          </p:val>
                                        </p:tav>
                                        <p:tav tm="100000">
                                          <p:val>
                                            <p:strVal val="#ppt_x"/>
                                          </p:val>
                                        </p:tav>
                                      </p:tavLst>
                                    </p:anim>
                                    <p:anim calcmode="lin" valueType="num">
                                      <p:cBhvr additive="base">
                                        <p:cTn id="26" dur="500" fill="hold"/>
                                        <p:tgtEl>
                                          <p:spTgt spid="1639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90"/>
                                        </p:tgtEl>
                                        <p:attrNameLst>
                                          <p:attrName>style.visibility</p:attrName>
                                        </p:attrNameLst>
                                      </p:cBhvr>
                                      <p:to>
                                        <p:strVal val="visible"/>
                                      </p:to>
                                    </p:set>
                                    <p:anim calcmode="lin" valueType="num">
                                      <p:cBhvr additive="base">
                                        <p:cTn id="31" dur="500" fill="hold"/>
                                        <p:tgtEl>
                                          <p:spTgt spid="16390"/>
                                        </p:tgtEl>
                                        <p:attrNameLst>
                                          <p:attrName>ppt_x</p:attrName>
                                        </p:attrNameLst>
                                      </p:cBhvr>
                                      <p:tavLst>
                                        <p:tav tm="0">
                                          <p:val>
                                            <p:strVal val="#ppt_x"/>
                                          </p:val>
                                        </p:tav>
                                        <p:tav tm="100000">
                                          <p:val>
                                            <p:strVal val="#ppt_x"/>
                                          </p:val>
                                        </p:tav>
                                      </p:tavLst>
                                    </p:anim>
                                    <p:anim calcmode="lin" valueType="num">
                                      <p:cBhvr additive="base">
                                        <p:cTn id="32"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396"/>
                                        </p:tgtEl>
                                        <p:attrNameLst>
                                          <p:attrName>style.visibility</p:attrName>
                                        </p:attrNameLst>
                                      </p:cBhvr>
                                      <p:to>
                                        <p:strVal val="visible"/>
                                      </p:to>
                                    </p:set>
                                    <p:anim calcmode="lin" valueType="num">
                                      <p:cBhvr additive="base">
                                        <p:cTn id="37" dur="500" fill="hold"/>
                                        <p:tgtEl>
                                          <p:spTgt spid="16396"/>
                                        </p:tgtEl>
                                        <p:attrNameLst>
                                          <p:attrName>ppt_x</p:attrName>
                                        </p:attrNameLst>
                                      </p:cBhvr>
                                      <p:tavLst>
                                        <p:tav tm="0">
                                          <p:val>
                                            <p:strVal val="#ppt_x"/>
                                          </p:val>
                                        </p:tav>
                                        <p:tav tm="100000">
                                          <p:val>
                                            <p:strVal val="#ppt_x"/>
                                          </p:val>
                                        </p:tav>
                                      </p:tavLst>
                                    </p:anim>
                                    <p:anim calcmode="lin" valueType="num">
                                      <p:cBhvr additive="base">
                                        <p:cTn id="38" dur="500" fill="hold"/>
                                        <p:tgtEl>
                                          <p:spTgt spid="1639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392"/>
                                        </p:tgtEl>
                                        <p:attrNameLst>
                                          <p:attrName>style.visibility</p:attrName>
                                        </p:attrNameLst>
                                      </p:cBhvr>
                                      <p:to>
                                        <p:strVal val="visible"/>
                                      </p:to>
                                    </p:set>
                                    <p:anim calcmode="lin" valueType="num">
                                      <p:cBhvr additive="base">
                                        <p:cTn id="43" dur="500" fill="hold"/>
                                        <p:tgtEl>
                                          <p:spTgt spid="16392"/>
                                        </p:tgtEl>
                                        <p:attrNameLst>
                                          <p:attrName>ppt_x</p:attrName>
                                        </p:attrNameLst>
                                      </p:cBhvr>
                                      <p:tavLst>
                                        <p:tav tm="0">
                                          <p:val>
                                            <p:strVal val="#ppt_x"/>
                                          </p:val>
                                        </p:tav>
                                        <p:tav tm="100000">
                                          <p:val>
                                            <p:strVal val="#ppt_x"/>
                                          </p:val>
                                        </p:tav>
                                      </p:tavLst>
                                    </p:anim>
                                    <p:anim calcmode="lin" valueType="num">
                                      <p:cBhvr additive="base">
                                        <p:cTn id="44" dur="500" fill="hold"/>
                                        <p:tgtEl>
                                          <p:spTgt spid="16392"/>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391"/>
                                        </p:tgtEl>
                                        <p:attrNameLst>
                                          <p:attrName>style.visibility</p:attrName>
                                        </p:attrNameLst>
                                      </p:cBhvr>
                                      <p:to>
                                        <p:strVal val="visible"/>
                                      </p:to>
                                    </p:set>
                                    <p:anim calcmode="lin" valueType="num">
                                      <p:cBhvr additive="base">
                                        <p:cTn id="49" dur="500" fill="hold"/>
                                        <p:tgtEl>
                                          <p:spTgt spid="16391"/>
                                        </p:tgtEl>
                                        <p:attrNameLst>
                                          <p:attrName>ppt_x</p:attrName>
                                        </p:attrNameLst>
                                      </p:cBhvr>
                                      <p:tavLst>
                                        <p:tav tm="0">
                                          <p:val>
                                            <p:strVal val="#ppt_x"/>
                                          </p:val>
                                        </p:tav>
                                        <p:tav tm="100000">
                                          <p:val>
                                            <p:strVal val="#ppt_x"/>
                                          </p:val>
                                        </p:tav>
                                      </p:tavLst>
                                    </p:anim>
                                    <p:anim calcmode="lin" valueType="num">
                                      <p:cBhvr additive="base">
                                        <p:cTn id="50" dur="500" fill="hold"/>
                                        <p:tgtEl>
                                          <p:spTgt spid="163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utoUpdateAnimBg="0"/>
      <p:bldP spid="16388" grpId="0" autoUpdateAnimBg="0"/>
      <p:bldP spid="16389" grpId="0" autoUpdateAnimBg="0"/>
      <p:bldP spid="16390" grpId="0" autoUpdateAnimBg="0"/>
      <p:bldP spid="16391" grpId="0" autoUpdateAnimBg="0"/>
      <p:bldP spid="16392" grpId="0" autoUpdateAnimBg="0"/>
      <p:bldP spid="16394" grpId="0" autoUpdateAnimBg="0"/>
      <p:bldP spid="1639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AE6B88C-7F0D-5E30-D0C7-70B0D2E746F4}"/>
              </a:ext>
            </a:extLst>
          </p:cNvPr>
          <p:cNvGrpSpPr/>
          <p:nvPr/>
        </p:nvGrpSpPr>
        <p:grpSpPr>
          <a:xfrm>
            <a:off x="0" y="0"/>
            <a:ext cx="9144000" cy="6858000"/>
            <a:chOff x="0" y="0"/>
            <a:chExt cx="9144000" cy="6858000"/>
          </a:xfrm>
        </p:grpSpPr>
        <p:pic>
          <p:nvPicPr>
            <p:cNvPr id="70657" name="Picture 9" descr="Habakkuk (Title Slid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B9A7F819-98A2-A145-D205-2E621F01F7D6}"/>
                </a:ext>
              </a:extLst>
            </p:cNvPr>
            <p:cNvSpPr/>
            <p:nvPr/>
          </p:nvSpPr>
          <p:spPr bwMode="auto">
            <a:xfrm>
              <a:off x="1691680" y="1645920"/>
              <a:ext cx="5760640" cy="519351"/>
            </a:xfrm>
            <a:prstGeom prst="ellipse">
              <a:avLst/>
            </a:prstGeom>
            <a:solidFill>
              <a:srgbClr val="968F4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Tahoma" pitchFamily="24" charset="-52"/>
                <a:ea typeface="ＭＳ Ｐゴシック" pitchFamily="24" charset="-128"/>
                <a:cs typeface="Arial" panose="020B0604020202020204" pitchFamily="34" charset="0"/>
              </a:endParaRPr>
            </a:p>
          </p:txBody>
        </p:sp>
      </p:grpSp>
      <p:sp>
        <p:nvSpPr>
          <p:cNvPr id="31746" name="Text Box 5"/>
          <p:cNvSpPr txBox="1">
            <a:spLocks noChangeArrowheads="1"/>
          </p:cNvSpPr>
          <p:nvPr/>
        </p:nvSpPr>
        <p:spPr bwMode="auto">
          <a:xfrm>
            <a:off x="0" y="5753536"/>
            <a:ext cx="9144000" cy="1131848"/>
          </a:xfrm>
          <a:prstGeom prst="rect">
            <a:avLst/>
          </a:prstGeom>
          <a:solidFill>
            <a:srgbClr val="161616"/>
          </a:solidFill>
          <a:ln w="9525">
            <a:noFill/>
            <a:miter lim="800000"/>
            <a:headEnd/>
            <a:tailEnd/>
          </a:ln>
        </p:spPr>
        <p:txBody>
          <a:bodyPr anchor="b">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lnSpc>
                <a:spcPct val="70000"/>
              </a:lnSpc>
              <a:defRPr/>
            </a:pPr>
            <a:r>
              <a:rPr kumimoji="1" lang="ar-JO" altLang="ja-JP"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العنوان يأتي من جذر عبري لكلمة يعانق.</a:t>
            </a:r>
          </a:p>
          <a:p>
            <a:pPr algn="ctr" eaLnBrk="1" hangingPunct="1">
              <a:lnSpc>
                <a:spcPct val="70000"/>
              </a:lnSpc>
              <a:defRPr/>
            </a:pPr>
            <a:r>
              <a:rPr kumimoji="1" lang="en-US" altLang="ja-JP"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  </a:t>
            </a:r>
          </a:p>
          <a:p>
            <a:pPr algn="ctr" eaLnBrk="1" hangingPunct="1">
              <a:lnSpc>
                <a:spcPct val="70000"/>
              </a:lnSpc>
              <a:defRPr/>
            </a:pPr>
            <a:r>
              <a:rPr kumimoji="1" lang="ar-JO" altLang="ja-JP"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مع ذلك سواء كان المعانقة اسم فاعل (المحتضِن) أو اسم مفعول (المحتضَن) يظل لغزاً بالنسبة لنا.</a:t>
            </a:r>
            <a:endParaRPr kumimoji="1" lang="en-US" altLang="ja-JP"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endParaRPr>
          </a:p>
        </p:txBody>
      </p:sp>
      <p:sp>
        <p:nvSpPr>
          <p:cNvPr id="44036" name="Text Box 7"/>
          <p:cNvSpPr txBox="1">
            <a:spLocks noChangeArrowheads="1"/>
          </p:cNvSpPr>
          <p:nvPr/>
        </p:nvSpPr>
        <p:spPr bwMode="auto">
          <a:xfrm>
            <a:off x="8378825" y="19050"/>
            <a:ext cx="704039" cy="461665"/>
          </a:xfrm>
          <a:prstGeom prst="rect">
            <a:avLst/>
          </a:prstGeom>
          <a:noFill/>
          <a:ln w="9525">
            <a:noFill/>
            <a:miter lim="800000"/>
            <a:headEnd/>
            <a:tailEnd/>
          </a:ln>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628</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0660" name="Rectangle 8"/>
          <p:cNvSpPr>
            <a:spLocks noGrp="1" noChangeArrowheads="1"/>
          </p:cNvSpPr>
          <p:nvPr>
            <p:ph type="title" idx="4294967295"/>
          </p:nvPr>
        </p:nvSpPr>
        <p:spPr>
          <a:xfrm>
            <a:off x="228600" y="164813"/>
            <a:ext cx="1128835" cy="584775"/>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kumimoji="1" lang="ar-JO" altLang="ja-JP" sz="3200" dirty="0">
                <a:effectLst/>
                <a:ea typeface="ＭＳ 明朝" charset="0"/>
              </a:rPr>
              <a:t>العنوان</a:t>
            </a:r>
            <a:endParaRPr kumimoji="1" lang="en-US" altLang="ja-JP" sz="3200" dirty="0">
              <a:effectLst/>
              <a:ea typeface="ＭＳ 明朝" charset="0"/>
            </a:endParaRPr>
          </a:p>
        </p:txBody>
      </p:sp>
      <p:sp>
        <p:nvSpPr>
          <p:cNvPr id="8" name="Rectangle 8">
            <a:extLst>
              <a:ext uri="{FF2B5EF4-FFF2-40B4-BE49-F238E27FC236}">
                <a16:creationId xmlns:a16="http://schemas.microsoft.com/office/drawing/2014/main" id="{08E320A9-E108-C29E-97D1-123DC69C6477}"/>
              </a:ext>
            </a:extLst>
          </p:cNvPr>
          <p:cNvSpPr txBox="1">
            <a:spLocks noChangeArrowheads="1"/>
          </p:cNvSpPr>
          <p:nvPr/>
        </p:nvSpPr>
        <p:spPr bwMode="auto">
          <a:xfrm>
            <a:off x="2126849" y="2369163"/>
            <a:ext cx="4749407" cy="1862048"/>
          </a:xfrm>
          <a:prstGeom prst="rect">
            <a:avLst/>
          </a:prstGeom>
          <a:no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r>
              <a:rPr kumimoji="1" lang="ar-SA" altLang="ja-JP" sz="11500" kern="0" dirty="0">
                <a:solidFill>
                  <a:srgbClr val="EFC781"/>
                </a:solidFill>
                <a:effectLst/>
                <a:latin typeface="Arial" panose="020B0604020202020204" pitchFamily="34" charset="0"/>
                <a:ea typeface="ＭＳ 明朝" charset="0"/>
                <a:cs typeface="Arial" panose="020B0604020202020204" pitchFamily="34" charset="0"/>
              </a:rPr>
              <a:t>ح</a:t>
            </a:r>
            <a:r>
              <a:rPr kumimoji="1" lang="ar-JO" altLang="ja-JP" sz="11500" kern="0" dirty="0">
                <a:solidFill>
                  <a:srgbClr val="EFC781"/>
                </a:solidFill>
                <a:effectLst/>
                <a:latin typeface="Arial" panose="020B0604020202020204" pitchFamily="34" charset="0"/>
                <a:ea typeface="ＭＳ 明朝" charset="0"/>
                <a:cs typeface="Arial" panose="020B0604020202020204" pitchFamily="34" charset="0"/>
              </a:rPr>
              <a:t>بق</a:t>
            </a:r>
            <a:r>
              <a:rPr kumimoji="1" lang="ar-SA" altLang="ja-JP" sz="11500" kern="0" dirty="0">
                <a:solidFill>
                  <a:srgbClr val="EFC781"/>
                </a:solidFill>
                <a:effectLst/>
                <a:latin typeface="Arial" panose="020B0604020202020204" pitchFamily="34" charset="0"/>
                <a:ea typeface="ＭＳ 明朝" charset="0"/>
                <a:cs typeface="Arial" panose="020B0604020202020204" pitchFamily="34" charset="0"/>
              </a:rPr>
              <a:t>وق</a:t>
            </a:r>
            <a:endParaRPr kumimoji="1" lang="en-US" altLang="ja-JP" sz="11500" kern="0" dirty="0">
              <a:solidFill>
                <a:srgbClr val="EFC781"/>
              </a:solidFill>
              <a:effectLst/>
              <a:latin typeface="Arial" panose="020B0604020202020204" pitchFamily="34" charset="0"/>
              <a:ea typeface="ＭＳ 明朝" charset="0"/>
              <a:cs typeface="Arial" panose="020B0604020202020204" pitchFamily="34" charset="0"/>
            </a:endParaRPr>
          </a:p>
        </p:txBody>
      </p:sp>
    </p:spTree>
    <p:extLst>
      <p:ext uri="{BB962C8B-B14F-4D97-AF65-F5344CB8AC3E}">
        <p14:creationId xmlns:p14="http://schemas.microsoft.com/office/powerpoint/2010/main" val="686644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Text Box 6"/>
          <p:cNvSpPr txBox="1">
            <a:spLocks noChangeArrowheads="1"/>
          </p:cNvSpPr>
          <p:nvPr/>
        </p:nvSpPr>
        <p:spPr bwMode="auto">
          <a:xfrm>
            <a:off x="381000" y="2835275"/>
            <a:ext cx="2133600"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kumimoji="1" lang="ar-JO" altLang="ja-JP" sz="2800" b="1" dirty="0">
                <a:solidFill>
                  <a:srgbClr val="FFFFFF"/>
                </a:solidFill>
                <a:latin typeface="Arial" panose="020B0604020202020204" pitchFamily="34" charset="0"/>
                <a:cs typeface="Arial" panose="020B0604020202020204" pitchFamily="34" charset="0"/>
              </a:rPr>
              <a:t>حبقوق غير معروف خارج 1: 1 والذي يصفه بالنبي</a:t>
            </a:r>
            <a:endParaRPr kumimoji="1" lang="en-US" altLang="ja-JP" sz="2800" b="1" dirty="0">
              <a:solidFill>
                <a:srgbClr val="FFFFFF"/>
              </a:solidFill>
              <a:latin typeface="Arial" panose="020B0604020202020204" pitchFamily="34" charset="0"/>
              <a:cs typeface="Arial" panose="020B0604020202020204" pitchFamily="34" charset="0"/>
            </a:endParaRPr>
          </a:p>
        </p:txBody>
      </p:sp>
      <p:sp>
        <p:nvSpPr>
          <p:cNvPr id="72706" name="Text Box 7"/>
          <p:cNvSpPr txBox="1">
            <a:spLocks noChangeArrowheads="1"/>
          </p:cNvSpPr>
          <p:nvPr/>
        </p:nvSpPr>
        <p:spPr bwMode="auto">
          <a:xfrm>
            <a:off x="8378825" y="190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ar-JO" b="1" dirty="0">
                <a:solidFill>
                  <a:srgbClr val="FFFFFF"/>
                </a:solidFill>
                <a:latin typeface="Arial" panose="020B0604020202020204" pitchFamily="34" charset="0"/>
                <a:cs typeface="Arial" panose="020B0604020202020204" pitchFamily="34" charset="0"/>
              </a:rPr>
              <a:t>628</a:t>
            </a:r>
            <a:endParaRPr lang="en-US" b="1" dirty="0">
              <a:solidFill>
                <a:srgbClr val="FFFFFF"/>
              </a:solidFill>
              <a:latin typeface="Arial" panose="020B0604020202020204" pitchFamily="34" charset="0"/>
              <a:cs typeface="Arial" panose="020B0604020202020204" pitchFamily="34" charset="0"/>
            </a:endParaRPr>
          </a:p>
        </p:txBody>
      </p:sp>
      <p:sp>
        <p:nvSpPr>
          <p:cNvPr id="13320" name="Rectangle 8"/>
          <p:cNvSpPr>
            <a:spLocks noGrp="1" noChangeArrowheads="1"/>
          </p:cNvSpPr>
          <p:nvPr>
            <p:ph type="title" idx="4294967295"/>
          </p:nvPr>
        </p:nvSpPr>
        <p:spPr>
          <a:xfrm>
            <a:off x="495300" y="1311275"/>
            <a:ext cx="1905000" cy="609600"/>
          </a:xfrm>
          <a:solidFill>
            <a:schemeClr val="accent4">
              <a:lumMod val="10000"/>
            </a:schemeClr>
          </a:solidFill>
        </p:spPr>
        <p:txBody>
          <a:bodyPr/>
          <a:lstStyle/>
          <a:p>
            <a:pPr eaLnBrk="1" hangingPunct="1">
              <a:defRPr/>
            </a:pPr>
            <a:r>
              <a:rPr kumimoji="1" lang="ar-JO" altLang="ja-JP" sz="3200" dirty="0">
                <a:ea typeface="ＭＳ 明朝" charset="0"/>
              </a:rPr>
              <a:t>المؤلف</a:t>
            </a:r>
            <a:endParaRPr kumimoji="1" lang="en-US" altLang="ja-JP" sz="3200" dirty="0">
              <a:ea typeface="ＭＳ 明朝" charset="0"/>
            </a:endParaRPr>
          </a:p>
        </p:txBody>
      </p:sp>
      <p:pic>
        <p:nvPicPr>
          <p:cNvPr id="72708" name="Picture 9" descr="habakkuk auth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2900" y="1066800"/>
            <a:ext cx="62611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6891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p:cTn id="7" dur="500" fill="hold"/>
                                        <p:tgtEl>
                                          <p:spTgt spid="13318"/>
                                        </p:tgtEl>
                                        <p:attrNameLst>
                                          <p:attrName>ppt_w</p:attrName>
                                        </p:attrNameLst>
                                      </p:cBhvr>
                                      <p:tavLst>
                                        <p:tav tm="0">
                                          <p:val>
                                            <p:fltVal val="0"/>
                                          </p:val>
                                        </p:tav>
                                        <p:tav tm="100000">
                                          <p:val>
                                            <p:strVal val="#ppt_w"/>
                                          </p:val>
                                        </p:tav>
                                      </p:tavLst>
                                    </p:anim>
                                    <p:anim calcmode="lin" valueType="num">
                                      <p:cBhvr>
                                        <p:cTn id="8" dur="500" fill="hold"/>
                                        <p:tgtEl>
                                          <p:spTgt spid="133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4904"/>
            <a:ext cx="9191304" cy="5348312"/>
          </a:xfrm>
          <a:prstGeom prst="rect">
            <a:avLst/>
          </a:prstGeom>
        </p:spPr>
      </p:pic>
      <p:sp>
        <p:nvSpPr>
          <p:cNvPr id="8" name="Rectangle 2"/>
          <p:cNvSpPr txBox="1">
            <a:spLocks noChangeArrowheads="1"/>
          </p:cNvSpPr>
          <p:nvPr/>
        </p:nvSpPr>
        <p:spPr bwMode="auto">
          <a:xfrm>
            <a:off x="-9340" y="5302398"/>
            <a:ext cx="9153340" cy="8629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 حبقوق</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p:spPr>
        <p:txBody>
          <a:bodyPr/>
          <a:lstStyle/>
          <a:p>
            <a:pPr>
              <a:defRPr/>
            </a:pPr>
            <a:r>
              <a:rPr lang="ar-JO" sz="9600" dirty="0">
                <a:effectLst>
                  <a:glow rad="609600">
                    <a:srgbClr val="000090">
                      <a:alpha val="75000"/>
                    </a:srgbClr>
                  </a:glow>
                </a:effectLst>
                <a:ea typeface="ＭＳ Ｐゴシック" charset="0"/>
              </a:rPr>
              <a:t>كن منبهراً</a:t>
            </a:r>
            <a:endParaRPr lang="en-US" sz="6600" dirty="0">
              <a:effectLst>
                <a:glow rad="609600">
                  <a:srgbClr val="000090">
                    <a:alpha val="75000"/>
                  </a:srgbClr>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rtl="1" fontAlgn="auto">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247959470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564904"/>
            <a:ext cx="9144000" cy="769349"/>
          </a:xfrm>
          <a:effectLst>
            <a:outerShdw blurRad="63500" dist="35921" dir="2700000" algn="ctr" rotWithShape="0">
              <a:schemeClr val="tx2">
                <a:alpha val="74998"/>
              </a:schemeClr>
            </a:outerShdw>
          </a:effectLst>
        </p:spPr>
        <p:txBody>
          <a:bodyPr/>
          <a:lstStyle/>
          <a:p>
            <a:pPr rtl="1">
              <a:defRPr/>
            </a:pPr>
            <a:r>
              <a:rPr lang="ar-JO" sz="6600" dirty="0">
                <a:effectLst>
                  <a:glow rad="127000">
                    <a:schemeClr val="tx1"/>
                  </a:glow>
                </a:effectLst>
                <a:ea typeface="ＭＳ Ｐゴシック" charset="0"/>
              </a:rPr>
              <a:t>ما الذي</a:t>
            </a:r>
            <a:r>
              <a:rPr lang="en-US" sz="6600" dirty="0">
                <a:effectLst>
                  <a:glow rad="127000">
                    <a:schemeClr val="tx1"/>
                  </a:glow>
                </a:effectLst>
                <a:ea typeface="ＭＳ Ｐゴシック" charset="0"/>
              </a:rPr>
              <a:t>       </a:t>
            </a:r>
            <a:r>
              <a:rPr lang="ar-JO" sz="6600" dirty="0">
                <a:effectLst>
                  <a:glow rad="127000">
                    <a:schemeClr val="tx1"/>
                  </a:glow>
                </a:effectLst>
                <a:ea typeface="ＭＳ Ｐゴシック" charset="0"/>
              </a:rPr>
              <a:t>أعرفه</a:t>
            </a:r>
            <a:endParaRPr lang="en-US" sz="6600" dirty="0">
              <a:effectLst>
                <a:glow rad="127000">
                  <a:schemeClr val="tx1"/>
                </a:glow>
              </a:effectLst>
              <a:ea typeface="ＭＳ Ｐゴシック" charset="0"/>
            </a:endParaRPr>
          </a:p>
        </p:txBody>
      </p:sp>
      <p:grpSp>
        <p:nvGrpSpPr>
          <p:cNvPr id="10" name="Group 9"/>
          <p:cNvGrpSpPr/>
          <p:nvPr/>
        </p:nvGrpSpPr>
        <p:grpSpPr>
          <a:xfrm>
            <a:off x="3275856" y="1052736"/>
            <a:ext cx="3168352" cy="1728192"/>
            <a:chOff x="3275856" y="1052736"/>
            <a:chExt cx="3168352" cy="1728192"/>
          </a:xfrm>
        </p:grpSpPr>
        <p:sp>
          <p:nvSpPr>
            <p:cNvPr id="3" name="Rectangle 2"/>
            <p:cNvSpPr txBox="1">
              <a:spLocks noChangeArrowheads="1"/>
            </p:cNvSpPr>
            <p:nvPr/>
          </p:nvSpPr>
          <p:spPr bwMode="auto">
            <a:xfrm>
              <a:off x="3275856" y="1052736"/>
              <a:ext cx="3168352"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9" name="Group 8"/>
            <p:cNvGrpSpPr/>
            <p:nvPr/>
          </p:nvGrpSpPr>
          <p:grpSpPr>
            <a:xfrm>
              <a:off x="4364360" y="1908448"/>
              <a:ext cx="711696" cy="872480"/>
              <a:chOff x="4211960" y="1908448"/>
              <a:chExt cx="711696" cy="872480"/>
            </a:xfrm>
          </p:grpSpPr>
          <p:cxnSp>
            <p:nvCxnSpPr>
              <p:cNvPr id="5" name="Straight Connector 4"/>
              <p:cNvCxnSpPr/>
              <p:nvPr/>
            </p:nvCxnSpPr>
            <p:spPr bwMode="auto">
              <a:xfrm>
                <a:off x="4211960" y="1916832"/>
                <a:ext cx="432048" cy="864096"/>
              </a:xfrm>
              <a:prstGeom prst="line">
                <a:avLst/>
              </a:prstGeom>
              <a:solidFill>
                <a:schemeClr val="accent1"/>
              </a:solidFill>
              <a:ln w="76200" cap="flat" cmpd="sng" algn="ctr">
                <a:solidFill>
                  <a:schemeClr val="bg1"/>
                </a:solidFill>
                <a:prstDash val="solid"/>
                <a:round/>
                <a:headEnd type="none" w="med" len="med"/>
                <a:tailEnd type="none" w="lg" len="lg"/>
              </a:ln>
              <a:effectLst/>
            </p:spPr>
          </p:cxnSp>
          <p:cxnSp>
            <p:nvCxnSpPr>
              <p:cNvPr id="8" name="Straight Connector 7"/>
              <p:cNvCxnSpPr/>
              <p:nvPr/>
            </p:nvCxnSpPr>
            <p:spPr bwMode="auto">
              <a:xfrm flipH="1">
                <a:off x="4644008" y="1908448"/>
                <a:ext cx="279648" cy="872480"/>
              </a:xfrm>
              <a:prstGeom prst="line">
                <a:avLst/>
              </a:prstGeom>
              <a:solidFill>
                <a:schemeClr val="accent1"/>
              </a:solidFill>
              <a:ln w="76200" cap="flat" cmpd="sng" algn="ctr">
                <a:solidFill>
                  <a:schemeClr val="bg1"/>
                </a:solidFill>
                <a:prstDash val="solid"/>
                <a:round/>
                <a:headEnd type="none" w="med" len="med"/>
                <a:tailEnd type="none" w="lg" len="lg"/>
              </a:ln>
              <a:effectLst/>
            </p:spPr>
          </p:cxnSp>
        </p:grpSp>
      </p:grpSp>
    </p:spTree>
    <p:extLst>
      <p:ext uri="{BB962C8B-B14F-4D97-AF65-F5344CB8AC3E}">
        <p14:creationId xmlns:p14="http://schemas.microsoft.com/office/powerpoint/2010/main" val="99986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916832"/>
            <a:ext cx="9144000" cy="769349"/>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اختصر</a:t>
            </a:r>
            <a:endParaRPr lang="en-US" sz="6600" dirty="0">
              <a:effectLst>
                <a:glow rad="127000">
                  <a:schemeClr val="tx1"/>
                </a:glow>
              </a:effectLst>
              <a:ea typeface="ＭＳ Ｐゴシック" charset="0"/>
            </a:endParaRPr>
          </a:p>
        </p:txBody>
      </p:sp>
    </p:spTree>
    <p:extLst>
      <p:ext uri="{BB962C8B-B14F-4D97-AF65-F5344CB8AC3E}">
        <p14:creationId xmlns:p14="http://schemas.microsoft.com/office/powerpoint/2010/main" val="864683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769349"/>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طريقة النطق</a:t>
            </a:r>
            <a:endParaRPr lang="en-US" sz="66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971600" y="2564904"/>
            <a:ext cx="7366000" cy="2959100"/>
          </a:xfrm>
          <a:prstGeom prst="rect">
            <a:avLst/>
          </a:prstGeom>
        </p:spPr>
      </p:pic>
    </p:spTree>
    <p:extLst>
      <p:ext uri="{BB962C8B-B14F-4D97-AF65-F5344CB8AC3E}">
        <p14:creationId xmlns:p14="http://schemas.microsoft.com/office/powerpoint/2010/main" val="2171097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7889" name="Rectangle 1" descr="Title 1"/>
          <p:cNvSpPr>
            <a:spLocks noGrp="1" noChangeArrowheads="1"/>
          </p:cNvSpPr>
          <p:nvPr>
            <p:ph type="title"/>
          </p:nvPr>
        </p:nvSpPr>
        <p:spPr>
          <a:xfrm>
            <a:off x="-17463" y="-6350"/>
            <a:ext cx="9159876" cy="1011238"/>
          </a:xfrm>
        </p:spPr>
        <p:txBody>
          <a:bodyPr/>
          <a:lstStyle/>
          <a:p>
            <a:r>
              <a:rPr lang="ar-JO" sz="4800" dirty="0">
                <a:effectLst/>
              </a:rPr>
              <a:t>الموضوع الرئيسي</a:t>
            </a:r>
          </a:p>
        </p:txBody>
      </p:sp>
      <p:sp>
        <p:nvSpPr>
          <p:cNvPr id="37890" name="Text Box 2" descr="Rectangle 2"/>
          <p:cNvSpPr txBox="1">
            <a:spLocks/>
          </p:cNvSpPr>
          <p:nvPr/>
        </p:nvSpPr>
        <p:spPr bwMode="auto">
          <a:xfrm>
            <a:off x="44450" y="3162122"/>
            <a:ext cx="9053513" cy="1015663"/>
          </a:xfrm>
          <a:prstGeom prst="rect">
            <a:avLst/>
          </a:prstGeom>
          <a:noFill/>
          <a:ln w="12700" cap="flat" cmpd="sng">
            <a:noFill/>
            <a:prstDash val="solid"/>
            <a:miter lim="400000"/>
            <a:headEnd type="none" w="med" len="med"/>
            <a:tailEnd type="none" w="med" len="med"/>
          </a:ln>
          <a:effectLst>
            <a:outerShdw dist="35921" dir="2700000" algn="ctr" rotWithShape="0">
              <a:srgbClr val="000000">
                <a:alpha val="74997"/>
              </a:srgbClr>
            </a:outerShdw>
          </a:effectLst>
        </p:spPr>
        <p:txBody>
          <a:bodyPr lIns="45720" rIns="45720" anchor="ctr">
            <a:spAutoFit/>
          </a:body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خراب بابل</a:t>
            </a:r>
          </a:p>
        </p:txBody>
      </p:sp>
      <p:sp>
        <p:nvSpPr>
          <p:cNvPr id="37891" name="Text Box 3" descr="Text Box 3"/>
          <p:cNvSpPr txBox="1">
            <a:spLocks/>
          </p:cNvSpPr>
          <p:nvPr/>
        </p:nvSpPr>
        <p:spPr bwMode="auto">
          <a:xfrm>
            <a:off x="7912100" y="44450"/>
            <a:ext cx="1081088" cy="461665"/>
          </a:xfrm>
          <a:prstGeom prst="rect">
            <a:avLst/>
          </a:prstGeom>
          <a:noFill/>
          <a:ln w="12700" cap="flat" cmpd="sng">
            <a:noFill/>
            <a:prstDash val="solid"/>
            <a:miter lim="400000"/>
            <a:headEnd type="none" w="med" len="med"/>
            <a:tailEnd type="none" w="med" len="med"/>
          </a:ln>
          <a:effectLst/>
        </p:spPr>
        <p:txBody>
          <a:bodyPr lIns="45720" rIns="45720">
            <a:spAutoFit/>
          </a:bodyPr>
          <a:lstStyle/>
          <a:p>
            <a:pPr marL="0" marR="0" lvl="0" indent="0" algn="r" defTabSz="914400" rtl="0" eaLnBrk="1"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٦٢٧</a:t>
            </a:r>
          </a:p>
        </p:txBody>
      </p:sp>
      <p:sp>
        <p:nvSpPr>
          <p:cNvPr id="37892" name="Text Box 4" descr="Rectangle 2"/>
          <p:cNvSpPr txBox="1">
            <a:spLocks/>
          </p:cNvSpPr>
          <p:nvPr/>
        </p:nvSpPr>
        <p:spPr bwMode="auto">
          <a:xfrm>
            <a:off x="44450" y="5959108"/>
            <a:ext cx="8699500" cy="830997"/>
          </a:xfrm>
          <a:prstGeom prst="rect">
            <a:avLst/>
          </a:prstGeom>
          <a:noFill/>
          <a:ln w="12700" cap="flat" cmpd="sng">
            <a:noFill/>
            <a:prstDash val="solid"/>
            <a:miter lim="400000"/>
            <a:headEnd type="none" w="med" len="med"/>
            <a:tailEnd type="none" w="med" len="med"/>
          </a:ln>
          <a:effectLst>
            <a:outerShdw dist="35921" dir="2700000" algn="ctr" rotWithShape="0">
              <a:srgbClr val="000000">
                <a:alpha val="74997"/>
              </a:srgbClr>
            </a:outerShdw>
          </a:effectLst>
        </p:spPr>
        <p:txBody>
          <a:bodyPr lIns="45720" rIns="45720" anchor="ctr">
            <a:spAutoFit/>
          </a:bodyPr>
          <a:lstStyle/>
          <a:p>
            <a:pPr marL="0" marR="0" lvl="0" indent="0" algn="r" defTabSz="457200" rtl="0" eaLnBrk="1"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حبقوق</a:t>
            </a: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769349"/>
          </a:xfrm>
          <a:effectLst>
            <a:outerShdw blurRad="63500" dist="35921" dir="2700000" algn="ctr" rotWithShape="0">
              <a:schemeClr val="tx2">
                <a:alpha val="74998"/>
              </a:schemeClr>
            </a:outerShdw>
          </a:effectLst>
        </p:spPr>
        <p:txBody>
          <a:bodyPr/>
          <a:lstStyle/>
          <a:p>
            <a:pPr>
              <a:defRPr/>
            </a:pPr>
            <a:r>
              <a:rPr lang="en-US" sz="6600" dirty="0">
                <a:effectLst>
                  <a:glow rad="127000">
                    <a:schemeClr val="tx1"/>
                  </a:glow>
                </a:effectLst>
                <a:ea typeface="ＭＳ Ｐゴシック" charset="0"/>
                <a:cs typeface="ＭＳ Ｐゴシック" charset="0"/>
              </a:rPr>
              <a:t>pronunciation.</a:t>
            </a:r>
          </a:p>
        </p:txBody>
      </p:sp>
      <p:pic>
        <p:nvPicPr>
          <p:cNvPr id="4" name="Picture 3"/>
          <p:cNvPicPr>
            <a:picLocks noChangeAspect="1"/>
          </p:cNvPicPr>
          <p:nvPr/>
        </p:nvPicPr>
        <p:blipFill>
          <a:blip r:embed="rId3"/>
          <a:stretch>
            <a:fillRect/>
          </a:stretch>
        </p:blipFill>
        <p:spPr>
          <a:xfrm>
            <a:off x="520700" y="914400"/>
            <a:ext cx="8102600" cy="5029200"/>
          </a:xfrm>
          <a:prstGeom prst="rect">
            <a:avLst/>
          </a:prstGeom>
        </p:spPr>
      </p:pic>
    </p:spTree>
    <p:extLst>
      <p:ext uri="{BB962C8B-B14F-4D97-AF65-F5344CB8AC3E}">
        <p14:creationId xmlns:p14="http://schemas.microsoft.com/office/powerpoint/2010/main" val="2879645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7384"/>
            <a:ext cx="6228184" cy="769349"/>
          </a:xfrm>
          <a:solidFill>
            <a:srgbClr val="000000"/>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إلى متى يا رب؟</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014815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12-24 Griffith Family.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55331" name="Rectangle 3"/>
          <p:cNvSpPr>
            <a:spLocks noGrp="1" noChangeArrowheads="1"/>
          </p:cNvSpPr>
          <p:nvPr>
            <p:ph type="ctrTitle"/>
          </p:nvPr>
        </p:nvSpPr>
        <p:spPr>
          <a:xfrm>
            <a:off x="9684568" y="260648"/>
            <a:ext cx="2667000" cy="1124744"/>
          </a:xfrm>
          <a:effectLst>
            <a:outerShdw blurRad="63500" dist="35921" dir="2700000" algn="ctr" rotWithShape="0">
              <a:srgbClr val="000000">
                <a:alpha val="74998"/>
              </a:srgbClr>
            </a:outerShdw>
          </a:effectLst>
        </p:spPr>
        <p:txBody>
          <a:bodyPr/>
          <a:lstStyle/>
          <a:p>
            <a:pPr eaLnBrk="1" hangingPunct="1">
              <a:defRPr/>
            </a:pPr>
            <a:r>
              <a:rPr lang="ar-JO"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عائلة جريفيث</a:t>
            </a:r>
            <a:br>
              <a:rPr lang="en-US"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br>
            <a:r>
              <a:rPr lang="ar-JO"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9 كانون ثاني 2016</a:t>
            </a:r>
            <a:endParaRPr lang="en-US"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endParaRPr>
          </a:p>
        </p:txBody>
      </p:sp>
      <p:sp>
        <p:nvSpPr>
          <p:cNvPr id="355333" name="Text Box 5"/>
          <p:cNvSpPr txBox="1">
            <a:spLocks noChangeArrowheads="1"/>
          </p:cNvSpPr>
          <p:nvPr/>
        </p:nvSpPr>
        <p:spPr bwMode="auto">
          <a:xfrm>
            <a:off x="0" y="3573016"/>
            <a:ext cx="305185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كيرت وكارا </a:t>
            </a:r>
            <a: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30</a:t>
            </a:r>
            <a: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4" name="Text Box 6"/>
          <p:cNvSpPr txBox="1">
            <a:spLocks noChangeArrowheads="1"/>
          </p:cNvSpPr>
          <p:nvPr/>
        </p:nvSpPr>
        <p:spPr bwMode="auto">
          <a:xfrm>
            <a:off x="7658632" y="3140968"/>
            <a:ext cx="1098378"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جون</a:t>
            </a:r>
            <a:b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br>
            <a: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24</a:t>
            </a:r>
            <a: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5" name="Text Box 7"/>
          <p:cNvSpPr txBox="1">
            <a:spLocks noChangeArrowheads="1"/>
          </p:cNvSpPr>
          <p:nvPr/>
        </p:nvSpPr>
        <p:spPr bwMode="auto">
          <a:xfrm>
            <a:off x="2627784" y="2924944"/>
            <a:ext cx="4392488" cy="70788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ستيفن وكيتي        </a:t>
            </a:r>
            <a: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27</a:t>
            </a:r>
            <a: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6" name="Text Box 8"/>
          <p:cNvSpPr txBox="1">
            <a:spLocks noChangeArrowheads="1"/>
          </p:cNvSpPr>
          <p:nvPr/>
        </p:nvSpPr>
        <p:spPr bwMode="auto">
          <a:xfrm>
            <a:off x="2771800" y="5517232"/>
            <a:ext cx="4680520" cy="70788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سوزان وريك</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10" name="Title 2"/>
          <p:cNvSpPr txBox="1">
            <a:spLocks/>
          </p:cNvSpPr>
          <p:nvPr/>
        </p:nvSpPr>
        <p:spPr bwMode="auto">
          <a:xfrm>
            <a:off x="6940530" y="0"/>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2017</a:t>
            </a:r>
            <a:endParaRPr kumimoji="0" lang="en-US"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55947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0120" y="0"/>
            <a:ext cx="7020272" cy="6912928"/>
          </a:xfrm>
          <a:prstGeom prst="rect">
            <a:avLst/>
          </a:prstGeom>
        </p:spPr>
      </p:pic>
      <p:sp>
        <p:nvSpPr>
          <p:cNvPr id="900098" name="Rectangle 2"/>
          <p:cNvSpPr>
            <a:spLocks noGrp="1" noChangeArrowheads="1"/>
          </p:cNvSpPr>
          <p:nvPr>
            <p:ph type="ctrTitle"/>
          </p:nvPr>
        </p:nvSpPr>
        <p:spPr>
          <a:xfrm>
            <a:off x="1054810" y="232008"/>
            <a:ext cx="7045581"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لماذا</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يزدهر الأشرار؟</a:t>
            </a:r>
            <a:endParaRPr lang="en-US" sz="4000" dirty="0">
              <a:effectLst>
                <a:glow rad="127000">
                  <a:schemeClr val="tx1"/>
                </a:glow>
              </a:effectLst>
              <a:ea typeface="ＭＳ Ｐゴシック" charset="0"/>
            </a:endParaRPr>
          </a:p>
        </p:txBody>
      </p:sp>
      <p:sp>
        <p:nvSpPr>
          <p:cNvPr id="4" name="Rectangle 2"/>
          <p:cNvSpPr txBox="1">
            <a:spLocks noChangeArrowheads="1"/>
          </p:cNvSpPr>
          <p:nvPr/>
        </p:nvSpPr>
        <p:spPr bwMode="auto">
          <a:xfrm>
            <a:off x="1043607" y="5157192"/>
            <a:ext cx="7045581" cy="14894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4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هوذا هؤلاء هم الأشرار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ومستريحين إلى الدهر يكثرون ثروة</a:t>
            </a:r>
            <a:b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JO"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مزمور 73: 12</a:t>
            </a:r>
            <a: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74572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27200" y="0"/>
            <a:ext cx="5673436" cy="6858000"/>
          </a:xfrm>
          <a:prstGeom prst="rect">
            <a:avLst/>
          </a:prstGeom>
        </p:spPr>
      </p:pic>
      <p:sp>
        <p:nvSpPr>
          <p:cNvPr id="900098" name="Rectangle 2"/>
          <p:cNvSpPr>
            <a:spLocks noGrp="1" noChangeArrowheads="1"/>
          </p:cNvSpPr>
          <p:nvPr>
            <p:ph type="ctrTitle"/>
          </p:nvPr>
        </p:nvSpPr>
        <p:spPr>
          <a:xfrm>
            <a:off x="0" y="5301208"/>
            <a:ext cx="9144000" cy="1566138"/>
          </a:xfrm>
          <a:solidFill>
            <a:schemeClr val="tx1"/>
          </a:solidFill>
          <a:effectLst/>
        </p:spPr>
        <p:txBody>
          <a:bodyPr/>
          <a:lstStyle/>
          <a:p>
            <a:pPr>
              <a:defRPr/>
            </a:pPr>
            <a:r>
              <a:rPr lang="ar-JO" dirty="0">
                <a:effectLst>
                  <a:glow rad="127000">
                    <a:schemeClr val="tx1"/>
                  </a:glow>
                </a:effectLst>
                <a:ea typeface="ＭＳ Ｐゴシック" charset="0"/>
              </a:rPr>
              <a:t>كلما فكرت أكثر</a:t>
            </a:r>
            <a:br>
              <a:rPr lang="en-US" dirty="0">
                <a:effectLst>
                  <a:glow rad="127000">
                    <a:schemeClr val="tx1"/>
                  </a:glow>
                </a:effectLst>
                <a:ea typeface="ＭＳ Ｐゴシック" charset="0"/>
              </a:rPr>
            </a:br>
            <a:r>
              <a:rPr lang="ar-JO" dirty="0">
                <a:effectLst>
                  <a:glow rad="127000">
                    <a:schemeClr val="tx1"/>
                  </a:glow>
                </a:effectLst>
                <a:ea typeface="ＭＳ Ｐゴシック" charset="0"/>
              </a:rPr>
              <a:t>ازددت تشويشاً</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472260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متحير؟</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50471"/>
            <a:ext cx="9144000" cy="4557058"/>
          </a:xfrm>
          <a:prstGeom prst="rect">
            <a:avLst/>
          </a:prstGeom>
        </p:spPr>
      </p:pic>
    </p:spTree>
    <p:extLst>
      <p:ext uri="{BB962C8B-B14F-4D97-AF65-F5344CB8AC3E}">
        <p14:creationId xmlns:p14="http://schemas.microsoft.com/office/powerpoint/2010/main" val="1912286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99992" y="29469"/>
            <a:ext cx="4644008" cy="3399531"/>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حبقوق هو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النبي الوحيد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الذي يعتبر سفره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حواراً مع الله</a:t>
            </a:r>
            <a:endParaRPr lang="en-US" sz="36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852936"/>
            <a:ext cx="3923928" cy="38164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إذا كنت تستطيع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التحدث مع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فماذا ستسأله؟</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Oval Callout 3"/>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2"/>
          <p:cNvSpPr txBox="1">
            <a:spLocks noChangeArrowheads="1"/>
          </p:cNvSpPr>
          <p:nvPr/>
        </p:nvSpPr>
        <p:spPr bwMode="auto">
          <a:xfrm>
            <a:off x="447471" y="-48638"/>
            <a:ext cx="35814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هو يجيب</a:t>
            </a:r>
            <a:endParaRPr kumimoji="0" lang="en-US" altLang="zh-CN" sz="54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Oval Callout 5"/>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Rectangle 6"/>
          <p:cNvSpPr>
            <a:spLocks noChangeArrowheads="1"/>
          </p:cNvSpPr>
          <p:nvPr/>
        </p:nvSpPr>
        <p:spPr bwMode="auto">
          <a:xfrm>
            <a:off x="4102443" y="3726889"/>
            <a:ext cx="4141965"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أنت تسأل</a:t>
            </a:r>
            <a:endParaRPr kumimoji="0" lang="en-US" altLang="zh-CN"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02044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2500"/>
                            </p:stCondLst>
                            <p:childTnLst>
                              <p:par>
                                <p:cTn id="26" presetID="22" presetClass="entr" presetSubtype="1" fill="hold" grpId="0" nodeType="after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ipe(up)">
                                      <p:cBhvr>
                                        <p:cTn id="28" dur="500"/>
                                        <p:tgtEl>
                                          <p:spTgt spid="7">
                                            <p:txEl>
                                              <p:pRg st="0" end="0"/>
                                            </p:txEl>
                                          </p:spTgt>
                                        </p:tgtEl>
                                      </p:cBhvr>
                                    </p:animEffect>
                                  </p:childTnLst>
                                </p:cTn>
                              </p:par>
                            </p:childTnLst>
                          </p:cTn>
                        </p:par>
                        <p:par>
                          <p:cTn id="29" fill="hold">
                            <p:stCondLst>
                              <p:cond delay="3000"/>
                            </p:stCondLst>
                            <p:childTnLst>
                              <p:par>
                                <p:cTn id="30" presetID="22" presetClass="entr" presetSubtype="1"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par>
                          <p:cTn id="33" fill="hold">
                            <p:stCondLst>
                              <p:cond delay="3500"/>
                            </p:stCondLst>
                            <p:childTnLst>
                              <p:par>
                                <p:cTn id="34" presetID="55"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ppt_w</p:attrName>
                                        </p:attrNameLst>
                                      </p:cBhvr>
                                      <p:tavLst>
                                        <p:tav tm="0">
                                          <p:val>
                                            <p:strVal val="#ppt_w*0.70"/>
                                          </p:val>
                                        </p:tav>
                                        <p:tav tm="100000">
                                          <p:val>
                                            <p:strVal val="#ppt_w"/>
                                          </p:val>
                                        </p:tav>
                                      </p:tavLst>
                                    </p:anim>
                                    <p:anim calcmode="lin" valueType="num">
                                      <p:cBhvr>
                                        <p:cTn id="37" dur="1000" fill="hold"/>
                                        <p:tgtEl>
                                          <p:spTgt spid="5"/>
                                        </p:tgtEl>
                                        <p:attrNameLst>
                                          <p:attrName>ppt_h</p:attrName>
                                        </p:attrNameLst>
                                      </p:cBhvr>
                                      <p:tavLst>
                                        <p:tav tm="0">
                                          <p:val>
                                            <p:strVal val="#ppt_h"/>
                                          </p:val>
                                        </p:tav>
                                        <p:tav tm="100000">
                                          <p:val>
                                            <p:strVal val="#ppt_h"/>
                                          </p:val>
                                        </p:tav>
                                      </p:tavLst>
                                    </p:anim>
                                    <p:animEffect transition="in" filter="fade">
                                      <p:cBhvr>
                                        <p:cTn id="3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God holds ea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ar-JO" altLang="zh-CN" sz="4800" dirty="0">
                <a:solidFill>
                  <a:schemeClr val="bg1"/>
                </a:solidFill>
                <a:effectLst>
                  <a:glow rad="165100">
                    <a:schemeClr val="tx1"/>
                  </a:glow>
                </a:effectLst>
                <a:ea typeface="ＭＳ Ｐゴシック" charset="0"/>
                <a:cs typeface="Arial" panose="020B0604020202020204" pitchFamily="34" charset="0"/>
              </a:rPr>
              <a:t>قم بالعملية الحسابية</a:t>
            </a:r>
            <a:endParaRPr lang="en-US" altLang="zh-CN" sz="5400" dirty="0">
              <a:solidFill>
                <a:schemeClr val="bg1"/>
              </a:solidFill>
              <a:effectLst>
                <a:glow rad="165100">
                  <a:schemeClr val="tx1"/>
                </a:glow>
              </a:effectLst>
              <a:ea typeface="ＭＳ Ｐゴシック" charset="0"/>
              <a:cs typeface="Arial" panose="020B0604020202020204" pitchFamily="34"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246459" y="3640325"/>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يا الله</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كم عمر الأرض؟</a:t>
            </a:r>
            <a:endParaRPr kumimoji="0" lang="en-US" altLang="zh-CN"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60166">
                                            <p:txEl>
                                              <p:pRg st="1" end="1"/>
                                            </p:txEl>
                                          </p:spTgt>
                                        </p:tgtEl>
                                        <p:attrNameLst>
                                          <p:attrName>style.visibility</p:attrName>
                                        </p:attrNameLst>
                                      </p:cBhvr>
                                      <p:to>
                                        <p:strVal val="visible"/>
                                      </p:to>
                                    </p:set>
                                    <p:animEffect transition="in" filter="wipe(up)">
                                      <p:cBhvr>
                                        <p:cTn id="16" dur="500"/>
                                        <p:tgtEl>
                                          <p:spTgt spid="86016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500"/>
                            </p:stCondLst>
                            <p:childTnLst>
                              <p:par>
                                <p:cTn id="23" presetID="55" presetClass="entr" presetSubtype="0" fill="hold" grpId="0" nodeType="afterEffect">
                                  <p:stCondLst>
                                    <p:cond delay="0"/>
                                  </p:stCondLst>
                                  <p:childTnLst>
                                    <p:set>
                                      <p:cBhvr>
                                        <p:cTn id="24" dur="1" fill="hold">
                                          <p:stCondLst>
                                            <p:cond delay="0"/>
                                          </p:stCondLst>
                                        </p:cTn>
                                        <p:tgtEl>
                                          <p:spTgt spid="139265"/>
                                        </p:tgtEl>
                                        <p:attrNameLst>
                                          <p:attrName>style.visibility</p:attrName>
                                        </p:attrNameLst>
                                      </p:cBhvr>
                                      <p:to>
                                        <p:strVal val="visible"/>
                                      </p:to>
                                    </p:set>
                                    <p:anim calcmode="lin" valueType="num">
                                      <p:cBhvr>
                                        <p:cTn id="25" dur="1000" fill="hold"/>
                                        <p:tgtEl>
                                          <p:spTgt spid="139265"/>
                                        </p:tgtEl>
                                        <p:attrNameLst>
                                          <p:attrName>ppt_w</p:attrName>
                                        </p:attrNameLst>
                                      </p:cBhvr>
                                      <p:tavLst>
                                        <p:tav tm="0">
                                          <p:val>
                                            <p:strVal val="#ppt_w*0.70"/>
                                          </p:val>
                                        </p:tav>
                                        <p:tav tm="100000">
                                          <p:val>
                                            <p:strVal val="#ppt_w"/>
                                          </p:val>
                                        </p:tav>
                                      </p:tavLst>
                                    </p:anim>
                                    <p:anim calcmode="lin" valueType="num">
                                      <p:cBhvr>
                                        <p:cTn id="26" dur="1000" fill="hold"/>
                                        <p:tgtEl>
                                          <p:spTgt spid="139265"/>
                                        </p:tgtEl>
                                        <p:attrNameLst>
                                          <p:attrName>ppt_h</p:attrName>
                                        </p:attrNameLst>
                                      </p:cBhvr>
                                      <p:tavLst>
                                        <p:tav tm="0">
                                          <p:val>
                                            <p:strVal val="#ppt_h"/>
                                          </p:val>
                                        </p:tav>
                                        <p:tav tm="100000">
                                          <p:val>
                                            <p:strVal val="#ppt_h"/>
                                          </p:val>
                                        </p:tav>
                                      </p:tavLst>
                                    </p:anim>
                                    <p:animEffect transition="in" filter="fade">
                                      <p:cBhvr>
                                        <p:cTn id="27"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37" y="-11919"/>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 name="Title 1"/>
          <p:cNvSpPr>
            <a:spLocks noGrp="1"/>
          </p:cNvSpPr>
          <p:nvPr>
            <p:ph type="title"/>
          </p:nvPr>
        </p:nvSpPr>
        <p:spPr>
          <a:xfrm>
            <a:off x="256367" y="376287"/>
            <a:ext cx="8840391" cy="2321719"/>
          </a:xfrm>
        </p:spPr>
        <p:txBody>
          <a:bodyPr/>
          <a:lstStyle/>
          <a:p>
            <a:r>
              <a:rPr lang="ar-JO" sz="16800" b="1" dirty="0">
                <a:solidFill>
                  <a:srgbClr val="FFFFFF"/>
                </a:solidFill>
                <a:latin typeface="Arial" panose="020B0604020202020204" pitchFamily="34" charset="0"/>
                <a:cs typeface="Arial" panose="020B0604020202020204" pitchFamily="34" charset="0"/>
              </a:rPr>
              <a:t>أمهات</a:t>
            </a:r>
            <a:endParaRPr lang="en-US" sz="16800" b="1" dirty="0">
              <a:solidFill>
                <a:srgbClr val="FFFFFF"/>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6337" y="2199011"/>
            <a:ext cx="8840391" cy="232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5" tIns="35715" rIns="35715" bIns="35715" numCol="1" anchor="b" anchorCtr="0" compatLnSpc="1">
            <a:prstTxWarp prst="textNoShape">
              <a:avLst/>
            </a:prstTxWarp>
          </a:bodyPr>
          <a:lst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sym typeface="GillSans" charset="0"/>
              </a:rPr>
              <a:t>تقيّات</a:t>
            </a:r>
            <a:endParaRPr kumimoji="0" lang="en-US" sz="140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sym typeface="GillSans" charset="0"/>
            </a:endParaRPr>
          </a:p>
        </p:txBody>
      </p:sp>
      <p:sp>
        <p:nvSpPr>
          <p:cNvPr id="6" name="Title 1"/>
          <p:cNvSpPr txBox="1">
            <a:spLocks/>
          </p:cNvSpPr>
          <p:nvPr/>
        </p:nvSpPr>
        <p:spPr bwMode="auto">
          <a:xfrm>
            <a:off x="-6336" y="5658495"/>
            <a:ext cx="9161859" cy="6072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5" tIns="35715" rIns="35715" bIns="35715" numCol="1" anchor="b" anchorCtr="0" compatLnSpc="1">
            <a:prstTxWarp prst="textNoShape">
              <a:avLst/>
            </a:prstTxWarp>
          </a:bodyPr>
          <a:lst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sym typeface="GillSans" charset="0"/>
              </a:rPr>
              <a:t>أساس الحكمة الكتابية</a:t>
            </a:r>
            <a:endParaRPr kumimoji="0" lang="en-US" sz="34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sym typeface="GillSans" charset="0"/>
            </a:endParaRPr>
          </a:p>
        </p:txBody>
      </p:sp>
      <p:sp>
        <p:nvSpPr>
          <p:cNvPr id="7" name="Title 1"/>
          <p:cNvSpPr txBox="1">
            <a:spLocks/>
          </p:cNvSpPr>
          <p:nvPr/>
        </p:nvSpPr>
        <p:spPr bwMode="auto">
          <a:xfrm>
            <a:off x="-123001" y="6087120"/>
            <a:ext cx="9161859" cy="6072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5" tIns="35715" rIns="35715" bIns="35715" numCol="1" anchor="b" anchorCtr="0" compatLnSpc="1">
            <a:prstTxWarp prst="textNoShape">
              <a:avLst/>
            </a:prstTxWarp>
          </a:bodyPr>
          <a:lst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A5D9"/>
                </a:solidFill>
                <a:effectLst/>
                <a:uLnTx/>
                <a:uFillTx/>
                <a:latin typeface="Arial" panose="020B0604020202020204" pitchFamily="34" charset="0"/>
                <a:ea typeface="ヒラギノ角ゴ Pro W3"/>
                <a:cs typeface="Arial" panose="020B0604020202020204" pitchFamily="34" charset="0"/>
                <a:sym typeface="GillSans" charset="0"/>
              </a:rPr>
              <a:t>أمثال 22: 6</a:t>
            </a:r>
            <a:endParaRPr kumimoji="0" lang="en-US" sz="2800" b="1" u="none" strike="noStrike" kern="1200" cap="none" spc="0" normalizeH="0" baseline="0" noProof="0" dirty="0">
              <a:ln>
                <a:noFill/>
              </a:ln>
              <a:solidFill>
                <a:srgbClr val="FFA5D9"/>
              </a:solidFill>
              <a:effectLst/>
              <a:uLnTx/>
              <a:uFillTx/>
              <a:latin typeface="Arial" panose="020B0604020202020204" pitchFamily="34" charset="0"/>
              <a:ea typeface="ヒラギノ角ゴ Pro W3"/>
              <a:cs typeface="Arial" panose="020B0604020202020204" pitchFamily="34" charset="0"/>
              <a:sym typeface="GillSans" charset="0"/>
            </a:endParaRPr>
          </a:p>
        </p:txBody>
      </p:sp>
    </p:spTree>
    <p:extLst>
      <p:ext uri="{BB962C8B-B14F-4D97-AF65-F5344CB8AC3E}">
        <p14:creationId xmlns:p14="http://schemas.microsoft.com/office/powerpoint/2010/main" val="30318269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37" y="-11919"/>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ar-JO" altLang="zh-CN" sz="4800" dirty="0">
                <a:solidFill>
                  <a:schemeClr val="bg1"/>
                </a:solidFill>
                <a:effectLst>
                  <a:glow rad="165100">
                    <a:schemeClr val="tx1"/>
                  </a:glow>
                </a:effectLst>
                <a:ea typeface="ＭＳ Ｐゴシック" charset="0"/>
                <a:cs typeface="Arial" panose="020B0604020202020204" pitchFamily="34" charset="0"/>
              </a:rPr>
              <a:t>ثق بي</a:t>
            </a:r>
            <a:endParaRPr lang="en-US" altLang="zh-CN" sz="5400" dirty="0">
              <a:solidFill>
                <a:schemeClr val="bg1"/>
              </a:solidFill>
              <a:effectLst>
                <a:glow rad="165100">
                  <a:schemeClr val="tx1"/>
                </a:glow>
              </a:effectLst>
              <a:ea typeface="ＭＳ Ｐゴシック" charset="0"/>
              <a:cs typeface="Arial" panose="020B0604020202020204" pitchFamily="34"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60166" name="Rectangle 6"/>
          <p:cNvSpPr>
            <a:spLocks noChangeArrowheads="1"/>
          </p:cNvSpPr>
          <p:nvPr/>
        </p:nvSpPr>
        <p:spPr bwMode="auto">
          <a:xfrm>
            <a:off x="4102443" y="3726889"/>
            <a:ext cx="4141965"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يا الله</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لماذا أخذت</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أمي؟</a:t>
            </a:r>
            <a:endParaRPr kumimoji="0" lang="en-US" altLang="zh-CN"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520061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860166">
                                            <p:txEl>
                                              <p:pRg st="1" end="1"/>
                                            </p:txEl>
                                          </p:spTgt>
                                        </p:tgtEl>
                                        <p:attrNameLst>
                                          <p:attrName>style.visibility</p:attrName>
                                        </p:attrNameLst>
                                      </p:cBhvr>
                                      <p:to>
                                        <p:strVal val="visible"/>
                                      </p:to>
                                    </p:set>
                                    <p:animEffect transition="in" filter="wipe(up)">
                                      <p:cBhvr>
                                        <p:cTn id="14" dur="500"/>
                                        <p:tgtEl>
                                          <p:spTgt spid="860166">
                                            <p:txEl>
                                              <p:pRg st="1" end="1"/>
                                            </p:txEl>
                                          </p:spTgt>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60166">
                                            <p:txEl>
                                              <p:pRg st="2" end="2"/>
                                            </p:txEl>
                                          </p:spTgt>
                                        </p:tgtEl>
                                        <p:attrNameLst>
                                          <p:attrName>style.visibility</p:attrName>
                                        </p:attrNameLst>
                                      </p:cBhvr>
                                      <p:to>
                                        <p:strVal val="visible"/>
                                      </p:to>
                                    </p:set>
                                    <p:animEffect transition="in" filter="wipe(up)">
                                      <p:cBhvr>
                                        <p:cTn id="17" dur="500"/>
                                        <p:tgtEl>
                                          <p:spTgt spid="8601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39265"/>
                                        </p:tgtEl>
                                        <p:attrNameLst>
                                          <p:attrName>style.visibility</p:attrName>
                                        </p:attrNameLst>
                                      </p:cBhvr>
                                      <p:to>
                                        <p:strVal val="visible"/>
                                      </p:to>
                                    </p:set>
                                    <p:anim calcmode="lin" valueType="num">
                                      <p:cBhvr>
                                        <p:cTn id="25" dur="1000" fill="hold"/>
                                        <p:tgtEl>
                                          <p:spTgt spid="139265"/>
                                        </p:tgtEl>
                                        <p:attrNameLst>
                                          <p:attrName>ppt_w</p:attrName>
                                        </p:attrNameLst>
                                      </p:cBhvr>
                                      <p:tavLst>
                                        <p:tav tm="0">
                                          <p:val>
                                            <p:strVal val="#ppt_w*0.70"/>
                                          </p:val>
                                        </p:tav>
                                        <p:tav tm="100000">
                                          <p:val>
                                            <p:strVal val="#ppt_w"/>
                                          </p:val>
                                        </p:tav>
                                      </p:tavLst>
                                    </p:anim>
                                    <p:anim calcmode="lin" valueType="num">
                                      <p:cBhvr>
                                        <p:cTn id="26" dur="1000" fill="hold"/>
                                        <p:tgtEl>
                                          <p:spTgt spid="139265"/>
                                        </p:tgtEl>
                                        <p:attrNameLst>
                                          <p:attrName>ppt_h</p:attrName>
                                        </p:attrNameLst>
                                      </p:cBhvr>
                                      <p:tavLst>
                                        <p:tav tm="0">
                                          <p:val>
                                            <p:strVal val="#ppt_h"/>
                                          </p:val>
                                        </p:tav>
                                        <p:tav tm="100000">
                                          <p:val>
                                            <p:strVal val="#ppt_h"/>
                                          </p:val>
                                        </p:tav>
                                      </p:tavLst>
                                    </p:anim>
                                    <p:animEffect transition="in" filter="fade">
                                      <p:cBhvr>
                                        <p:cTn id="27"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bwMode="auto">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8913" name="Rectangle 1" descr="Rectangle 2"/>
          <p:cNvSpPr>
            <a:spLocks noGrp="1" noChangeArrowheads="1"/>
          </p:cNvSpPr>
          <p:nvPr>
            <p:ph type="title"/>
          </p:nvPr>
        </p:nvSpPr>
        <p:spPr>
          <a:xfrm>
            <a:off x="0" y="20638"/>
            <a:ext cx="9144000" cy="909637"/>
          </a:xfrm>
          <a:effectLst>
            <a:outerShdw dist="35921" dir="2700000" algn="ctr" rotWithShape="0">
              <a:srgbClr val="000000">
                <a:alpha val="74997"/>
              </a:srgbClr>
            </a:outerShdw>
          </a:effectLst>
        </p:spPr>
        <p:txBody>
          <a:bodyPr/>
          <a:lstStyle/>
          <a:p>
            <a:r>
              <a:rPr lang="ar-JO" sz="4800" dirty="0">
                <a:effectLst/>
              </a:rPr>
              <a:t>الآية المفتاحية</a:t>
            </a:r>
          </a:p>
        </p:txBody>
      </p:sp>
      <p:sp>
        <p:nvSpPr>
          <p:cNvPr id="38914" name="Text Box 2" descr="Rectangle 2"/>
          <p:cNvSpPr txBox="1">
            <a:spLocks/>
          </p:cNvSpPr>
          <p:nvPr/>
        </p:nvSpPr>
        <p:spPr bwMode="auto">
          <a:xfrm>
            <a:off x="75338" y="2887662"/>
            <a:ext cx="9053512" cy="1323439"/>
          </a:xfrm>
          <a:prstGeom prst="rect">
            <a:avLst/>
          </a:prstGeom>
          <a:noFill/>
          <a:ln w="12700" cap="flat" cmpd="sng">
            <a:noFill/>
            <a:prstDash val="solid"/>
            <a:miter lim="400000"/>
            <a:headEnd type="none" w="med" len="med"/>
            <a:tailEnd type="none" w="med" len="med"/>
          </a:ln>
          <a:effectLst>
            <a:outerShdw dist="35921" dir="2700000" algn="ctr" rotWithShape="0">
              <a:srgbClr val="000000">
                <a:alpha val="74997"/>
              </a:srgbClr>
            </a:outerShdw>
          </a:effectLst>
        </p:spPr>
        <p:txBody>
          <a:bodyPr lIns="45720" rIns="45720" anchor="ctr">
            <a:spAutoFit/>
          </a:body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(بابل بالنسبة لله) هوذا منتفخة غير مستقيمة نفسه فيه والبار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rPr>
              <a:t>بإيمانه</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 يحيا (٢: ٤)</a:t>
            </a:r>
          </a:p>
        </p:txBody>
      </p:sp>
      <p:sp>
        <p:nvSpPr>
          <p:cNvPr id="38915" name="Text Box 3" descr="Rectangle 2"/>
          <p:cNvSpPr txBox="1">
            <a:spLocks/>
          </p:cNvSpPr>
          <p:nvPr/>
        </p:nvSpPr>
        <p:spPr bwMode="auto">
          <a:xfrm>
            <a:off x="44450" y="5959108"/>
            <a:ext cx="8699500" cy="830997"/>
          </a:xfrm>
          <a:prstGeom prst="rect">
            <a:avLst/>
          </a:prstGeom>
          <a:noFill/>
          <a:ln w="12700" cap="flat" cmpd="sng">
            <a:noFill/>
            <a:prstDash val="solid"/>
            <a:miter lim="400000"/>
            <a:headEnd type="none" w="med" len="med"/>
            <a:tailEnd type="none" w="med" len="med"/>
          </a:ln>
          <a:effectLst>
            <a:outerShdw dist="35921" dir="2700000" algn="ctr" rotWithShape="0">
              <a:srgbClr val="000000">
                <a:alpha val="74997"/>
              </a:srgbClr>
            </a:outerShdw>
          </a:effectLst>
        </p:spPr>
        <p:txBody>
          <a:bodyPr lIns="45720" rIns="45720" anchor="ctr">
            <a:spAutoFit/>
          </a:bodyPr>
          <a:lstStyle/>
          <a:p>
            <a:pPr marL="0" marR="0" lvl="0" indent="0" algn="r" defTabSz="457200" rtl="0" eaLnBrk="1"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حبقوق</a:t>
            </a:r>
          </a:p>
        </p:txBody>
      </p:sp>
      <p:sp>
        <p:nvSpPr>
          <p:cNvPr id="38916" name="Text Box 4" descr="Text Box 24"/>
          <p:cNvSpPr txBox="1">
            <a:spLocks/>
          </p:cNvSpPr>
          <p:nvPr/>
        </p:nvSpPr>
        <p:spPr bwMode="auto">
          <a:xfrm>
            <a:off x="8375132" y="65088"/>
            <a:ext cx="611706" cy="461665"/>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marL="0" marR="0" lvl="0" indent="0" algn="r" defTabSz="457200" rtl="0" eaLnBrk="1"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A7A7A7"/>
                  </a:outerShdw>
                </a:effectLst>
                <a:uLnTx/>
                <a:uFillTx/>
                <a:latin typeface="Arial" panose="020B0604020202020204" pitchFamily="34" charset="0"/>
                <a:ea typeface="+mn-ea"/>
                <a:cs typeface="Arial" panose="020B0604020202020204" pitchFamily="34" charset="0"/>
                <a:sym typeface="Arial" pitchFamily="34" charset="0"/>
              </a:rPr>
              <a:t>٦٢٧</a:t>
            </a: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additive="base">
                                        <p:cTn id="7" dur="500" fill="hold"/>
                                        <p:tgtEl>
                                          <p:spTgt spid="38915"/>
                                        </p:tgtEl>
                                        <p:attrNameLst>
                                          <p:attrName>ppt_x</p:attrName>
                                        </p:attrNameLst>
                                      </p:cBhvr>
                                      <p:tavLst>
                                        <p:tav tm="0">
                                          <p:val>
                                            <p:strVal val="#ppt_x"/>
                                          </p:val>
                                        </p:tav>
                                        <p:tav tm="100000">
                                          <p:val>
                                            <p:strVal val="#ppt_x"/>
                                          </p:val>
                                        </p:tav>
                                      </p:tavLst>
                                    </p:anim>
                                    <p:anim calcmode="lin" valueType="num">
                                      <p:cBhvr additive="base">
                                        <p:cTn id="8" dur="500" fill="hold"/>
                                        <p:tgtEl>
                                          <p:spTgt spid="389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en-US" altLang="zh-CN" sz="4800" dirty="0">
                <a:solidFill>
                  <a:schemeClr val="bg1"/>
                </a:solidFill>
                <a:effectLst>
                  <a:glow rad="165100">
                    <a:schemeClr val="tx1"/>
                  </a:glow>
                </a:effectLst>
                <a:ea typeface="ＭＳ Ｐゴシック" charset="0"/>
                <a:cs typeface="Arial" panose="020B0604020202020204" pitchFamily="34" charset="0"/>
              </a:rPr>
              <a:t>(</a:t>
            </a:r>
            <a:r>
              <a:rPr lang="ar-JO" altLang="zh-CN" sz="4800" dirty="0">
                <a:solidFill>
                  <a:schemeClr val="bg1"/>
                </a:solidFill>
                <a:effectLst>
                  <a:glow rad="165100">
                    <a:schemeClr val="tx1"/>
                  </a:glow>
                </a:effectLst>
                <a:ea typeface="ＭＳ Ｐゴシック" charset="0"/>
                <a:cs typeface="Arial" panose="020B0604020202020204" pitchFamily="34" charset="0"/>
              </a:rPr>
              <a:t>لا إجابة</a:t>
            </a:r>
            <a:r>
              <a:rPr lang="en-US" altLang="zh-CN" sz="4800" dirty="0">
                <a:solidFill>
                  <a:schemeClr val="bg1"/>
                </a:solidFill>
                <a:effectLst>
                  <a:glow rad="165100">
                    <a:schemeClr val="tx1"/>
                  </a:glow>
                </a:effectLst>
                <a:ea typeface="ＭＳ Ｐゴシック" charset="0"/>
                <a:cs typeface="Arial" panose="020B0604020202020204" pitchFamily="34" charset="0"/>
              </a:rPr>
              <a:t>)</a:t>
            </a:r>
            <a:endParaRPr lang="en-US" altLang="zh-CN" sz="5400" dirty="0">
              <a:solidFill>
                <a:schemeClr val="bg1"/>
              </a:solidFill>
              <a:effectLst>
                <a:glow rad="165100">
                  <a:schemeClr val="tx1"/>
                </a:glow>
              </a:effectLst>
              <a:ea typeface="ＭＳ Ｐゴシック" charset="0"/>
              <a:cs typeface="Arial" panose="020B0604020202020204" pitchFamily="34"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60166" name="Rectangle 6"/>
          <p:cNvSpPr>
            <a:spLocks noChangeArrowheads="1"/>
          </p:cNvSpPr>
          <p:nvPr/>
        </p:nvSpPr>
        <p:spPr bwMode="auto">
          <a:xfrm>
            <a:off x="4102443" y="3726889"/>
            <a:ext cx="4141965"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يا الله</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لماذا لا أجد</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عملاً؟</a:t>
            </a:r>
            <a:endParaRPr kumimoji="0" lang="en-US" altLang="zh-CN"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3221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860166">
                                            <p:txEl>
                                              <p:pRg st="1" end="1"/>
                                            </p:txEl>
                                          </p:spTgt>
                                        </p:tgtEl>
                                        <p:attrNameLst>
                                          <p:attrName>style.visibility</p:attrName>
                                        </p:attrNameLst>
                                      </p:cBhvr>
                                      <p:to>
                                        <p:strVal val="visible"/>
                                      </p:to>
                                    </p:set>
                                    <p:animEffect transition="in" filter="wipe(up)">
                                      <p:cBhvr>
                                        <p:cTn id="14" dur="500"/>
                                        <p:tgtEl>
                                          <p:spTgt spid="860166">
                                            <p:txEl>
                                              <p:pRg st="1" end="1"/>
                                            </p:txEl>
                                          </p:spTgt>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60166">
                                            <p:txEl>
                                              <p:pRg st="2" end="2"/>
                                            </p:txEl>
                                          </p:spTgt>
                                        </p:tgtEl>
                                        <p:attrNameLst>
                                          <p:attrName>style.visibility</p:attrName>
                                        </p:attrNameLst>
                                      </p:cBhvr>
                                      <p:to>
                                        <p:strVal val="visible"/>
                                      </p:to>
                                    </p:set>
                                    <p:animEffect transition="in" filter="wipe(up)">
                                      <p:cBhvr>
                                        <p:cTn id="17" dur="500"/>
                                        <p:tgtEl>
                                          <p:spTgt spid="8601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par>
                          <p:cTn id="23" fill="hold">
                            <p:stCondLst>
                              <p:cond delay="500"/>
                            </p:stCondLst>
                            <p:childTnLst>
                              <p:par>
                                <p:cTn id="24" presetID="55" presetClass="entr" presetSubtype="0" fill="hold" grpId="0" nodeType="afterEffect">
                                  <p:stCondLst>
                                    <p:cond delay="0"/>
                                  </p:stCondLst>
                                  <p:childTnLst>
                                    <p:set>
                                      <p:cBhvr>
                                        <p:cTn id="25" dur="1" fill="hold">
                                          <p:stCondLst>
                                            <p:cond delay="0"/>
                                          </p:stCondLst>
                                        </p:cTn>
                                        <p:tgtEl>
                                          <p:spTgt spid="139265"/>
                                        </p:tgtEl>
                                        <p:attrNameLst>
                                          <p:attrName>style.visibility</p:attrName>
                                        </p:attrNameLst>
                                      </p:cBhvr>
                                      <p:to>
                                        <p:strVal val="visible"/>
                                      </p:to>
                                    </p:set>
                                    <p:anim calcmode="lin" valueType="num">
                                      <p:cBhvr>
                                        <p:cTn id="26" dur="1000" fill="hold"/>
                                        <p:tgtEl>
                                          <p:spTgt spid="139265"/>
                                        </p:tgtEl>
                                        <p:attrNameLst>
                                          <p:attrName>ppt_w</p:attrName>
                                        </p:attrNameLst>
                                      </p:cBhvr>
                                      <p:tavLst>
                                        <p:tav tm="0">
                                          <p:val>
                                            <p:strVal val="#ppt_w*0.70"/>
                                          </p:val>
                                        </p:tav>
                                        <p:tav tm="100000">
                                          <p:val>
                                            <p:strVal val="#ppt_w"/>
                                          </p:val>
                                        </p:tav>
                                      </p:tavLst>
                                    </p:anim>
                                    <p:anim calcmode="lin" valueType="num">
                                      <p:cBhvr>
                                        <p:cTn id="27" dur="1000" fill="hold"/>
                                        <p:tgtEl>
                                          <p:spTgt spid="139265"/>
                                        </p:tgtEl>
                                        <p:attrNameLst>
                                          <p:attrName>ppt_h</p:attrName>
                                        </p:attrNameLst>
                                      </p:cBhvr>
                                      <p:tavLst>
                                        <p:tav tm="0">
                                          <p:val>
                                            <p:strVal val="#ppt_h"/>
                                          </p:val>
                                        </p:tav>
                                        <p:tav tm="100000">
                                          <p:val>
                                            <p:strVal val="#ppt_h"/>
                                          </p:val>
                                        </p:tav>
                                      </p:tavLst>
                                    </p:anim>
                                    <p:animEffect transition="in" filter="fade">
                                      <p:cBhvr>
                                        <p:cTn id="28"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لماذا الكثير من الظلم؟</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76009147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865" y="2463437"/>
            <a:ext cx="6634487" cy="439248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كيف يجب أن نتعامل مع الحياة</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عندما نكون </a:t>
            </a:r>
            <a:r>
              <a:rPr lang="ar-JO" sz="5400" dirty="0">
                <a:solidFill>
                  <a:srgbClr val="FFFF00"/>
                </a:solidFill>
                <a:effectLst>
                  <a:glow rad="127000">
                    <a:schemeClr val="tx1"/>
                  </a:glow>
                </a:effectLst>
                <a:ea typeface="ＭＳ Ｐゴシック" charset="0"/>
              </a:rPr>
              <a:t>متحيرين</a:t>
            </a:r>
            <a:r>
              <a:rPr lang="ar-JO" sz="5400" dirty="0">
                <a:effectLst>
                  <a:glow rad="127000">
                    <a:schemeClr val="tx1"/>
                  </a:glow>
                </a:effectLst>
                <a:ea typeface="ＭＳ Ｐゴシック" charset="0"/>
              </a:rPr>
              <a:t>؟</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693544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50">
            <a:extLst>
              <a:ext uri="{FF2B5EF4-FFF2-40B4-BE49-F238E27FC236}">
                <a16:creationId xmlns:a16="http://schemas.microsoft.com/office/drawing/2014/main" id="{E154FDBE-DFF8-8106-E12D-DCF546126523}"/>
              </a:ext>
            </a:extLst>
          </p:cNvPr>
          <p:cNvSpPr>
            <a:spLocks noChangeArrowheads="1"/>
          </p:cNvSpPr>
          <p:nvPr/>
        </p:nvSpPr>
        <p:spPr bwMode="auto">
          <a:xfrm>
            <a:off x="0" y="5045223"/>
            <a:ext cx="1981200" cy="461665"/>
          </a:xfrm>
          <a:prstGeom prst="rect">
            <a:avLst/>
          </a:prstGeom>
          <a:solidFill>
            <a:srgbClr val="FFFF66"/>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51">
            <a:extLst>
              <a:ext uri="{FF2B5EF4-FFF2-40B4-BE49-F238E27FC236}">
                <a16:creationId xmlns:a16="http://schemas.microsoft.com/office/drawing/2014/main" id="{6E76BAE2-B839-9D07-52FF-ACA1091C9821}"/>
              </a:ext>
            </a:extLst>
          </p:cNvPr>
          <p:cNvSpPr>
            <a:spLocks noChangeArrowheads="1"/>
          </p:cNvSpPr>
          <p:nvPr/>
        </p:nvSpPr>
        <p:spPr bwMode="auto">
          <a:xfrm>
            <a:off x="1981200" y="5045223"/>
            <a:ext cx="152400" cy="461665"/>
          </a:xfrm>
          <a:prstGeom prst="rect">
            <a:avLst/>
          </a:prstGeom>
          <a:solidFill>
            <a:srgbClr val="00FFCC"/>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 name="Rectangle 52">
            <a:extLst>
              <a:ext uri="{FF2B5EF4-FFF2-40B4-BE49-F238E27FC236}">
                <a16:creationId xmlns:a16="http://schemas.microsoft.com/office/drawing/2014/main" id="{0D61154B-E5B7-9B78-3C6D-ED87D4437D4A}"/>
              </a:ext>
            </a:extLst>
          </p:cNvPr>
          <p:cNvSpPr>
            <a:spLocks noChangeArrowheads="1"/>
          </p:cNvSpPr>
          <p:nvPr/>
        </p:nvSpPr>
        <p:spPr bwMode="auto">
          <a:xfrm>
            <a:off x="2133600" y="5045223"/>
            <a:ext cx="1752600" cy="461665"/>
          </a:xfrm>
          <a:prstGeom prst="rect">
            <a:avLst/>
          </a:prstGeom>
          <a:solidFill>
            <a:srgbClr val="E7BBFF"/>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53">
            <a:extLst>
              <a:ext uri="{FF2B5EF4-FFF2-40B4-BE49-F238E27FC236}">
                <a16:creationId xmlns:a16="http://schemas.microsoft.com/office/drawing/2014/main" id="{46E3FACD-4F99-C3F0-AA98-05B6462EF93A}"/>
              </a:ext>
            </a:extLst>
          </p:cNvPr>
          <p:cNvSpPr>
            <a:spLocks noChangeArrowheads="1"/>
          </p:cNvSpPr>
          <p:nvPr/>
        </p:nvSpPr>
        <p:spPr bwMode="auto">
          <a:xfrm>
            <a:off x="3898392" y="5045223"/>
            <a:ext cx="533400" cy="461665"/>
          </a:xfrm>
          <a:prstGeom prst="rect">
            <a:avLst/>
          </a:prstGeom>
          <a:solidFill>
            <a:srgbClr val="66FF66"/>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Rectangle 54">
            <a:extLst>
              <a:ext uri="{FF2B5EF4-FFF2-40B4-BE49-F238E27FC236}">
                <a16:creationId xmlns:a16="http://schemas.microsoft.com/office/drawing/2014/main" id="{5624F82D-7B46-E49C-3CEE-50643C31164D}"/>
              </a:ext>
            </a:extLst>
          </p:cNvPr>
          <p:cNvSpPr>
            <a:spLocks noChangeArrowheads="1"/>
          </p:cNvSpPr>
          <p:nvPr/>
        </p:nvSpPr>
        <p:spPr bwMode="auto">
          <a:xfrm>
            <a:off x="4453128" y="5045223"/>
            <a:ext cx="457200" cy="461665"/>
          </a:xfrm>
          <a:prstGeom prst="rect">
            <a:avLst/>
          </a:prstGeom>
          <a:solidFill>
            <a:srgbClr val="FFFF0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ectangle 7">
            <a:extLst>
              <a:ext uri="{FF2B5EF4-FFF2-40B4-BE49-F238E27FC236}">
                <a16:creationId xmlns:a16="http://schemas.microsoft.com/office/drawing/2014/main" id="{30DA743A-7972-FB03-66CC-BD5C131B179D}"/>
              </a:ext>
            </a:extLst>
          </p:cNvPr>
          <p:cNvSpPr>
            <a:spLocks noChangeArrowheads="1"/>
          </p:cNvSpPr>
          <p:nvPr/>
        </p:nvSpPr>
        <p:spPr bwMode="auto">
          <a:xfrm>
            <a:off x="4080585" y="3283123"/>
            <a:ext cx="3810000" cy="461665"/>
          </a:xfrm>
          <a:prstGeom prst="rect">
            <a:avLst/>
          </a:prstGeom>
          <a:solidFill>
            <a:srgbClr val="FFFF0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Rectangle 8">
            <a:extLst>
              <a:ext uri="{FF2B5EF4-FFF2-40B4-BE49-F238E27FC236}">
                <a16:creationId xmlns:a16="http://schemas.microsoft.com/office/drawing/2014/main" id="{EC37ABC1-415F-862E-7231-EADED8E53337}"/>
              </a:ext>
            </a:extLst>
          </p:cNvPr>
          <p:cNvSpPr>
            <a:spLocks noChangeArrowheads="1"/>
          </p:cNvSpPr>
          <p:nvPr/>
        </p:nvSpPr>
        <p:spPr bwMode="auto">
          <a:xfrm>
            <a:off x="7890585" y="3283123"/>
            <a:ext cx="1219200" cy="461665"/>
          </a:xfrm>
          <a:prstGeom prst="rect">
            <a:avLst/>
          </a:prstGeom>
          <a:solidFill>
            <a:schemeClr val="accent1">
              <a:lumMod val="20000"/>
              <a:lumOff val="80000"/>
            </a:schemeClr>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28">
            <a:extLst>
              <a:ext uri="{FF2B5EF4-FFF2-40B4-BE49-F238E27FC236}">
                <a16:creationId xmlns:a16="http://schemas.microsoft.com/office/drawing/2014/main" id="{C9D39C6C-AFF5-069E-ED96-84938A602B69}"/>
              </a:ext>
            </a:extLst>
          </p:cNvPr>
          <p:cNvSpPr>
            <a:spLocks noChangeArrowheads="1"/>
          </p:cNvSpPr>
          <p:nvPr/>
        </p:nvSpPr>
        <p:spPr bwMode="auto">
          <a:xfrm>
            <a:off x="0" y="1390799"/>
            <a:ext cx="184731" cy="461665"/>
          </a:xfrm>
          <a:prstGeom prst="rect">
            <a:avLst/>
          </a:prstGeom>
          <a:solidFill>
            <a:srgbClr val="00FFCC"/>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35">
            <a:extLst>
              <a:ext uri="{FF2B5EF4-FFF2-40B4-BE49-F238E27FC236}">
                <a16:creationId xmlns:a16="http://schemas.microsoft.com/office/drawing/2014/main" id="{BEAAD359-C6B4-09E9-7769-3A6CDF808D55}"/>
              </a:ext>
            </a:extLst>
          </p:cNvPr>
          <p:cNvSpPr>
            <a:spLocks noChangeArrowheads="1"/>
          </p:cNvSpPr>
          <p:nvPr/>
        </p:nvSpPr>
        <p:spPr bwMode="auto">
          <a:xfrm>
            <a:off x="2362200" y="1390799"/>
            <a:ext cx="184731" cy="461665"/>
          </a:xfrm>
          <a:prstGeom prst="rect">
            <a:avLst/>
          </a:prstGeom>
          <a:solidFill>
            <a:srgbClr val="FF66CC"/>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36">
            <a:extLst>
              <a:ext uri="{FF2B5EF4-FFF2-40B4-BE49-F238E27FC236}">
                <a16:creationId xmlns:a16="http://schemas.microsoft.com/office/drawing/2014/main" id="{1FB47529-2727-1FDC-6791-7258C1AD4589}"/>
              </a:ext>
            </a:extLst>
          </p:cNvPr>
          <p:cNvSpPr>
            <a:spLocks noChangeArrowheads="1"/>
          </p:cNvSpPr>
          <p:nvPr/>
        </p:nvSpPr>
        <p:spPr bwMode="auto">
          <a:xfrm>
            <a:off x="3733800" y="1390799"/>
            <a:ext cx="184731" cy="461665"/>
          </a:xfrm>
          <a:prstGeom prst="rect">
            <a:avLst/>
          </a:prstGeom>
          <a:solidFill>
            <a:srgbClr val="FFFF00"/>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38">
            <a:extLst>
              <a:ext uri="{FF2B5EF4-FFF2-40B4-BE49-F238E27FC236}">
                <a16:creationId xmlns:a16="http://schemas.microsoft.com/office/drawing/2014/main" id="{23F0B4ED-E8D5-3B4C-DAE1-2F6867A91D1E}"/>
              </a:ext>
            </a:extLst>
          </p:cNvPr>
          <p:cNvSpPr>
            <a:spLocks noChangeArrowheads="1"/>
          </p:cNvSpPr>
          <p:nvPr/>
        </p:nvSpPr>
        <p:spPr bwMode="auto">
          <a:xfrm>
            <a:off x="2819400" y="1390799"/>
            <a:ext cx="184731" cy="461665"/>
          </a:xfrm>
          <a:prstGeom prst="rect">
            <a:avLst/>
          </a:prstGeom>
          <a:solidFill>
            <a:srgbClr val="66FF66"/>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598" name="Rectangle 70"/>
          <p:cNvSpPr>
            <a:spLocks noChangeArrowheads="1"/>
          </p:cNvSpPr>
          <p:nvPr/>
        </p:nvSpPr>
        <p:spPr bwMode="auto">
          <a:xfrm>
            <a:off x="8001000" y="4884573"/>
            <a:ext cx="1143000" cy="830997"/>
          </a:xfrm>
          <a:prstGeom prst="rect">
            <a:avLst/>
          </a:prstGeom>
          <a:solidFill>
            <a:srgbClr val="99FFCC"/>
          </a:solidFill>
          <a:ln w="9525">
            <a:solidFill>
              <a:schemeClr val="tx1"/>
            </a:solidFill>
            <a:miter lim="800000"/>
            <a:headEnd/>
            <a:tailE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US" sz="4800" b="1" u="none" strike="noStrike" kern="1200" cap="none" spc="0" normalizeH="0" baseline="0" noProof="0" dirty="0">
              <a:ln>
                <a:noFill/>
              </a:ln>
              <a:solidFill>
                <a:srgbClr val="66FF66"/>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endParaRPr>
          </a:p>
        </p:txBody>
      </p:sp>
      <p:sp>
        <p:nvSpPr>
          <p:cNvPr id="22534" name="Rectangle 6"/>
          <p:cNvSpPr>
            <a:spLocks noChangeArrowheads="1"/>
          </p:cNvSpPr>
          <p:nvPr/>
        </p:nvSpPr>
        <p:spPr bwMode="auto">
          <a:xfrm>
            <a:off x="0" y="3048000"/>
            <a:ext cx="3886200" cy="833438"/>
          </a:xfrm>
          <a:prstGeom prst="rect">
            <a:avLst/>
          </a:prstGeom>
          <a:solidFill>
            <a:schemeClr val="accent1"/>
          </a:solidFill>
          <a:ln w="9525">
            <a:solidFill>
              <a:schemeClr val="tx1"/>
            </a:solidFill>
            <a:miter lim="800000"/>
            <a:headEnd/>
            <a:tailE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US" sz="4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itchFamily="24" charset="-128"/>
              <a:cs typeface="Arial" panose="020B0604020202020204" pitchFamily="34" charset="0"/>
            </a:endParaRPr>
          </a:p>
        </p:txBody>
      </p:sp>
      <p:sp>
        <p:nvSpPr>
          <p:cNvPr id="76803" name="Line 3"/>
          <p:cNvSpPr>
            <a:spLocks noChangeShapeType="1"/>
          </p:cNvSpPr>
          <p:nvPr/>
        </p:nvSpPr>
        <p:spPr bwMode="auto">
          <a:xfrm>
            <a:off x="685800" y="914400"/>
            <a:ext cx="0" cy="4800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804" name="Rectangle 4"/>
          <p:cNvSpPr>
            <a:spLocks noChangeArrowheads="1"/>
          </p:cNvSpPr>
          <p:nvPr/>
        </p:nvSpPr>
        <p:spPr bwMode="auto">
          <a:xfrm>
            <a:off x="0" y="33586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805" name="Rectangle 5"/>
          <p:cNvSpPr>
            <a:spLocks noChangeArrowheads="1"/>
          </p:cNvSpPr>
          <p:nvPr/>
        </p:nvSpPr>
        <p:spPr bwMode="auto">
          <a:xfrm>
            <a:off x="4267200" y="33586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809" name="Line 10"/>
          <p:cNvSpPr>
            <a:spLocks noChangeShapeType="1"/>
          </p:cNvSpPr>
          <p:nvPr/>
        </p:nvSpPr>
        <p:spPr bwMode="auto">
          <a:xfrm>
            <a:off x="9906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810" name="Line 11"/>
          <p:cNvSpPr>
            <a:spLocks noChangeShapeType="1"/>
          </p:cNvSpPr>
          <p:nvPr/>
        </p:nvSpPr>
        <p:spPr bwMode="auto">
          <a:xfrm>
            <a:off x="15240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811" name="Line 13"/>
          <p:cNvSpPr>
            <a:spLocks noChangeShapeType="1"/>
          </p:cNvSpPr>
          <p:nvPr/>
        </p:nvSpPr>
        <p:spPr bwMode="auto">
          <a:xfrm>
            <a:off x="21336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812" name="Line 14"/>
          <p:cNvSpPr>
            <a:spLocks noChangeShapeType="1"/>
          </p:cNvSpPr>
          <p:nvPr/>
        </p:nvSpPr>
        <p:spPr bwMode="auto">
          <a:xfrm>
            <a:off x="26670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813" name="Line 15"/>
          <p:cNvSpPr>
            <a:spLocks noChangeShapeType="1"/>
          </p:cNvSpPr>
          <p:nvPr/>
        </p:nvSpPr>
        <p:spPr bwMode="auto">
          <a:xfrm>
            <a:off x="48768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814" name="Line 16"/>
          <p:cNvSpPr>
            <a:spLocks noChangeShapeType="1"/>
          </p:cNvSpPr>
          <p:nvPr/>
        </p:nvSpPr>
        <p:spPr bwMode="auto">
          <a:xfrm>
            <a:off x="43434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815" name="Line 17"/>
          <p:cNvSpPr>
            <a:spLocks noChangeShapeType="1"/>
          </p:cNvSpPr>
          <p:nvPr/>
        </p:nvSpPr>
        <p:spPr bwMode="auto">
          <a:xfrm>
            <a:off x="32766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816" name="Line 18"/>
          <p:cNvSpPr>
            <a:spLocks noChangeShapeType="1"/>
          </p:cNvSpPr>
          <p:nvPr/>
        </p:nvSpPr>
        <p:spPr bwMode="auto">
          <a:xfrm>
            <a:off x="38100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817" name="Line 19"/>
          <p:cNvSpPr>
            <a:spLocks noChangeShapeType="1"/>
          </p:cNvSpPr>
          <p:nvPr/>
        </p:nvSpPr>
        <p:spPr bwMode="auto">
          <a:xfrm>
            <a:off x="5486400" y="6096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818" name="Line 20"/>
          <p:cNvSpPr>
            <a:spLocks noChangeShapeType="1"/>
          </p:cNvSpPr>
          <p:nvPr/>
        </p:nvSpPr>
        <p:spPr bwMode="auto">
          <a:xfrm>
            <a:off x="60960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819" name="Line 21"/>
          <p:cNvSpPr>
            <a:spLocks noChangeShapeType="1"/>
          </p:cNvSpPr>
          <p:nvPr/>
        </p:nvSpPr>
        <p:spPr bwMode="auto">
          <a:xfrm>
            <a:off x="67056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820" name="Line 22"/>
          <p:cNvSpPr>
            <a:spLocks noChangeShapeType="1"/>
          </p:cNvSpPr>
          <p:nvPr/>
        </p:nvSpPr>
        <p:spPr bwMode="auto">
          <a:xfrm>
            <a:off x="73152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821" name="Text Box 23"/>
          <p:cNvSpPr txBox="1">
            <a:spLocks noChangeArrowheads="1"/>
          </p:cNvSpPr>
          <p:nvPr/>
        </p:nvSpPr>
        <p:spPr bwMode="auto">
          <a:xfrm>
            <a:off x="428596" y="381000"/>
            <a:ext cx="894400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6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r>
              <a:rPr kumimoji="1" lang="ar-JO"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660</a:t>
            </a:r>
            <a:r>
              <a:rPr kumimoji="1" lang="en-US"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1" lang="ar-JO"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650</a:t>
            </a:r>
            <a:r>
              <a:rPr kumimoji="1" lang="en-US"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1" lang="ar-JO"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640</a:t>
            </a:r>
            <a:r>
              <a:rPr kumimoji="1" lang="en-US"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1" lang="ar-JO"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630</a:t>
            </a:r>
            <a:r>
              <a:rPr kumimoji="1" lang="en-US"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1" lang="ar-JO"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620</a:t>
            </a:r>
            <a:r>
              <a:rPr kumimoji="1" lang="en-US"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1" lang="ar-JO"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610</a:t>
            </a:r>
            <a:r>
              <a:rPr kumimoji="1" lang="en-US"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1" lang="ar-JO"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600</a:t>
            </a:r>
            <a:r>
              <a:rPr kumimoji="1" lang="en-US"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1" lang="ar-JO"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590</a:t>
            </a:r>
            <a:r>
              <a:rPr kumimoji="1" lang="en-US"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1" lang="ar-JO"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580</a:t>
            </a:r>
            <a:r>
              <a:rPr kumimoji="1" lang="en-US"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1" lang="ar-JO"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570</a:t>
            </a:r>
            <a:r>
              <a:rPr kumimoji="1" lang="en-US"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1" lang="ar-JO"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560</a:t>
            </a:r>
            <a:r>
              <a:rPr kumimoji="1" lang="en-US"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1" lang="ar-JO"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550</a:t>
            </a:r>
            <a:r>
              <a:rPr kumimoji="1" lang="en-US"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1" lang="ar-JO"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540</a:t>
            </a:r>
            <a:r>
              <a:rPr kumimoji="1" lang="en-US"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1" lang="ar-JO"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530</a:t>
            </a:r>
            <a:r>
              <a:rPr kumimoji="1" lang="en-US"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1" lang="ar-JO"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520</a:t>
            </a:r>
            <a:r>
              <a:rPr kumimoji="1" lang="en-US"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76822" name="Line 24"/>
          <p:cNvSpPr>
            <a:spLocks noChangeShapeType="1"/>
          </p:cNvSpPr>
          <p:nvPr/>
        </p:nvSpPr>
        <p:spPr bwMode="auto">
          <a:xfrm>
            <a:off x="7848600" y="6096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823" name="Line 25"/>
          <p:cNvSpPr>
            <a:spLocks noChangeShapeType="1"/>
          </p:cNvSpPr>
          <p:nvPr/>
        </p:nvSpPr>
        <p:spPr bwMode="auto">
          <a:xfrm>
            <a:off x="8458200" y="6096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824" name="Line 26"/>
          <p:cNvSpPr>
            <a:spLocks noChangeShapeType="1"/>
          </p:cNvSpPr>
          <p:nvPr/>
        </p:nvSpPr>
        <p:spPr bwMode="auto">
          <a:xfrm>
            <a:off x="8991600" y="6096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826" name="Line 28"/>
          <p:cNvSpPr>
            <a:spLocks noChangeShapeType="1"/>
          </p:cNvSpPr>
          <p:nvPr/>
        </p:nvSpPr>
        <p:spPr bwMode="auto">
          <a:xfrm flipH="1">
            <a:off x="914400" y="533400"/>
            <a:ext cx="0" cy="14478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827" name="Rectangle 29"/>
          <p:cNvSpPr>
            <a:spLocks noChangeArrowheads="1"/>
          </p:cNvSpPr>
          <p:nvPr/>
        </p:nvSpPr>
        <p:spPr bwMode="auto">
          <a:xfrm>
            <a:off x="0" y="1072634"/>
            <a:ext cx="184731" cy="369332"/>
          </a:xfrm>
          <a:prstGeom prst="rect">
            <a:avLst/>
          </a:prstGeom>
          <a:solidFill>
            <a:srgbClr val="00FFCC"/>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559" name="Text Box 31"/>
          <p:cNvSpPr txBox="1">
            <a:spLocks noChangeArrowheads="1"/>
          </p:cNvSpPr>
          <p:nvPr/>
        </p:nvSpPr>
        <p:spPr bwMode="auto">
          <a:xfrm>
            <a:off x="990600" y="3276600"/>
            <a:ext cx="2273301" cy="400110"/>
          </a:xfrm>
          <a:prstGeom prst="rect">
            <a:avLst/>
          </a:prstGeom>
          <a:noFill/>
          <a:ln w="9525">
            <a:noFill/>
            <a:miter lim="800000"/>
            <a:headEnd/>
            <a:tailEnd/>
          </a:ln>
          <a:effectLst/>
        </p:spPr>
        <p:txBody>
          <a:bodyPr wrap="square">
            <a:spAutoFit/>
          </a:bodyPr>
          <a:lstStyle>
            <a:defPPr>
              <a:defRPr lang="en-GB"/>
            </a:defPPr>
            <a:lvl1pPr marL="0" marR="0" lvl="0" indent="0" algn="ctr" defTabSz="914400" eaLnBrk="1" latinLnBrk="0" hangingPunct="1">
              <a:lnSpc>
                <a:spcPct val="100000"/>
              </a:lnSpc>
              <a:spcBef>
                <a:spcPct val="50000"/>
              </a:spcBef>
              <a:buClrTx/>
              <a:buSzTx/>
              <a:buFontTx/>
              <a:buNone/>
              <a:tabLst/>
              <a:defRPr kumimoji="1" sz="2000" b="1" i="0" u="none" strike="noStrike" cap="none" spc="0" normalizeH="0" baseline="0">
                <a:ln>
                  <a:noFill/>
                </a:ln>
                <a:solidFill>
                  <a:schemeClr val="tx1"/>
                </a:solidFill>
                <a:effectLst>
                  <a:glow rad="228600">
                    <a:schemeClr val="bg1">
                      <a:lumMod val="50000"/>
                      <a:alpha val="89000"/>
                    </a:schemeClr>
                  </a:glow>
                </a:effectLst>
                <a:uLnTx/>
                <a:uFillTx/>
                <a:latin typeface="Copperplate Gothic Light" charset="0"/>
              </a:defRPr>
            </a:lvl1pPr>
            <a:lvl2pPr marL="37931725" indent="-37474525">
              <a:defRPr>
                <a:solidFill>
                  <a:schemeClr val="tx1"/>
                </a:solidFill>
                <a:latin typeface="Tahoma" charset="0"/>
              </a:defRPr>
            </a:lvl2pPr>
            <a:lvl3pPr>
              <a:defRPr>
                <a:solidFill>
                  <a:schemeClr val="tx1"/>
                </a:solidFill>
                <a:latin typeface="Tahoma" charset="0"/>
              </a:defRPr>
            </a:lvl3pPr>
            <a:lvl4pPr>
              <a:defRPr>
                <a:solidFill>
                  <a:schemeClr val="tx1"/>
                </a:solidFill>
                <a:latin typeface="Tahoma" charset="0"/>
              </a:defRPr>
            </a:lvl4pPr>
            <a:lvl5pPr>
              <a:defRPr>
                <a:solidFill>
                  <a:schemeClr val="tx1"/>
                </a:solidFill>
                <a:latin typeface="Tahoma" charset="0"/>
              </a:defRPr>
            </a:lvl5pPr>
            <a:lvl6pPr marL="457200" eaLnBrk="0" fontAlgn="base" hangingPunct="0">
              <a:spcBef>
                <a:spcPct val="0"/>
              </a:spcBef>
              <a:spcAft>
                <a:spcPct val="0"/>
              </a:spcAft>
              <a:defRPr>
                <a:solidFill>
                  <a:schemeClr val="tx1"/>
                </a:solidFill>
                <a:latin typeface="Tahoma" charset="0"/>
              </a:defRPr>
            </a:lvl6pPr>
            <a:lvl7pPr marL="914400" eaLnBrk="0" fontAlgn="base" hangingPunct="0">
              <a:spcBef>
                <a:spcPct val="0"/>
              </a:spcBef>
              <a:spcAft>
                <a:spcPct val="0"/>
              </a:spcAft>
              <a:defRPr>
                <a:solidFill>
                  <a:schemeClr val="tx1"/>
                </a:solidFill>
                <a:latin typeface="Tahoma" charset="0"/>
              </a:defRPr>
            </a:lvl7pPr>
            <a:lvl8pPr marL="1371600" eaLnBrk="0" fontAlgn="base" hangingPunct="0">
              <a:spcBef>
                <a:spcPct val="0"/>
              </a:spcBef>
              <a:spcAft>
                <a:spcPct val="0"/>
              </a:spcAft>
              <a:defRPr>
                <a:solidFill>
                  <a:schemeClr val="tx1"/>
                </a:solidFill>
                <a:latin typeface="Tahoma" charset="0"/>
              </a:defRPr>
            </a:lvl8pPr>
            <a:lvl9pPr marL="1828800" eaLnBrk="0" fontAlgn="base" hangingPunct="0">
              <a:spcBef>
                <a:spcPct val="0"/>
              </a:spcBef>
              <a:spcAft>
                <a:spcPct val="0"/>
              </a:spcAft>
              <a:defRPr>
                <a:solidFill>
                  <a:schemeClr val="tx1"/>
                </a:solidFill>
                <a:latin typeface="Tahoma"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000"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rPr>
              <a:t>أشور</a:t>
            </a:r>
            <a:endParaRPr kumimoji="1" lang="en-US" altLang="ja-JP" sz="2000"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endParaRPr>
          </a:p>
        </p:txBody>
      </p:sp>
      <p:sp>
        <p:nvSpPr>
          <p:cNvPr id="22560" name="Text Box 32"/>
          <p:cNvSpPr txBox="1">
            <a:spLocks noChangeArrowheads="1"/>
          </p:cNvSpPr>
          <p:nvPr/>
        </p:nvSpPr>
        <p:spPr bwMode="auto">
          <a:xfrm>
            <a:off x="4343400" y="3276600"/>
            <a:ext cx="3276600" cy="46166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400" b="1"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cs typeface="Arial" panose="020B0604020202020204" pitchFamily="34" charset="0"/>
              </a:rPr>
              <a:t>بابل الحديثة</a:t>
            </a:r>
            <a:endParaRPr kumimoji="1" lang="en-US" altLang="ja-JP" sz="2400" b="1"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sp>
        <p:nvSpPr>
          <p:cNvPr id="22561" name="Text Box 33"/>
          <p:cNvSpPr txBox="1">
            <a:spLocks noChangeArrowheads="1"/>
          </p:cNvSpPr>
          <p:nvPr/>
        </p:nvSpPr>
        <p:spPr bwMode="auto">
          <a:xfrm>
            <a:off x="8001000" y="3276600"/>
            <a:ext cx="1143000" cy="46166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400" b="1"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cs typeface="Arial" panose="020B0604020202020204" pitchFamily="34" charset="0"/>
              </a:rPr>
              <a:t>فارس</a:t>
            </a:r>
            <a:endParaRPr kumimoji="1" lang="en-US" altLang="ja-JP" sz="2400" b="1"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sp>
        <p:nvSpPr>
          <p:cNvPr id="76832" name="Text Box 37"/>
          <p:cNvSpPr txBox="1">
            <a:spLocks noChangeArrowheads="1"/>
          </p:cNvSpPr>
          <p:nvPr/>
        </p:nvSpPr>
        <p:spPr bwMode="auto">
          <a:xfrm rot="16200000">
            <a:off x="338436" y="2401044"/>
            <a:ext cx="384721" cy="990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3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rPr>
              <a:t>سقوط طيبة</a:t>
            </a:r>
            <a:endParaRPr kumimoji="1" lang="en-US" altLang="ja-JP" sz="13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endParaRPr>
          </a:p>
        </p:txBody>
      </p:sp>
      <p:sp>
        <p:nvSpPr>
          <p:cNvPr id="76833" name="Text Box 38"/>
          <p:cNvSpPr txBox="1">
            <a:spLocks noChangeArrowheads="1"/>
          </p:cNvSpPr>
          <p:nvPr/>
        </p:nvSpPr>
        <p:spPr bwMode="auto">
          <a:xfrm>
            <a:off x="107504" y="2492896"/>
            <a:ext cx="1142997" cy="307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GB"/>
            </a:defPPr>
            <a:lvl1pPr marL="0" marR="0" lvl="0" indent="0" defTabSz="914400" eaLnBrk="1" latinLnBrk="0" hangingPunct="1">
              <a:lnSpc>
                <a:spcPct val="100000"/>
              </a:lnSpc>
              <a:spcBef>
                <a:spcPct val="50000"/>
              </a:spcBef>
              <a:buClrTx/>
              <a:buSzTx/>
              <a:buFontTx/>
              <a:buNone/>
              <a:tabLst/>
              <a:defRPr kumimoji="1" sz="1400" b="1" i="0" u="none" strike="noStrike" cap="none" spc="0" normalizeH="0" baseline="0">
                <a:ln>
                  <a:noFill/>
                </a:ln>
                <a:solidFill>
                  <a:schemeClr val="tx1"/>
                </a:solidFill>
                <a:effectLst>
                  <a:glow rad="228600">
                    <a:schemeClr val="bg1">
                      <a:lumMod val="50000"/>
                      <a:alpha val="89000"/>
                    </a:schemeClr>
                  </a:glow>
                </a:effectLst>
                <a:uLnTx/>
                <a:uFillTx/>
                <a:latin typeface="Times New Roman"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ar-JO" altLang="ja-JP" sz="1400"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rPr>
              <a:t>663 ق.م</a:t>
            </a:r>
            <a:endParaRPr kumimoji="1" lang="en-US" altLang="ja-JP" sz="1400"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endParaRPr>
          </a:p>
        </p:txBody>
      </p:sp>
      <p:sp>
        <p:nvSpPr>
          <p:cNvPr id="76836" name="Text Box 41"/>
          <p:cNvSpPr txBox="1">
            <a:spLocks noChangeArrowheads="1"/>
          </p:cNvSpPr>
          <p:nvPr/>
        </p:nvSpPr>
        <p:spPr bwMode="auto">
          <a:xfrm>
            <a:off x="914400" y="1066800"/>
            <a:ext cx="152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أشور بانيبال</a:t>
            </a:r>
            <a:endParaRPr kumimoji="1" lang="en-US" altLang="ja-JP" sz="18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76841" name="Text Box 45"/>
          <p:cNvSpPr txBox="1">
            <a:spLocks noChangeArrowheads="1"/>
          </p:cNvSpPr>
          <p:nvPr/>
        </p:nvSpPr>
        <p:spPr bwMode="auto">
          <a:xfrm>
            <a:off x="3120965" y="609600"/>
            <a:ext cx="40011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سينسار شيكلين</a:t>
            </a:r>
            <a:endParaRPr kumimoji="1" lang="en-US" altLang="ja-JP" sz="1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76845" name="Text Box 49"/>
          <p:cNvSpPr txBox="1">
            <a:spLocks noChangeArrowheads="1"/>
          </p:cNvSpPr>
          <p:nvPr/>
        </p:nvSpPr>
        <p:spPr bwMode="auto">
          <a:xfrm>
            <a:off x="3733800" y="2819400"/>
            <a:ext cx="4953000" cy="307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ar-JO" altLang="ja-JP" sz="14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rPr>
              <a:t>609</a:t>
            </a:r>
            <a:r>
              <a:rPr kumimoji="1" lang="en-US" altLang="ja-JP" sz="14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rPr>
              <a:t>  </a:t>
            </a:r>
            <a:r>
              <a:rPr kumimoji="1" lang="ar-JO" altLang="ja-JP" sz="14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rPr>
              <a:t>605</a:t>
            </a:r>
            <a:r>
              <a:rPr kumimoji="1" lang="en-US" altLang="ja-JP" sz="14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rPr>
              <a:t>				          </a:t>
            </a:r>
            <a:r>
              <a:rPr kumimoji="1" lang="ar-JO" altLang="ja-JP" sz="14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rPr>
              <a:t>539</a:t>
            </a:r>
            <a:endParaRPr kumimoji="1" lang="en-US" altLang="ja-JP" sz="14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endParaRPr>
          </a:p>
        </p:txBody>
      </p:sp>
      <p:sp>
        <p:nvSpPr>
          <p:cNvPr id="76849" name="Text Box 54"/>
          <p:cNvSpPr txBox="1">
            <a:spLocks noChangeArrowheads="1"/>
          </p:cNvSpPr>
          <p:nvPr/>
        </p:nvSpPr>
        <p:spPr bwMode="auto">
          <a:xfrm>
            <a:off x="447501" y="5075892"/>
            <a:ext cx="1447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منسَّى</a:t>
            </a:r>
            <a:endParaRPr kumimoji="1" lang="en-US" altLang="ja-JP" sz="18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76854" name="Text Box 59"/>
          <p:cNvSpPr txBox="1">
            <a:spLocks noChangeArrowheads="1"/>
          </p:cNvSpPr>
          <p:nvPr/>
        </p:nvSpPr>
        <p:spPr bwMode="auto">
          <a:xfrm>
            <a:off x="2251720" y="5075892"/>
            <a:ext cx="1600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يوشيَّا</a:t>
            </a:r>
            <a:endParaRPr kumimoji="1" lang="en-US" altLang="ja-JP" sz="18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76855" name="Text Box 60"/>
          <p:cNvSpPr txBox="1">
            <a:spLocks noChangeArrowheads="1"/>
          </p:cNvSpPr>
          <p:nvPr/>
        </p:nvSpPr>
        <p:spPr bwMode="auto">
          <a:xfrm rot="5400000">
            <a:off x="3903023" y="4899500"/>
            <a:ext cx="40011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vert270">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يهوياقيم</a:t>
            </a:r>
            <a:endParaRPr kumimoji="1" lang="en-US" altLang="ja-JP" sz="1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76856" name="Text Box 61"/>
          <p:cNvSpPr txBox="1">
            <a:spLocks noChangeArrowheads="1"/>
          </p:cNvSpPr>
          <p:nvPr/>
        </p:nvSpPr>
        <p:spPr bwMode="auto">
          <a:xfrm rot="5400000">
            <a:off x="4490809" y="4780964"/>
            <a:ext cx="40011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vert270">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صدقيَّا</a:t>
            </a:r>
            <a:endParaRPr kumimoji="1" lang="en-US" altLang="ja-JP" sz="1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76857" name="Text Box 62"/>
          <p:cNvSpPr txBox="1">
            <a:spLocks noChangeArrowheads="1"/>
          </p:cNvSpPr>
          <p:nvPr/>
        </p:nvSpPr>
        <p:spPr bwMode="auto">
          <a:xfrm>
            <a:off x="1066800" y="5791200"/>
            <a:ext cx="1143000" cy="3385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rPr>
              <a:t>آمون</a:t>
            </a:r>
            <a:endParaRPr kumimoji="1" lang="en-US" altLang="ja-JP" sz="16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endParaRPr>
          </a:p>
        </p:txBody>
      </p:sp>
      <p:sp>
        <p:nvSpPr>
          <p:cNvPr id="76858" name="Line 63"/>
          <p:cNvSpPr>
            <a:spLocks noChangeShapeType="1"/>
          </p:cNvSpPr>
          <p:nvPr/>
        </p:nvSpPr>
        <p:spPr bwMode="auto">
          <a:xfrm flipV="1">
            <a:off x="1905000" y="5791200"/>
            <a:ext cx="152400" cy="152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859" name="Text Box 64"/>
          <p:cNvSpPr txBox="1">
            <a:spLocks noChangeArrowheads="1"/>
          </p:cNvSpPr>
          <p:nvPr/>
        </p:nvSpPr>
        <p:spPr bwMode="auto">
          <a:xfrm>
            <a:off x="2286000" y="5791200"/>
            <a:ext cx="1600200" cy="3385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rPr>
              <a:t>يهوآحاز</a:t>
            </a:r>
            <a:endParaRPr kumimoji="1" lang="en-US" altLang="ja-JP" sz="16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endParaRPr>
          </a:p>
        </p:txBody>
      </p:sp>
      <p:sp>
        <p:nvSpPr>
          <p:cNvPr id="76860" name="Line 65"/>
          <p:cNvSpPr>
            <a:spLocks noChangeShapeType="1"/>
          </p:cNvSpPr>
          <p:nvPr/>
        </p:nvSpPr>
        <p:spPr bwMode="auto">
          <a:xfrm flipV="1">
            <a:off x="3581400" y="5791200"/>
            <a:ext cx="304800" cy="152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861" name="Text Box 66"/>
          <p:cNvSpPr txBox="1">
            <a:spLocks noChangeArrowheads="1"/>
          </p:cNvSpPr>
          <p:nvPr/>
        </p:nvSpPr>
        <p:spPr bwMode="auto">
          <a:xfrm>
            <a:off x="4067944" y="5791200"/>
            <a:ext cx="1981200" cy="3385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rPr>
              <a:t>يهوياكين</a:t>
            </a:r>
            <a:endParaRPr kumimoji="1" lang="en-US" altLang="ja-JP" sz="16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endParaRPr>
          </a:p>
        </p:txBody>
      </p:sp>
      <p:sp>
        <p:nvSpPr>
          <p:cNvPr id="76862" name="Line 67"/>
          <p:cNvSpPr>
            <a:spLocks noChangeShapeType="1"/>
          </p:cNvSpPr>
          <p:nvPr/>
        </p:nvSpPr>
        <p:spPr bwMode="auto">
          <a:xfrm flipH="1" flipV="1">
            <a:off x="4448944" y="5791200"/>
            <a:ext cx="228598" cy="19172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600" name="Text Box 72"/>
          <p:cNvSpPr txBox="1">
            <a:spLocks noChangeArrowheads="1"/>
          </p:cNvSpPr>
          <p:nvPr/>
        </p:nvSpPr>
        <p:spPr bwMode="auto">
          <a:xfrm>
            <a:off x="5486400" y="5105400"/>
            <a:ext cx="2438400" cy="101566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0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rPr>
              <a:t>سبي يهوذا                     إلى بابل                    (586)</a:t>
            </a:r>
            <a:endParaRPr kumimoji="1" lang="en-US" altLang="ja-JP" sz="20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endParaRPr>
          </a:p>
        </p:txBody>
      </p:sp>
      <p:sp>
        <p:nvSpPr>
          <p:cNvPr id="76865" name="Line 73"/>
          <p:cNvSpPr>
            <a:spLocks noChangeShapeType="1"/>
          </p:cNvSpPr>
          <p:nvPr/>
        </p:nvSpPr>
        <p:spPr bwMode="auto">
          <a:xfrm>
            <a:off x="5029200" y="5410200"/>
            <a:ext cx="533400"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602" name="Text Box 74"/>
          <p:cNvSpPr txBox="1">
            <a:spLocks noChangeArrowheads="1"/>
          </p:cNvSpPr>
          <p:nvPr/>
        </p:nvSpPr>
        <p:spPr bwMode="auto">
          <a:xfrm>
            <a:off x="7921625" y="5085184"/>
            <a:ext cx="1258888" cy="707886"/>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cs typeface="Arial" panose="020B0604020202020204" pitchFamily="34" charset="0"/>
              </a:rPr>
              <a:t>الرجوع من</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cs typeface="Arial" panose="020B0604020202020204" pitchFamily="34" charset="0"/>
              </a:rPr>
              <a:t>السبي</a:t>
            </a:r>
            <a:endParaRPr kumimoji="1" lang="en-US" altLang="ja-JP" sz="1600" b="1"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sp>
        <p:nvSpPr>
          <p:cNvPr id="22603" name="Text Box 75"/>
          <p:cNvSpPr txBox="1">
            <a:spLocks noChangeArrowheads="1"/>
          </p:cNvSpPr>
          <p:nvPr/>
        </p:nvSpPr>
        <p:spPr bwMode="auto">
          <a:xfrm>
            <a:off x="4142743" y="1018337"/>
            <a:ext cx="4426670" cy="1323439"/>
          </a:xfrm>
          <a:prstGeom prst="rect">
            <a:avLst/>
          </a:prstGeom>
          <a:noFill/>
          <a:ln w="9525">
            <a:noFill/>
            <a:miter lim="800000"/>
            <a:headEnd/>
            <a:tailEnd/>
          </a:ln>
          <a:effec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40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rPr>
              <a:t>ناحوم، حبقوق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40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rPr>
              <a:t>ومعاصريهم</a:t>
            </a:r>
            <a:endParaRPr kumimoji="1" lang="en-US" altLang="ja-JP" sz="40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endParaRPr>
          </a:p>
        </p:txBody>
      </p:sp>
      <p:sp>
        <p:nvSpPr>
          <p:cNvPr id="76872" name="Text Box 80"/>
          <p:cNvSpPr txBox="1">
            <a:spLocks noChangeArrowheads="1"/>
          </p:cNvSpPr>
          <p:nvPr/>
        </p:nvSpPr>
        <p:spPr bwMode="auto">
          <a:xfrm>
            <a:off x="8457364" y="-2738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6873" name="Rectangle 81"/>
          <p:cNvSpPr>
            <a:spLocks noGrp="1" noChangeArrowheads="1"/>
          </p:cNvSpPr>
          <p:nvPr>
            <p:ph type="title" idx="4294967295"/>
          </p:nvPr>
        </p:nvSpPr>
        <p:spPr>
          <a:xfrm>
            <a:off x="6629400" y="6324600"/>
            <a:ext cx="2514600" cy="533400"/>
          </a:xfrm>
        </p:spPr>
        <p:txBody>
          <a:bodyPr/>
          <a:lstStyle/>
          <a:p>
            <a:pPr algn="r" eaLnBrk="1" hangingPunct="1"/>
            <a:r>
              <a:rPr lang="ar-JO" sz="2800" b="1" dirty="0">
                <a:latin typeface="Arial" panose="020B0604020202020204" pitchFamily="34" charset="0"/>
                <a:ea typeface="ＭＳ Ｐゴシック" charset="0"/>
                <a:cs typeface="Arial" panose="020B0604020202020204" pitchFamily="34" charset="0"/>
              </a:rPr>
              <a:t>جدول زمني</a:t>
            </a:r>
            <a:endParaRPr lang="en-US" sz="2800" b="1" dirty="0">
              <a:latin typeface="Arial" panose="020B0604020202020204" pitchFamily="34" charset="0"/>
              <a:ea typeface="ＭＳ Ｐゴシック" charset="0"/>
              <a:cs typeface="Arial" panose="020B0604020202020204" pitchFamily="34" charset="0"/>
            </a:endParaRPr>
          </a:p>
        </p:txBody>
      </p:sp>
      <p:grpSp>
        <p:nvGrpSpPr>
          <p:cNvPr id="77" name="Group 44">
            <a:extLst>
              <a:ext uri="{FF2B5EF4-FFF2-40B4-BE49-F238E27FC236}">
                <a16:creationId xmlns:a16="http://schemas.microsoft.com/office/drawing/2014/main" id="{D879C151-B9BC-F0C6-109D-DBFCBD443851}"/>
              </a:ext>
            </a:extLst>
          </p:cNvPr>
          <p:cNvGrpSpPr>
            <a:grpSpLocks/>
          </p:cNvGrpSpPr>
          <p:nvPr/>
        </p:nvGrpSpPr>
        <p:grpSpPr bwMode="auto">
          <a:xfrm>
            <a:off x="2339752" y="1675454"/>
            <a:ext cx="2232025" cy="2329610"/>
            <a:chOff x="1968" y="1680"/>
            <a:chExt cx="480" cy="336"/>
          </a:xfrm>
        </p:grpSpPr>
        <p:sp>
          <p:nvSpPr>
            <p:cNvPr id="78" name="AutoShape 45">
              <a:extLst>
                <a:ext uri="{FF2B5EF4-FFF2-40B4-BE49-F238E27FC236}">
                  <a16:creationId xmlns:a16="http://schemas.microsoft.com/office/drawing/2014/main" id="{BC5F96D0-1842-C109-EE2D-555E65353693}"/>
                </a:ext>
              </a:extLst>
            </p:cNvPr>
            <p:cNvSpPr>
              <a:spLocks noChangeArrowheads="1"/>
            </p:cNvSpPr>
            <p:nvPr/>
          </p:nvSpPr>
          <p:spPr bwMode="auto">
            <a:xfrm>
              <a:off x="1968" y="1680"/>
              <a:ext cx="480" cy="336"/>
            </a:xfrm>
            <a:prstGeom prst="irregularSeal2">
              <a:avLst/>
            </a:prstGeom>
            <a:solidFill>
              <a:srgbClr val="FF0000"/>
            </a:solidFill>
            <a:ln w="9525">
              <a:solidFill>
                <a:schemeClr val="tx1"/>
              </a:solidFill>
              <a:miter lim="800000"/>
              <a:headEnd/>
              <a:tailEnd/>
            </a:ln>
            <a:effectLst>
              <a:outerShdw blurRad="63500" dist="29783" dir="1514402" algn="ctr" rotWithShape="0">
                <a:srgbClr val="19191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79" name="Text Box 46">
              <a:extLst>
                <a:ext uri="{FF2B5EF4-FFF2-40B4-BE49-F238E27FC236}">
                  <a16:creationId xmlns:a16="http://schemas.microsoft.com/office/drawing/2014/main" id="{3B033826-0336-C6DC-4590-0627813F8494}"/>
                </a:ext>
              </a:extLst>
            </p:cNvPr>
            <p:cNvSpPr txBox="1">
              <a:spLocks noChangeArrowheads="1"/>
            </p:cNvSpPr>
            <p:nvPr/>
          </p:nvSpPr>
          <p:spPr bwMode="auto">
            <a:xfrm>
              <a:off x="1999" y="1890"/>
              <a:ext cx="384" cy="53"/>
            </a:xfrm>
            <a:prstGeom prst="rect">
              <a:avLst/>
            </a:prstGeom>
            <a:noFill/>
            <a:ln w="9525">
              <a:noFill/>
              <a:miter lim="800000"/>
              <a:headEnd/>
              <a:tailEnd/>
            </a:ln>
            <a:effectLst>
              <a:outerShdw blurRad="63500" dist="29783" dir="1514402" algn="ctr" rotWithShape="0">
                <a:srgbClr val="19191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612</a:t>
              </a:r>
              <a:endParaRPr kumimoji="1" lang="en-US"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80" name="Text Box 77">
            <a:extLst>
              <a:ext uri="{FF2B5EF4-FFF2-40B4-BE49-F238E27FC236}">
                <a16:creationId xmlns:a16="http://schemas.microsoft.com/office/drawing/2014/main" id="{CFB03BF6-11E2-66A3-B325-DED12376496B}"/>
              </a:ext>
            </a:extLst>
          </p:cNvPr>
          <p:cNvSpPr txBox="1">
            <a:spLocks noChangeArrowheads="1"/>
          </p:cNvSpPr>
          <p:nvPr/>
        </p:nvSpPr>
        <p:spPr bwMode="auto">
          <a:xfrm rot="16200000">
            <a:off x="3060854" y="1743265"/>
            <a:ext cx="677108" cy="1770062"/>
          </a:xfrm>
          <a:prstGeom prst="rect">
            <a:avLst/>
          </a:prstGeom>
          <a:noFill/>
          <a:ln w="9525">
            <a:noFill/>
            <a:miter lim="800000"/>
            <a:headEnd/>
            <a:tailEnd/>
          </a:ln>
          <a:effectLst>
            <a:outerShdw blurRad="63500" dist="38099" dir="2700000" algn="ctr" rotWithShape="0">
              <a:srgbClr val="191919">
                <a:alpha val="74998"/>
              </a:srgbClr>
            </a:outerShdw>
          </a:effec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24" charset="-128"/>
                <a:cs typeface="Arial" panose="020B0604020202020204" pitchFamily="34" charset="0"/>
              </a:rPr>
              <a:t>سقوط نينوى</a:t>
            </a:r>
            <a:endParaRPr kumimoji="1" lang="en-US"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24" charset="-128"/>
              <a:cs typeface="Arial" panose="020B0604020202020204" pitchFamily="34" charset="0"/>
            </a:endParaRPr>
          </a:p>
        </p:txBody>
      </p:sp>
      <p:grpSp>
        <p:nvGrpSpPr>
          <p:cNvPr id="81" name="Group 64">
            <a:extLst>
              <a:ext uri="{FF2B5EF4-FFF2-40B4-BE49-F238E27FC236}">
                <a16:creationId xmlns:a16="http://schemas.microsoft.com/office/drawing/2014/main" id="{8B176A6B-7037-6360-6745-2EF2AD33207C}"/>
              </a:ext>
            </a:extLst>
          </p:cNvPr>
          <p:cNvGrpSpPr>
            <a:grpSpLocks/>
          </p:cNvGrpSpPr>
          <p:nvPr/>
        </p:nvGrpSpPr>
        <p:grpSpPr bwMode="auto">
          <a:xfrm>
            <a:off x="1331045" y="4149396"/>
            <a:ext cx="2160240" cy="645485"/>
            <a:chOff x="379" y="2584"/>
            <a:chExt cx="1089" cy="357"/>
          </a:xfrm>
        </p:grpSpPr>
        <p:sp>
          <p:nvSpPr>
            <p:cNvPr id="82" name="Rectangle 65">
              <a:extLst>
                <a:ext uri="{FF2B5EF4-FFF2-40B4-BE49-F238E27FC236}">
                  <a16:creationId xmlns:a16="http://schemas.microsoft.com/office/drawing/2014/main" id="{B7ECFF7B-D029-883A-37BE-3D4993EF9A72}"/>
                </a:ext>
              </a:extLst>
            </p:cNvPr>
            <p:cNvSpPr>
              <a:spLocks noChangeArrowheads="1"/>
            </p:cNvSpPr>
            <p:nvPr/>
          </p:nvSpPr>
          <p:spPr bwMode="auto">
            <a:xfrm>
              <a:off x="576" y="2633"/>
              <a:ext cx="720" cy="255"/>
            </a:xfrm>
            <a:prstGeom prst="rect">
              <a:avLst/>
            </a:prstGeom>
            <a:solidFill>
              <a:srgbClr val="000000"/>
            </a:solidFill>
            <a:ln w="57150" cmpd="thickThin">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3" name="Text Box 66">
              <a:extLst>
                <a:ext uri="{FF2B5EF4-FFF2-40B4-BE49-F238E27FC236}">
                  <a16:creationId xmlns:a16="http://schemas.microsoft.com/office/drawing/2014/main" id="{837C8F64-5E8F-9D77-C580-A5A83AB06408}"/>
                </a:ext>
              </a:extLst>
            </p:cNvPr>
            <p:cNvSpPr txBox="1">
              <a:spLocks noChangeArrowheads="1"/>
            </p:cNvSpPr>
            <p:nvPr/>
          </p:nvSpPr>
          <p:spPr bwMode="auto">
            <a:xfrm>
              <a:off x="379" y="2584"/>
              <a:ext cx="1089" cy="35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صفنيا</a:t>
              </a:r>
              <a:br>
                <a:rPr kumimoji="1" lang="en-US" altLang="ja-JP"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1" lang="ar-JO" altLang="ja-JP"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630</a:t>
              </a:r>
              <a:endParaRPr kumimoji="1" lang="en-US" altLang="ja-JP"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4" name="Group 64">
            <a:extLst>
              <a:ext uri="{FF2B5EF4-FFF2-40B4-BE49-F238E27FC236}">
                <a16:creationId xmlns:a16="http://schemas.microsoft.com/office/drawing/2014/main" id="{E43F8482-8970-60D5-21DC-690981222F82}"/>
              </a:ext>
            </a:extLst>
          </p:cNvPr>
          <p:cNvGrpSpPr>
            <a:grpSpLocks/>
          </p:cNvGrpSpPr>
          <p:nvPr/>
        </p:nvGrpSpPr>
        <p:grpSpPr bwMode="auto">
          <a:xfrm>
            <a:off x="979527" y="2495819"/>
            <a:ext cx="1143000" cy="645483"/>
            <a:chOff x="576" y="2592"/>
            <a:chExt cx="720" cy="357"/>
          </a:xfrm>
        </p:grpSpPr>
        <p:sp>
          <p:nvSpPr>
            <p:cNvPr id="85" name="Rectangle 65">
              <a:extLst>
                <a:ext uri="{FF2B5EF4-FFF2-40B4-BE49-F238E27FC236}">
                  <a16:creationId xmlns:a16="http://schemas.microsoft.com/office/drawing/2014/main" id="{39F572C3-1B3D-79DE-3554-6E20F7DD9FA3}"/>
                </a:ext>
              </a:extLst>
            </p:cNvPr>
            <p:cNvSpPr>
              <a:spLocks noChangeArrowheads="1"/>
            </p:cNvSpPr>
            <p:nvPr/>
          </p:nvSpPr>
          <p:spPr bwMode="auto">
            <a:xfrm>
              <a:off x="576" y="2633"/>
              <a:ext cx="720" cy="255"/>
            </a:xfrm>
            <a:prstGeom prst="rect">
              <a:avLst/>
            </a:prstGeom>
            <a:solidFill>
              <a:srgbClr val="000000"/>
            </a:solidFill>
            <a:ln w="57150" cmpd="thickThin">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6" name="Text Box 66">
              <a:extLst>
                <a:ext uri="{FF2B5EF4-FFF2-40B4-BE49-F238E27FC236}">
                  <a16:creationId xmlns:a16="http://schemas.microsoft.com/office/drawing/2014/main" id="{3CF7EFD3-55E9-E3CA-7958-032353F55AFB}"/>
                </a:ext>
              </a:extLst>
            </p:cNvPr>
            <p:cNvSpPr txBox="1">
              <a:spLocks noChangeArrowheads="1"/>
            </p:cNvSpPr>
            <p:nvPr/>
          </p:nvSpPr>
          <p:spPr bwMode="auto">
            <a:xfrm>
              <a:off x="616" y="2592"/>
              <a:ext cx="672" cy="35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rPr>
                <a:t>ناحوم</a:t>
              </a:r>
              <a:br>
                <a:rPr kumimoji="1" lang="en-US" altLang="ja-JP"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1" lang="ar-JO" altLang="ja-JP"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660</a:t>
              </a:r>
              <a:endParaRPr kumimoji="1" lang="en-US" altLang="ja-JP"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7" name="Group 64">
            <a:extLst>
              <a:ext uri="{FF2B5EF4-FFF2-40B4-BE49-F238E27FC236}">
                <a16:creationId xmlns:a16="http://schemas.microsoft.com/office/drawing/2014/main" id="{33A1BCD0-2090-F747-BC25-0E3EAE21B9F0}"/>
              </a:ext>
            </a:extLst>
          </p:cNvPr>
          <p:cNvGrpSpPr>
            <a:grpSpLocks/>
          </p:cNvGrpSpPr>
          <p:nvPr/>
        </p:nvGrpSpPr>
        <p:grpSpPr bwMode="auto">
          <a:xfrm>
            <a:off x="2856478" y="6166207"/>
            <a:ext cx="2160240" cy="645485"/>
            <a:chOff x="386" y="2599"/>
            <a:chExt cx="1089" cy="357"/>
          </a:xfrm>
        </p:grpSpPr>
        <p:sp>
          <p:nvSpPr>
            <p:cNvPr id="88" name="Rectangle 65">
              <a:extLst>
                <a:ext uri="{FF2B5EF4-FFF2-40B4-BE49-F238E27FC236}">
                  <a16:creationId xmlns:a16="http://schemas.microsoft.com/office/drawing/2014/main" id="{15B740CE-7668-075E-8559-8D2279642716}"/>
                </a:ext>
              </a:extLst>
            </p:cNvPr>
            <p:cNvSpPr>
              <a:spLocks noChangeArrowheads="1"/>
            </p:cNvSpPr>
            <p:nvPr/>
          </p:nvSpPr>
          <p:spPr bwMode="auto">
            <a:xfrm>
              <a:off x="576" y="2633"/>
              <a:ext cx="720" cy="255"/>
            </a:xfrm>
            <a:prstGeom prst="rect">
              <a:avLst/>
            </a:prstGeom>
            <a:solidFill>
              <a:srgbClr val="000000"/>
            </a:solidFill>
            <a:ln w="57150" cmpd="thickThin">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9" name="Text Box 66">
              <a:extLst>
                <a:ext uri="{FF2B5EF4-FFF2-40B4-BE49-F238E27FC236}">
                  <a16:creationId xmlns:a16="http://schemas.microsoft.com/office/drawing/2014/main" id="{8EFE5D79-F0BB-1967-83DD-E8B1CDA7AC4C}"/>
                </a:ext>
              </a:extLst>
            </p:cNvPr>
            <p:cNvSpPr txBox="1">
              <a:spLocks noChangeArrowheads="1"/>
            </p:cNvSpPr>
            <p:nvPr/>
          </p:nvSpPr>
          <p:spPr bwMode="auto">
            <a:xfrm>
              <a:off x="386" y="2599"/>
              <a:ext cx="1089" cy="35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rPr>
                <a:t>حبقوق</a:t>
              </a:r>
              <a:br>
                <a:rPr kumimoji="1" lang="en-US" altLang="ja-JP"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1" lang="ar-JO" altLang="ja-JP"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606</a:t>
              </a:r>
              <a:endParaRPr kumimoji="1" lang="en-US" altLang="ja-JP"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2" name="Group 44">
            <a:extLst>
              <a:ext uri="{FF2B5EF4-FFF2-40B4-BE49-F238E27FC236}">
                <a16:creationId xmlns:a16="http://schemas.microsoft.com/office/drawing/2014/main" id="{5F99DA4C-AB38-A552-733D-B7A6628BBBF0}"/>
              </a:ext>
            </a:extLst>
          </p:cNvPr>
          <p:cNvGrpSpPr>
            <a:grpSpLocks/>
          </p:cNvGrpSpPr>
          <p:nvPr/>
        </p:nvGrpSpPr>
        <p:grpSpPr bwMode="auto">
          <a:xfrm>
            <a:off x="4672585" y="3645024"/>
            <a:ext cx="1699069" cy="1841237"/>
            <a:chOff x="1968" y="1766"/>
            <a:chExt cx="480" cy="336"/>
          </a:xfrm>
        </p:grpSpPr>
        <p:sp>
          <p:nvSpPr>
            <p:cNvPr id="3" name="AutoShape 45">
              <a:extLst>
                <a:ext uri="{FF2B5EF4-FFF2-40B4-BE49-F238E27FC236}">
                  <a16:creationId xmlns:a16="http://schemas.microsoft.com/office/drawing/2014/main" id="{5E77E4FA-84F5-3C47-0D93-71835099DFFA}"/>
                </a:ext>
              </a:extLst>
            </p:cNvPr>
            <p:cNvSpPr>
              <a:spLocks noChangeArrowheads="1"/>
            </p:cNvSpPr>
            <p:nvPr/>
          </p:nvSpPr>
          <p:spPr bwMode="auto">
            <a:xfrm>
              <a:off x="1968" y="1766"/>
              <a:ext cx="480" cy="336"/>
            </a:xfrm>
            <a:prstGeom prst="irregularSeal2">
              <a:avLst/>
            </a:prstGeom>
            <a:solidFill>
              <a:srgbClr val="FF0000"/>
            </a:solidFill>
            <a:ln w="9525">
              <a:solidFill>
                <a:schemeClr val="tx1"/>
              </a:solidFill>
              <a:miter lim="800000"/>
              <a:headEnd/>
              <a:tailEnd/>
            </a:ln>
            <a:effectLst>
              <a:outerShdw blurRad="63500" dist="29783" dir="1514402" algn="ctr" rotWithShape="0">
                <a:srgbClr val="19191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4" name="Text Box 46">
              <a:extLst>
                <a:ext uri="{FF2B5EF4-FFF2-40B4-BE49-F238E27FC236}">
                  <a16:creationId xmlns:a16="http://schemas.microsoft.com/office/drawing/2014/main" id="{1469176A-38ED-2739-CE5B-CBCA8D61A39E}"/>
                </a:ext>
              </a:extLst>
            </p:cNvPr>
            <p:cNvSpPr txBox="1">
              <a:spLocks noChangeArrowheads="1"/>
            </p:cNvSpPr>
            <p:nvPr/>
          </p:nvSpPr>
          <p:spPr bwMode="auto">
            <a:xfrm>
              <a:off x="1999" y="1956"/>
              <a:ext cx="384" cy="67"/>
            </a:xfrm>
            <a:prstGeom prst="rect">
              <a:avLst/>
            </a:prstGeom>
            <a:noFill/>
            <a:ln w="9525">
              <a:noFill/>
              <a:miter lim="800000"/>
              <a:headEnd/>
              <a:tailEnd/>
            </a:ln>
            <a:effectLst>
              <a:outerShdw blurRad="63500" dist="29783" dir="1514402" algn="ctr" rotWithShape="0">
                <a:srgbClr val="19191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586</a:t>
              </a:r>
              <a:endParaRPr kumimoji="1" lang="en-US" altLang="ja-JP"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5" name="Text Box 77">
            <a:extLst>
              <a:ext uri="{FF2B5EF4-FFF2-40B4-BE49-F238E27FC236}">
                <a16:creationId xmlns:a16="http://schemas.microsoft.com/office/drawing/2014/main" id="{0232E7A4-7AB8-3B46-188D-AA7E4F97A89C}"/>
              </a:ext>
            </a:extLst>
          </p:cNvPr>
          <p:cNvSpPr txBox="1">
            <a:spLocks noChangeArrowheads="1"/>
          </p:cNvSpPr>
          <p:nvPr/>
        </p:nvSpPr>
        <p:spPr bwMode="auto">
          <a:xfrm rot="16200000">
            <a:off x="5156060" y="3577556"/>
            <a:ext cx="553998" cy="1722564"/>
          </a:xfrm>
          <a:prstGeom prst="rect">
            <a:avLst/>
          </a:prstGeom>
          <a:noFill/>
          <a:ln w="9525">
            <a:noFill/>
            <a:miter lim="800000"/>
            <a:headEnd/>
            <a:tailEnd/>
          </a:ln>
          <a:effectLst>
            <a:outerShdw blurRad="63500" dist="38099" dir="2700000" algn="ctr" rotWithShape="0">
              <a:srgbClr val="191919">
                <a:alpha val="74998"/>
              </a:srgbClr>
            </a:outerShdw>
          </a:effectLst>
        </p:spPr>
        <p:txBody>
          <a:bodyPr vert="eaVert"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24" charset="-128"/>
                <a:cs typeface="Arial" panose="020B0604020202020204" pitchFamily="34" charset="0"/>
              </a:rPr>
              <a:t>سقوط أورشليم</a:t>
            </a:r>
            <a:endParaRPr kumimoji="1" lang="en-US" altLang="ja-JP"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24" charset="-128"/>
              <a:cs typeface="Arial" panose="020B0604020202020204" pitchFamily="34" charset="0"/>
            </a:endParaRPr>
          </a:p>
        </p:txBody>
      </p:sp>
      <p:sp>
        <p:nvSpPr>
          <p:cNvPr id="76840" name="Text Box 43"/>
          <p:cNvSpPr txBox="1">
            <a:spLocks noChangeArrowheads="1"/>
          </p:cNvSpPr>
          <p:nvPr/>
        </p:nvSpPr>
        <p:spPr bwMode="auto">
          <a:xfrm>
            <a:off x="2467547" y="693440"/>
            <a:ext cx="40011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أشور تيلاني</a:t>
            </a:r>
            <a:endParaRPr kumimoji="1" lang="en-US" altLang="ja-JP" sz="1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76842" name="Text Box 46"/>
          <p:cNvSpPr txBox="1">
            <a:spLocks noChangeArrowheads="1"/>
          </p:cNvSpPr>
          <p:nvPr/>
        </p:nvSpPr>
        <p:spPr bwMode="auto">
          <a:xfrm>
            <a:off x="3654365" y="693440"/>
            <a:ext cx="400110" cy="1233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أشور باليت</a:t>
            </a:r>
            <a:endParaRPr kumimoji="1" lang="en-US" altLang="ja-JP" sz="1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0" name="Rectangle 39">
            <a:extLst>
              <a:ext uri="{FF2B5EF4-FFF2-40B4-BE49-F238E27FC236}">
                <a16:creationId xmlns:a16="http://schemas.microsoft.com/office/drawing/2014/main" id="{35ED605D-62E9-56E4-A76E-DAEBC1B3F4CD}"/>
              </a:ext>
            </a:extLst>
          </p:cNvPr>
          <p:cNvSpPr>
            <a:spLocks noChangeArrowheads="1"/>
          </p:cNvSpPr>
          <p:nvPr/>
        </p:nvSpPr>
        <p:spPr bwMode="auto">
          <a:xfrm>
            <a:off x="0" y="1026467"/>
            <a:ext cx="914400" cy="461665"/>
          </a:xfrm>
          <a:prstGeom prst="rect">
            <a:avLst/>
          </a:prstGeom>
          <a:solidFill>
            <a:schemeClr val="bg1"/>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563" name="Text Box 35"/>
          <p:cNvSpPr txBox="1">
            <a:spLocks noChangeArrowheads="1"/>
          </p:cNvSpPr>
          <p:nvPr/>
        </p:nvSpPr>
        <p:spPr bwMode="auto">
          <a:xfrm>
            <a:off x="-14808" y="920914"/>
            <a:ext cx="914400" cy="707886"/>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rPr>
              <a:t>ملوك</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rPr>
              <a:t>أشور</a:t>
            </a:r>
            <a:endParaRPr kumimoji="1" lang="en-US" altLang="ja-JP" sz="16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endParaRPr>
          </a:p>
        </p:txBody>
      </p:sp>
      <p:sp>
        <p:nvSpPr>
          <p:cNvPr id="13" name="Rectangle 26">
            <a:extLst>
              <a:ext uri="{FF2B5EF4-FFF2-40B4-BE49-F238E27FC236}">
                <a16:creationId xmlns:a16="http://schemas.microsoft.com/office/drawing/2014/main" id="{8FF2514A-335D-2CC1-51C7-4B0F52EB9053}"/>
              </a:ext>
            </a:extLst>
          </p:cNvPr>
          <p:cNvSpPr>
            <a:spLocks noChangeArrowheads="1"/>
          </p:cNvSpPr>
          <p:nvPr/>
        </p:nvSpPr>
        <p:spPr bwMode="auto">
          <a:xfrm>
            <a:off x="0" y="3176835"/>
            <a:ext cx="914400" cy="461665"/>
          </a:xfrm>
          <a:prstGeom prst="rect">
            <a:avLst/>
          </a:prstGeom>
          <a:solidFill>
            <a:schemeClr val="bg1"/>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Rectangle 73">
            <a:extLst>
              <a:ext uri="{FF2B5EF4-FFF2-40B4-BE49-F238E27FC236}">
                <a16:creationId xmlns:a16="http://schemas.microsoft.com/office/drawing/2014/main" id="{9994DE68-60A8-3476-9AA5-067B57C6E3CF}"/>
              </a:ext>
            </a:extLst>
          </p:cNvPr>
          <p:cNvSpPr>
            <a:spLocks noChangeArrowheads="1"/>
          </p:cNvSpPr>
          <p:nvPr/>
        </p:nvSpPr>
        <p:spPr bwMode="auto">
          <a:xfrm>
            <a:off x="0" y="4981599"/>
            <a:ext cx="914400" cy="461665"/>
          </a:xfrm>
          <a:prstGeom prst="rect">
            <a:avLst/>
          </a:prstGeom>
          <a:solidFill>
            <a:schemeClr val="bg1"/>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562" name="Text Box 34"/>
          <p:cNvSpPr txBox="1">
            <a:spLocks noChangeArrowheads="1"/>
          </p:cNvSpPr>
          <p:nvPr/>
        </p:nvSpPr>
        <p:spPr bwMode="auto">
          <a:xfrm>
            <a:off x="-80006" y="3114784"/>
            <a:ext cx="914400" cy="5847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ar-JO" altLang="ja-JP" sz="16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rPr>
              <a:t>القوى العالميَّة</a:t>
            </a:r>
            <a:endParaRPr kumimoji="1" lang="en-US" altLang="ja-JP" sz="16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endParaRPr>
          </a:p>
        </p:txBody>
      </p:sp>
      <p:sp>
        <p:nvSpPr>
          <p:cNvPr id="22607" name="Text Box 79"/>
          <p:cNvSpPr txBox="1">
            <a:spLocks noChangeArrowheads="1"/>
          </p:cNvSpPr>
          <p:nvPr/>
        </p:nvSpPr>
        <p:spPr bwMode="auto">
          <a:xfrm>
            <a:off x="-80006" y="4941168"/>
            <a:ext cx="914400" cy="535531"/>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1" lang="ar-JO" altLang="ja-JP" sz="16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rPr>
              <a:t>ملوك   يهوذا</a:t>
            </a:r>
            <a:endParaRPr kumimoji="1" lang="en-US" altLang="ja-JP" sz="1600" b="1" u="none" strike="noStrike" kern="1200" cap="none" spc="0" normalizeH="0" baseline="0" noProof="0" dirty="0">
              <a:ln>
                <a:noFill/>
              </a:ln>
              <a:solidFill>
                <a:srgbClr val="FFFFFF"/>
              </a:solidFill>
              <a:effectLst>
                <a:glow rad="228600">
                  <a:srgbClr val="720000">
                    <a:lumMod val="50000"/>
                    <a:alpha val="89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4828741"/>
      </p:ext>
    </p:extLst>
  </p:cSld>
  <p:clrMapOvr>
    <a:overrideClrMapping bg1="dk2" tx1="lt1" bg2="dk1"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حبقوق</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1</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457323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572000" cy="282346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الوحي الذي رآه          حبقوق النبي                (حب 1: 1)</a:t>
            </a:r>
            <a:endParaRPr lang="en-US" sz="36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3744416"/>
            <a:ext cx="4572000" cy="31409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33363" marR="0" lvl="0" indent="-233363" algn="r" defTabSz="914400" rtl="1" eaLnBrk="0" fontAlgn="base" latinLnBrk="0" hangingPunct="0">
              <a:lnSpc>
                <a:spcPct val="100000"/>
              </a:lnSpc>
              <a:spcBef>
                <a:spcPct val="0"/>
              </a:spcBef>
              <a:spcAft>
                <a:spcPct val="0"/>
              </a:spcAft>
              <a:buClrTx/>
              <a:buSzTx/>
              <a:buFontTx/>
              <a:buNone/>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ليس ملك على يهوذا أو إسرائيل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233363" marR="0" lvl="0" indent="-233363" algn="r" defTabSz="914400" rtl="1" eaLnBrk="0" fontAlgn="base" latinLnBrk="0" hangingPunct="0">
              <a:lnSpc>
                <a:spcPct val="100000"/>
              </a:lnSpc>
              <a:spcBef>
                <a:spcPct val="0"/>
              </a:spcBef>
              <a:spcAft>
                <a:spcPct val="0"/>
              </a:spcAft>
              <a:buClrTx/>
              <a:buSzTx/>
              <a:buFontTx/>
              <a:buNone/>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كيف نعرف تاريخ السفر؟</a:t>
            </a:r>
          </a:p>
        </p:txBody>
      </p:sp>
      <p:pic>
        <p:nvPicPr>
          <p:cNvPr id="2" name="Picture 1" descr="more tim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0"/>
            <a:ext cx="4572000" cy="6833616"/>
          </a:xfrm>
          <a:prstGeom prst="rect">
            <a:avLst/>
          </a:prstGeom>
        </p:spPr>
      </p:pic>
    </p:spTree>
    <p:extLst>
      <p:ext uri="{BB962C8B-B14F-4D97-AF65-F5344CB8AC3E}">
        <p14:creationId xmlns:p14="http://schemas.microsoft.com/office/powerpoint/2010/main" val="26413734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5"/>
          <p:cNvSpPr>
            <a:spLocks noChangeArrowheads="1"/>
          </p:cNvSpPr>
          <p:nvPr/>
        </p:nvSpPr>
        <p:spPr bwMode="auto">
          <a:xfrm>
            <a:off x="-152400" y="-76200"/>
            <a:ext cx="9372600" cy="369332"/>
          </a:xfrm>
          <a:prstGeom prst="rect">
            <a:avLst/>
          </a:prstGeom>
          <a:solidFill>
            <a:srgbClr val="000000"/>
          </a:solidFill>
          <a:ln w="9525">
            <a:solidFill>
              <a:schemeClr val="tx1"/>
            </a:solidFill>
            <a:round/>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4754" name="Picture 4" descr="Habakkuk1Bib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267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4" name="Text Box 2"/>
          <p:cNvSpPr txBox="1">
            <a:spLocks noChangeArrowheads="1"/>
          </p:cNvSpPr>
          <p:nvPr/>
        </p:nvSpPr>
        <p:spPr bwMode="auto">
          <a:xfrm>
            <a:off x="152400" y="2811463"/>
            <a:ext cx="8839200" cy="2677656"/>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altLang="ja-JP"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تاريخ الكتابة يتراوح ما بين :</a:t>
            </a:r>
            <a:endParaRPr kumimoji="1" lang="en-US" altLang="ja-JP"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kumimoji="1" lang="ar-JO" altLang="ja-JP"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700 ق.م (تاريخ مبكر منذ ظهرت آشور في المشهد)</a:t>
            </a:r>
            <a:endParaRPr kumimoji="1" lang="en-US" altLang="ja-JP"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kumimoji="1" lang="ar-JO" altLang="ja-JP"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300 ق.م (تاريخ متأخر حين دخلت القوات اليونانية المشهد)</a:t>
            </a:r>
            <a:endParaRPr kumimoji="1" lang="en-US" altLang="ja-JP"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altLang="ja-JP"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تذكر النبوة اسم الغزاة البابليين (1: 6) لذا من المحتمل أنها كتبت قرب نهاية عهد يوشيا (640-609 قبل الميلاد)، ربما بعد تدمير نينوى عام 612 قبل الميلاد على يد القوات المشتركة للبابليين والماديين والسكيثيين. كانت هذه المرة 607-605 قبل الميلاد.</a:t>
            </a:r>
            <a:endParaRPr kumimoji="1"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4756" name="Text Box 5"/>
          <p:cNvSpPr txBox="1">
            <a:spLocks noChangeArrowheads="1"/>
          </p:cNvSpPr>
          <p:nvPr/>
        </p:nvSpPr>
        <p:spPr bwMode="auto">
          <a:xfrm>
            <a:off x="8378825" y="1905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628</a:t>
            </a:r>
          </a:p>
        </p:txBody>
      </p:sp>
      <p:sp>
        <p:nvSpPr>
          <p:cNvPr id="49158" name="Rectangle 6"/>
          <p:cNvSpPr>
            <a:spLocks noGrp="1" noChangeArrowheads="1"/>
          </p:cNvSpPr>
          <p:nvPr>
            <p:ph type="title" idx="4294967295"/>
          </p:nvPr>
        </p:nvSpPr>
        <p:spPr>
          <a:xfrm>
            <a:off x="381000" y="228312"/>
            <a:ext cx="1092200" cy="584775"/>
          </a:xfrm>
          <a:solidFill>
            <a:srgbClr val="000000"/>
          </a:solidFill>
        </p:spPr>
        <p:txBody>
          <a:bodyPr>
            <a:spAutoFit/>
          </a:bodyPr>
          <a:lstStyle/>
          <a:p>
            <a:pPr algn="l">
              <a:defRPr/>
            </a:pPr>
            <a:r>
              <a:rPr kumimoji="1" lang="ar-JO" altLang="ja-JP" sz="3200" dirty="0">
                <a:effectLst>
                  <a:outerShdw blurRad="38100" dist="38100" dir="2700000" algn="tl">
                    <a:srgbClr val="8C0000"/>
                  </a:outerShdw>
                </a:effectLst>
                <a:ea typeface="ＭＳ 明朝" charset="0"/>
              </a:rPr>
              <a:t>التاريخ</a:t>
            </a:r>
            <a:endParaRPr kumimoji="1" lang="en-US" altLang="ja-JP" sz="3200" dirty="0">
              <a:effectLst>
                <a:outerShdw blurRad="38100" dist="38100" dir="2700000" algn="tl">
                  <a:srgbClr val="8C0000"/>
                </a:outerShdw>
              </a:effectLst>
              <a:ea typeface="ＭＳ 明朝"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نهاية سيئة ليهوذا</a:t>
            </a:r>
            <a:endParaRPr kumimoji="1" lang="en-US" sz="3600" dirty="0">
              <a:solidFill>
                <a:schemeClr val="tx1"/>
              </a:solidFill>
              <a:cs typeface="Arial" panose="020B0604020202020204" pitchFamily="34" charset="0"/>
            </a:endParaRPr>
          </a:p>
        </p:txBody>
      </p:sp>
      <p:sp>
        <p:nvSpPr>
          <p:cNvPr id="507914" name="Text Box 10"/>
          <p:cNvSpPr txBox="1">
            <a:spLocks noChangeArrowheads="1"/>
          </p:cNvSpPr>
          <p:nvPr/>
        </p:nvSpPr>
        <p:spPr bwMode="auto">
          <a:xfrm>
            <a:off x="7256478" y="2957513"/>
            <a:ext cx="1112804" cy="1569660"/>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يهوأحاز</a:t>
            </a:r>
            <a:br>
              <a:rPr kumimoji="0" lang="en-US"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شلوم</a:t>
            </a:r>
            <a:r>
              <a:rPr kumimoji="0" lang="en-US"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a:t>
            </a:r>
            <a:br>
              <a:rPr kumimoji="0" lang="en-US"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609</a:t>
            </a:r>
            <a:br>
              <a:rPr kumimoji="0" lang="en-US"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a:t>
            </a:r>
            <a:r>
              <a:rPr kumimoji="0" lang="ar-JO"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3 شهور</a:t>
            </a:r>
            <a:r>
              <a:rPr kumimoji="0" lang="en-US"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a:t>
            </a:r>
          </a:p>
        </p:txBody>
      </p:sp>
      <p:sp>
        <p:nvSpPr>
          <p:cNvPr id="507922" name="Text Box 18"/>
          <p:cNvSpPr txBox="1">
            <a:spLocks noChangeArrowheads="1"/>
          </p:cNvSpPr>
          <p:nvPr/>
        </p:nvSpPr>
        <p:spPr bwMode="auto">
          <a:xfrm>
            <a:off x="4024867" y="838200"/>
            <a:ext cx="1165704" cy="113877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يوشيا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640-609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 سنة</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507924" name="Text Box 20"/>
          <p:cNvSpPr txBox="1">
            <a:spLocks noChangeArrowheads="1"/>
          </p:cNvSpPr>
          <p:nvPr/>
        </p:nvSpPr>
        <p:spPr bwMode="auto">
          <a:xfrm>
            <a:off x="2346325" y="2957513"/>
            <a:ext cx="20574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يهوياقيم</a:t>
            </a:r>
            <a:r>
              <a:rPr kumimoji="0" lang="en-US"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ألياقيم</a:t>
            </a:r>
            <a:r>
              <a:rPr kumimoji="0" lang="en-US"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a:t>
            </a:r>
            <a:br>
              <a:rPr kumimoji="0" lang="en-US"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609-597</a:t>
            </a:r>
            <a:br>
              <a:rPr kumimoji="0" lang="en-US"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a:t>
            </a:r>
            <a:r>
              <a:rPr kumimoji="0" lang="ar-JO"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11 سنة</a:t>
            </a:r>
            <a:r>
              <a:rPr kumimoji="0" lang="en-US"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endParaRPr>
          </a:p>
        </p:txBody>
      </p:sp>
      <p:grpSp>
        <p:nvGrpSpPr>
          <p:cNvPr id="80901" name="Group 29"/>
          <p:cNvGrpSpPr>
            <a:grpSpLocks/>
          </p:cNvGrpSpPr>
          <p:nvPr/>
        </p:nvGrpSpPr>
        <p:grpSpPr bwMode="auto">
          <a:xfrm>
            <a:off x="3352800" y="2133600"/>
            <a:ext cx="4344988" cy="930275"/>
            <a:chOff x="2092" y="1296"/>
            <a:chExt cx="4032" cy="586"/>
          </a:xfrm>
        </p:grpSpPr>
        <p:sp>
          <p:nvSpPr>
            <p:cNvPr id="507908" name="Line 4"/>
            <p:cNvSpPr>
              <a:spLocks noChangeShapeType="1"/>
            </p:cNvSpPr>
            <p:nvPr/>
          </p:nvSpPr>
          <p:spPr bwMode="auto">
            <a:xfrm>
              <a:off x="2092"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3" name="Line 9"/>
            <p:cNvSpPr>
              <a:spLocks noChangeShapeType="1"/>
            </p:cNvSpPr>
            <p:nvPr/>
          </p:nvSpPr>
          <p:spPr bwMode="auto">
            <a:xfrm>
              <a:off x="6124"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17"/>
            <p:cNvSpPr>
              <a:spLocks noChangeShapeType="1"/>
            </p:cNvSpPr>
            <p:nvPr/>
          </p:nvSpPr>
          <p:spPr bwMode="auto">
            <a:xfrm>
              <a:off x="3223"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1" name="Text Box 27"/>
          <p:cNvSpPr txBox="1">
            <a:spLocks noChangeArrowheads="1"/>
          </p:cNvSpPr>
          <p:nvPr/>
        </p:nvSpPr>
        <p:spPr bwMode="auto">
          <a:xfrm>
            <a:off x="6248400" y="1066800"/>
            <a:ext cx="2308645"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الملوك الصالحين بالأبيض</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2" name="Text Box 28"/>
          <p:cNvSpPr txBox="1">
            <a:spLocks noChangeArrowheads="1"/>
          </p:cNvSpPr>
          <p:nvPr/>
        </p:nvSpPr>
        <p:spPr bwMode="auto">
          <a:xfrm>
            <a:off x="6248400" y="1447800"/>
            <a:ext cx="212429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الملوك الأشرار بالأصفر</a:t>
            </a:r>
            <a:endParaRPr kumimoji="0" lang="en-US" sz="16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6"/>
          <p:cNvGrpSpPr>
            <a:grpSpLocks/>
          </p:cNvGrpSpPr>
          <p:nvPr/>
        </p:nvGrpSpPr>
        <p:grpSpPr bwMode="auto">
          <a:xfrm>
            <a:off x="6705600"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39"/>
          <p:cNvGrpSpPr>
            <a:grpSpLocks/>
          </p:cNvGrpSpPr>
          <p:nvPr/>
        </p:nvGrpSpPr>
        <p:grpSpPr bwMode="auto">
          <a:xfrm>
            <a:off x="2133600"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7914">
                                            <p:txEl>
                                              <p:pRg st="0" end="0"/>
                                            </p:txEl>
                                          </p:spTgt>
                                        </p:tgtEl>
                                        <p:attrNameLst>
                                          <p:attrName>style.visibility</p:attrName>
                                        </p:attrNameLst>
                                      </p:cBhvr>
                                      <p:to>
                                        <p:strVal val="visible"/>
                                      </p:to>
                                    </p:set>
                                    <p:animEffect transition="in" filter="dissolve">
                                      <p:cBhvr>
                                        <p:cTn id="12" dur="500"/>
                                        <p:tgtEl>
                                          <p:spTgt spid="507914">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07924">
                                            <p:txEl>
                                              <p:pRg st="0" end="0"/>
                                            </p:txEl>
                                          </p:spTgt>
                                        </p:tgtEl>
                                        <p:attrNameLst>
                                          <p:attrName>style.visibility</p:attrName>
                                        </p:attrNameLst>
                                      </p:cBhvr>
                                      <p:to>
                                        <p:strVal val="visible"/>
                                      </p:to>
                                    </p:set>
                                    <p:animEffect transition="in" filter="dissolve">
                                      <p:cBhvr>
                                        <p:cTn id="20" dur="500"/>
                                        <p:tgtEl>
                                          <p:spTgt spid="507924">
                                            <p:txEl>
                                              <p:pRg st="0" end="0"/>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4" grpId="0" build="p" autoUpdateAnimBg="0"/>
      <p:bldP spid="507924"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endParaRPr>
          </a:p>
        </p:txBody>
      </p:sp>
      <p:pic>
        <p:nvPicPr>
          <p:cNvPr id="3" name="Picture 2"/>
          <p:cNvPicPr>
            <a:picLocks noChangeAspect="1"/>
          </p:cNvPicPr>
          <p:nvPr/>
        </p:nvPicPr>
        <p:blipFill>
          <a:blip r:embed="rId2"/>
          <a:stretch>
            <a:fillRect/>
          </a:stretch>
        </p:blipFill>
        <p:spPr>
          <a:xfrm>
            <a:off x="-612576" y="-243408"/>
            <a:ext cx="5715000" cy="3949700"/>
          </a:xfrm>
          <a:prstGeom prst="rect">
            <a:avLst/>
          </a:prstGeom>
        </p:spPr>
      </p:pic>
      <p:sp>
        <p:nvSpPr>
          <p:cNvPr id="2" name="Title 1"/>
          <p:cNvSpPr>
            <a:spLocks noGrp="1"/>
          </p:cNvSpPr>
          <p:nvPr>
            <p:ph type="title" idx="4294967295"/>
          </p:nvPr>
        </p:nvSpPr>
        <p:spPr>
          <a:xfrm>
            <a:off x="-108520" y="5715000"/>
            <a:ext cx="4953000" cy="1143000"/>
          </a:xfrm>
        </p:spPr>
        <p:txBody>
          <a:bodyPr/>
          <a:lstStyle/>
          <a:p>
            <a:pPr>
              <a:defRPr/>
            </a:pPr>
            <a:r>
              <a:rPr lang="ar-JO" dirty="0">
                <a:ea typeface="ＭＳ Ｐゴシック" charset="0"/>
              </a:rPr>
              <a:t>حبقوق 1: 3</a:t>
            </a:r>
            <a:endParaRPr lang="en-US" dirty="0">
              <a:ea typeface="ＭＳ Ｐゴシック" charset="0"/>
            </a:endParaRPr>
          </a:p>
        </p:txBody>
      </p:sp>
      <p:pic>
        <p:nvPicPr>
          <p:cNvPr id="88067" name="Picture 4" descr="habakkuk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91000" y="-76200"/>
            <a:ext cx="5057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28600" y="3501008"/>
            <a:ext cx="4191000" cy="2594992"/>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لماذا أنظر           إلى الظلم؟</a:t>
            </a:r>
            <a:endParaRPr kumimoji="0" lang="en-US" sz="44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dirty="0">
                <a:effectLst/>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39817237"/>
              </p:ext>
            </p:extLst>
          </p:nvPr>
        </p:nvGraphicFramePr>
        <p:xfrm>
          <a:off x="0" y="0"/>
          <a:ext cx="9144000" cy="6831041"/>
        </p:xfrm>
        <a:graphic>
          <a:graphicData uri="http://schemas.openxmlformats.org/drawingml/2006/table">
            <a:tb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08088">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4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32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حبقوق : دمار بابل</a:t>
                      </a:r>
                      <a:endParaRPr kumimoji="0" lang="en-US" sz="32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الإصحاحات 1-2</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الإصحاح 3</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عقوبة بابل</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أغنية حمد</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حيرة حبقوق</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تسبيح حبقوق</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تحدي أعمال الله</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مدح أعمال الله</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الإيمان مضطرب</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الإيمان منتصر</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مشكلة</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حل</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2742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حبقوق</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الله</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حبقوق</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الله</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حبقوق</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70969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لماذا لا تدين خطايا يهوذا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يا الله</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سافعل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سأدين يهوذا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من خلال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البابليين</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لكن هل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ستستخدم أمة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أكثر شراً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من يهوذا</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طبعاً لكنني سادينهم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أيضاً</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في الغضب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أذكر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الرحمة</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إلهنا           إله رائع</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سأصبر لدينونة بابل وأفرح بالرب</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2742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1: 1-4</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1: 5-11</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1: 12-2: 1</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2: 2-20</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3: 1-2</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3: 3-15</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3: 16-19</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extLst>
                  <a:ext uri="{0D108BD9-81ED-4DB2-BD59-A6C34878D82A}">
                    <a16:rowId xmlns:a16="http://schemas.microsoft.com/office/drawing/2014/main" val="10009"/>
                  </a:ext>
                </a:extLst>
              </a:tr>
              <a:tr h="42742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يهوذا</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2742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607-605 ق.م</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86074" name="Text Box 24"/>
          <p:cNvSpPr txBox="1">
            <a:spLocks noChangeArrowheads="1"/>
          </p:cNvSpPr>
          <p:nvPr/>
        </p:nvSpPr>
        <p:spPr bwMode="auto">
          <a:xfrm>
            <a:off x="8452674"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3757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9937" name="Rectangle 1" descr="Title 1"/>
          <p:cNvSpPr>
            <a:spLocks noGrp="1" noChangeArrowheads="1"/>
          </p:cNvSpPr>
          <p:nvPr>
            <p:ph type="title"/>
          </p:nvPr>
        </p:nvSpPr>
        <p:spPr>
          <a:xfrm>
            <a:off x="179388" y="101600"/>
            <a:ext cx="8237537" cy="800100"/>
          </a:xfrm>
          <a:solidFill>
            <a:srgbClr val="000000"/>
          </a:solidFill>
        </p:spPr>
        <p:txBody>
          <a:bodyPr/>
          <a:lstStyle/>
          <a:p>
            <a:r>
              <a:rPr lang="ar-JO" dirty="0">
                <a:effectLst/>
              </a:rPr>
              <a:t>بيان الملكوت</a:t>
            </a:r>
          </a:p>
        </p:txBody>
      </p:sp>
      <p:sp>
        <p:nvSpPr>
          <p:cNvPr id="39938" name="Text Box 2" descr="Title 1"/>
          <p:cNvSpPr txBox="1">
            <a:spLocks/>
          </p:cNvSpPr>
          <p:nvPr/>
        </p:nvSpPr>
        <p:spPr bwMode="auto">
          <a:xfrm>
            <a:off x="368300" y="2276872"/>
            <a:ext cx="8245475" cy="1938992"/>
          </a:xfrm>
          <a:prstGeom prst="rect">
            <a:avLst/>
          </a:prstGeom>
          <a:noFill/>
          <a:ln w="12700" cap="flat" cmpd="sng">
            <a:noFill/>
            <a:prstDash val="solid"/>
            <a:miter lim="400000"/>
            <a:headEnd type="none" w="med" len="med"/>
            <a:tailEnd type="none" w="med" len="med"/>
          </a:ln>
          <a:effectLst/>
        </p:spPr>
        <p:txBody>
          <a:bodyPr lIns="45720" rIns="45720" anchor="ctr">
            <a:spAutoFit/>
          </a:bodyPr>
          <a:lstStyle>
            <a:defPPr>
              <a:defRPr lang="ar-JO"/>
            </a:defPPr>
            <a:lvl1pPr algn="ctr">
              <a:defRPr sz="3200" b="1">
                <a:solidFill>
                  <a:srgbClr val="FFFFFF"/>
                </a:solidFill>
                <a:latin typeface="Arial" pitchFamily="34" charset="0"/>
                <a:cs typeface="Arial" pitchFamily="34" charset="0"/>
              </a:defRPr>
            </a:lvl1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72111"/>
                    </a:srgbClr>
                  </a:glow>
                </a:effectLst>
                <a:uLnTx/>
                <a:uFillTx/>
                <a:ea typeface="+mn-ea"/>
                <a:sym typeface="Calibri" pitchFamily="34" charset="0"/>
              </a:rPr>
              <a:t>يجب أن يكون عند شعب الله </a:t>
            </a:r>
            <a:r>
              <a:rPr kumimoji="0" lang="ar-JO" sz="4000" u="none" strike="noStrike" kern="1200" cap="none" spc="0" normalizeH="0" baseline="0" noProof="0" dirty="0">
                <a:ln>
                  <a:noFill/>
                </a:ln>
                <a:solidFill>
                  <a:srgbClr val="FFFF00"/>
                </a:solidFill>
                <a:effectLst>
                  <a:glow rad="228600">
                    <a:srgbClr val="000000">
                      <a:alpha val="72111"/>
                    </a:srgbClr>
                  </a:glow>
                </a:effectLst>
                <a:uLnTx/>
                <a:uFillTx/>
                <a:ea typeface="+mn-ea"/>
                <a:sym typeface="Calibri" pitchFamily="34" charset="0"/>
              </a:rPr>
              <a:t>إيمان</a:t>
            </a:r>
            <a:r>
              <a:rPr kumimoji="0" lang="ar-JO" sz="4000" u="none" strike="noStrike" kern="1200" cap="none" spc="0" normalizeH="0" baseline="0" noProof="0" dirty="0">
                <a:ln>
                  <a:noFill/>
                </a:ln>
                <a:solidFill>
                  <a:srgbClr val="FFFFFF"/>
                </a:solidFill>
                <a:effectLst>
                  <a:glow rad="228600">
                    <a:srgbClr val="000000">
                      <a:alpha val="72111"/>
                    </a:srgbClr>
                  </a:glow>
                </a:effectLst>
                <a:uLnTx/>
                <a:uFillTx/>
                <a:ea typeface="+mn-ea"/>
                <a:sym typeface="Calibri" pitchFamily="34" charset="0"/>
              </a:rPr>
              <a:t> بسيادته</a:t>
            </a:r>
            <a:br>
              <a:rPr kumimoji="0" lang="en-US" sz="4000" u="none" strike="noStrike" kern="1200" cap="none" spc="0" normalizeH="0" baseline="0" noProof="0" dirty="0">
                <a:ln>
                  <a:noFill/>
                </a:ln>
                <a:solidFill>
                  <a:srgbClr val="FFFFFF"/>
                </a:solidFill>
                <a:effectLst>
                  <a:glow rad="228600">
                    <a:srgbClr val="000000">
                      <a:alpha val="72111"/>
                    </a:srgbClr>
                  </a:glow>
                </a:effectLst>
                <a:uLnTx/>
                <a:uFillTx/>
                <a:ea typeface="+mn-ea"/>
                <a:sym typeface="Calibri" pitchFamily="34" charset="0"/>
              </a:rPr>
            </a:br>
            <a:r>
              <a:rPr kumimoji="0" lang="ar-JO" sz="4000" u="none" strike="noStrike" kern="1200" cap="none" spc="0" normalizeH="0" baseline="0" noProof="0" dirty="0">
                <a:ln>
                  <a:noFill/>
                </a:ln>
                <a:solidFill>
                  <a:srgbClr val="FFFFFF"/>
                </a:solidFill>
                <a:effectLst>
                  <a:glow rad="228600">
                    <a:srgbClr val="000000">
                      <a:alpha val="72111"/>
                    </a:srgbClr>
                  </a:glow>
                </a:effectLst>
                <a:uLnTx/>
                <a:uFillTx/>
                <a:ea typeface="+mn-ea"/>
                <a:sym typeface="Calibri" pitchFamily="34" charset="0"/>
              </a:rPr>
              <a:t> (٢: ٤) وقد يشمل هذا أن يقوم عدله باستخدام أدوات أشر  من شعبه (١: ١٢وما يليه)</a:t>
            </a:r>
          </a:p>
        </p:txBody>
      </p:sp>
      <p:sp>
        <p:nvSpPr>
          <p:cNvPr id="39939" name="Text Box 3" descr="Text Box 24"/>
          <p:cNvSpPr txBox="1">
            <a:spLocks/>
          </p:cNvSpPr>
          <p:nvPr/>
        </p:nvSpPr>
        <p:spPr bwMode="auto">
          <a:xfrm>
            <a:off x="8473816" y="65088"/>
            <a:ext cx="611706" cy="461665"/>
          </a:xfrm>
          <a:prstGeom prst="rect">
            <a:avLst/>
          </a:prstGeom>
          <a:noFill/>
          <a:ln w="12700" cap="flat" cmpd="sng">
            <a:noFill/>
            <a:prstDash val="solid"/>
            <a:miter lim="400000"/>
            <a:headEnd type="none" w="med" len="med"/>
            <a:tailEnd type="none" w="med" len="med"/>
          </a:ln>
          <a:effectLst/>
        </p:spPr>
        <p:txBody>
          <a:bodyPr wrap="none" lIns="45720" rIns="45720">
            <a:spAutoFit/>
          </a:body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pitchFamily="34" charset="0"/>
              </a:rPr>
              <a:t>٣٤٣</a:t>
            </a:r>
          </a:p>
        </p:txBody>
      </p:sp>
      <p:sp>
        <p:nvSpPr>
          <p:cNvPr id="39940" name="Text Box 4" descr="Rectangle 2"/>
          <p:cNvSpPr txBox="1">
            <a:spLocks/>
          </p:cNvSpPr>
          <p:nvPr/>
        </p:nvSpPr>
        <p:spPr bwMode="auto">
          <a:xfrm>
            <a:off x="44450" y="5959108"/>
            <a:ext cx="8699500" cy="830997"/>
          </a:xfrm>
          <a:prstGeom prst="rect">
            <a:avLst/>
          </a:prstGeom>
          <a:noFill/>
          <a:ln w="12700" cap="flat" cmpd="sng">
            <a:noFill/>
            <a:prstDash val="solid"/>
            <a:miter lim="400000"/>
            <a:headEnd type="none" w="med" len="med"/>
            <a:tailEnd type="none" w="med" len="med"/>
          </a:ln>
          <a:effectLst>
            <a:outerShdw dist="35921" dir="2700000" algn="ctr" rotWithShape="0">
              <a:srgbClr val="1F497D">
                <a:alpha val="74997"/>
              </a:srgbClr>
            </a:outerShdw>
          </a:effectLst>
        </p:spPr>
        <p:txBody>
          <a:bodyPr lIns="45720" rIns="45720" anchor="ctr">
            <a:spAutoFit/>
          </a:bodyPr>
          <a:lstStyle/>
          <a:p>
            <a:pPr marL="0" marR="0" lvl="0" indent="0" algn="r" defTabSz="457200" rtl="0" eaLnBrk="1"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حبقوق</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additive="base">
                                        <p:cTn id="7" dur="500" fill="hold"/>
                                        <p:tgtEl>
                                          <p:spTgt spid="39940"/>
                                        </p:tgtEl>
                                        <p:attrNameLst>
                                          <p:attrName>ppt_x</p:attrName>
                                        </p:attrNameLst>
                                      </p:cBhvr>
                                      <p:tavLst>
                                        <p:tav tm="0">
                                          <p:val>
                                            <p:strVal val="#ppt_x"/>
                                          </p:val>
                                        </p:tav>
                                        <p:tav tm="100000">
                                          <p:val>
                                            <p:strVal val="#ppt_x"/>
                                          </p:val>
                                        </p:tav>
                                      </p:tavLst>
                                    </p:anim>
                                    <p:anim calcmode="lin" valueType="num">
                                      <p:cBhvr additive="base">
                                        <p:cTn id="8" dur="500" fill="hold"/>
                                        <p:tgtEl>
                                          <p:spTgt spid="399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441178"/>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1. غالباً ما نكون في </a:t>
            </a:r>
            <a:r>
              <a:rPr lang="ar-JO" sz="4800" dirty="0">
                <a:solidFill>
                  <a:srgbClr val="FFFF00"/>
                </a:solidFill>
                <a:effectLst>
                  <a:glow rad="127000">
                    <a:schemeClr val="tx1"/>
                  </a:glow>
                </a:effectLst>
                <a:ea typeface="ＭＳ Ｐゴシック" charset="0"/>
              </a:rPr>
              <a:t>حيرة</a:t>
            </a:r>
            <a:r>
              <a:rPr lang="ar-JO" sz="4800" dirty="0">
                <a:effectLst>
                  <a:glow rad="127000">
                    <a:schemeClr val="tx1"/>
                  </a:glow>
                </a:effectLst>
                <a:ea typeface="ＭＳ Ｐゴシック" charset="0"/>
              </a:rPr>
              <a:t> شديدة             من خطة الله</a:t>
            </a:r>
            <a:endParaRPr lang="en-US" sz="4800" dirty="0">
              <a:effectLst>
                <a:glow rad="127000">
                  <a:schemeClr val="tx1"/>
                </a:glow>
              </a:effectLst>
              <a:ea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Tree>
    <p:extLst>
      <p:ext uri="{BB962C8B-B14F-4D97-AF65-F5344CB8AC3E}">
        <p14:creationId xmlns:p14="http://schemas.microsoft.com/office/powerpoint/2010/main" val="145671279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928670"/>
            <a:ext cx="3995936" cy="170824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يسبب الظلم؟</a:t>
            </a:r>
            <a:endParaRPr lang="en-US" sz="4800" dirty="0">
              <a:effectLst>
                <a:glow rad="127000">
                  <a:schemeClr val="tx1"/>
                </a:glow>
              </a:effectLst>
              <a:ea typeface="ＭＳ Ｐゴシック" charset="0"/>
            </a:endParaRPr>
          </a:p>
        </p:txBody>
      </p:sp>
      <p:sp>
        <p:nvSpPr>
          <p:cNvPr id="4" name="Rectangle 2"/>
          <p:cNvSpPr txBox="1">
            <a:spLocks noChangeArrowheads="1"/>
          </p:cNvSpPr>
          <p:nvPr/>
        </p:nvSpPr>
        <p:spPr bwMode="auto">
          <a:xfrm>
            <a:off x="-18256" y="3356992"/>
            <a:ext cx="9144000" cy="2011064"/>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36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هل هم وثنيون (متوقع) أو</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شعب الله (ممنوع)؟</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3923928" y="548680"/>
            <a:ext cx="51845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3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a:t>
            </a:r>
            <a:endParaRPr kumimoji="0" lang="en-US" sz="13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75496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نهاية سيئة ليهوذا</a:t>
            </a:r>
            <a:endParaRPr kumimoji="1" lang="en-US" sz="3600" dirty="0">
              <a:solidFill>
                <a:schemeClr val="tx1"/>
              </a:solidFill>
              <a:cs typeface="Arial" panose="020B0604020202020204" pitchFamily="34" charset="0"/>
            </a:endParaRPr>
          </a:p>
        </p:txBody>
      </p:sp>
      <p:sp>
        <p:nvSpPr>
          <p:cNvPr id="507914" name="Text Box 10"/>
          <p:cNvSpPr txBox="1">
            <a:spLocks noChangeArrowheads="1"/>
          </p:cNvSpPr>
          <p:nvPr/>
        </p:nvSpPr>
        <p:spPr bwMode="auto">
          <a:xfrm>
            <a:off x="7256478" y="2957513"/>
            <a:ext cx="1112804" cy="1569660"/>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يهوأحاز</a:t>
            </a:r>
            <a:br>
              <a:rPr kumimoji="0" lang="en-US"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شلوم</a:t>
            </a:r>
            <a:r>
              <a:rPr kumimoji="0" lang="en-US"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a:t>
            </a:r>
            <a:br>
              <a:rPr kumimoji="0" lang="en-US"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609</a:t>
            </a:r>
            <a:br>
              <a:rPr kumimoji="0" lang="en-US"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a:t>
            </a:r>
            <a:r>
              <a:rPr kumimoji="0" lang="ar-JO"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3 شهور</a:t>
            </a:r>
            <a:r>
              <a:rPr kumimoji="0" lang="en-US"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a:t>
            </a:r>
          </a:p>
        </p:txBody>
      </p:sp>
      <p:sp>
        <p:nvSpPr>
          <p:cNvPr id="507922" name="Text Box 18"/>
          <p:cNvSpPr txBox="1">
            <a:spLocks noChangeArrowheads="1"/>
          </p:cNvSpPr>
          <p:nvPr/>
        </p:nvSpPr>
        <p:spPr bwMode="auto">
          <a:xfrm>
            <a:off x="4024867" y="838200"/>
            <a:ext cx="1165704" cy="113877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يوشيا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640-609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 سنة</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507924" name="Text Box 20"/>
          <p:cNvSpPr txBox="1">
            <a:spLocks noChangeArrowheads="1"/>
          </p:cNvSpPr>
          <p:nvPr/>
        </p:nvSpPr>
        <p:spPr bwMode="auto">
          <a:xfrm>
            <a:off x="2346325" y="2957513"/>
            <a:ext cx="20574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يهوياقيم</a:t>
            </a:r>
            <a:r>
              <a:rPr kumimoji="0" lang="en-US"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ألياقيم</a:t>
            </a:r>
            <a:r>
              <a:rPr kumimoji="0" lang="en-US"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a:t>
            </a:r>
            <a:br>
              <a:rPr kumimoji="0" lang="en-US"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609-597</a:t>
            </a:r>
            <a:br>
              <a:rPr kumimoji="0" lang="en-US"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a:t>
            </a:r>
            <a:r>
              <a:rPr kumimoji="0" lang="ar-JO"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11 سنة</a:t>
            </a:r>
            <a:r>
              <a:rPr kumimoji="0" lang="en-US"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29"/>
          <p:cNvGrpSpPr>
            <a:grpSpLocks/>
          </p:cNvGrpSpPr>
          <p:nvPr/>
        </p:nvGrpSpPr>
        <p:grpSpPr bwMode="auto">
          <a:xfrm>
            <a:off x="3352800" y="2133600"/>
            <a:ext cx="4344988" cy="930275"/>
            <a:chOff x="2092" y="1296"/>
            <a:chExt cx="4032" cy="586"/>
          </a:xfrm>
        </p:grpSpPr>
        <p:sp>
          <p:nvSpPr>
            <p:cNvPr id="507908" name="Line 4"/>
            <p:cNvSpPr>
              <a:spLocks noChangeShapeType="1"/>
            </p:cNvSpPr>
            <p:nvPr/>
          </p:nvSpPr>
          <p:spPr bwMode="auto">
            <a:xfrm>
              <a:off x="2092"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3" name="Line 9"/>
            <p:cNvSpPr>
              <a:spLocks noChangeShapeType="1"/>
            </p:cNvSpPr>
            <p:nvPr/>
          </p:nvSpPr>
          <p:spPr bwMode="auto">
            <a:xfrm>
              <a:off x="6124"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17"/>
            <p:cNvSpPr>
              <a:spLocks noChangeShapeType="1"/>
            </p:cNvSpPr>
            <p:nvPr/>
          </p:nvSpPr>
          <p:spPr bwMode="auto">
            <a:xfrm>
              <a:off x="3223"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1" name="Text Box 27"/>
          <p:cNvSpPr txBox="1">
            <a:spLocks noChangeArrowheads="1"/>
          </p:cNvSpPr>
          <p:nvPr/>
        </p:nvSpPr>
        <p:spPr bwMode="auto">
          <a:xfrm>
            <a:off x="6248400" y="1066800"/>
            <a:ext cx="2308645"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الملوك الصالحين بالأبيض</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2" name="Text Box 28"/>
          <p:cNvSpPr txBox="1">
            <a:spLocks noChangeArrowheads="1"/>
          </p:cNvSpPr>
          <p:nvPr/>
        </p:nvSpPr>
        <p:spPr bwMode="auto">
          <a:xfrm>
            <a:off x="6248400" y="1447800"/>
            <a:ext cx="212429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الملوك الأشرار بالأصفر</a:t>
            </a:r>
            <a:endParaRPr kumimoji="0" lang="en-US" sz="16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6"/>
          <p:cNvGrpSpPr>
            <a:grpSpLocks/>
          </p:cNvGrpSpPr>
          <p:nvPr/>
        </p:nvGrpSpPr>
        <p:grpSpPr bwMode="auto">
          <a:xfrm>
            <a:off x="6705600"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39"/>
          <p:cNvGrpSpPr>
            <a:grpSpLocks/>
          </p:cNvGrpSpPr>
          <p:nvPr/>
        </p:nvGrpSpPr>
        <p:grpSpPr bwMode="auto">
          <a:xfrm>
            <a:off x="2133600"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3" name="Text Box 4"/>
          <p:cNvSpPr txBox="1">
            <a:spLocks noChangeArrowheads="1"/>
          </p:cNvSpPr>
          <p:nvPr/>
        </p:nvSpPr>
        <p:spPr bwMode="auto">
          <a:xfrm>
            <a:off x="152400" y="4864100"/>
            <a:ext cx="8763000" cy="1815882"/>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الملوك الأشرار سببوا حيرة النبي الأولى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حتى متى يا رب أدعو وأنت لا تسمع؟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أصرخ إليك من الظلم وأنت لا تخلص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(1: 2)</a:t>
            </a:r>
            <a:r>
              <a:rPr kumimoji="1"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7914">
                                            <p:txEl>
                                              <p:pRg st="0" end="0"/>
                                            </p:txEl>
                                          </p:spTgt>
                                        </p:tgtEl>
                                        <p:attrNameLst>
                                          <p:attrName>style.visibility</p:attrName>
                                        </p:attrNameLst>
                                      </p:cBhvr>
                                      <p:to>
                                        <p:strVal val="visible"/>
                                      </p:to>
                                    </p:set>
                                    <p:animEffect transition="in" filter="dissolve">
                                      <p:cBhvr>
                                        <p:cTn id="12" dur="500"/>
                                        <p:tgtEl>
                                          <p:spTgt spid="507914">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07924">
                                            <p:txEl>
                                              <p:pRg st="0" end="0"/>
                                            </p:txEl>
                                          </p:spTgt>
                                        </p:tgtEl>
                                        <p:attrNameLst>
                                          <p:attrName>style.visibility</p:attrName>
                                        </p:attrNameLst>
                                      </p:cBhvr>
                                      <p:to>
                                        <p:strVal val="visible"/>
                                      </p:to>
                                    </p:set>
                                    <p:animEffect transition="in" filter="dissolve">
                                      <p:cBhvr>
                                        <p:cTn id="20" dur="500"/>
                                        <p:tgtEl>
                                          <p:spTgt spid="507924">
                                            <p:txEl>
                                              <p:pRg st="0" end="0"/>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4" grpId="0" build="p" autoUpdateAnimBg="0"/>
      <p:bldP spid="507924" grpId="0" build="p" autoUpdateAnimBg="0"/>
      <p:bldP spid="23"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496" y="101477"/>
            <a:ext cx="9073008" cy="6639891"/>
          </a:xfrm>
          <a:gradFill flip="none" rotWithShape="1">
            <a:gsLst>
              <a:gs pos="0">
                <a:srgbClr val="800000"/>
              </a:gs>
              <a:gs pos="100000">
                <a:schemeClr val="tx1"/>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3 لم تريني إثماً وتبصر جوراً؟ وقدامي اغتصاب وظلم ويحدث خصام وترفع المخاصمة نفسها.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4 لذلك جمدت الشريعة ولا يخرج الحكم بتة، لأن الشرير يحيط بالصديق فلذلك يخرج الحكم معوجاً.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 3-4)</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46624292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9" descr="Habakkuk Them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372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0" name="Text Box 3"/>
          <p:cNvSpPr txBox="1">
            <a:spLocks noChangeArrowheads="1"/>
          </p:cNvSpPr>
          <p:nvPr/>
        </p:nvSpPr>
        <p:spPr bwMode="auto">
          <a:xfrm>
            <a:off x="228600" y="5181600"/>
            <a:ext cx="8763000" cy="738664"/>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50000"/>
              </a:lnSpc>
              <a:spcBef>
                <a:spcPct val="0"/>
              </a:spcBef>
              <a:spcAft>
                <a:spcPct val="0"/>
              </a:spcAft>
              <a:buClrTx/>
              <a:buSzTx/>
              <a:buFontTx/>
              <a:buNone/>
              <a:tabLst/>
              <a:defRPr/>
            </a:pPr>
            <a:endParaRPr kumimoji="1"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بينما كانت النبوة متعلقة ببابل فقد كانت موجهة نحو شعب يهوذا</a:t>
            </a:r>
            <a:endParaRPr kumimoji="1"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78851" name="Text Box 6"/>
          <p:cNvSpPr txBox="1">
            <a:spLocks noChangeArrowheads="1"/>
          </p:cNvSpPr>
          <p:nvPr/>
        </p:nvSpPr>
        <p:spPr bwMode="auto">
          <a:xfrm>
            <a:off x="8378825" y="190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93" name="Rectangle 7"/>
          <p:cNvSpPr>
            <a:spLocks noGrp="1" noChangeArrowheads="1"/>
          </p:cNvSpPr>
          <p:nvPr>
            <p:ph type="title" idx="4294967295"/>
          </p:nvPr>
        </p:nvSpPr>
        <p:spPr>
          <a:xfrm>
            <a:off x="0" y="-288"/>
            <a:ext cx="2428860" cy="584775"/>
          </a:xfrm>
          <a:solidFill>
            <a:srgbClr val="000000"/>
          </a:solidFill>
        </p:spPr>
        <p:txBody>
          <a:bodyPr wrap="square">
            <a:spAutoFit/>
          </a:bodyPr>
          <a:lstStyle/>
          <a:p>
            <a:pPr algn="l">
              <a:defRPr/>
            </a:pPr>
            <a:r>
              <a:rPr kumimoji="1" lang="ar-JO" altLang="ja-JP" sz="3200" dirty="0">
                <a:effectLst>
                  <a:outerShdw blurRad="38100" dist="38100" dir="2700000" algn="tl">
                    <a:srgbClr val="8C0000"/>
                  </a:outerShdw>
                </a:effectLst>
                <a:ea typeface="ＭＳ 明朝" charset="0"/>
              </a:rPr>
              <a:t>المستلمون</a:t>
            </a:r>
            <a:endParaRPr kumimoji="1" lang="en-US" altLang="ja-JP" sz="3200" dirty="0">
              <a:effectLst>
                <a:outerShdw blurRad="38100" dist="38100" dir="2700000" algn="tl">
                  <a:srgbClr val="8C0000"/>
                </a:outerShdw>
              </a:effectLst>
              <a:ea typeface="ＭＳ 明朝"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000628" y="49784"/>
            <a:ext cx="4143372" cy="2587128"/>
          </a:xfrm>
          <a:effectLst>
            <a:outerShdw blurRad="63500" dist="35921" dir="2700000" algn="ctr" rotWithShape="0">
              <a:schemeClr val="tx2">
                <a:alpha val="74998"/>
              </a:schemeClr>
            </a:outerShdw>
          </a:effectLst>
        </p:spPr>
        <p:txBody>
          <a:bodyPr anchor="t"/>
          <a:lstStyle/>
          <a:p>
            <a:pPr>
              <a:defRPr/>
            </a:pPr>
            <a:r>
              <a:rPr lang="ar-JO" sz="13800" dirty="0">
                <a:effectLst>
                  <a:glow rad="127000">
                    <a:schemeClr val="tx1"/>
                  </a:glow>
                </a:effectLst>
                <a:ea typeface="ＭＳ Ｐゴシック" charset="0"/>
              </a:rPr>
              <a:t>لماذا؟</a:t>
            </a:r>
            <a:endParaRPr lang="en-US" sz="9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31830" y="5085184"/>
            <a:ext cx="9144000" cy="175352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36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كيف تجيب هذا السؤال؟</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0" y="0"/>
            <a:ext cx="4929190" cy="40050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يرتكب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شعب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الظلم أكثر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الوثنيين؟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865630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4" descr="hab autho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4" name="Rectangle 2"/>
          <p:cNvSpPr>
            <a:spLocks noGrp="1" noChangeArrowheads="1"/>
          </p:cNvSpPr>
          <p:nvPr>
            <p:ph type="ctrTitle"/>
          </p:nvPr>
        </p:nvSpPr>
        <p:spPr>
          <a:xfrm>
            <a:off x="2819400" y="0"/>
            <a:ext cx="6324600" cy="2133600"/>
          </a:xfrm>
          <a:solidFill>
            <a:srgbClr val="000000"/>
          </a:solidFill>
        </p:spPr>
        <p:txBody>
          <a:bodyPr anchor="ctr"/>
          <a:lstStyle/>
          <a:p>
            <a:pPr eaLnBrk="1" hangingPunct="1">
              <a:defRPr/>
            </a:pPr>
            <a:r>
              <a:rPr lang="ar-JO" sz="4400" dirty="0">
                <a:effectLst>
                  <a:outerShdw blurRad="38100" dist="38100" dir="2700000" algn="tl">
                    <a:srgbClr val="8C0000"/>
                  </a:outerShdw>
                </a:effectLst>
                <a:ea typeface="ＭＳ Ｐゴシック" charset="0"/>
              </a:rPr>
              <a:t>كيف نتعامل مع الظلم </a:t>
            </a:r>
            <a:br>
              <a:rPr lang="ar-JO" sz="4400" dirty="0">
                <a:effectLst>
                  <a:outerShdw blurRad="38100" dist="38100" dir="2700000" algn="tl">
                    <a:srgbClr val="8C0000"/>
                  </a:outerShdw>
                </a:effectLst>
                <a:ea typeface="ＭＳ Ｐゴシック" charset="0"/>
              </a:rPr>
            </a:br>
            <a:r>
              <a:rPr lang="ar-JO" sz="4400" dirty="0">
                <a:effectLst>
                  <a:outerShdw blurRad="38100" dist="38100" dir="2700000" algn="tl">
                    <a:srgbClr val="8C0000"/>
                  </a:outerShdw>
                </a:effectLst>
                <a:ea typeface="ＭＳ Ｐゴシック" charset="0"/>
              </a:rPr>
              <a:t>داخل عائلة الإيمان؟</a:t>
            </a:r>
            <a:endParaRPr lang="en-US" sz="4400" dirty="0">
              <a:effectLst>
                <a:outerShdw blurRad="38100" dist="38100" dir="2700000" algn="tl">
                  <a:srgbClr val="8C0000"/>
                </a:outerShdw>
              </a:effectLst>
              <a:ea typeface="ＭＳ Ｐゴシック" charset="0"/>
            </a:endParaRPr>
          </a:p>
        </p:txBody>
      </p:sp>
      <p:sp>
        <p:nvSpPr>
          <p:cNvPr id="6" name="TextBox 5"/>
          <p:cNvSpPr txBox="1">
            <a:spLocks noChangeArrowheads="1"/>
          </p:cNvSpPr>
          <p:nvPr/>
        </p:nvSpPr>
        <p:spPr bwMode="auto">
          <a:xfrm>
            <a:off x="2879725" y="5638800"/>
            <a:ext cx="6264275" cy="64633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الكلمة المفتاحية في حبقوق : الإيمان</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3"/>
          <p:cNvSpPr txBox="1">
            <a:spLocks noChangeArrowheads="1"/>
          </p:cNvSpPr>
          <p:nvPr/>
        </p:nvSpPr>
        <p:spPr bwMode="auto">
          <a:xfrm>
            <a:off x="2819400" y="3962400"/>
            <a:ext cx="6324600" cy="1219200"/>
          </a:xfrm>
          <a:prstGeom prst="rect">
            <a:avLst/>
          </a:prstGeom>
          <a:solidFill>
            <a:srgbClr val="000000"/>
          </a:solid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8C0000"/>
                  </a:outerShdw>
                </a:effectLst>
                <a:uLnTx/>
                <a:uFillTx/>
                <a:latin typeface="Arial" panose="020B0604020202020204" pitchFamily="34" charset="0"/>
                <a:ea typeface="ＭＳ Ｐゴシック" charset="0"/>
                <a:cs typeface="Arial" panose="020B0604020202020204" pitchFamily="34" charset="0"/>
              </a:rPr>
              <a:t>امتلك </a:t>
            </a:r>
            <a:r>
              <a:rPr kumimoji="0" lang="ar-JO" sz="3200" b="1" u="sng" strike="noStrike" kern="1200" cap="none" spc="0" normalizeH="0" baseline="0" noProof="0" dirty="0">
                <a:ln>
                  <a:noFill/>
                </a:ln>
                <a:solidFill>
                  <a:srgbClr val="FFFFFF"/>
                </a:solidFill>
                <a:effectLst>
                  <a:outerShdw blurRad="38100" dist="38100" dir="2700000" algn="tl">
                    <a:srgbClr val="8C0000"/>
                  </a:outerShdw>
                </a:effectLst>
                <a:uLnTx/>
                <a:uFillTx/>
                <a:latin typeface="Arial" panose="020B0604020202020204" pitchFamily="34" charset="0"/>
                <a:ea typeface="ＭＳ Ｐゴシック" charset="0"/>
                <a:cs typeface="Arial" panose="020B0604020202020204" pitchFamily="34" charset="0"/>
              </a:rPr>
              <a:t>الإيمان</a:t>
            </a:r>
            <a:r>
              <a:rPr kumimoji="0" lang="ar-JO" sz="3200" b="1" u="none" strike="noStrike" kern="1200" cap="none" spc="0" normalizeH="0" baseline="0" noProof="0" dirty="0">
                <a:ln>
                  <a:noFill/>
                </a:ln>
                <a:solidFill>
                  <a:srgbClr val="FFFFFF"/>
                </a:solidFill>
                <a:effectLst>
                  <a:outerShdw blurRad="38100" dist="38100" dir="2700000" algn="tl">
                    <a:srgbClr val="8C0000"/>
                  </a:outerShdw>
                </a:effectLst>
                <a:uLnTx/>
                <a:uFillTx/>
                <a:latin typeface="Arial" panose="020B0604020202020204" pitchFamily="34" charset="0"/>
                <a:ea typeface="ＭＳ Ｐゴシック" charset="0"/>
                <a:cs typeface="Arial" panose="020B0604020202020204" pitchFamily="34" charset="0"/>
              </a:rPr>
              <a:t> أن الله سيتعامل مع هذا الأمر </a:t>
            </a:r>
          </a:p>
          <a:p>
            <a:pPr marL="0" marR="0" lvl="0" indent="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8C0000"/>
                  </a:outerShdw>
                </a:effectLst>
                <a:uLnTx/>
                <a:uFillTx/>
                <a:latin typeface="Arial" panose="020B0604020202020204" pitchFamily="34" charset="0"/>
                <a:ea typeface="ＭＳ Ｐゴシック" charset="0"/>
                <a:cs typeface="Arial" panose="020B0604020202020204" pitchFamily="34" charset="0"/>
              </a:rPr>
              <a:t>في وقته وبطريقته</a:t>
            </a:r>
            <a:endParaRPr kumimoji="0" lang="en-US" sz="3200" b="1" u="none" strike="noStrike" kern="1200" cap="none" spc="0" normalizeH="0" baseline="0" noProof="0" dirty="0">
              <a:ln>
                <a:noFill/>
              </a:ln>
              <a:solidFill>
                <a:srgbClr val="FFFFFF"/>
              </a:solidFill>
              <a:effectLst>
                <a:outerShdw blurRad="38100" dist="38100" dir="2700000" algn="tl">
                  <a:srgbClr val="8C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lide(fromBottom)">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pPr algn="ctr" eaLnBrk="1" hangingPunct="1"/>
            <a:r>
              <a:rPr lang="ar-JO" sz="4000" b="1" dirty="0">
                <a:latin typeface="Arial" panose="020B0604020202020204" pitchFamily="34" charset="0"/>
                <a:cs typeface="Arial" panose="020B0604020202020204" pitchFamily="34" charset="0"/>
              </a:rPr>
              <a:t>حبقوق 1: 5 يتحدث عن استجابة الله </a:t>
            </a:r>
            <a:br>
              <a:rPr lang="ar-JO" sz="4000" b="1" dirty="0">
                <a:latin typeface="Arial" panose="020B0604020202020204" pitchFamily="34" charset="0"/>
                <a:cs typeface="Arial" panose="020B0604020202020204" pitchFamily="34" charset="0"/>
              </a:rPr>
            </a:br>
            <a:r>
              <a:rPr lang="ar-JO" sz="4000" b="1" u="sng" dirty="0">
                <a:latin typeface="Arial" panose="020B0604020202020204" pitchFamily="34" charset="0"/>
                <a:cs typeface="Arial" panose="020B0604020202020204" pitchFamily="34" charset="0"/>
              </a:rPr>
              <a:t>غير المتوقعة</a:t>
            </a:r>
            <a:endParaRPr lang="en-US" sz="4000" b="1" u="sng" dirty="0">
              <a:latin typeface="Arial" panose="020B0604020202020204" pitchFamily="34" charset="0"/>
              <a:cs typeface="Arial" panose="020B0604020202020204" pitchFamily="34" charset="0"/>
            </a:endParaRPr>
          </a:p>
        </p:txBody>
      </p:sp>
      <p:pic>
        <p:nvPicPr>
          <p:cNvPr id="25605" name="Picture 5" descr="U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2200" y="1828800"/>
            <a:ext cx="6324600" cy="406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6" name="Rectangle 6"/>
          <p:cNvSpPr>
            <a:spLocks noGrp="1" noChangeArrowheads="1"/>
          </p:cNvSpPr>
          <p:nvPr>
            <p:ph type="body" idx="1"/>
          </p:nvPr>
        </p:nvSpPr>
        <p:spPr>
          <a:xfrm>
            <a:off x="381000" y="1828800"/>
            <a:ext cx="2047860" cy="4038600"/>
          </a:xfrm>
        </p:spPr>
        <p:txBody>
          <a:bodyPr/>
          <a:lstStyle/>
          <a:p>
            <a:pPr algn="r" rtl="1" eaLnBrk="1" hangingPunct="1">
              <a:defRPr/>
            </a:pPr>
            <a:r>
              <a:rPr lang="ar-JO" dirty="0">
                <a:effectLst>
                  <a:glow rad="101600">
                    <a:schemeClr val="bg1"/>
                  </a:glow>
                </a:effectLst>
                <a:cs typeface="Arial" panose="020B0604020202020204" pitchFamily="34" charset="0"/>
              </a:rPr>
              <a:t>سوف أستخدم الكلدانيين (البابليين) لأعاقب شعب إسرائيل الشرير</a:t>
            </a:r>
            <a:endParaRPr lang="en-US" dirty="0">
              <a:effectLst>
                <a:glow rad="101600">
                  <a:schemeClr val="bg1"/>
                </a:glow>
              </a:effectLst>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6">
                                            <p:txEl>
                                              <p:pRg st="0" end="0"/>
                                            </p:txEl>
                                          </p:spTgt>
                                        </p:tgtEl>
                                        <p:attrNameLst>
                                          <p:attrName>style.visibility</p:attrName>
                                        </p:attrNameLst>
                                      </p:cBhvr>
                                      <p:to>
                                        <p:strVal val="visible"/>
                                      </p:to>
                                    </p:set>
                                    <p:animEffect transition="in" filter="fade">
                                      <p:cBhvr>
                                        <p:cTn id="7" dur="500"/>
                                        <p:tgtEl>
                                          <p:spTgt spid="2560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fade">
                                      <p:cBhvr>
                                        <p:cTn id="10" dur="5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27801" y="0"/>
            <a:ext cx="3116199" cy="436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0"/>
            <a:ext cx="6027800" cy="6525344"/>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5 أنظروا بين الأمم وأبصروا وتحيروا حيرة. لأني عامل عملاً في أيامكم لا تصدقون به إن أخبر به.</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(حبقوق ١ : ٥)</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72564303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 name="Title 1"/>
          <p:cNvSpPr>
            <a:spLocks noGrp="1"/>
          </p:cNvSpPr>
          <p:nvPr>
            <p:ph type="title" idx="4294967295"/>
          </p:nvPr>
        </p:nvSpPr>
        <p:spPr>
          <a:xfrm>
            <a:off x="152400" y="76200"/>
            <a:ext cx="4953000" cy="685800"/>
          </a:xfrm>
          <a:ln>
            <a:solidFill>
              <a:schemeClr val="tx1"/>
            </a:solidFill>
          </a:ln>
        </p:spPr>
        <p:txBody>
          <a:bodyPr/>
          <a:lstStyle/>
          <a:p>
            <a:pPr>
              <a:defRPr/>
            </a:pPr>
            <a:r>
              <a:rPr lang="ar-JO" dirty="0">
                <a:ea typeface="ＭＳ Ｐゴシック" charset="0"/>
              </a:rPr>
              <a:t>حبقوق 1: 6</a:t>
            </a:r>
            <a:endParaRPr lang="en-US" dirty="0">
              <a:ea typeface="ＭＳ Ｐゴシック" charset="0"/>
            </a:endParaRPr>
          </a:p>
        </p:txBody>
      </p:sp>
      <p:sp>
        <p:nvSpPr>
          <p:cNvPr id="6" name="Title 1"/>
          <p:cNvSpPr txBox="1">
            <a:spLocks/>
          </p:cNvSpPr>
          <p:nvPr/>
        </p:nvSpPr>
        <p:spPr bwMode="auto">
          <a:xfrm>
            <a:off x="-108520" y="609600"/>
            <a:ext cx="5544616" cy="23622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هأنذا مقيم الكلدانيين الأمة المرة القاحمة السالكة في رحاب الأرض لتملك مساكن ليست لها</a:t>
            </a:r>
            <a:endParaRPr kumimoji="0" lang="en-US" sz="28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90116" name="Picture 11" descr="battle1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2996952"/>
            <a:ext cx="8181296" cy="3937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17" name="Picture 10" descr="babylonian-arch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6096" y="0"/>
            <a:ext cx="3707904" cy="3707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Picture 9"/>
          <p:cNvPicPr>
            <a:picLocks noChangeAspect="1"/>
          </p:cNvPicPr>
          <p:nvPr/>
        </p:nvPicPr>
        <p:blipFill>
          <a:blip r:embed="rId2" cstate="print"/>
          <a:srcRect/>
          <a:stretch>
            <a:fillRect/>
          </a:stretch>
        </p:blipFill>
        <p:spPr bwMode="auto">
          <a:xfrm>
            <a:off x="0" y="-53975"/>
            <a:ext cx="2733675" cy="1993900"/>
          </a:xfrm>
          <a:prstGeom prst="rect">
            <a:avLst/>
          </a:prstGeom>
          <a:noFill/>
          <a:ln w="12700" cap="flat" cmpd="sng">
            <a:noFill/>
            <a:prstDash val="solid"/>
            <a:miter lim="400000"/>
            <a:headEnd type="none" w="med" len="med"/>
            <a:tailEnd type="none" w="med" len="med"/>
          </a:ln>
          <a:effectLst/>
        </p:spPr>
      </p:pic>
      <p:sp>
        <p:nvSpPr>
          <p:cNvPr id="40962" name="Text Box 2" descr="Rectangle 2"/>
          <p:cNvSpPr txBox="1">
            <a:spLocks/>
          </p:cNvSpPr>
          <p:nvPr/>
        </p:nvSpPr>
        <p:spPr bwMode="auto">
          <a:xfrm>
            <a:off x="603250" y="2501871"/>
            <a:ext cx="7937500" cy="2862322"/>
          </a:xfrm>
          <a:prstGeom prst="rect">
            <a:avLst/>
          </a:prstGeom>
          <a:noFill/>
          <a:ln w="12700" cap="flat" cmpd="sng">
            <a:noFill/>
            <a:prstDash val="solid"/>
            <a:miter lim="400000"/>
            <a:headEnd type="none" w="med" len="med"/>
            <a:tailEnd type="none" w="med" len="med"/>
          </a:ln>
          <a:effectLst/>
        </p:spPr>
        <p:txBody>
          <a:bodyPr lIns="45720" rIns="45720" anchor="ctr">
            <a:spAutoFit/>
          </a:bodyPr>
          <a:lstStyle>
            <a:defPPr>
              <a:defRPr lang="ja-JP"/>
            </a:defPPr>
            <a:lvl1pPr marL="0" marR="0" lvl="0" indent="0" algn="ctr" defTabSz="914400" eaLnBrk="1" latinLnBrk="0">
              <a:lnSpc>
                <a:spcPct val="100000"/>
              </a:lnSpc>
              <a:buClrTx/>
              <a:buSzTx/>
              <a:buFontTx/>
              <a:buNone/>
              <a:tabLst/>
              <a:defRPr kumimoji="0" sz="4000" b="1" u="none" strike="noStrike" cap="none" spc="0" normalizeH="0" baseline="0">
                <a:ln>
                  <a:noFill/>
                </a:ln>
                <a:solidFill>
                  <a:srgbClr val="FFFFFF"/>
                </a:solidFill>
                <a:effectLst>
                  <a:glow rad="228600">
                    <a:srgbClr val="000000">
                      <a:alpha val="72111"/>
                    </a:srgbClr>
                  </a:glow>
                </a:effectLst>
                <a:uLnTx/>
                <a:uFillTx/>
                <a:latin typeface="Arial" pitchFamily="34" charset="0"/>
                <a:ea typeface="+mn-ea"/>
                <a:cs typeface="Arial" pitchFamily="34" charset="0"/>
              </a:defRPr>
            </a:lvl1pPr>
          </a:lstStyle>
          <a:p>
            <a:r>
              <a:rPr lang="ar-JO" dirty="0">
                <a:sym typeface="Arial" pitchFamily="34" charset="0"/>
              </a:rPr>
              <a:t>قد يبدو تأديب الله على يهوذا من جانب بابل محيراً، ولكن الله يعد بمعاقبة بابل أيضاً، الأمر الذي أدى إلى تمجيد سيادته، عمل أمانته في الماضي لتشجيع يهوذا على </a:t>
            </a:r>
            <a:r>
              <a:rPr lang="ar-JO" dirty="0">
                <a:solidFill>
                  <a:srgbClr val="FFFF00"/>
                </a:solidFill>
                <a:sym typeface="Arial" pitchFamily="34" charset="0"/>
              </a:rPr>
              <a:t>الوثوق</a:t>
            </a:r>
            <a:r>
              <a:rPr lang="ar-JO" dirty="0">
                <a:sym typeface="Arial" pitchFamily="34" charset="0"/>
              </a:rPr>
              <a:t>  به في المستقبل على الرغم من الظروف.</a:t>
            </a:r>
          </a:p>
        </p:txBody>
      </p:sp>
      <p:sp>
        <p:nvSpPr>
          <p:cNvPr id="40963" name="Rectangle 3" descr="Title 1"/>
          <p:cNvSpPr>
            <a:spLocks noGrp="1"/>
          </p:cNvSpPr>
          <p:nvPr>
            <p:ph type="title" idx="4294967295"/>
          </p:nvPr>
        </p:nvSpPr>
        <p:spPr bwMode="auto">
          <a:xfrm>
            <a:off x="2733675" y="566738"/>
            <a:ext cx="5868988" cy="1373187"/>
          </a:xfrm>
          <a:prstGeom prst="rect">
            <a:avLst/>
          </a:prstGeom>
          <a:solidFill>
            <a:srgbClr val="000000"/>
          </a:solidFill>
          <a:ln w="12700" cap="flat">
            <a:miter lim="400000"/>
            <a:headEnd type="none" w="med" len="med"/>
            <a:tailEnd type="none" w="med" len="med"/>
          </a:ln>
        </p:spPr>
        <p:txBody>
          <a:bodyPr lIns="45720" rIns="45720" anchor="ctr"/>
          <a:lstStyle/>
          <a:p>
            <a:r>
              <a:rPr lang="ar-JO" sz="3600" dirty="0">
                <a:effectLst>
                  <a:outerShdw blurRad="38100" dist="38100" dir="2700000" algn="tl">
                    <a:srgbClr val="A7A7A7"/>
                  </a:outerShdw>
                </a:effectLst>
                <a:latin typeface="Arial" panose="020B0604020202020204" pitchFamily="34" charset="0"/>
                <a:cs typeface="Arial" panose="020B0604020202020204" pitchFamily="34" charset="0"/>
              </a:rPr>
              <a:t>البيان الموجز</a:t>
            </a:r>
          </a:p>
        </p:txBody>
      </p:sp>
      <p:sp>
        <p:nvSpPr>
          <p:cNvPr id="40964" name="Text Box 4" descr="Text Box 3"/>
          <p:cNvSpPr txBox="1">
            <a:spLocks/>
          </p:cNvSpPr>
          <p:nvPr/>
        </p:nvSpPr>
        <p:spPr bwMode="auto">
          <a:xfrm>
            <a:off x="8391266" y="-3175"/>
            <a:ext cx="611706" cy="830997"/>
          </a:xfrm>
          <a:prstGeom prst="rect">
            <a:avLst/>
          </a:prstGeom>
          <a:solidFill>
            <a:srgbClr val="F1F7E9"/>
          </a:solidFill>
          <a:ln w="12700" cap="flat" cmpd="sng">
            <a:noFill/>
            <a:prstDash val="solid"/>
            <a:miter lim="400000"/>
            <a:headEnd type="none" w="med" len="med"/>
            <a:tailEnd type="none" w="med" len="med"/>
          </a:ln>
          <a:effec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itchFamily="34" charset="0"/>
              </a:rPr>
              <a:t>٦٢٧</a:t>
            </a: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itchFamily="34" charset="0"/>
              </a:rPr>
              <a:t>٣٤٦</a:t>
            </a:r>
          </a:p>
        </p:txBody>
      </p:sp>
      <p:sp>
        <p:nvSpPr>
          <p:cNvPr id="40965" name="Text Box 5" descr="Rectangle 2"/>
          <p:cNvSpPr txBox="1">
            <a:spLocks/>
          </p:cNvSpPr>
          <p:nvPr/>
        </p:nvSpPr>
        <p:spPr bwMode="auto">
          <a:xfrm>
            <a:off x="44450" y="5959108"/>
            <a:ext cx="8699500" cy="830997"/>
          </a:xfrm>
          <a:prstGeom prst="rect">
            <a:avLst/>
          </a:prstGeom>
          <a:noFill/>
          <a:ln w="12700" cap="flat" cmpd="sng">
            <a:noFill/>
            <a:prstDash val="solid"/>
            <a:miter lim="400000"/>
            <a:headEnd type="none" w="med" len="med"/>
            <a:tailEnd type="none" w="med" len="med"/>
          </a:ln>
          <a:effectLst>
            <a:outerShdw dist="35921" dir="2700000" algn="ctr" rotWithShape="0">
              <a:srgbClr val="1F497D">
                <a:alpha val="74997"/>
              </a:srgbClr>
            </a:outerShdw>
          </a:effectLst>
        </p:spPr>
        <p:txBody>
          <a:bodyPr lIns="45720" rIns="45720" anchor="ctr">
            <a:spAutoFit/>
          </a:bodyPr>
          <a:lstStyle/>
          <a:p>
            <a:pPr marL="0" marR="0" lvl="0" indent="0" algn="r" defTabSz="914400" rtl="0" eaLnBrk="1"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حبقوق</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 fill="hold"/>
                                        <p:tgtEl>
                                          <p:spTgt spid="40965"/>
                                        </p:tgtEl>
                                        <p:attrNameLst>
                                          <p:attrName>ppt_x</p:attrName>
                                        </p:attrNameLst>
                                      </p:cBhvr>
                                      <p:tavLst>
                                        <p:tav tm="0">
                                          <p:val>
                                            <p:strVal val="#ppt_x"/>
                                          </p:val>
                                        </p:tav>
                                        <p:tav tm="100000">
                                          <p:val>
                                            <p:strVal val="#ppt_x"/>
                                          </p:val>
                                        </p:tav>
                                      </p:tavLst>
                                    </p:anim>
                                    <p:anim calcmode="lin" valueType="num">
                                      <p:cBhvr additive="base">
                                        <p:cTn id="8" dur="500" fill="hold"/>
                                        <p:tgtEl>
                                          <p:spTgt spid="409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3970"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pic>
        <p:nvPicPr>
          <p:cNvPr id="83971" name="Picture 2" descr="habakkuk-1-word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028700"/>
            <a:ext cx="7772400" cy="582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8" name="Rectangle 4"/>
          <p:cNvSpPr>
            <a:spLocks noGrp="1" noChangeArrowheads="1"/>
          </p:cNvSpPr>
          <p:nvPr>
            <p:ph type="title" idx="4294967295"/>
          </p:nvPr>
        </p:nvSpPr>
        <p:spPr>
          <a:xfrm>
            <a:off x="0" y="0"/>
            <a:ext cx="9144000" cy="1828800"/>
          </a:xfrm>
        </p:spPr>
        <p:txBody>
          <a:bodyPr/>
          <a:lstStyle/>
          <a:p>
            <a:pPr eaLnBrk="1" hangingPunct="1">
              <a:defRPr/>
            </a:pPr>
            <a:r>
              <a:rPr kumimoji="1" lang="ar-JO" altLang="ja-JP" sz="5400" dirty="0">
                <a:solidFill>
                  <a:srgbClr val="FFFF59"/>
                </a:solidFill>
                <a:ea typeface="ＭＳ Ｐゴシック" charset="0"/>
              </a:rPr>
              <a:t>الهيكل الأدبي لسفر حبقوق</a:t>
            </a:r>
            <a:endParaRPr kumimoji="1" lang="en-US" sz="5400" dirty="0">
              <a:solidFill>
                <a:srgbClr val="FFFF59"/>
              </a:solidFill>
              <a:ea typeface="ＭＳ Ｐゴシック" charset="0"/>
            </a:endParaRPr>
          </a:p>
        </p:txBody>
      </p:sp>
    </p:spTree>
    <p:extLst>
      <p:ext uri="{BB962C8B-B14F-4D97-AF65-F5344CB8AC3E}">
        <p14:creationId xmlns:p14="http://schemas.microsoft.com/office/powerpoint/2010/main" val="40562044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dirty="0">
                <a:effectLst/>
                <a:ea typeface="ＭＳ Ｐゴシック" charset="0"/>
              </a:rPr>
              <a:t>Book Chart</a:t>
            </a:r>
          </a:p>
        </p:txBody>
      </p:sp>
      <p:graphicFrame>
        <p:nvGraphicFramePr>
          <p:cNvPr id="25" name="Table 24"/>
          <p:cNvGraphicFramePr>
            <a:graphicFrameLocks noGrp="1"/>
          </p:cNvGraphicFramePr>
          <p:nvPr/>
        </p:nvGraphicFramePr>
        <p:xfrm>
          <a:off x="0" y="0"/>
          <a:ext cx="9144000" cy="6831041"/>
        </p:xfrm>
        <a:graphic>
          <a:graphicData uri="http://schemas.openxmlformats.org/drawingml/2006/table">
            <a:tb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08088">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4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32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حبقوق : دمار بابل</a:t>
                      </a:r>
                      <a:endParaRPr kumimoji="0" lang="en-US" sz="32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الإصحاحات 1-2</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الإصحاح 3</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عقوبة بابل</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أغنية حمد</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حيرة حبقوق</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تسبيح حبقوق</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تحدي أعمال الله</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مدح أعمال الله</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الإيمان مضطرب</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الإيمان منتصر</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27424">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مشكلة</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حل</a:t>
                      </a:r>
                      <a:endParaRPr kumimoji="0" lang="en-US" sz="24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2742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حبقوق</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الله</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حبقوق</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الله</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حبقوق</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70969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لماذا لا تدين خطايا يهوذا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يا الله</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سافعل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سأدين يهوذا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من خلال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البابليين</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لكن هل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ستستخدم أمة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أكثر شراً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من يهوذا</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طبعاً لكنني سادينهم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أيضاً</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في الغضب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أذكر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الرحمة</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إلهنا           إله رائع</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سأصبر لدينونة بابل وأفرح بالرب</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2742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1: 1-4</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1: 5-11</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1: 12-2: 1</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2: 2-20</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3: 1-2</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3: 3-15</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3: 16-19</a:t>
                      </a:r>
                      <a:endParaRPr kumimoji="0" lang="en-US" sz="20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extLst>
                  <a:ext uri="{0D108BD9-81ED-4DB2-BD59-A6C34878D82A}">
                    <a16:rowId xmlns:a16="http://schemas.microsoft.com/office/drawing/2014/main" val="10009"/>
                  </a:ext>
                </a:extLst>
              </a:tr>
              <a:tr h="42742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يهوذا</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2742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607-605 ق.م</a:t>
                      </a:r>
                      <a:endParaRPr kumimoji="0" lang="en-US" sz="24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86074" name="Text Box 24"/>
          <p:cNvSpPr txBox="1">
            <a:spLocks noChangeArrowheads="1"/>
          </p:cNvSpPr>
          <p:nvPr/>
        </p:nvSpPr>
        <p:spPr bwMode="auto">
          <a:xfrm>
            <a:off x="8452674"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77654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383307"/>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7 هي هائلة ومخوفة من قبل نفسها يخرج حكمها وجلالها.</a:t>
            </a:r>
            <a:endParaRPr lang="en-US" sz="3600" dirty="0">
              <a:effectLst>
                <a:glow rad="127000">
                  <a:schemeClr val="tx1"/>
                </a:glow>
              </a:effectLst>
              <a:ea typeface="ＭＳ Ｐゴシック" charset="0"/>
            </a:endParaRPr>
          </a:p>
        </p:txBody>
      </p:sp>
      <p:sp>
        <p:nvSpPr>
          <p:cNvPr id="3" name="Rectangle 2"/>
          <p:cNvSpPr txBox="1">
            <a:spLocks noChangeArrowheads="1"/>
          </p:cNvSpPr>
          <p:nvPr/>
        </p:nvSpPr>
        <p:spPr bwMode="auto">
          <a:xfrm>
            <a:off x="145860" y="1340768"/>
            <a:ext cx="3977266" cy="34563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3600" b="1" i="0">
                <a:solidFill>
                  <a:schemeClr val="bg1"/>
                </a:solidFill>
                <a:effectLst>
                  <a:glow rad="127000">
                    <a:schemeClr val="tx1"/>
                  </a:glow>
                </a:effectLst>
                <a:latin typeface="Arial" panose="020B0604020202020204" pitchFamily="34" charset="0"/>
                <a:cs typeface="Arial" panose="020B0604020202020204" pitchFamily="34"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endParaRPr lang="ar-JO" dirty="0"/>
          </a:p>
          <a:p>
            <a:r>
              <a:rPr lang="ar-SA" dirty="0"/>
              <a:t>ويطيرون كالنسر المسرع إلى الأكل.</a:t>
            </a:r>
            <a:endParaRPr lang="ar-JO" dirty="0"/>
          </a:p>
          <a:p>
            <a:r>
              <a:rPr lang="ar-JO" dirty="0"/>
              <a:t> (</a:t>
            </a:r>
            <a:r>
              <a:rPr lang="ar-SA" dirty="0"/>
              <a:t>حبقوق ١ : ٧-٨</a:t>
            </a:r>
            <a:r>
              <a:rPr lang="ar-JO" dirty="0"/>
              <a:t>)</a:t>
            </a:r>
          </a:p>
        </p:txBody>
      </p:sp>
      <p:sp>
        <p:nvSpPr>
          <p:cNvPr id="4" name="Rectangle 2"/>
          <p:cNvSpPr txBox="1">
            <a:spLocks noChangeArrowheads="1"/>
          </p:cNvSpPr>
          <p:nvPr/>
        </p:nvSpPr>
        <p:spPr bwMode="auto">
          <a:xfrm>
            <a:off x="4843206" y="1340768"/>
            <a:ext cx="3977266" cy="34563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ja-JP"/>
            </a:defPPr>
            <a:lvl1pPr algn="ctr">
              <a:defRPr sz="3600" b="1" i="0">
                <a:solidFill>
                  <a:schemeClr val="bg1"/>
                </a:solidFill>
                <a:effectLst>
                  <a:glow rad="127000">
                    <a:schemeClr val="tx1"/>
                  </a:glow>
                </a:effectLst>
                <a:latin typeface="Arial" panose="020B0604020202020204" pitchFamily="34" charset="0"/>
                <a:cs typeface="Arial" panose="020B0604020202020204" pitchFamily="34"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8 وخيلها أسرع من النمور وأحد من ذئاب المساء. وفرسانها ينتشرون وفرسانها يأتون من بعيد</a:t>
            </a:r>
            <a:endParaRPr lang="en-US" dirty="0"/>
          </a:p>
        </p:txBody>
      </p:sp>
    </p:spTree>
    <p:extLst>
      <p:ext uri="{BB962C8B-B14F-4D97-AF65-F5344CB8AC3E}">
        <p14:creationId xmlns:p14="http://schemas.microsoft.com/office/powerpoint/2010/main" val="1256769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063827"/>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SA" sz="3600" kern="1200" dirty="0">
                <a:effectLst>
                  <a:glow rad="127000">
                    <a:schemeClr val="tx1"/>
                  </a:glow>
                </a:effectLst>
                <a:ea typeface="ＭＳ Ｐゴシック" charset="0"/>
              </a:rPr>
              <a:t>9 يأتون كلهم للظلم منظر وجوههم إلى قدام، ويجمعون سبيا</a:t>
            </a:r>
            <a:r>
              <a:rPr lang="ar-JO" sz="3600" kern="1200" dirty="0">
                <a:effectLst>
                  <a:glow rad="127000">
                    <a:schemeClr val="tx1"/>
                  </a:glow>
                </a:effectLst>
                <a:ea typeface="ＭＳ Ｐゴシック" charset="0"/>
              </a:rPr>
              <a:t>ً</a:t>
            </a:r>
            <a:r>
              <a:rPr lang="ar-SA" sz="3600" kern="1200" dirty="0">
                <a:effectLst>
                  <a:glow rad="127000">
                    <a:schemeClr val="tx1"/>
                  </a:glow>
                </a:effectLst>
                <a:ea typeface="ＭＳ Ｐゴシック" charset="0"/>
              </a:rPr>
              <a:t> كالرمل.</a:t>
            </a:r>
            <a:r>
              <a:rPr lang="ar-JO" sz="3600" kern="1200" dirty="0">
                <a:effectLst>
                  <a:glow rad="127000">
                    <a:schemeClr val="tx1"/>
                  </a:glow>
                </a:effectLst>
                <a:ea typeface="ＭＳ Ｐゴシック" charset="0"/>
              </a:rPr>
              <a:t> 10 </a:t>
            </a:r>
            <a:r>
              <a:rPr lang="ar-SA" sz="3600" kern="1200" dirty="0">
                <a:effectLst>
                  <a:glow rad="127000">
                    <a:schemeClr val="tx1"/>
                  </a:glow>
                </a:effectLst>
                <a:ea typeface="ＭＳ Ｐゴシック" charset="0"/>
              </a:rPr>
              <a:t>وهي تسخر من الملوك والرؤساء ضحكة لها. وتضحك على كل حصن وتكوم التراب وتأخذه.</a:t>
            </a:r>
            <a:br>
              <a:rPr lang="en-US" sz="3600" kern="1200" dirty="0">
                <a:effectLst>
                  <a:glow rad="127000">
                    <a:schemeClr val="tx1"/>
                  </a:glow>
                </a:effectLst>
                <a:ea typeface="ＭＳ Ｐゴシック" charset="0"/>
              </a:rPr>
            </a:br>
            <a:br>
              <a:rPr lang="en-US" sz="3600" kern="1200" dirty="0">
                <a:effectLst>
                  <a:glow rad="127000">
                    <a:schemeClr val="tx1"/>
                  </a:glow>
                </a:effectLst>
                <a:ea typeface="ＭＳ Ｐゴシック" charset="0"/>
              </a:rPr>
            </a:br>
            <a:r>
              <a:rPr lang="en-US" sz="3600" kern="1200" dirty="0">
                <a:effectLst>
                  <a:glow rad="127000">
                    <a:schemeClr val="tx1"/>
                  </a:glow>
                </a:effectLst>
                <a:ea typeface="ＭＳ Ｐゴシック" charset="0"/>
              </a:rPr>
              <a:t>(</a:t>
            </a:r>
            <a:r>
              <a:rPr lang="ar-JO" sz="3600" kern="1200" dirty="0">
                <a:effectLst>
                  <a:glow rad="127000">
                    <a:schemeClr val="tx1"/>
                  </a:glow>
                </a:effectLst>
                <a:ea typeface="ＭＳ Ｐゴシック" charset="0"/>
              </a:rPr>
              <a:t>حبقوق ١ : ٩-١٠</a:t>
            </a:r>
            <a:r>
              <a:rPr lang="en-US" sz="3600" kern="1200" dirty="0">
                <a:effectLst>
                  <a:glow rad="127000">
                    <a:schemeClr val="tx1"/>
                  </a:glow>
                </a:effectLst>
                <a:ea typeface="ＭＳ Ｐゴシック" charset="0"/>
              </a:rPr>
              <a:t>)</a:t>
            </a:r>
          </a:p>
        </p:txBody>
      </p:sp>
    </p:spTree>
    <p:extLst>
      <p:ext uri="{BB962C8B-B14F-4D97-AF65-F5344CB8AC3E}">
        <p14:creationId xmlns:p14="http://schemas.microsoft.com/office/powerpoint/2010/main" val="118634292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135835"/>
          </a:xfrm>
          <a:effectLst>
            <a:outerShdw blurRad="63500" dist="35921" dir="2700000" algn="ctr" rotWithShape="0">
              <a:schemeClr val="tx2">
                <a:alpha val="74998"/>
              </a:schemeClr>
            </a:outerShdw>
          </a:effectLst>
        </p:spPr>
        <p:txBody>
          <a:bodyPr anchor="ctr"/>
          <a:lstStyle/>
          <a:p>
            <a:pPr>
              <a:defRPr/>
            </a:pPr>
            <a:r>
              <a:rPr lang="ar-SA" dirty="0"/>
              <a:t>11 ثم تتعدى روحها فتعبر وتأثم هذه قوتها إلهها.</a:t>
            </a:r>
            <a:br>
              <a:rPr lang="en-US" dirty="0"/>
            </a:br>
            <a:br>
              <a:rPr lang="ar-JO" dirty="0">
                <a:effectLst>
                  <a:glow rad="127000">
                    <a:schemeClr val="tx1"/>
                  </a:glow>
                </a:effectLst>
                <a:ea typeface="ＭＳ Ｐゴシック" charset="0"/>
              </a:rPr>
            </a:br>
            <a:r>
              <a:rPr lang="ar-JO" dirty="0">
                <a:effectLst>
                  <a:glow rad="127000">
                    <a:schemeClr val="tx1"/>
                  </a:glow>
                </a:effectLst>
                <a:ea typeface="ＭＳ Ｐゴシック" charset="0"/>
              </a:rPr>
              <a:t>(</a:t>
            </a:r>
            <a:r>
              <a:rPr lang="ar-SA" dirty="0"/>
              <a:t>حبقوق ١ : ١١</a:t>
            </a:r>
            <a:r>
              <a:rPr lang="ar-JO" dirty="0">
                <a:effectLst>
                  <a:glow rad="127000">
                    <a:schemeClr val="tx1"/>
                  </a:glow>
                </a:effectLst>
                <a:ea typeface="ＭＳ Ｐゴシック" charset="0"/>
              </a:rPr>
              <a:t>)</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57321180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767683"/>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ألست أنت منذ الأزل</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يا رب إلهي قدوسي</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لا نموت</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يا رب للحكم جعلتها</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ويا صخر للتأديب أسستها</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(1: 12)</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219582242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1" name="Rectangle 3"/>
          <p:cNvSpPr>
            <a:spLocks noChangeArrowheads="1"/>
          </p:cNvSpPr>
          <p:nvPr/>
        </p:nvSpPr>
        <p:spPr bwMode="auto">
          <a:xfrm>
            <a:off x="539750" y="188913"/>
            <a:ext cx="7772400" cy="1143000"/>
          </a:xfrm>
          <a:prstGeom prst="rect">
            <a:avLst/>
          </a:prstGeom>
          <a:noFill/>
          <a:ln w="9525">
            <a:noFill/>
            <a:miter lim="800000"/>
            <a:headEnd/>
            <a:tailEnd/>
          </a:ln>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ar-JO" sz="6000" b="1" u="none" strike="noStrike" kern="1200" cap="none" spc="0" normalizeH="0" baseline="0" noProof="0" dirty="0">
              <a:ln>
                <a:noFill/>
              </a:ln>
              <a:solidFill>
                <a:srgbClr val="FFCC66"/>
              </a:solidFill>
              <a:effectLst/>
              <a:uLnTx/>
              <a:uFillTx/>
              <a:latin typeface="Arial" panose="020B0604020202020204" pitchFamily="34" charset="0"/>
              <a:ea typeface="MS PGothic" pitchFamily="34" charset="-128"/>
              <a:cs typeface="Arial" panose="020B0604020202020204" pitchFamily="34" charset="0"/>
            </a:endParaRPr>
          </a:p>
        </p:txBody>
      </p:sp>
      <p:sp>
        <p:nvSpPr>
          <p:cNvPr id="28774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1" name="Text Box 7"/>
          <p:cNvSpPr txBox="1">
            <a:spLocks noChangeArrowheads="1"/>
          </p:cNvSpPr>
          <p:nvPr/>
        </p:nvSpPr>
        <p:spPr bwMode="auto">
          <a:xfrm>
            <a:off x="-107950" y="3505200"/>
            <a:ext cx="2098675"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البحر المتوسط</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6" name="Text Box 8"/>
          <p:cNvSpPr txBox="1">
            <a:spLocks noChangeArrowheads="1"/>
          </p:cNvSpPr>
          <p:nvPr/>
        </p:nvSpPr>
        <p:spPr bwMode="auto">
          <a:xfrm>
            <a:off x="2286000" y="3733800"/>
            <a:ext cx="1295400"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آرام</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7" name="Text Box 9"/>
          <p:cNvSpPr txBox="1">
            <a:spLocks noChangeArrowheads="1"/>
          </p:cNvSpPr>
          <p:nvPr/>
        </p:nvSpPr>
        <p:spPr bwMode="auto">
          <a:xfrm>
            <a:off x="1898650" y="4876800"/>
            <a:ext cx="1487488"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يهوذا</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4" name="Text Box 10"/>
          <p:cNvSpPr txBox="1">
            <a:spLocks noChangeArrowheads="1"/>
          </p:cNvSpPr>
          <p:nvPr/>
        </p:nvSpPr>
        <p:spPr bwMode="auto">
          <a:xfrm>
            <a:off x="533400" y="6096000"/>
            <a:ext cx="1447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مصر</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1" name="Text Box 13"/>
          <p:cNvSpPr txBox="1">
            <a:spLocks noChangeArrowheads="1"/>
          </p:cNvSpPr>
          <p:nvPr/>
        </p:nvSpPr>
        <p:spPr bwMode="auto">
          <a:xfrm>
            <a:off x="6078538" y="2362200"/>
            <a:ext cx="1749425" cy="525463"/>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نينوى</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287758" name="Group 14"/>
          <p:cNvGrpSpPr>
            <a:grpSpLocks/>
          </p:cNvGrpSpPr>
          <p:nvPr/>
        </p:nvGrpSpPr>
        <p:grpSpPr bwMode="auto">
          <a:xfrm>
            <a:off x="3178175" y="1574800"/>
            <a:ext cx="5202238" cy="4291013"/>
            <a:chOff x="2002" y="992"/>
            <a:chExt cx="3277" cy="2703"/>
          </a:xfrm>
        </p:grpSpPr>
        <p:sp>
          <p:nvSpPr>
            <p:cNvPr id="287775" name="AutoShape 15"/>
            <p:cNvSpPr>
              <a:spLocks noChangeArrowheads="1"/>
            </p:cNvSpPr>
            <p:nvPr/>
          </p:nvSpPr>
          <p:spPr bwMode="auto">
            <a:xfrm>
              <a:off x="3474" y="1152"/>
              <a:ext cx="1806" cy="2544"/>
            </a:xfrm>
            <a:custGeom>
              <a:avLst/>
              <a:gdLst>
                <a:gd name="T0" fmla="*/ 700222 w 1556"/>
                <a:gd name="T1" fmla="*/ 30286712 h 2012"/>
                <a:gd name="T2" fmla="*/ 606578 w 1556"/>
                <a:gd name="T3" fmla="*/ 28716311 h 2012"/>
                <a:gd name="T4" fmla="*/ 566114 w 1556"/>
                <a:gd name="T5" fmla="*/ 27824242 h 2012"/>
                <a:gd name="T6" fmla="*/ 559822 w 1556"/>
                <a:gd name="T7" fmla="*/ 26047529 h 2012"/>
                <a:gd name="T8" fmla="*/ 539966 w 1556"/>
                <a:gd name="T9" fmla="*/ 25598774 h 2012"/>
                <a:gd name="T10" fmla="*/ 499959 w 1556"/>
                <a:gd name="T11" fmla="*/ 24485220 h 2012"/>
                <a:gd name="T12" fmla="*/ 479685 w 1556"/>
                <a:gd name="T13" fmla="*/ 23141220 h 2012"/>
                <a:gd name="T14" fmla="*/ 439915 w 1556"/>
                <a:gd name="T15" fmla="*/ 20921745 h 2012"/>
                <a:gd name="T16" fmla="*/ 433427 w 1556"/>
                <a:gd name="T17" fmla="*/ 20245577 h 2012"/>
                <a:gd name="T18" fmla="*/ 392922 w 1556"/>
                <a:gd name="T19" fmla="*/ 19575215 h 2012"/>
                <a:gd name="T20" fmla="*/ 326552 w 1556"/>
                <a:gd name="T21" fmla="*/ 13773541 h 2012"/>
                <a:gd name="T22" fmla="*/ 305927 w 1556"/>
                <a:gd name="T23" fmla="*/ 12909138 h 2012"/>
                <a:gd name="T24" fmla="*/ 293355 w 1556"/>
                <a:gd name="T25" fmla="*/ 12221479 h 2012"/>
                <a:gd name="T26" fmla="*/ 252935 w 1556"/>
                <a:gd name="T27" fmla="*/ 11325435 h 2012"/>
                <a:gd name="T28" fmla="*/ 180330 w 1556"/>
                <a:gd name="T29" fmla="*/ 9541543 h 2012"/>
                <a:gd name="T30" fmla="*/ 146686 w 1556"/>
                <a:gd name="T31" fmla="*/ 8213383 h 2012"/>
                <a:gd name="T32" fmla="*/ 120079 w 1556"/>
                <a:gd name="T33" fmla="*/ 5973091 h 2012"/>
                <a:gd name="T34" fmla="*/ 92886 w 1556"/>
                <a:gd name="T35" fmla="*/ 4651269 h 2012"/>
                <a:gd name="T36" fmla="*/ 59819 w 1556"/>
                <a:gd name="T37" fmla="*/ 2201983 h 2012"/>
                <a:gd name="T38" fmla="*/ 0 w 1556"/>
                <a:gd name="T39" fmla="*/ 62810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6"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8" name="Text Box 20"/>
          <p:cNvSpPr txBox="1">
            <a:spLocks noChangeArrowheads="1"/>
          </p:cNvSpPr>
          <p:nvPr/>
        </p:nvSpPr>
        <p:spPr bwMode="auto">
          <a:xfrm>
            <a:off x="3065462" y="2095500"/>
            <a:ext cx="3106737" cy="587375"/>
          </a:xfrm>
          <a:prstGeom prst="rect">
            <a:avLst/>
          </a:prstGeom>
          <a:no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000044"/>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000044"/>
                </a:solidFill>
                <a:effectLst/>
                <a:uLnTx/>
                <a:uFillTx/>
                <a:latin typeface="Arial" panose="020B0604020202020204" pitchFamily="34" charset="0"/>
                <a:ea typeface="MS PGothic" pitchFamily="34" charset="-128"/>
                <a:cs typeface="Arial" panose="020B0604020202020204" pitchFamily="34" charset="0"/>
              </a:rPr>
              <a:t>التوسع الأشوري</a:t>
            </a:r>
            <a:endParaRPr kumimoji="0" lang="en-GB" sz="3200" b="1" u="none" strike="noStrike" kern="1200" cap="none" spc="0" normalizeH="0" baseline="0" noProof="0" dirty="0">
              <a:ln>
                <a:noFill/>
              </a:ln>
              <a:solidFill>
                <a:srgbClr val="000044"/>
              </a:solidFill>
              <a:effectLst/>
              <a:uLnTx/>
              <a:uFillTx/>
              <a:latin typeface="Arial" panose="020B0604020202020204" pitchFamily="34" charset="0"/>
              <a:ea typeface="MS PGothic" pitchFamily="34" charset="-128"/>
              <a:cs typeface="Arial" panose="020B0604020202020204" pitchFamily="34" charset="0"/>
            </a:endParaRP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287764" name="Group 22"/>
          <p:cNvGrpSpPr>
            <a:grpSpLocks/>
          </p:cNvGrpSpPr>
          <p:nvPr/>
        </p:nvGrpSpPr>
        <p:grpSpPr bwMode="auto">
          <a:xfrm>
            <a:off x="2422525" y="4384675"/>
            <a:ext cx="166688" cy="1225550"/>
            <a:chOff x="1526" y="2762"/>
            <a:chExt cx="105" cy="772"/>
          </a:xfrm>
        </p:grpSpPr>
        <p:sp>
          <p:nvSpPr>
            <p:cNvPr id="287772"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3"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4"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48154" name="Text Box 26"/>
          <p:cNvSpPr txBox="1">
            <a:spLocks noChangeArrowheads="1"/>
          </p:cNvSpPr>
          <p:nvPr/>
        </p:nvSpPr>
        <p:spPr bwMode="auto">
          <a:xfrm>
            <a:off x="2055813" y="4343400"/>
            <a:ext cx="1398587"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إسرائيل</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7" name="Text Box 28"/>
          <p:cNvSpPr txBox="1">
            <a:spLocks noChangeArrowheads="1"/>
          </p:cNvSpPr>
          <p:nvPr/>
        </p:nvSpPr>
        <p:spPr bwMode="auto">
          <a:xfrm>
            <a:off x="8081963" y="5791200"/>
            <a:ext cx="1225550"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خليج فارس</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9" name="Text Box 33"/>
          <p:cNvSpPr txBox="1">
            <a:spLocks noChangeArrowheads="1"/>
          </p:cNvSpPr>
          <p:nvPr/>
        </p:nvSpPr>
        <p:spPr bwMode="auto">
          <a:xfrm>
            <a:off x="8382000" y="0"/>
            <a:ext cx="755650"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454</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0" name="Text Box 34"/>
          <p:cNvSpPr txBox="1">
            <a:spLocks noChangeArrowheads="1"/>
          </p:cNvSpPr>
          <p:nvPr/>
        </p:nvSpPr>
        <p:spPr bwMode="auto">
          <a:xfrm>
            <a:off x="5486400" y="5922963"/>
            <a:ext cx="1828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إشعياء 7 </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 name="Title 1"/>
          <p:cNvSpPr>
            <a:spLocks noGrp="1"/>
          </p:cNvSpPr>
          <p:nvPr>
            <p:ph type="title" idx="4294967295"/>
          </p:nvPr>
        </p:nvSpPr>
        <p:spPr>
          <a:xfrm>
            <a:off x="0" y="333375"/>
            <a:ext cx="9144000" cy="935038"/>
          </a:xfrm>
        </p:spPr>
        <p:txBody>
          <a:bodyPr/>
          <a:lstStyle/>
          <a:p>
            <a:pPr>
              <a:buFont typeface="Times New Roman" charset="0"/>
              <a:buNone/>
              <a:defRPr/>
            </a:pPr>
            <a:r>
              <a:rPr lang="ar-JO" sz="6000" kern="1200" dirty="0">
                <a:ea typeface="ＭＳ Ｐゴシック"/>
              </a:rPr>
              <a:t>التهديد الأشوري</a:t>
            </a:r>
            <a:endParaRPr lang="en-US" dirty="0">
              <a:ea typeface="+mj-ea"/>
            </a:endParaRPr>
          </a:p>
        </p:txBody>
      </p:sp>
    </p:spTree>
    <p:extLst>
      <p:ext uri="{BB962C8B-B14F-4D97-AF65-F5344CB8AC3E}">
        <p14:creationId xmlns:p14="http://schemas.microsoft.com/office/powerpoint/2010/main" val="32220605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0"/>
            <a:ext cx="93726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8" name="Text Box 6"/>
          <p:cNvSpPr txBox="1">
            <a:spLocks noChangeArrowheads="1"/>
          </p:cNvSpPr>
          <p:nvPr/>
        </p:nvSpPr>
        <p:spPr bwMode="auto">
          <a:xfrm>
            <a:off x="3124200" y="1828800"/>
            <a:ext cx="5867400" cy="1190625"/>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إمبراطورية بابل الحديثة</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625-539 ق.م</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93187" name="Picture 14" descr="civ_01bab-ham">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0" y="152400"/>
            <a:ext cx="1347788"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189" name="Picture 5" descr="Babylon - Stadtansicht - Zeichnung.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51625" y="3810000"/>
            <a:ext cx="2492375"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467544" y="-171400"/>
            <a:ext cx="6264696" cy="2655168"/>
          </a:xfrm>
        </p:spPr>
        <p:txBody>
          <a:bodyPr wrap="none" numCol="1" fromWordArt="1">
            <a:prstTxWarp prst="textSlantUp">
              <a:avLst>
                <a:gd name="adj" fmla="val 32056"/>
              </a:avLst>
            </a:prstTxWarp>
          </a:bodyPr>
          <a:lstStyle/>
          <a:p>
            <a:r>
              <a:rPr lang="ar-JO" sz="3600"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Arial" panose="020B0604020202020204" pitchFamily="34" charset="0"/>
                <a:ea typeface="Impact"/>
                <a:cs typeface="Arial" panose="020B0604020202020204" pitchFamily="34" charset="0"/>
              </a:rPr>
              <a:t>البابليون</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Arial" panose="020B0604020202020204" pitchFamily="34" charset="0"/>
              <a:ea typeface="Impact"/>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50825" y="381000"/>
            <a:ext cx="8137525" cy="6309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الشعوب المهيمنة في تاريخ بلاد ما بين النهرين</a:t>
            </a:r>
            <a:r>
              <a:rPr kumimoji="0" lang="en-US"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بروتو ليت (3200-2850)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السلالة المبكرة (2850-2360)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أكاد (2360-2180)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جوتي (2180-2082)</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أور 3 (2070-1960)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آيسن لارسا (1960-1700)</a:t>
            </a:r>
            <a:endParaRPr kumimoji="0" lang="en-US" sz="2000" b="1"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بابل القديمة (1830-1531)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آشور القديمة</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الغزوات الحرانية (1700-1500)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الكيشيون (1600-1150)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الميتاني (1500-1380)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آشور الوسطى (1366-1078)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الآراميين والكلدانيين (1078-935)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آشور الحديثة (935-612)</a:t>
            </a:r>
            <a:endParaRPr kumimoji="0" lang="en-US" sz="2000" b="1"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بابل الحديثة (625-539)</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الفرس (539-332)</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الإسكندر (332-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4"/>
          <p:cNvGrpSpPr>
            <a:grpSpLocks/>
          </p:cNvGrpSpPr>
          <p:nvPr/>
        </p:nvGrpSpPr>
        <p:grpSpPr bwMode="auto">
          <a:xfrm>
            <a:off x="1691680" y="457200"/>
            <a:ext cx="6095830" cy="5257800"/>
            <a:chOff x="665" y="480"/>
            <a:chExt cx="4119" cy="3312"/>
          </a:xfrm>
        </p:grpSpPr>
        <p:sp>
          <p:nvSpPr>
            <p:cNvPr id="87045" name="AutoShape 5"/>
            <p:cNvSpPr>
              <a:spLocks noChangeArrowheads="1"/>
            </p:cNvSpPr>
            <p:nvPr/>
          </p:nvSpPr>
          <p:spPr bwMode="auto">
            <a:xfrm>
              <a:off x="665" y="480"/>
              <a:ext cx="4119" cy="3312"/>
            </a:xfrm>
            <a:prstGeom prst="irregularSeal2">
              <a:avLst/>
            </a:prstGeom>
            <a:solidFill>
              <a:srgbClr val="FFFF99"/>
            </a:solidFill>
            <a:ln w="9525">
              <a:solidFill>
                <a:srgbClr val="FF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126" name="Text Box 6"/>
            <p:cNvSpPr txBox="1">
              <a:spLocks noChangeArrowheads="1"/>
            </p:cNvSpPr>
            <p:nvPr/>
          </p:nvSpPr>
          <p:spPr bwMode="auto">
            <a:xfrm>
              <a:off x="1541" y="1776"/>
              <a:ext cx="2760" cy="834"/>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بابل الحديثة</a:t>
              </a:r>
              <a:r>
                <a:rPr kumimoji="0" lang="en-US" sz="40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 </a:t>
              </a:r>
              <a:r>
                <a:rPr kumimoji="0" lang="ar-JO" sz="40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625-539 ق.م</a:t>
              </a:r>
              <a:endParaRPr kumimoji="0" lang="en-US" sz="40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grpSp>
      <p:sp>
        <p:nvSpPr>
          <p:cNvPr id="87043" name="WordArt 7"/>
          <p:cNvSpPr>
            <a:spLocks noChangeArrowheads="1" noChangeShapeType="1" noTextEdit="1"/>
          </p:cNvSpPr>
          <p:nvPr/>
        </p:nvSpPr>
        <p:spPr bwMode="auto">
          <a:xfrm>
            <a:off x="228600" y="152400"/>
            <a:ext cx="2714625"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الشرق الأدنى القديم</a:t>
            </a:r>
            <a:endParaRPr kumimoji="0" lang="en-US"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87044" name="Text Box 8"/>
          <p:cNvSpPr txBox="1">
            <a:spLocks noChangeArrowheads="1"/>
          </p:cNvSpPr>
          <p:nvPr/>
        </p:nvSpPr>
        <p:spPr bwMode="auto">
          <a:xfrm>
            <a:off x="9271331" y="412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2751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468313" y="1609725"/>
            <a:ext cx="6839991" cy="3693319"/>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نبوبولاصر                          - 625-605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نبوخدنصر الثاني (الإبن)          - 605-568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أويل مردوخ (الإبن)               - 561-560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نرجلاصر (الصهر)                 - 559-556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لابوصورشاد (الإبن)               - 556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نبونايدس                            - 555-539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بلشاصر                             - 539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grpSp>
        <p:nvGrpSpPr>
          <p:cNvPr id="2" name="Group 4"/>
          <p:cNvGrpSpPr>
            <a:grpSpLocks/>
          </p:cNvGrpSpPr>
          <p:nvPr/>
        </p:nvGrpSpPr>
        <p:grpSpPr bwMode="auto">
          <a:xfrm>
            <a:off x="1056452" y="981075"/>
            <a:ext cx="7352537" cy="5257800"/>
            <a:chOff x="2674" y="480"/>
            <a:chExt cx="2942" cy="3312"/>
          </a:xfrm>
        </p:grpSpPr>
        <p:sp>
          <p:nvSpPr>
            <p:cNvPr id="401415" name="AutoShape 5"/>
            <p:cNvSpPr>
              <a:spLocks noChangeArrowheads="1"/>
            </p:cNvSpPr>
            <p:nvPr/>
          </p:nvSpPr>
          <p:spPr bwMode="auto">
            <a:xfrm>
              <a:off x="2674" y="480"/>
              <a:ext cx="2942" cy="3312"/>
            </a:xfrm>
            <a:prstGeom prst="irregularSeal2">
              <a:avLst/>
            </a:prstGeom>
            <a:solidFill>
              <a:srgbClr val="FFFF99"/>
            </a:solidFill>
            <a:ln w="9525">
              <a:solidFill>
                <a:srgbClr val="FF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4998" name="Text Box 6"/>
            <p:cNvSpPr txBox="1">
              <a:spLocks noChangeArrowheads="1"/>
            </p:cNvSpPr>
            <p:nvPr/>
          </p:nvSpPr>
          <p:spPr bwMode="auto">
            <a:xfrm>
              <a:off x="2674" y="1776"/>
              <a:ext cx="2942" cy="756"/>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panose="020B0604020202020204" pitchFamily="34" charset="0"/>
                  <a:cs typeface="Arial" panose="020B0604020202020204" pitchFamily="34" charset="0"/>
                </a:rPr>
                <a:t>نبوخدنصر الثاني</a:t>
              </a:r>
              <a:r>
                <a:rPr kumimoji="0" lang="en-US" sz="4000" b="1"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panose="020B0604020202020204" pitchFamily="34" charset="0"/>
                  <a:cs typeface="Arial" panose="020B0604020202020204" pitchFamily="34" charset="0"/>
                </a:rPr>
                <a:t>	</a:t>
              </a:r>
              <a:endParaRPr kumimoji="0" lang="en-US" sz="3200" b="1"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panose="020B0604020202020204" pitchFamily="34" charset="0"/>
                  <a:cs typeface="Arial" panose="020B0604020202020204" pitchFamily="34" charset="0"/>
                </a:rPr>
                <a:t>604 – 568 ق.م</a:t>
              </a:r>
              <a:endParaRPr kumimoji="0" lang="en-US" sz="3200" b="1"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grpSp>
      <p:sp>
        <p:nvSpPr>
          <p:cNvPr id="401412" name="Line 8"/>
          <p:cNvSpPr>
            <a:spLocks noChangeShapeType="1"/>
          </p:cNvSpPr>
          <p:nvPr/>
        </p:nvSpPr>
        <p:spPr bwMode="auto">
          <a:xfrm>
            <a:off x="304800" y="838200"/>
            <a:ext cx="32004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1413" name="Text Box 10"/>
          <p:cNvSpPr txBox="1">
            <a:spLocks noChangeArrowheads="1"/>
          </p:cNvSpPr>
          <p:nvPr/>
        </p:nvSpPr>
        <p:spPr bwMode="auto">
          <a:xfrm>
            <a:off x="8395106" y="412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5001" name="Text Box 9"/>
          <p:cNvSpPr txBox="1">
            <a:spLocks noChangeArrowheads="1"/>
          </p:cNvSpPr>
          <p:nvPr/>
        </p:nvSpPr>
        <p:spPr bwMode="auto">
          <a:xfrm>
            <a:off x="533400" y="762000"/>
            <a:ext cx="7351713" cy="70802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panose="020B0604020202020204" pitchFamily="34" charset="0"/>
                <a:cs typeface="Arial" panose="020B0604020202020204" pitchFamily="34" charset="0"/>
              </a:rPr>
              <a:t>حكام بابل الحديثة</a:t>
            </a:r>
            <a:endParaRPr kumimoji="0" lang="en-US" sz="4000" b="1"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7158A55-B7BB-2A93-8F25-A42D102A0920}"/>
              </a:ext>
            </a:extLst>
          </p:cNvPr>
          <p:cNvSpPr/>
          <p:nvPr/>
        </p:nvSpPr>
        <p:spPr bwMode="auto">
          <a:xfrm>
            <a:off x="304800" y="260648"/>
            <a:ext cx="3200400" cy="50135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2060"/>
                </a:solidFill>
                <a:effectLst>
                  <a:glow rad="127000">
                    <a:srgbClr val="FFFFFF"/>
                  </a:glow>
                </a:effectLst>
                <a:uLnTx/>
                <a:uFillTx/>
                <a:latin typeface="Arial" panose="020B0604020202020204" pitchFamily="34" charset="0"/>
                <a:cs typeface="Arial" panose="020B0604020202020204" pitchFamily="34" charset="0"/>
              </a:rPr>
              <a:t>إمبراطورية بابل الحديثة</a:t>
            </a:r>
            <a:endParaRPr kumimoji="0" lang="en-US" sz="2400" b="1" u="none" strike="noStrike" kern="1200" cap="none" spc="0" normalizeH="0" baseline="0" noProof="0" dirty="0">
              <a:ln>
                <a:noFill/>
              </a:ln>
              <a:solidFill>
                <a:srgbClr val="002060"/>
              </a:solidFill>
              <a:effectLst>
                <a:glow rad="127000">
                  <a:srgbClr val="FFFFFF"/>
                </a:glo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blinds(horizontal)">
                                      <p:cBhvr>
                                        <p:cTn id="7" dur="500"/>
                                        <p:tgtEl>
                                          <p:spTgt spid="84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ppt_x</p:attrName>
                                        </p:attrNameLst>
                                      </p:cBhvr>
                                      <p:tavLst>
                                        <p:tav tm="0">
                                          <p:val>
                                            <p:fltVal val="0.5"/>
                                          </p:val>
                                        </p:tav>
                                        <p:tav tm="100000">
                                          <p:val>
                                            <p:strVal val="#ppt_x"/>
                                          </p:val>
                                        </p:tav>
                                      </p:tavLst>
                                    </p:anim>
                                    <p:anim calcmode="lin" valueType="num">
                                      <p:cBhvr>
                                        <p:cTn id="15"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1985" name="Picture 1" descr="Picture 8"/>
          <p:cNvPicPr>
            <a:picLocks noChangeAspect="1"/>
          </p:cNvPicPr>
          <p:nvPr/>
        </p:nvPicPr>
        <p:blipFill>
          <a:blip r:embed="rId3" cstate="print"/>
          <a:srcRect/>
          <a:stretch>
            <a:fillRect/>
          </a:stretch>
        </p:blipFill>
        <p:spPr bwMode="auto">
          <a:xfrm>
            <a:off x="0" y="317500"/>
            <a:ext cx="9144000" cy="6538913"/>
          </a:xfrm>
          <a:prstGeom prst="rect">
            <a:avLst/>
          </a:prstGeom>
          <a:noFill/>
          <a:ln w="12700" cap="flat" cmpd="sng">
            <a:noFill/>
            <a:prstDash val="solid"/>
            <a:miter lim="400000"/>
            <a:headEnd type="none" w="med" len="med"/>
            <a:tailEnd type="none" w="med" len="med"/>
          </a:ln>
          <a:effectLst/>
        </p:spPr>
      </p:pic>
      <p:sp>
        <p:nvSpPr>
          <p:cNvPr id="41986" name="Rectangle 2" descr="Title 1"/>
          <p:cNvSpPr>
            <a:spLocks noGrp="1" noChangeArrowheads="1"/>
          </p:cNvSpPr>
          <p:nvPr>
            <p:ph type="title"/>
          </p:nvPr>
        </p:nvSpPr>
        <p:spPr>
          <a:xfrm>
            <a:off x="0" y="0"/>
            <a:ext cx="9144000" cy="901700"/>
          </a:xfrm>
          <a:solidFill>
            <a:srgbClr val="000000"/>
          </a:solidFill>
        </p:spPr>
        <p:txBody>
          <a:bodyPr/>
          <a:lstStyle/>
          <a:p>
            <a:r>
              <a:rPr lang="ar-JO" sz="3600" dirty="0">
                <a:effectLst/>
              </a:rPr>
              <a:t>العهد</a:t>
            </a:r>
          </a:p>
        </p:txBody>
      </p:sp>
      <p:sp>
        <p:nvSpPr>
          <p:cNvPr id="41987" name="Text Box 3" descr="Rectangle 2"/>
          <p:cNvSpPr txBox="1">
            <a:spLocks/>
          </p:cNvSpPr>
          <p:nvPr/>
        </p:nvSpPr>
        <p:spPr bwMode="auto">
          <a:xfrm>
            <a:off x="663575" y="1601788"/>
            <a:ext cx="7861300" cy="3416320"/>
          </a:xfrm>
          <a:prstGeom prst="rect">
            <a:avLst/>
          </a:prstGeom>
          <a:noFill/>
          <a:ln w="12700" cap="flat" cmpd="sng">
            <a:noFill/>
            <a:prstDash val="solid"/>
            <a:miter lim="400000"/>
            <a:headEnd type="none" w="med" len="med"/>
            <a:tailEnd type="none" w="med" len="med"/>
          </a:ln>
          <a:effectLst/>
        </p:spPr>
        <p:txBody>
          <a:bodyPr lIns="45720" rIns="45720" anchor="ctr">
            <a:spAutoFit/>
          </a:bodyPr>
          <a:lstStyle>
            <a:defPPr>
              <a:defRPr lang="ja-JP"/>
            </a:defPPr>
            <a:lvl1pPr marL="0" marR="0" lvl="0" indent="0" algn="ctr" defTabSz="914400" eaLnBrk="1" latinLnBrk="0">
              <a:lnSpc>
                <a:spcPct val="100000"/>
              </a:lnSpc>
              <a:buClrTx/>
              <a:buSzTx/>
              <a:buFontTx/>
              <a:buNone/>
              <a:tabLst/>
              <a:defRPr kumimoji="0" sz="4000" b="1" u="none" strike="noStrike" cap="none" spc="0" normalizeH="0" baseline="0">
                <a:ln>
                  <a:noFill/>
                </a:ln>
                <a:solidFill>
                  <a:srgbClr val="FFFFFF"/>
                </a:solidFill>
                <a:effectLst>
                  <a:glow rad="228600">
                    <a:srgbClr val="000000">
                      <a:alpha val="72111"/>
                    </a:srgbClr>
                  </a:glow>
                </a:effectLst>
                <a:uLnTx/>
                <a:uFillTx/>
                <a:latin typeface="Arial" pitchFamily="34" charset="0"/>
                <a:ea typeface="+mn-ea"/>
                <a:cs typeface="Arial" pitchFamily="34" charset="0"/>
              </a:defRPr>
            </a:lvl1pPr>
          </a:lstStyle>
          <a:p>
            <a:r>
              <a:rPr lang="ar-JO" dirty="0">
                <a:sym typeface="Arial" pitchFamily="34" charset="0"/>
              </a:rPr>
              <a:t>تجاهل يهوذا للعهد الموسوي( ١: ٤) </a:t>
            </a:r>
          </a:p>
          <a:p>
            <a:r>
              <a:rPr lang="ar-JO" dirty="0">
                <a:sym typeface="Arial" pitchFamily="34" charset="0"/>
              </a:rPr>
              <a:t>سيُدان (١: ٥-١١ ، تث ٢٨) لكن البار يحيا بالإيمان ( ٢ :٤)</a:t>
            </a:r>
          </a:p>
          <a:p>
            <a:r>
              <a:rPr lang="ar-JO" dirty="0">
                <a:sym typeface="Arial" pitchFamily="34" charset="0"/>
              </a:rPr>
              <a:t>سيملأ الأرض بمعرفة مجد الله </a:t>
            </a:r>
            <a:br>
              <a:rPr lang="en-US" dirty="0">
                <a:sym typeface="Arial" pitchFamily="34" charset="0"/>
              </a:rPr>
            </a:br>
            <a:r>
              <a:rPr lang="ar-JO" dirty="0">
                <a:sym typeface="Arial" pitchFamily="34" charset="0"/>
              </a:rPr>
              <a:t> ( ٢ : ١٤ ، أش ١١: ٩)</a:t>
            </a:r>
          </a:p>
          <a:p>
            <a:r>
              <a:rPr lang="ar-JO" dirty="0">
                <a:sym typeface="Arial" pitchFamily="34" charset="0"/>
              </a:rPr>
              <a:t>  في العهد الجديد.</a:t>
            </a:r>
          </a:p>
        </p:txBody>
      </p:sp>
      <p:sp>
        <p:nvSpPr>
          <p:cNvPr id="41988" name="Text Box 4" descr="Text Box 3"/>
          <p:cNvSpPr txBox="1">
            <a:spLocks/>
          </p:cNvSpPr>
          <p:nvPr/>
        </p:nvSpPr>
        <p:spPr bwMode="auto">
          <a:xfrm>
            <a:off x="8012113" y="44450"/>
            <a:ext cx="981075" cy="461665"/>
          </a:xfrm>
          <a:prstGeom prst="rect">
            <a:avLst/>
          </a:prstGeom>
          <a:noFill/>
          <a:ln w="12700" cap="flat" cmpd="sng">
            <a:noFill/>
            <a:prstDash val="solid"/>
            <a:miter lim="400000"/>
            <a:headEnd type="none" w="med" len="med"/>
            <a:tailEnd type="none" w="med" len="med"/>
          </a:ln>
          <a:effectLst/>
        </p:spPr>
        <p:txBody>
          <a:bodyPr lIns="45720" rIns="45720">
            <a:spAutoFit/>
          </a:bodyPr>
          <a:lstStyle/>
          <a:p>
            <a:pPr marL="0" marR="0" lvl="0" indent="0" algn="r" defTabSz="914400" rtl="0" eaLnBrk="1"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٣٤٧ د</a:t>
            </a:r>
          </a:p>
        </p:txBody>
      </p:sp>
      <p:sp>
        <p:nvSpPr>
          <p:cNvPr id="41989" name="Text Box 5" descr="Rectangle 2"/>
          <p:cNvSpPr txBox="1">
            <a:spLocks/>
          </p:cNvSpPr>
          <p:nvPr/>
        </p:nvSpPr>
        <p:spPr bwMode="auto">
          <a:xfrm>
            <a:off x="44450" y="5959108"/>
            <a:ext cx="8699500" cy="830997"/>
          </a:xfrm>
          <a:prstGeom prst="rect">
            <a:avLst/>
          </a:prstGeom>
          <a:noFill/>
          <a:ln w="12700" cap="flat" cmpd="sng">
            <a:noFill/>
            <a:prstDash val="solid"/>
            <a:miter lim="400000"/>
            <a:headEnd type="none" w="med" len="med"/>
            <a:tailEnd type="none" w="med" len="med"/>
          </a:ln>
          <a:effectLst>
            <a:outerShdw dist="35921" dir="2700000" algn="ctr" rotWithShape="0">
              <a:srgbClr val="1F497D">
                <a:alpha val="74997"/>
              </a:srgbClr>
            </a:outerShdw>
          </a:effectLst>
        </p:spPr>
        <p:txBody>
          <a:bodyPr lIns="45720" rIns="45720" anchor="ctr">
            <a:spAutoFit/>
          </a:bodyPr>
          <a:lstStyle/>
          <a:p>
            <a:pPr marL="0" marR="0" lvl="0" indent="0" algn="r" defTabSz="457200" rtl="0" eaLnBrk="1"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حبقوق</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9"/>
                                        </p:tgtEl>
                                        <p:attrNameLst>
                                          <p:attrName>style.visibility</p:attrName>
                                        </p:attrNameLst>
                                      </p:cBhvr>
                                      <p:to>
                                        <p:strVal val="visible"/>
                                      </p:to>
                                    </p:set>
                                    <p:anim calcmode="lin" valueType="num">
                                      <p:cBhvr additive="base">
                                        <p:cTn id="7" dur="500" fill="hold"/>
                                        <p:tgtEl>
                                          <p:spTgt spid="41989"/>
                                        </p:tgtEl>
                                        <p:attrNameLst>
                                          <p:attrName>ppt_x</p:attrName>
                                        </p:attrNameLst>
                                      </p:cBhvr>
                                      <p:tavLst>
                                        <p:tav tm="0">
                                          <p:val>
                                            <p:strVal val="#ppt_x"/>
                                          </p:val>
                                        </p:tav>
                                        <p:tav tm="100000">
                                          <p:val>
                                            <p:strVal val="#ppt_x"/>
                                          </p:val>
                                        </p:tav>
                                      </p:tavLst>
                                    </p:anim>
                                    <p:anim calcmode="lin" valueType="num">
                                      <p:cBhvr additive="base">
                                        <p:cTn id="8" dur="500" fill="hold"/>
                                        <p:tgtEl>
                                          <p:spTgt spid="419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61"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50562"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50563"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50564"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07558" name="Text Box 6"/>
          <p:cNvSpPr txBox="1">
            <a:spLocks noChangeArrowheads="1"/>
          </p:cNvSpPr>
          <p:nvPr/>
        </p:nvSpPr>
        <p:spPr bwMode="auto">
          <a:xfrm>
            <a:off x="8286505" y="76200"/>
            <a:ext cx="838691" cy="830997"/>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و342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1"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0" name="Rectangle 8"/>
          <p:cNvSpPr>
            <a:spLocks noChangeArrowheads="1"/>
          </p:cNvSpPr>
          <p:nvPr/>
        </p:nvSpPr>
        <p:spPr bwMode="auto">
          <a:xfrm>
            <a:off x="1905000" y="5516563"/>
            <a:ext cx="2057400" cy="4270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حبقوق</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1" name="Rectangle 9"/>
          <p:cNvSpPr>
            <a:spLocks noChangeArrowheads="1"/>
          </p:cNvSpPr>
          <p:nvPr/>
        </p:nvSpPr>
        <p:spPr bwMode="auto">
          <a:xfrm>
            <a:off x="4419600" y="5084763"/>
            <a:ext cx="990600" cy="3254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يوئيل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569" name="WordArt 10" descr="Narrow vertical"/>
          <p:cNvSpPr>
            <a:spLocks noChangeArrowheads="1" noChangeShapeType="1" noTextEdit="1"/>
          </p:cNvSpPr>
          <p:nvPr/>
        </p:nvSpPr>
        <p:spPr bwMode="auto">
          <a:xfrm>
            <a:off x="1905000" y="282575"/>
            <a:ext cx="5410200" cy="914400"/>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panose="020B0604020202020204" pitchFamily="34" charset="0"/>
                <a:ea typeface="Arial"/>
                <a:cs typeface="Arial" panose="020B0604020202020204" pitchFamily="34" charset="0"/>
              </a:rPr>
              <a:t>سقوط أورشليم</a:t>
            </a:r>
            <a:endParaRPr kumimoji="0" lang="en-US" sz="3200" b="1"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panose="020B0604020202020204" pitchFamily="34" charset="0"/>
              <a:ea typeface="Arial"/>
              <a:cs typeface="Arial" panose="020B0604020202020204" pitchFamily="34" charset="0"/>
            </a:endParaRPr>
          </a:p>
        </p:txBody>
      </p:sp>
      <p:sp>
        <p:nvSpPr>
          <p:cNvPr id="407563" name="Rectangle 11"/>
          <p:cNvSpPr>
            <a:spLocks noChangeArrowheads="1"/>
          </p:cNvSpPr>
          <p:nvPr/>
        </p:nvSpPr>
        <p:spPr bwMode="auto">
          <a:xfrm>
            <a:off x="2438400" y="1484784"/>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مراثي إرميا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572"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50573"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07567" name="Rectangle 15"/>
          <p:cNvSpPr>
            <a:spLocks noChangeArrowheads="1"/>
          </p:cNvSpPr>
          <p:nvPr/>
        </p:nvSpPr>
        <p:spPr bwMode="auto">
          <a:xfrm>
            <a:off x="4876800" y="29718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حزقيال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8" name="Rectangle 16"/>
          <p:cNvSpPr>
            <a:spLocks noChangeArrowheads="1"/>
          </p:cNvSpPr>
          <p:nvPr/>
        </p:nvSpPr>
        <p:spPr bwMode="auto">
          <a:xfrm>
            <a:off x="4724400" y="2276872"/>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71" name="Rectangle 19"/>
          <p:cNvSpPr>
            <a:spLocks noChangeArrowheads="1"/>
          </p:cNvSpPr>
          <p:nvPr/>
        </p:nvSpPr>
        <p:spPr bwMode="auto">
          <a:xfrm>
            <a:off x="152400" y="1676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579"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ar-JO" sz="3200" b="1" dirty="0">
                <a:latin typeface="Arial" panose="020B0604020202020204" pitchFamily="34" charset="0"/>
                <a:cs typeface="Arial" panose="020B0604020202020204" pitchFamily="34" charset="0"/>
              </a:rPr>
              <a:t>سقوط</a:t>
            </a:r>
            <a:br>
              <a:rPr kumimoji="1" lang="ar-JO" sz="3200" b="1" dirty="0">
                <a:latin typeface="Arial" panose="020B0604020202020204" pitchFamily="34" charset="0"/>
                <a:cs typeface="Arial" panose="020B0604020202020204" pitchFamily="34" charset="0"/>
              </a:rPr>
            </a:br>
            <a:r>
              <a:rPr kumimoji="1" lang="ar-JO" sz="3200" b="1" dirty="0">
                <a:latin typeface="Arial" panose="020B0604020202020204" pitchFamily="34" charset="0"/>
                <a:cs typeface="Arial" panose="020B0604020202020204" pitchFamily="34" charset="0"/>
              </a:rPr>
              <a:t>أورشليم</a:t>
            </a:r>
            <a:endParaRPr kumimoji="1" lang="en-US" sz="3200" b="1" dirty="0">
              <a:latin typeface="Arial" panose="020B0604020202020204" pitchFamily="34" charset="0"/>
              <a:cs typeface="Arial" panose="020B0604020202020204" pitchFamily="34" charset="0"/>
            </a:endParaRP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تواريخ رئيسيَّة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7563"/>
                                        </p:tgtEl>
                                        <p:attrNameLst>
                                          <p:attrName>style.visibility</p:attrName>
                                        </p:attrNameLst>
                                      </p:cBhvr>
                                      <p:to>
                                        <p:strVal val="visible"/>
                                      </p:to>
                                    </p:set>
                                    <p:anim calcmode="lin" valueType="num">
                                      <p:cBhvr additive="base">
                                        <p:cTn id="13" dur="500" fill="hold"/>
                                        <p:tgtEl>
                                          <p:spTgt spid="407563"/>
                                        </p:tgtEl>
                                        <p:attrNameLst>
                                          <p:attrName>ppt_x</p:attrName>
                                        </p:attrNameLst>
                                      </p:cBhvr>
                                      <p:tavLst>
                                        <p:tav tm="0">
                                          <p:val>
                                            <p:strVal val="0-#ppt_w/2"/>
                                          </p:val>
                                        </p:tav>
                                        <p:tav tm="100000">
                                          <p:val>
                                            <p:strVal val="#ppt_x"/>
                                          </p:val>
                                        </p:tav>
                                      </p:tavLst>
                                    </p:anim>
                                    <p:anim calcmode="lin" valueType="num">
                                      <p:cBhvr additive="base">
                                        <p:cTn id="14" dur="500" fill="hold"/>
                                        <p:tgtEl>
                                          <p:spTgt spid="40756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07571"/>
                                        </p:tgtEl>
                                        <p:attrNameLst>
                                          <p:attrName>style.visibility</p:attrName>
                                        </p:attrNameLst>
                                      </p:cBhvr>
                                      <p:to>
                                        <p:strVal val="visible"/>
                                      </p:to>
                                    </p:set>
                                    <p:anim calcmode="lin" valueType="num">
                                      <p:cBhvr additive="base">
                                        <p:cTn id="17" dur="500" fill="hold"/>
                                        <p:tgtEl>
                                          <p:spTgt spid="407571"/>
                                        </p:tgtEl>
                                        <p:attrNameLst>
                                          <p:attrName>ppt_x</p:attrName>
                                        </p:attrNameLst>
                                      </p:cBhvr>
                                      <p:tavLst>
                                        <p:tav tm="0">
                                          <p:val>
                                            <p:strVal val="0-#ppt_w/2"/>
                                          </p:val>
                                        </p:tav>
                                        <p:tav tm="100000">
                                          <p:val>
                                            <p:strVal val="#ppt_x"/>
                                          </p:val>
                                        </p:tav>
                                      </p:tavLst>
                                    </p:anim>
                                    <p:anim calcmode="lin" valueType="num">
                                      <p:cBhvr additive="base">
                                        <p:cTn id="18"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7560"/>
                                        </p:tgtEl>
                                        <p:attrNameLst>
                                          <p:attrName>style.visibility</p:attrName>
                                        </p:attrNameLst>
                                      </p:cBhvr>
                                      <p:to>
                                        <p:strVal val="visible"/>
                                      </p:to>
                                    </p:set>
                                    <p:anim calcmode="lin" valueType="num">
                                      <p:cBhvr additive="base">
                                        <p:cTn id="23" dur="500" fill="hold"/>
                                        <p:tgtEl>
                                          <p:spTgt spid="407560"/>
                                        </p:tgtEl>
                                        <p:attrNameLst>
                                          <p:attrName>ppt_x</p:attrName>
                                        </p:attrNameLst>
                                      </p:cBhvr>
                                      <p:tavLst>
                                        <p:tav tm="0">
                                          <p:val>
                                            <p:strVal val="0-#ppt_w/2"/>
                                          </p:val>
                                        </p:tav>
                                        <p:tav tm="100000">
                                          <p:val>
                                            <p:strVal val="#ppt_x"/>
                                          </p:val>
                                        </p:tav>
                                      </p:tavLst>
                                    </p:anim>
                                    <p:anim calcmode="lin" valueType="num">
                                      <p:cBhvr additive="base">
                                        <p:cTn id="24"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07568"/>
                                        </p:tgtEl>
                                        <p:attrNameLst>
                                          <p:attrName>style.visibility</p:attrName>
                                        </p:attrNameLst>
                                      </p:cBhvr>
                                      <p:to>
                                        <p:strVal val="visible"/>
                                      </p:to>
                                    </p:set>
                                    <p:anim calcmode="lin" valueType="num">
                                      <p:cBhvr additive="base">
                                        <p:cTn id="29" dur="500" fill="hold"/>
                                        <p:tgtEl>
                                          <p:spTgt spid="407568"/>
                                        </p:tgtEl>
                                        <p:attrNameLst>
                                          <p:attrName>ppt_x</p:attrName>
                                        </p:attrNameLst>
                                      </p:cBhvr>
                                      <p:tavLst>
                                        <p:tav tm="0">
                                          <p:val>
                                            <p:strVal val="0-#ppt_w/2"/>
                                          </p:val>
                                        </p:tav>
                                        <p:tav tm="100000">
                                          <p:val>
                                            <p:strVal val="#ppt_x"/>
                                          </p:val>
                                        </p:tav>
                                      </p:tavLst>
                                    </p:anim>
                                    <p:anim calcmode="lin" valueType="num">
                                      <p:cBhvr additive="base">
                                        <p:cTn id="30" dur="500" fill="hold"/>
                                        <p:tgtEl>
                                          <p:spTgt spid="407568"/>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07570"/>
                                        </p:tgtEl>
                                        <p:attrNameLst>
                                          <p:attrName>style.visibility</p:attrName>
                                        </p:attrNameLst>
                                      </p:cBhvr>
                                      <p:to>
                                        <p:strVal val="visible"/>
                                      </p:to>
                                    </p:set>
                                    <p:anim calcmode="lin" valueType="num">
                                      <p:cBhvr additive="base">
                                        <p:cTn id="33" dur="500" fill="hold"/>
                                        <p:tgtEl>
                                          <p:spTgt spid="407570"/>
                                        </p:tgtEl>
                                        <p:attrNameLst>
                                          <p:attrName>ppt_x</p:attrName>
                                        </p:attrNameLst>
                                      </p:cBhvr>
                                      <p:tavLst>
                                        <p:tav tm="0">
                                          <p:val>
                                            <p:strVal val="0-#ppt_w/2"/>
                                          </p:val>
                                        </p:tav>
                                        <p:tav tm="100000">
                                          <p:val>
                                            <p:strVal val="#ppt_x"/>
                                          </p:val>
                                        </p:tav>
                                      </p:tavLst>
                                    </p:anim>
                                    <p:anim calcmode="lin" valueType="num">
                                      <p:cBhvr additive="base">
                                        <p:cTn id="34"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07567"/>
                                        </p:tgtEl>
                                        <p:attrNameLst>
                                          <p:attrName>style.visibility</p:attrName>
                                        </p:attrNameLst>
                                      </p:cBhvr>
                                      <p:to>
                                        <p:strVal val="visible"/>
                                      </p:to>
                                    </p:set>
                                    <p:anim calcmode="lin" valueType="num">
                                      <p:cBhvr additive="base">
                                        <p:cTn id="39" dur="500" fill="hold"/>
                                        <p:tgtEl>
                                          <p:spTgt spid="407567"/>
                                        </p:tgtEl>
                                        <p:attrNameLst>
                                          <p:attrName>ppt_x</p:attrName>
                                        </p:attrNameLst>
                                      </p:cBhvr>
                                      <p:tavLst>
                                        <p:tav tm="0">
                                          <p:val>
                                            <p:strVal val="0-#ppt_w/2"/>
                                          </p:val>
                                        </p:tav>
                                        <p:tav tm="100000">
                                          <p:val>
                                            <p:strVal val="#ppt_x"/>
                                          </p:val>
                                        </p:tav>
                                      </p:tavLst>
                                    </p:anim>
                                    <p:anim calcmode="lin" valueType="num">
                                      <p:cBhvr additive="base">
                                        <p:cTn id="40" dur="500" fill="hold"/>
                                        <p:tgtEl>
                                          <p:spTgt spid="40756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07569"/>
                                        </p:tgtEl>
                                        <p:attrNameLst>
                                          <p:attrName>style.visibility</p:attrName>
                                        </p:attrNameLst>
                                      </p:cBhvr>
                                      <p:to>
                                        <p:strVal val="visible"/>
                                      </p:to>
                                    </p:set>
                                    <p:anim calcmode="lin" valueType="num">
                                      <p:cBhvr additive="base">
                                        <p:cTn id="43" dur="500" fill="hold"/>
                                        <p:tgtEl>
                                          <p:spTgt spid="407569"/>
                                        </p:tgtEl>
                                        <p:attrNameLst>
                                          <p:attrName>ppt_x</p:attrName>
                                        </p:attrNameLst>
                                      </p:cBhvr>
                                      <p:tavLst>
                                        <p:tav tm="0">
                                          <p:val>
                                            <p:strVal val="0-#ppt_w/2"/>
                                          </p:val>
                                        </p:tav>
                                        <p:tav tm="100000">
                                          <p:val>
                                            <p:strVal val="#ppt_x"/>
                                          </p:val>
                                        </p:tav>
                                      </p:tavLst>
                                    </p:anim>
                                    <p:anim calcmode="lin" valueType="num">
                                      <p:cBhvr additive="base">
                                        <p:cTn id="44"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1"/>
                                        </p:tgtEl>
                                        <p:attrNameLst>
                                          <p:attrName>style.visibility</p:attrName>
                                        </p:attrNameLst>
                                      </p:cBhvr>
                                      <p:to>
                                        <p:strVal val="visible"/>
                                      </p:to>
                                    </p:set>
                                    <p:anim calcmode="lin" valueType="num">
                                      <p:cBhvr additive="base">
                                        <p:cTn id="49" dur="500" fill="hold"/>
                                        <p:tgtEl>
                                          <p:spTgt spid="407561"/>
                                        </p:tgtEl>
                                        <p:attrNameLst>
                                          <p:attrName>ppt_x</p:attrName>
                                        </p:attrNameLst>
                                      </p:cBhvr>
                                      <p:tavLst>
                                        <p:tav tm="0">
                                          <p:val>
                                            <p:strVal val="0-#ppt_w/2"/>
                                          </p:val>
                                        </p:tav>
                                        <p:tav tm="100000">
                                          <p:val>
                                            <p:strVal val="#ppt_x"/>
                                          </p:val>
                                        </p:tav>
                                      </p:tavLst>
                                    </p:anim>
                                    <p:anim calcmode="lin" valueType="num">
                                      <p:cBhvr additive="base">
                                        <p:cTn id="5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4"/>
                                        </p:tgtEl>
                                        <p:attrNameLst>
                                          <p:attrName>style.visibility</p:attrName>
                                        </p:attrNameLst>
                                      </p:cBhvr>
                                      <p:to>
                                        <p:strVal val="visible"/>
                                      </p:to>
                                    </p:set>
                                    <p:anim calcmode="lin" valueType="num">
                                      <p:cBhvr additive="base">
                                        <p:cTn id="55" dur="500" fill="hold"/>
                                        <p:tgtEl>
                                          <p:spTgt spid="407564"/>
                                        </p:tgtEl>
                                        <p:attrNameLst>
                                          <p:attrName>ppt_x</p:attrName>
                                        </p:attrNameLst>
                                      </p:cBhvr>
                                      <p:tavLst>
                                        <p:tav tm="0">
                                          <p:val>
                                            <p:strVal val="0-#ppt_w/2"/>
                                          </p:val>
                                        </p:tav>
                                        <p:tav tm="100000">
                                          <p:val>
                                            <p:strVal val="#ppt_x"/>
                                          </p:val>
                                        </p:tav>
                                      </p:tavLst>
                                    </p:anim>
                                    <p:anim calcmode="lin" valueType="num">
                                      <p:cBhvr additive="base">
                                        <p:cTn id="5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07573"/>
                                        </p:tgtEl>
                                        <p:attrNameLst>
                                          <p:attrName>style.visibility</p:attrName>
                                        </p:attrNameLst>
                                      </p:cBhvr>
                                      <p:to>
                                        <p:strVal val="visible"/>
                                      </p:to>
                                    </p:set>
                                    <p:anim calcmode="lin" valueType="num">
                                      <p:cBhvr additive="base">
                                        <p:cTn id="61" dur="500" fill="hold"/>
                                        <p:tgtEl>
                                          <p:spTgt spid="407573"/>
                                        </p:tgtEl>
                                        <p:attrNameLst>
                                          <p:attrName>ppt_x</p:attrName>
                                        </p:attrNameLst>
                                      </p:cBhvr>
                                      <p:tavLst>
                                        <p:tav tm="0">
                                          <p:val>
                                            <p:strVal val="0-#ppt_w/2"/>
                                          </p:val>
                                        </p:tav>
                                        <p:tav tm="100000">
                                          <p:val>
                                            <p:strVal val="#ppt_x"/>
                                          </p:val>
                                        </p:tav>
                                      </p:tavLst>
                                    </p:anim>
                                    <p:anim calcmode="lin" valueType="num">
                                      <p:cBhvr additive="base">
                                        <p:cTn id="6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09"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9706" name="Text Box 10"/>
          <p:cNvSpPr txBox="1">
            <a:spLocks noChangeArrowheads="1"/>
          </p:cNvSpPr>
          <p:nvPr/>
        </p:nvSpPr>
        <p:spPr bwMode="auto">
          <a:xfrm>
            <a:off x="8382000" y="76200"/>
            <a:ext cx="704039" cy="830997"/>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2613"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52614"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حزقيال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ar-JO" sz="3600" b="1" dirty="0">
                <a:latin typeface="Arial" panose="020B0604020202020204" pitchFamily="34" charset="0"/>
                <a:ea typeface="ＭＳ Ｐゴシック" charset="0"/>
                <a:cs typeface="Arial" panose="020B0604020202020204" pitchFamily="34" charset="0"/>
              </a:rPr>
              <a:t>أبناء يوشيا والأنبياء</a:t>
            </a:r>
            <a:endParaRPr kumimoji="1" lang="en-US" sz="2800" b="1" dirty="0">
              <a:latin typeface="Arial" panose="020B0604020202020204" pitchFamily="34" charset="0"/>
              <a:ea typeface="ＭＳ Ｐゴシック" charset="0"/>
              <a:cs typeface="Arial" panose="020B0604020202020204" pitchFamily="34"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9741" name="Rectangle 45"/>
          <p:cNvSpPr>
            <a:spLocks noChangeArrowheads="1"/>
          </p:cNvSpPr>
          <p:nvPr/>
        </p:nvSpPr>
        <p:spPr bwMode="auto">
          <a:xfrm>
            <a:off x="990600" y="6172200"/>
            <a:ext cx="6173688"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الملوك التابعين وعديمي السلطة الذين حكموا </a:t>
            </a:r>
            <a:r>
              <a:rPr lang="ar-JO" sz="2400" b="1" dirty="0">
                <a:solidFill>
                  <a:srgbClr val="FFFFFF"/>
                </a:solidFill>
                <a:latin typeface="Arial" panose="020B0604020202020204" pitchFamily="34" charset="0"/>
                <a:cs typeface="Arial" panose="020B0604020202020204" pitchFamily="34" charset="0"/>
              </a:rPr>
              <a:t>فترات</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قصيرة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سقطَتِ المدينة</a:t>
            </a:r>
            <a:endPar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صدقيَّا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يهوياكين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يهوياقيم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يوشيَّا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شهور)</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شهور)</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 سنة)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 سنة)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60" name="Rectangle 64"/>
          <p:cNvSpPr>
            <a:spLocks noChangeArrowheads="1"/>
          </p:cNvSpPr>
          <p:nvPr/>
        </p:nvSpPr>
        <p:spPr bwMode="auto">
          <a:xfrm>
            <a:off x="-152400"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يهوآحاز</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6904" y="44624"/>
            <a:ext cx="8991600" cy="544488"/>
          </a:xfrm>
          <a:ln>
            <a:solidFill>
              <a:schemeClr val="tx1"/>
            </a:solidFill>
          </a:ln>
        </p:spPr>
        <p:txBody>
          <a:bodyPr/>
          <a:lstStyle/>
          <a:p>
            <a:pPr>
              <a:defRPr/>
            </a:pPr>
            <a:r>
              <a:rPr lang="ar-JO" dirty="0">
                <a:ea typeface="ＭＳ Ｐゴシック" charset="0"/>
              </a:rPr>
              <a:t>حبقوق 1: 13</a:t>
            </a:r>
            <a:endParaRPr lang="en-US" dirty="0">
              <a:ea typeface="ＭＳ Ｐゴシック" charset="0"/>
            </a:endParaRPr>
          </a:p>
        </p:txBody>
      </p:sp>
      <p:pic>
        <p:nvPicPr>
          <p:cNvPr id="3" name="Picture 2"/>
          <p:cNvPicPr>
            <a:picLocks noChangeAspect="1"/>
          </p:cNvPicPr>
          <p:nvPr/>
        </p:nvPicPr>
        <p:blipFill>
          <a:blip r:embed="rId2"/>
          <a:stretch>
            <a:fillRect/>
          </a:stretch>
        </p:blipFill>
        <p:spPr>
          <a:xfrm>
            <a:off x="0" y="2444817"/>
            <a:ext cx="9169165" cy="4584583"/>
          </a:xfrm>
          <a:prstGeom prst="rect">
            <a:avLst/>
          </a:prstGeom>
        </p:spPr>
      </p:pic>
      <p:sp>
        <p:nvSpPr>
          <p:cNvPr id="6" name="Title 1"/>
          <p:cNvSpPr txBox="1">
            <a:spLocks/>
          </p:cNvSpPr>
          <p:nvPr/>
        </p:nvSpPr>
        <p:spPr bwMode="auto">
          <a:xfrm>
            <a:off x="0" y="836712"/>
            <a:ext cx="9144000" cy="128208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عيناك أطهر من أن تنظرا الشر ولا تستطيع النظر إلى الجور، فلم تنظر إلى الناهبين وتصمت حين يبلع الشرير من هو أبر منه</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887799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17563"/>
            <a:ext cx="9144000" cy="607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44450"/>
            <a:ext cx="7772400" cy="792262"/>
          </a:xfrm>
        </p:spPr>
        <p:txBody>
          <a:bodyPr/>
          <a:lstStyle/>
          <a:p>
            <a:pPr>
              <a:defRPr/>
            </a:pPr>
            <a:r>
              <a:rPr lang="ar-JO" sz="48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خليج مارينا</a:t>
            </a:r>
            <a:endParaRPr lang="en-US" sz="48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941071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06488"/>
            <a:ext cx="9144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995936" y="-27384"/>
            <a:ext cx="5148064" cy="1095275"/>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كيف يفعل الله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نفس الشيء اليوم؟</a:t>
            </a:r>
            <a:endParaRPr lang="en-US" sz="3600" dirty="0">
              <a:effectLst>
                <a:glow rad="127000">
                  <a:schemeClr val="tx1"/>
                </a:glow>
              </a:effectLst>
              <a:ea typeface="ＭＳ Ｐゴシック" charset="0"/>
            </a:endParaRPr>
          </a:p>
        </p:txBody>
      </p:sp>
      <p:sp>
        <p:nvSpPr>
          <p:cNvPr id="4" name="Oval Callout 3"/>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Rectangle 2"/>
          <p:cNvSpPr txBox="1">
            <a:spLocks noChangeArrowheads="1"/>
          </p:cNvSpPr>
          <p:nvPr/>
        </p:nvSpPr>
        <p:spPr bwMode="auto">
          <a:xfrm>
            <a:off x="434609" y="80392"/>
            <a:ext cx="3849359"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سأجعل داعش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تدمر المدينة؟</a:t>
            </a:r>
            <a:endParaRPr kumimoji="0" lang="en-US" altLang="zh-CN" sz="40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Oval Callout 5"/>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6"/>
          <p:cNvSpPr>
            <a:spLocks noChangeArrowheads="1"/>
          </p:cNvSpPr>
          <p:nvPr/>
        </p:nvSpPr>
        <p:spPr bwMode="auto">
          <a:xfrm>
            <a:off x="4174451" y="3645024"/>
            <a:ext cx="4141965"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يا الله</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عاقب الظلم</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سنغافورة</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2556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up)">
                                      <p:cBhvr>
                                        <p:cTn id="11" dur="500"/>
                                        <p:tgtEl>
                                          <p:spTgt spid="7">
                                            <p:txEl>
                                              <p:pRg st="0" end="0"/>
                                            </p:txEl>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wipe(up)">
                                      <p:cBhvr>
                                        <p:cTn id="14" dur="500"/>
                                        <p:tgtEl>
                                          <p:spTgt spid="7">
                                            <p:txEl>
                                              <p:pRg st="1" end="1"/>
                                            </p:txEl>
                                          </p:spTgt>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up)">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par>
                          <p:cTn id="23" fill="hold">
                            <p:stCondLst>
                              <p:cond delay="500"/>
                            </p:stCondLst>
                            <p:childTnLst>
                              <p:par>
                                <p:cTn id="24" presetID="55"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71800" y="29469"/>
            <a:ext cx="6372200" cy="5847803"/>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وتجعل الناس كسمك البحر</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كدبابات لا سلطان لها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تطلع الكل بشصها
وتصطادهم بشبكتها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
وتجمعهم في مصيدتها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فلذلك تفرح وتبتهج</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 14-15)</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81376236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WordArt 4"/>
          <p:cNvSpPr>
            <a:spLocks noChangeArrowheads="1" noChangeShapeType="1" noTextEdit="1"/>
          </p:cNvSpPr>
          <p:nvPr/>
        </p:nvSpPr>
        <p:spPr bwMode="auto">
          <a:xfrm>
            <a:off x="5410200" y="304800"/>
            <a:ext cx="3529013"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uLnTx/>
                <a:uFillTx/>
                <a:latin typeface="Impact"/>
                <a:ea typeface="Impact"/>
                <a:cs typeface="Impact"/>
              </a:rPr>
              <a:t>بابل ونحن</a:t>
            </a:r>
            <a:endParaRPr kumimoji="0" lang="en-US" sz="3600" b="0" i="0" u="none" strike="noStrike" kern="10" cap="none" spc="0" normalizeH="0" baseline="0" noProof="0" dirty="0">
              <a:ln>
                <a:noFill/>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uLnTx/>
              <a:uFillTx/>
              <a:latin typeface="Impact"/>
              <a:ea typeface="Impact"/>
              <a:cs typeface="Impact"/>
            </a:endParaRPr>
          </a:p>
        </p:txBody>
      </p:sp>
      <p:sp>
        <p:nvSpPr>
          <p:cNvPr id="86030" name="Rectangle 14"/>
          <p:cNvSpPr>
            <a:spLocks noGrp="1" noChangeArrowheads="1"/>
          </p:cNvSpPr>
          <p:nvPr>
            <p:ph type="title" idx="4294967295"/>
          </p:nvPr>
        </p:nvSpPr>
        <p:spPr>
          <a:xfrm>
            <a:off x="107950" y="115888"/>
            <a:ext cx="5184775" cy="444500"/>
          </a:xfrm>
        </p:spPr>
        <p:txBody>
          <a:bodyPr/>
          <a:lstStyle/>
          <a:p>
            <a:pPr>
              <a:spcBef>
                <a:spcPct val="50000"/>
              </a:spcBef>
              <a:defRPr/>
            </a:pPr>
            <a:r>
              <a:rPr lang="ar-JO" altLang="ja-JP" sz="2800" b="1" u="sng"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آلهة صناعة الأيدي غير نافعة</a:t>
            </a:r>
            <a:endParaRPr lang="en-US" altLang="en-US" sz="2800" b="1" u="sng" dirty="0">
              <a:solidFill>
                <a:srgbClr val="000000"/>
              </a:solidFill>
              <a:effectLst>
                <a:outerShdw blurRad="38100" dist="38100" dir="2700000" algn="tl">
                  <a:srgbClr val="C0C0C0"/>
                </a:outerShdw>
              </a:effectLst>
              <a:latin typeface="Arial" panose="020B0604020202020204" pitchFamily="34" charset="0"/>
              <a:ea typeface="宋体" pitchFamily="2" charset="-122"/>
              <a:cs typeface="Arial" panose="020B0604020202020204" pitchFamily="34" charset="0"/>
            </a:endParaRPr>
          </a:p>
        </p:txBody>
      </p:sp>
      <p:sp>
        <p:nvSpPr>
          <p:cNvPr id="187395" name="Rectangle 18"/>
          <p:cNvSpPr>
            <a:spLocks noChangeArrowheads="1"/>
          </p:cNvSpPr>
          <p:nvPr/>
        </p:nvSpPr>
        <p:spPr bwMode="auto">
          <a:xfrm>
            <a:off x="2555875" y="5689600"/>
            <a:ext cx="1150938" cy="792163"/>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0" name="Group 9"/>
          <p:cNvGrpSpPr>
            <a:grpSpLocks/>
          </p:cNvGrpSpPr>
          <p:nvPr/>
        </p:nvGrpSpPr>
        <p:grpSpPr bwMode="auto">
          <a:xfrm>
            <a:off x="1258888" y="1225550"/>
            <a:ext cx="7620000" cy="3265488"/>
            <a:chOff x="-2988840" y="2564904"/>
            <a:chExt cx="7620000" cy="3265488"/>
          </a:xfrm>
        </p:grpSpPr>
        <p:pic>
          <p:nvPicPr>
            <p:cNvPr id="187424" name="Picture 6" descr="bc4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88840" y="2564904"/>
              <a:ext cx="7620000" cy="326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425" name="Rectangle 12"/>
            <p:cNvSpPr>
              <a:spLocks noChangeArrowheads="1"/>
            </p:cNvSpPr>
            <p:nvPr/>
          </p:nvSpPr>
          <p:spPr bwMode="auto">
            <a:xfrm>
              <a:off x="-2353616" y="2780928"/>
              <a:ext cx="1440160" cy="57606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7426" name="Rectangle 13"/>
            <p:cNvSpPr>
              <a:spLocks noChangeArrowheads="1"/>
            </p:cNvSpPr>
            <p:nvPr/>
          </p:nvSpPr>
          <p:spPr bwMode="auto">
            <a:xfrm>
              <a:off x="-396552" y="2852936"/>
              <a:ext cx="1728192" cy="57606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Rectangle 14"/>
            <p:cNvSpPr txBox="1">
              <a:spLocks noChangeArrowheads="1"/>
            </p:cNvSpPr>
            <p:nvPr/>
          </p:nvSpPr>
          <p:spPr bwMode="auto">
            <a:xfrm>
              <a:off x="-2557040" y="2780804"/>
              <a:ext cx="1836737"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ماذا تفعلين يا صغيرتي؟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14"/>
            <p:cNvSpPr txBox="1">
              <a:spLocks noChangeArrowheads="1"/>
            </p:cNvSpPr>
            <p:nvPr/>
          </p:nvSpPr>
          <p:spPr bwMode="auto">
            <a:xfrm>
              <a:off x="-467890" y="2852242"/>
              <a:ext cx="1943100"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فقط أتمتع بخليقة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a:grpSpLocks/>
          </p:cNvGrpSpPr>
          <p:nvPr/>
        </p:nvGrpSpPr>
        <p:grpSpPr bwMode="auto">
          <a:xfrm>
            <a:off x="1500166" y="1370013"/>
            <a:ext cx="4691084" cy="4010025"/>
            <a:chOff x="1403648" y="332656"/>
            <a:chExt cx="4572000" cy="4010025"/>
          </a:xfrm>
        </p:grpSpPr>
        <p:pic>
          <p:nvPicPr>
            <p:cNvPr id="187419" name="Picture 7" descr="bc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648" y="332656"/>
              <a:ext cx="4572000" cy="401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420" name="Rectangle 14"/>
            <p:cNvSpPr>
              <a:spLocks noChangeArrowheads="1"/>
            </p:cNvSpPr>
            <p:nvPr/>
          </p:nvSpPr>
          <p:spPr bwMode="auto">
            <a:xfrm>
              <a:off x="1763688" y="620688"/>
              <a:ext cx="1512168" cy="1008112"/>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7421" name="Rectangle 15"/>
            <p:cNvSpPr>
              <a:spLocks noChangeArrowheads="1"/>
            </p:cNvSpPr>
            <p:nvPr/>
          </p:nvSpPr>
          <p:spPr bwMode="auto">
            <a:xfrm>
              <a:off x="4355976" y="1628800"/>
              <a:ext cx="1152128" cy="432048"/>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Rectangle 14"/>
            <p:cNvSpPr txBox="1">
              <a:spLocks noChangeArrowheads="1"/>
            </p:cNvSpPr>
            <p:nvPr/>
          </p:nvSpPr>
          <p:spPr bwMode="auto">
            <a:xfrm>
              <a:off x="1764011" y="619993"/>
              <a:ext cx="15113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هل رايت الله من قبل؟</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14"/>
            <p:cNvSpPr txBox="1">
              <a:spLocks noChangeArrowheads="1"/>
            </p:cNvSpPr>
            <p:nvPr/>
          </p:nvSpPr>
          <p:spPr bwMode="auto">
            <a:xfrm>
              <a:off x="4283373" y="1556618"/>
              <a:ext cx="1171575"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لا</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3" name="Group 22"/>
          <p:cNvGrpSpPr>
            <a:grpSpLocks/>
          </p:cNvGrpSpPr>
          <p:nvPr/>
        </p:nvGrpSpPr>
        <p:grpSpPr bwMode="auto">
          <a:xfrm>
            <a:off x="1714481" y="1657350"/>
            <a:ext cx="4926032" cy="4183063"/>
            <a:chOff x="2339752" y="2420888"/>
            <a:chExt cx="4876800" cy="4183063"/>
          </a:xfrm>
        </p:grpSpPr>
        <p:pic>
          <p:nvPicPr>
            <p:cNvPr id="187414" name="Picture 8" descr="bc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39752" y="2420888"/>
              <a:ext cx="4876800" cy="418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415" name="Rectangle 17"/>
            <p:cNvSpPr>
              <a:spLocks noChangeArrowheads="1"/>
            </p:cNvSpPr>
            <p:nvPr/>
          </p:nvSpPr>
          <p:spPr bwMode="auto">
            <a:xfrm>
              <a:off x="2699792" y="2924944"/>
              <a:ext cx="1944216" cy="129614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Rectangle 14"/>
            <p:cNvSpPr txBox="1">
              <a:spLocks noChangeArrowheads="1"/>
            </p:cNvSpPr>
            <p:nvPr/>
          </p:nvSpPr>
          <p:spPr bwMode="auto">
            <a:xfrm>
              <a:off x="2844577" y="3068588"/>
              <a:ext cx="17462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فكيف تعرفين أنه موجود؟</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7417" name="Oval 38"/>
            <p:cNvSpPr>
              <a:spLocks noChangeArrowheads="1"/>
            </p:cNvSpPr>
            <p:nvPr/>
          </p:nvSpPr>
          <p:spPr bwMode="auto">
            <a:xfrm>
              <a:off x="5220072" y="3284984"/>
              <a:ext cx="1440160" cy="1124744"/>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Rectangle 14"/>
            <p:cNvSpPr txBox="1">
              <a:spLocks noChangeArrowheads="1"/>
            </p:cNvSpPr>
            <p:nvPr/>
          </p:nvSpPr>
          <p:spPr bwMode="auto">
            <a:xfrm>
              <a:off x="5292502" y="3573413"/>
              <a:ext cx="1368425"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أنا أعرف</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
          <p:cNvGrpSpPr>
            <a:grpSpLocks/>
          </p:cNvGrpSpPr>
          <p:nvPr/>
        </p:nvGrpSpPr>
        <p:grpSpPr bwMode="auto">
          <a:xfrm>
            <a:off x="1785918" y="2017713"/>
            <a:ext cx="5054620" cy="4024312"/>
            <a:chOff x="6948264" y="1052736"/>
            <a:chExt cx="5005388" cy="4024313"/>
          </a:xfrm>
        </p:grpSpPr>
        <p:pic>
          <p:nvPicPr>
            <p:cNvPr id="187411" name="Picture 9" descr="bc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48264" y="1052736"/>
              <a:ext cx="5005388" cy="402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412" name="Rectangle 1"/>
            <p:cNvSpPr>
              <a:spLocks noChangeArrowheads="1"/>
            </p:cNvSpPr>
            <p:nvPr/>
          </p:nvSpPr>
          <p:spPr bwMode="auto">
            <a:xfrm>
              <a:off x="7452320" y="1412776"/>
              <a:ext cx="3168352" cy="432048"/>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Rectangle 14"/>
            <p:cNvSpPr txBox="1">
              <a:spLocks noChangeArrowheads="1"/>
            </p:cNvSpPr>
            <p:nvPr/>
          </p:nvSpPr>
          <p:spPr bwMode="auto">
            <a:xfrm>
              <a:off x="7524527" y="1413098"/>
              <a:ext cx="3240087"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هذا يسمى الإيمان</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7"/>
          <p:cNvGrpSpPr>
            <a:grpSpLocks/>
          </p:cNvGrpSpPr>
          <p:nvPr/>
        </p:nvGrpSpPr>
        <p:grpSpPr bwMode="auto">
          <a:xfrm>
            <a:off x="2000233" y="1728788"/>
            <a:ext cx="5160980" cy="4795837"/>
            <a:chOff x="-5858432" y="2622452"/>
            <a:chExt cx="5181600" cy="4795838"/>
          </a:xfrm>
        </p:grpSpPr>
        <p:pic>
          <p:nvPicPr>
            <p:cNvPr id="187405" name="Picture 10" descr="bc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58432" y="2622452"/>
              <a:ext cx="5181600" cy="4795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406" name="Rectangle 11"/>
            <p:cNvSpPr>
              <a:spLocks noChangeArrowheads="1"/>
            </p:cNvSpPr>
            <p:nvPr/>
          </p:nvSpPr>
          <p:spPr bwMode="auto">
            <a:xfrm>
              <a:off x="-5786424" y="2671491"/>
              <a:ext cx="3672408" cy="129614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7407" name="Rectangle 33"/>
            <p:cNvSpPr>
              <a:spLocks noChangeArrowheads="1"/>
            </p:cNvSpPr>
            <p:nvPr/>
          </p:nvSpPr>
          <p:spPr bwMode="auto">
            <a:xfrm>
              <a:off x="-3266144" y="2743499"/>
              <a:ext cx="2160240" cy="864096"/>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7408" name="Oval 6"/>
            <p:cNvSpPr>
              <a:spLocks noChangeArrowheads="1"/>
            </p:cNvSpPr>
            <p:nvPr/>
          </p:nvSpPr>
          <p:spPr bwMode="auto">
            <a:xfrm>
              <a:off x="-2258032" y="3923011"/>
              <a:ext cx="1440160" cy="1124744"/>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Rectangle 14"/>
            <p:cNvSpPr txBox="1">
              <a:spLocks noChangeArrowheads="1"/>
            </p:cNvSpPr>
            <p:nvPr/>
          </p:nvSpPr>
          <p:spPr bwMode="auto">
            <a:xfrm>
              <a:off x="-5713970" y="2887564"/>
              <a:ext cx="48958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يجب أن يتطلب الأمر إيمانًا لا يُصدق حتى تؤمن بإله لا تراه.</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Rectangle 14"/>
            <p:cNvSpPr txBox="1">
              <a:spLocks noChangeArrowheads="1"/>
            </p:cNvSpPr>
            <p:nvPr/>
          </p:nvSpPr>
          <p:spPr bwMode="auto">
            <a:xfrm>
              <a:off x="-2132570" y="4040089"/>
              <a:ext cx="1169988"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ليس بالحقيقة</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a:grpSpLocks/>
          </p:cNvGrpSpPr>
          <p:nvPr/>
        </p:nvGrpSpPr>
        <p:grpSpPr bwMode="auto">
          <a:xfrm>
            <a:off x="1000100" y="2162175"/>
            <a:ext cx="7624788" cy="3527425"/>
            <a:chOff x="3707904" y="6309320"/>
            <a:chExt cx="8229600" cy="3527425"/>
          </a:xfrm>
        </p:grpSpPr>
        <p:pic>
          <p:nvPicPr>
            <p:cNvPr id="187402" name="Picture 11" descr="bc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707904" y="6309320"/>
              <a:ext cx="8229600" cy="352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403" name="Rectangle 10"/>
            <p:cNvSpPr>
              <a:spLocks noChangeArrowheads="1"/>
            </p:cNvSpPr>
            <p:nvPr/>
          </p:nvSpPr>
          <p:spPr bwMode="auto">
            <a:xfrm>
              <a:off x="5471592" y="6669360"/>
              <a:ext cx="3672408" cy="432048"/>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7404" name="Rectangle 14"/>
            <p:cNvSpPr txBox="1">
              <a:spLocks noChangeArrowheads="1"/>
            </p:cNvSpPr>
            <p:nvPr/>
          </p:nvSpPr>
          <p:spPr bwMode="auto">
            <a:xfrm>
              <a:off x="5220072" y="6597352"/>
              <a:ext cx="4032448"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هذا ما يتطلب إيماناً لا يصدق</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39043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300" fill="hold"/>
                                        <p:tgtEl>
                                          <p:spTgt spid="4"/>
                                        </p:tgtEl>
                                        <p:attrNameLst>
                                          <p:attrName>ppt_w</p:attrName>
                                        </p:attrNameLst>
                                      </p:cBhvr>
                                      <p:tavLst>
                                        <p:tav tm="0">
                                          <p:val>
                                            <p:strVal val="#ppt_w*0.70"/>
                                          </p:val>
                                        </p:tav>
                                        <p:tav tm="100000">
                                          <p:val>
                                            <p:strVal val="#ppt_w"/>
                                          </p:val>
                                        </p:tav>
                                      </p:tavLst>
                                    </p:anim>
                                    <p:anim calcmode="lin" valueType="num">
                                      <p:cBhvr>
                                        <p:cTn id="15" dur="300" fill="hold"/>
                                        <p:tgtEl>
                                          <p:spTgt spid="4"/>
                                        </p:tgtEl>
                                        <p:attrNameLst>
                                          <p:attrName>ppt_h</p:attrName>
                                        </p:attrNameLst>
                                      </p:cBhvr>
                                      <p:tavLst>
                                        <p:tav tm="0">
                                          <p:val>
                                            <p:strVal val="#ppt_h"/>
                                          </p:val>
                                        </p:tav>
                                        <p:tav tm="100000">
                                          <p:val>
                                            <p:strVal val="#ppt_h"/>
                                          </p:val>
                                        </p:tav>
                                      </p:tavLst>
                                    </p:anim>
                                    <p:animEffect transition="in" filter="fade">
                                      <p:cBhvr>
                                        <p:cTn id="16" dur="3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0.70"/>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300" fill="hold"/>
                                        <p:tgtEl>
                                          <p:spTgt spid="6"/>
                                        </p:tgtEl>
                                        <p:attrNameLst>
                                          <p:attrName>ppt_w</p:attrName>
                                        </p:attrNameLst>
                                      </p:cBhvr>
                                      <p:tavLst>
                                        <p:tav tm="0">
                                          <p:val>
                                            <p:strVal val="#ppt_w*0.70"/>
                                          </p:val>
                                        </p:tav>
                                        <p:tav tm="100000">
                                          <p:val>
                                            <p:strVal val="#ppt_w"/>
                                          </p:val>
                                        </p:tav>
                                      </p:tavLst>
                                    </p:anim>
                                    <p:anim calcmode="lin" valueType="num">
                                      <p:cBhvr>
                                        <p:cTn id="29" dur="300" fill="hold"/>
                                        <p:tgtEl>
                                          <p:spTgt spid="6"/>
                                        </p:tgtEl>
                                        <p:attrNameLst>
                                          <p:attrName>ppt_h</p:attrName>
                                        </p:attrNameLst>
                                      </p:cBhvr>
                                      <p:tavLst>
                                        <p:tav tm="0">
                                          <p:val>
                                            <p:strVal val="#ppt_h"/>
                                          </p:val>
                                        </p:tav>
                                        <p:tav tm="100000">
                                          <p:val>
                                            <p:strVal val="#ppt_h"/>
                                          </p:val>
                                        </p:tav>
                                      </p:tavLst>
                                    </p:anim>
                                    <p:animEffect transition="in" filter="fade">
                                      <p:cBhvr>
                                        <p:cTn id="30" dur="3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300" fill="hold"/>
                                        <p:tgtEl>
                                          <p:spTgt spid="8"/>
                                        </p:tgtEl>
                                        <p:attrNameLst>
                                          <p:attrName>ppt_w</p:attrName>
                                        </p:attrNameLst>
                                      </p:cBhvr>
                                      <p:tavLst>
                                        <p:tav tm="0">
                                          <p:val>
                                            <p:strVal val="#ppt_w*0.70"/>
                                          </p:val>
                                        </p:tav>
                                        <p:tav tm="100000">
                                          <p:val>
                                            <p:strVal val="#ppt_w"/>
                                          </p:val>
                                        </p:tav>
                                      </p:tavLst>
                                    </p:anim>
                                    <p:anim calcmode="lin" valueType="num">
                                      <p:cBhvr>
                                        <p:cTn id="36" dur="300" fill="hold"/>
                                        <p:tgtEl>
                                          <p:spTgt spid="8"/>
                                        </p:tgtEl>
                                        <p:attrNameLst>
                                          <p:attrName>ppt_h</p:attrName>
                                        </p:attrNameLst>
                                      </p:cBhvr>
                                      <p:tavLst>
                                        <p:tav tm="0">
                                          <p:val>
                                            <p:strVal val="#ppt_h"/>
                                          </p:val>
                                        </p:tav>
                                        <p:tav tm="100000">
                                          <p:val>
                                            <p:strVal val="#ppt_h"/>
                                          </p:val>
                                        </p:tav>
                                      </p:tavLst>
                                    </p:anim>
                                    <p:animEffect transition="in" filter="fade">
                                      <p:cBhvr>
                                        <p:cTn id="37" dur="3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300" fill="hold"/>
                                        <p:tgtEl>
                                          <p:spTgt spid="9"/>
                                        </p:tgtEl>
                                        <p:attrNameLst>
                                          <p:attrName>ppt_w</p:attrName>
                                        </p:attrNameLst>
                                      </p:cBhvr>
                                      <p:tavLst>
                                        <p:tav tm="0">
                                          <p:val>
                                            <p:strVal val="#ppt_w*0.70"/>
                                          </p:val>
                                        </p:tav>
                                        <p:tav tm="100000">
                                          <p:val>
                                            <p:strVal val="#ppt_w"/>
                                          </p:val>
                                        </p:tav>
                                      </p:tavLst>
                                    </p:anim>
                                    <p:anim calcmode="lin" valueType="num">
                                      <p:cBhvr>
                                        <p:cTn id="43" dur="300" fill="hold"/>
                                        <p:tgtEl>
                                          <p:spTgt spid="9"/>
                                        </p:tgtEl>
                                        <p:attrNameLst>
                                          <p:attrName>ppt_h</p:attrName>
                                        </p:attrNameLst>
                                      </p:cBhvr>
                                      <p:tavLst>
                                        <p:tav tm="0">
                                          <p:val>
                                            <p:strVal val="#ppt_h"/>
                                          </p:val>
                                        </p:tav>
                                        <p:tav tm="100000">
                                          <p:val>
                                            <p:strVal val="#ppt_h"/>
                                          </p:val>
                                        </p:tav>
                                      </p:tavLst>
                                    </p:anim>
                                    <p:animEffect transition="in" filter="fade">
                                      <p:cBhvr>
                                        <p:cTn id="44"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839691"/>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لذلك تذبح لشبكتها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وتبخر لمصيدتها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لأنه بهما سمن نصيبها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وطعامها مسمن</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أفلأجل هذا تفرغ شبكتها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ولا تعفو عن قتل الأمم دائماً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 16-17)</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33248033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1"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Group 46"/>
          <p:cNvGraphicFramePr>
            <a:graphicFrameLocks/>
          </p:cNvGraphicFramePr>
          <p:nvPr>
            <p:extLst>
              <p:ext uri="{D42A27DB-BD31-4B8C-83A1-F6EECF244321}">
                <p14:modId xmlns:p14="http://schemas.microsoft.com/office/powerpoint/2010/main" val="2288976845"/>
              </p:ext>
            </p:extLst>
          </p:nvPr>
        </p:nvGraphicFramePr>
        <p:xfrm>
          <a:off x="-3" y="-27384"/>
          <a:ext cx="9144002" cy="4663440"/>
        </p:xfrm>
        <a:graphic>
          <a:graphicData uri="http://schemas.openxmlformats.org/drawingml/2006/table">
            <a:tbl>
              <a:tblPr/>
              <a:tblGrid>
                <a:gridCol w="4572001">
                  <a:extLst>
                    <a:ext uri="{9D8B030D-6E8A-4147-A177-3AD203B41FA5}">
                      <a16:colId xmlns:a16="http://schemas.microsoft.com/office/drawing/2014/main" val="20000"/>
                    </a:ext>
                  </a:extLst>
                </a:gridCol>
                <a:gridCol w="4572001">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3600" b="1" i="0" dirty="0">
                          <a:solidFill>
                            <a:srgbClr val="FFFFFF"/>
                          </a:solidFill>
                          <a:effectLst/>
                          <a:latin typeface="Arial" panose="020B0604020202020204" pitchFamily="34" charset="0"/>
                          <a:ea typeface="Times New Roman"/>
                          <a:cs typeface="Arial" panose="020B0604020202020204" pitchFamily="34" charset="0"/>
                        </a:rPr>
                        <a:t>الإنسان</a:t>
                      </a:r>
                      <a:endParaRPr lang="en-US" sz="3600" b="1" i="0" dirty="0">
                        <a:solidFill>
                          <a:srgbClr val="FFFFFF"/>
                        </a:solidFill>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3600" b="1" i="0" dirty="0">
                          <a:solidFill>
                            <a:srgbClr val="FFFFFF"/>
                          </a:solidFill>
                          <a:effectLst/>
                          <a:latin typeface="Arial" panose="020B0604020202020204" pitchFamily="34" charset="0"/>
                          <a:ea typeface="Times New Roman"/>
                          <a:cs typeface="Arial" panose="020B0604020202020204" pitchFamily="34" charset="0"/>
                        </a:rPr>
                        <a:t>الله</a:t>
                      </a:r>
                      <a:endParaRPr lang="en-US" sz="3600" b="1" i="0" dirty="0">
                        <a:solidFill>
                          <a:srgbClr val="FFFFFF"/>
                        </a:solidFill>
                        <a:effectLst/>
                        <a:latin typeface="Arial" panose="020B0604020202020204" pitchFamily="34" charset="0"/>
                        <a:ea typeface="Times New Roman"/>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22166">
                <a:tc>
                  <a:txBody>
                    <a:bodyPr/>
                    <a:lstStyle/>
                    <a:p>
                      <a:pPr algn="ctr">
                        <a:spcAft>
                          <a:spcPts val="0"/>
                        </a:spcAft>
                      </a:pPr>
                      <a:r>
                        <a:rPr lang="en-US" sz="2800" b="1" i="0" dirty="0">
                          <a:effectLst/>
                          <a:latin typeface="Arial" panose="020B0604020202020204" pitchFamily="34" charset="0"/>
                          <a:ea typeface="Times New Roman"/>
                          <a:cs typeface="Arial" panose="020B0604020202020204" pitchFamily="34" charset="0"/>
                        </a:rPr>
                        <a:t> </a:t>
                      </a:r>
                      <a:endParaRPr lang="en-SG" sz="2800" b="1" i="0" dirty="0">
                        <a:effectLst/>
                        <a:latin typeface="Arial" panose="020B0604020202020204" pitchFamily="34" charset="0"/>
                        <a:ea typeface="Times New Roman"/>
                        <a:cs typeface="Arial" panose="020B0604020202020204" pitchFamily="34" charset="0"/>
                      </a:endParaRPr>
                    </a:p>
                    <a:p>
                      <a:pPr algn="ctr">
                        <a:spcAft>
                          <a:spcPts val="0"/>
                        </a:spcAft>
                      </a:pPr>
                      <a:r>
                        <a:rPr lang="ar-JO" sz="2800" b="1" i="0" dirty="0">
                          <a:effectLst/>
                          <a:latin typeface="Arial" panose="020B0604020202020204" pitchFamily="34" charset="0"/>
                          <a:ea typeface="Times New Roman"/>
                          <a:cs typeface="Arial" panose="020B0604020202020204" pitchFamily="34" charset="0"/>
                        </a:rPr>
                        <a:t>إتهام الله بالظلم</a:t>
                      </a:r>
                    </a:p>
                    <a:p>
                      <a:pPr algn="ctr">
                        <a:spcAft>
                          <a:spcPts val="0"/>
                        </a:spcAft>
                      </a:pPr>
                      <a:r>
                        <a:rPr lang="en-US" sz="2800" b="1" i="0" dirty="0">
                          <a:effectLst/>
                          <a:latin typeface="Arial" panose="020B0604020202020204" pitchFamily="34" charset="0"/>
                          <a:ea typeface="Times New Roman"/>
                          <a:cs typeface="Arial" panose="020B0604020202020204" pitchFamily="34" charset="0"/>
                        </a:rPr>
                        <a:t>(</a:t>
                      </a:r>
                      <a:r>
                        <a:rPr lang="ar-JO" sz="2800" b="1" i="0" dirty="0">
                          <a:effectLst/>
                          <a:latin typeface="Arial" panose="020B0604020202020204" pitchFamily="34" charset="0"/>
                          <a:ea typeface="Times New Roman"/>
                          <a:cs typeface="Arial" panose="020B0604020202020204" pitchFamily="34" charset="0"/>
                        </a:rPr>
                        <a:t>1: 2-4</a:t>
                      </a:r>
                      <a:r>
                        <a:rPr lang="en-US" sz="2800" b="1" i="0" dirty="0">
                          <a:effectLst/>
                          <a:latin typeface="Arial" panose="020B0604020202020204" pitchFamily="34" charset="0"/>
                          <a:ea typeface="Times New Roman"/>
                          <a:cs typeface="Arial" panose="020B0604020202020204" pitchFamily="34" charset="0"/>
                        </a:rPr>
                        <a:t>)</a:t>
                      </a:r>
                      <a:endParaRPr lang="en-SG" sz="2800" b="1" i="0" dirty="0">
                        <a:effectLst/>
                        <a:latin typeface="Arial" panose="020B0604020202020204" pitchFamily="34" charset="0"/>
                        <a:ea typeface="Times New Roman"/>
                        <a:cs typeface="Arial" panose="020B0604020202020204" pitchFamily="34" charset="0"/>
                      </a:endParaRPr>
                    </a:p>
                    <a:p>
                      <a:pPr algn="ctr">
                        <a:spcAft>
                          <a:spcPts val="0"/>
                        </a:spcAft>
                      </a:pPr>
                      <a:r>
                        <a:rPr lang="en-US" sz="2800" b="1" i="0" dirty="0">
                          <a:effectLst/>
                          <a:latin typeface="Arial" panose="020B0604020202020204" pitchFamily="34" charset="0"/>
                          <a:ea typeface="Times New Roman"/>
                          <a:cs typeface="Arial" panose="020B0604020202020204" pitchFamily="34" charset="0"/>
                        </a:rPr>
                        <a:t> </a:t>
                      </a:r>
                      <a:endParaRPr lang="en-SG" sz="2800" b="1" i="0" dirty="0">
                        <a:effectLst/>
                        <a:latin typeface="Arial" panose="020B0604020202020204" pitchFamily="34" charset="0"/>
                        <a:ea typeface="Times New Roman"/>
                        <a:cs typeface="Arial" panose="020B0604020202020204" pitchFamily="34" charset="0"/>
                      </a:endParaRPr>
                    </a:p>
                  </a:txBody>
                  <a:tcPr marL="50800" marR="5080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spcAft>
                          <a:spcPts val="0"/>
                        </a:spcAft>
                      </a:pPr>
                      <a:r>
                        <a:rPr lang="en-US" sz="2800" b="1" i="0" dirty="0">
                          <a:effectLst/>
                          <a:latin typeface="Arial" panose="020B0604020202020204" pitchFamily="34" charset="0"/>
                          <a:ea typeface="Times New Roman"/>
                          <a:cs typeface="Arial" panose="020B0604020202020204" pitchFamily="34" charset="0"/>
                        </a:rPr>
                        <a:t> </a:t>
                      </a:r>
                      <a:endParaRPr lang="en-SG" sz="2800" b="1" i="0" dirty="0">
                        <a:effectLst/>
                        <a:latin typeface="Arial" panose="020B0604020202020204" pitchFamily="34" charset="0"/>
                        <a:ea typeface="Times New Roman"/>
                        <a:cs typeface="Arial" panose="020B0604020202020204" pitchFamily="34" charset="0"/>
                      </a:endParaRPr>
                    </a:p>
                    <a:p>
                      <a:pPr algn="ctr">
                        <a:spcAft>
                          <a:spcPts val="0"/>
                        </a:spcAft>
                      </a:pPr>
                      <a:r>
                        <a:rPr lang="ar-JO" sz="2800" b="1" i="0" dirty="0">
                          <a:effectLst/>
                          <a:latin typeface="Arial" panose="020B0604020202020204" pitchFamily="34" charset="0"/>
                          <a:ea typeface="Times New Roman"/>
                          <a:cs typeface="Arial" panose="020B0604020202020204" pitchFamily="34" charset="0"/>
                        </a:rPr>
                        <a:t>يستخدم من يريد بعدل</a:t>
                      </a:r>
                    </a:p>
                    <a:p>
                      <a:pPr algn="ctr">
                        <a:spcAft>
                          <a:spcPts val="0"/>
                        </a:spcAft>
                      </a:pPr>
                      <a:r>
                        <a:rPr lang="ar-JO" sz="2800" b="1" i="0" dirty="0">
                          <a:effectLst/>
                          <a:latin typeface="Arial" panose="020B0604020202020204" pitchFamily="34" charset="0"/>
                          <a:ea typeface="Times New Roman"/>
                          <a:cs typeface="Arial" panose="020B0604020202020204" pitchFamily="34" charset="0"/>
                        </a:rPr>
                        <a:t>(1: 12ب)</a:t>
                      </a:r>
                      <a:endParaRPr lang="en-SG" sz="2800" b="1" i="0" dirty="0">
                        <a:effectLst/>
                        <a:latin typeface="Arial" panose="020B0604020202020204" pitchFamily="34" charset="0"/>
                        <a:ea typeface="Times New Roman"/>
                        <a:cs typeface="Arial" panose="020B0604020202020204" pitchFamily="34" charset="0"/>
                      </a:endParaRPr>
                    </a:p>
                  </a:txBody>
                  <a:tcPr marL="50800" marR="50800" marT="0"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166">
                <a:tc>
                  <a:txBody>
                    <a:bodyPr/>
                    <a:lstStyle/>
                    <a:p>
                      <a:pPr algn="ctr">
                        <a:spcAft>
                          <a:spcPts val="0"/>
                        </a:spcAft>
                      </a:pPr>
                      <a:r>
                        <a:rPr lang="en-US" sz="2800" b="1" i="0" dirty="0">
                          <a:effectLst/>
                          <a:latin typeface="Arial" panose="020B0604020202020204" pitchFamily="34" charset="0"/>
                          <a:ea typeface="Times New Roman"/>
                          <a:cs typeface="Arial" panose="020B0604020202020204" pitchFamily="34" charset="0"/>
                        </a:rPr>
                        <a:t> </a:t>
                      </a:r>
                      <a:r>
                        <a:rPr lang="ar-JO" sz="2800" b="1" i="0" dirty="0">
                          <a:effectLst/>
                          <a:latin typeface="Arial" panose="020B0604020202020204" pitchFamily="34" charset="0"/>
                          <a:ea typeface="Times New Roman"/>
                          <a:cs typeface="Arial" panose="020B0604020202020204" pitchFamily="34" charset="0"/>
                        </a:rPr>
                        <a:t>يسأل لماذا؟ (1: 3أ)</a:t>
                      </a:r>
                      <a:endParaRPr lang="en-SG" sz="2800" b="1" i="0" dirty="0">
                        <a:effectLst/>
                        <a:latin typeface="Arial" panose="020B0604020202020204" pitchFamily="34" charset="0"/>
                        <a:ea typeface="Times New Roman"/>
                        <a:cs typeface="Arial" panose="020B0604020202020204" pitchFamily="34" charset="0"/>
                      </a:endParaRPr>
                    </a:p>
                    <a:p>
                      <a:pPr algn="ctr">
                        <a:spcAft>
                          <a:spcPts val="0"/>
                        </a:spcAft>
                      </a:pPr>
                      <a:r>
                        <a:rPr lang="en-US" sz="2800" b="1" i="0" dirty="0">
                          <a:effectLst/>
                          <a:latin typeface="Arial" panose="020B0604020202020204" pitchFamily="34" charset="0"/>
                          <a:ea typeface="Times New Roman"/>
                          <a:cs typeface="Arial" panose="020B0604020202020204" pitchFamily="34" charset="0"/>
                        </a:rPr>
                        <a:t> </a:t>
                      </a:r>
                      <a:endParaRPr lang="en-SG" sz="2800" b="1" i="0" dirty="0">
                        <a:effectLst/>
                        <a:latin typeface="Arial" panose="020B0604020202020204" pitchFamily="34" charset="0"/>
                        <a:ea typeface="Times New Roman"/>
                        <a:cs typeface="Arial" panose="020B0604020202020204" pitchFamily="34" charset="0"/>
                      </a:endParaRPr>
                    </a:p>
                  </a:txBody>
                  <a:tcPr marL="50800" marR="5080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spcAft>
                          <a:spcPts val="0"/>
                        </a:spcAft>
                      </a:pPr>
                      <a:r>
                        <a:rPr lang="ar-JO" sz="2800" b="1" i="0" dirty="0">
                          <a:effectLst/>
                          <a:latin typeface="Arial" panose="020B0604020202020204" pitchFamily="34" charset="0"/>
                          <a:ea typeface="Times New Roman"/>
                          <a:cs typeface="Arial" panose="020B0604020202020204" pitchFamily="34" charset="0"/>
                        </a:rPr>
                        <a:t>يسال من؟ (2: 20)</a:t>
                      </a:r>
                      <a:endParaRPr lang="en-SG" sz="2800" b="1" i="0" dirty="0">
                        <a:effectLst/>
                        <a:latin typeface="Arial" panose="020B0604020202020204" pitchFamily="34" charset="0"/>
                        <a:ea typeface="Times New Roman"/>
                        <a:cs typeface="Arial" panose="020B0604020202020204" pitchFamily="34" charset="0"/>
                      </a:endParaRPr>
                    </a:p>
                    <a:p>
                      <a:pPr algn="ctr">
                        <a:spcAft>
                          <a:spcPts val="0"/>
                        </a:spcAft>
                      </a:pPr>
                      <a:r>
                        <a:rPr lang="en-US" sz="2800" b="1" i="0" dirty="0">
                          <a:effectLst/>
                          <a:latin typeface="Arial" panose="020B0604020202020204" pitchFamily="34" charset="0"/>
                          <a:ea typeface="Times New Roman"/>
                          <a:cs typeface="Arial" panose="020B0604020202020204" pitchFamily="34" charset="0"/>
                        </a:rPr>
                        <a:t> </a:t>
                      </a:r>
                      <a:endParaRPr lang="en-SG" sz="2800" b="1" i="0" dirty="0">
                        <a:effectLst/>
                        <a:latin typeface="Arial" panose="020B0604020202020204" pitchFamily="34" charset="0"/>
                        <a:ea typeface="Times New Roman"/>
                        <a:cs typeface="Arial" panose="020B0604020202020204" pitchFamily="34" charset="0"/>
                      </a:endParaRPr>
                    </a:p>
                  </a:txBody>
                  <a:tcPr marL="50800" marR="50800" marT="0"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166">
                <a:tc>
                  <a:txBody>
                    <a:bodyPr/>
                    <a:lstStyle/>
                    <a:p>
                      <a:pPr algn="ctr">
                        <a:spcAft>
                          <a:spcPts val="0"/>
                        </a:spcAft>
                      </a:pPr>
                      <a:r>
                        <a:rPr lang="ar-JO" sz="2800" b="1" i="0" dirty="0">
                          <a:effectLst/>
                          <a:latin typeface="Arial" panose="020B0604020202020204" pitchFamily="34" charset="0"/>
                          <a:ea typeface="Times New Roman"/>
                          <a:cs typeface="Arial" panose="020B0604020202020204" pitchFamily="34" charset="0"/>
                        </a:rPr>
                        <a:t>يتساهل مع الخطية (1: 3ب-4)</a:t>
                      </a:r>
                      <a:endParaRPr lang="en-SG" sz="2800" b="1" i="0" dirty="0">
                        <a:effectLst/>
                        <a:latin typeface="Arial" panose="020B0604020202020204" pitchFamily="34" charset="0"/>
                        <a:ea typeface="Times New Roman"/>
                        <a:cs typeface="Arial" panose="020B0604020202020204" pitchFamily="34" charset="0"/>
                      </a:endParaRPr>
                    </a:p>
                    <a:p>
                      <a:pPr algn="ctr">
                        <a:spcAft>
                          <a:spcPts val="0"/>
                        </a:spcAft>
                      </a:pPr>
                      <a:r>
                        <a:rPr lang="en-US" sz="2800" b="1" i="0" dirty="0">
                          <a:effectLst/>
                          <a:latin typeface="Arial" panose="020B0604020202020204" pitchFamily="34" charset="0"/>
                          <a:ea typeface="Times New Roman"/>
                          <a:cs typeface="Arial" panose="020B0604020202020204" pitchFamily="34" charset="0"/>
                        </a:rPr>
                        <a:t> </a:t>
                      </a:r>
                      <a:endParaRPr lang="en-SG" sz="2800" b="1" i="0" dirty="0">
                        <a:effectLst/>
                        <a:latin typeface="Arial" panose="020B0604020202020204" pitchFamily="34" charset="0"/>
                        <a:ea typeface="Times New Roman"/>
                        <a:cs typeface="Arial" panose="020B0604020202020204" pitchFamily="34" charset="0"/>
                      </a:endParaRPr>
                    </a:p>
                  </a:txBody>
                  <a:tcPr marL="50800" marR="5080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spcAft>
                          <a:spcPts val="0"/>
                        </a:spcAft>
                      </a:pPr>
                      <a:r>
                        <a:rPr lang="en-US" sz="2800" b="1" i="0" dirty="0">
                          <a:effectLst/>
                          <a:latin typeface="Arial" panose="020B0604020202020204" pitchFamily="34" charset="0"/>
                          <a:ea typeface="Times New Roman"/>
                          <a:cs typeface="Arial" panose="020B0604020202020204" pitchFamily="34" charset="0"/>
                        </a:rPr>
                        <a:t> </a:t>
                      </a:r>
                      <a:r>
                        <a:rPr lang="ar-JO" sz="2800" b="1" i="0" dirty="0">
                          <a:effectLst/>
                          <a:latin typeface="Arial" panose="020B0604020202020204" pitchFamily="34" charset="0"/>
                          <a:ea typeface="Times New Roman"/>
                          <a:cs typeface="Arial" panose="020B0604020202020204" pitchFamily="34" charset="0"/>
                        </a:rPr>
                        <a:t>لا يستطيع التساهل مع الخطأ</a:t>
                      </a:r>
                    </a:p>
                    <a:p>
                      <a:pPr algn="ctr">
                        <a:spcAft>
                          <a:spcPts val="0"/>
                        </a:spcAft>
                      </a:pPr>
                      <a:r>
                        <a:rPr lang="en-US" sz="2800" b="1" i="0" dirty="0">
                          <a:effectLst/>
                          <a:latin typeface="Arial" panose="020B0604020202020204" pitchFamily="34" charset="0"/>
                          <a:ea typeface="Times New Roman"/>
                          <a:cs typeface="Arial" panose="020B0604020202020204" pitchFamily="34" charset="0"/>
                        </a:rPr>
                        <a:t>(</a:t>
                      </a:r>
                      <a:r>
                        <a:rPr lang="ar-JO" sz="2800" b="1" i="0" dirty="0">
                          <a:effectLst/>
                          <a:latin typeface="Arial" panose="020B0604020202020204" pitchFamily="34" charset="0"/>
                          <a:ea typeface="Times New Roman"/>
                          <a:cs typeface="Arial" panose="020B0604020202020204" pitchFamily="34" charset="0"/>
                        </a:rPr>
                        <a:t>1: 13أ</a:t>
                      </a:r>
                      <a:r>
                        <a:rPr lang="en-US" sz="2800" b="1" i="0" dirty="0">
                          <a:effectLst/>
                          <a:latin typeface="Arial" panose="020B0604020202020204" pitchFamily="34" charset="0"/>
                          <a:ea typeface="Times New Roman"/>
                          <a:cs typeface="Arial" panose="020B0604020202020204" pitchFamily="34" charset="0"/>
                        </a:rPr>
                        <a:t>)</a:t>
                      </a:r>
                      <a:endParaRPr lang="en-SG" sz="2800" b="1" i="0" dirty="0">
                        <a:effectLst/>
                        <a:latin typeface="Arial" panose="020B0604020202020204" pitchFamily="34" charset="0"/>
                        <a:ea typeface="Times New Roman"/>
                        <a:cs typeface="Arial" panose="020B0604020202020204" pitchFamily="34" charset="0"/>
                      </a:endParaRPr>
                    </a:p>
                    <a:p>
                      <a:pPr algn="ctr">
                        <a:spcAft>
                          <a:spcPts val="0"/>
                        </a:spcAft>
                      </a:pPr>
                      <a:r>
                        <a:rPr lang="en-US" sz="2800" b="1" i="0" dirty="0">
                          <a:effectLst/>
                          <a:latin typeface="Arial" panose="020B0604020202020204" pitchFamily="34" charset="0"/>
                          <a:ea typeface="Times New Roman"/>
                          <a:cs typeface="Arial" panose="020B0604020202020204" pitchFamily="34" charset="0"/>
                        </a:rPr>
                        <a:t> </a:t>
                      </a:r>
                      <a:endParaRPr lang="en-SG" sz="2800" b="1" i="0" dirty="0">
                        <a:effectLst/>
                        <a:latin typeface="Arial" panose="020B0604020202020204" pitchFamily="34" charset="0"/>
                        <a:ea typeface="Times New Roman"/>
                        <a:cs typeface="Arial" panose="020B0604020202020204" pitchFamily="34" charset="0"/>
                      </a:endParaRPr>
                    </a:p>
                  </a:txBody>
                  <a:tcPr marL="50800" marR="50800" marT="0"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936962" name="Title 1"/>
          <p:cNvSpPr>
            <a:spLocks noGrp="1"/>
          </p:cNvSpPr>
          <p:nvPr>
            <p:ph type="title"/>
          </p:nvPr>
        </p:nvSpPr>
        <p:spPr>
          <a:xfrm>
            <a:off x="-36513" y="5876925"/>
            <a:ext cx="9180513" cy="865188"/>
          </a:xfrm>
        </p:spPr>
        <p:txBody>
          <a:bodyPr/>
          <a:lstStyle/>
          <a:p>
            <a:pPr eaLnBrk="1" hangingPunct="1"/>
            <a:r>
              <a:rPr lang="ar-JO" sz="3600" dirty="0">
                <a:solidFill>
                  <a:srgbClr val="FFFFFF"/>
                </a:solidFill>
                <a:ea typeface="ヒラギノ角ゴ Pro W3" charset="0"/>
                <a:cs typeface="Arial" panose="020B0604020202020204" pitchFamily="34" charset="0"/>
              </a:rPr>
              <a:t>تباين الإنسان والله في حبقوق</a:t>
            </a:r>
            <a:endParaRPr lang="en-US" sz="3600" dirty="0">
              <a:solidFill>
                <a:srgbClr val="FFFFFF"/>
              </a:solidFill>
              <a:ea typeface="ヒラギノ角ゴ Pro W3" charset="0"/>
              <a:cs typeface="Arial" panose="020B0604020202020204" pitchFamily="34" charset="0"/>
            </a:endParaRPr>
          </a:p>
        </p:txBody>
      </p:sp>
      <p:sp>
        <p:nvSpPr>
          <p:cNvPr id="936963" name="Text Box 123"/>
          <p:cNvSpPr txBox="1">
            <a:spLocks noChangeArrowheads="1"/>
          </p:cNvSpPr>
          <p:nvPr/>
        </p:nvSpPr>
        <p:spPr bwMode="auto">
          <a:xfrm>
            <a:off x="8388424" y="1"/>
            <a:ext cx="792088" cy="461665"/>
          </a:xfrm>
          <a:prstGeom prst="rect">
            <a:avLst/>
          </a:prstGeom>
          <a:solidFill>
            <a:schemeClr val="tx1"/>
          </a:solidFill>
          <a:ln>
            <a:noFill/>
          </a:ln>
        </p:spPr>
        <p:txBody>
          <a:bodyPr wrap="squar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632</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33955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1"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Group 46"/>
          <p:cNvGraphicFramePr>
            <a:graphicFrameLocks/>
          </p:cNvGraphicFramePr>
          <p:nvPr>
            <p:extLst>
              <p:ext uri="{D42A27DB-BD31-4B8C-83A1-F6EECF244321}">
                <p14:modId xmlns:p14="http://schemas.microsoft.com/office/powerpoint/2010/main" val="2598381633"/>
              </p:ext>
            </p:extLst>
          </p:nvPr>
        </p:nvGraphicFramePr>
        <p:xfrm>
          <a:off x="-3" y="-27384"/>
          <a:ext cx="9144002" cy="3810000"/>
        </p:xfrm>
        <a:graphic>
          <a:graphicData uri="http://schemas.openxmlformats.org/drawingml/2006/table">
            <a:tbl>
              <a:tblPr/>
              <a:tblGrid>
                <a:gridCol w="4572001">
                  <a:extLst>
                    <a:ext uri="{9D8B030D-6E8A-4147-A177-3AD203B41FA5}">
                      <a16:colId xmlns:a16="http://schemas.microsoft.com/office/drawing/2014/main" val="20000"/>
                    </a:ext>
                  </a:extLst>
                </a:gridCol>
                <a:gridCol w="4572001">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3600" b="1" i="0" dirty="0">
                          <a:solidFill>
                            <a:srgbClr val="FFFFFF"/>
                          </a:solidFill>
                          <a:effectLst/>
                          <a:latin typeface="Arial" panose="020B0604020202020204" pitchFamily="34" charset="0"/>
                          <a:ea typeface="Times New Roman"/>
                          <a:cs typeface="Arial" panose="020B0604020202020204" pitchFamily="34" charset="0"/>
                        </a:rPr>
                        <a:t>الإنسان</a:t>
                      </a:r>
                      <a:endParaRPr lang="en-US" sz="3600" b="1" i="0" dirty="0">
                        <a:solidFill>
                          <a:srgbClr val="FFFFFF"/>
                        </a:solidFill>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3600" b="1" i="0" dirty="0">
                          <a:solidFill>
                            <a:srgbClr val="FFFFFF"/>
                          </a:solidFill>
                          <a:effectLst/>
                          <a:latin typeface="Arial" panose="020B0604020202020204" pitchFamily="34" charset="0"/>
                          <a:ea typeface="Times New Roman"/>
                          <a:cs typeface="Arial" panose="020B0604020202020204" pitchFamily="34" charset="0"/>
                        </a:rPr>
                        <a:t>الله</a:t>
                      </a:r>
                      <a:endParaRPr lang="en-US" sz="3600" b="1" i="0" dirty="0">
                        <a:solidFill>
                          <a:srgbClr val="FFFFFF"/>
                        </a:solidFill>
                        <a:effectLst/>
                        <a:latin typeface="Arial" panose="020B0604020202020204" pitchFamily="34" charset="0"/>
                        <a:ea typeface="Times New Roman"/>
                        <a:cs typeface="Arial" panose="020B0604020202020204" pitchFamily="34" charset="0"/>
                      </a:endParaRPr>
                    </a:p>
                  </a:txBody>
                  <a:tcPr marL="68578" marR="68578"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22166">
                <a:tc>
                  <a:txBody>
                    <a:bodyPr/>
                    <a:lstStyle/>
                    <a:p>
                      <a:pPr algn="ctr">
                        <a:spcAft>
                          <a:spcPts val="0"/>
                        </a:spcAft>
                      </a:pPr>
                      <a:r>
                        <a:rPr lang="en-US" sz="2800" b="1" i="0" dirty="0">
                          <a:effectLst/>
                          <a:latin typeface="Arial" panose="020B0604020202020204" pitchFamily="34" charset="0"/>
                          <a:ea typeface="Times New Roman"/>
                          <a:cs typeface="Arial" panose="020B0604020202020204" pitchFamily="34" charset="0"/>
                        </a:rPr>
                        <a:t> </a:t>
                      </a:r>
                      <a:endParaRPr lang="en-SG" sz="2800" b="1" i="0" dirty="0">
                        <a:effectLst/>
                        <a:latin typeface="Arial" panose="020B0604020202020204" pitchFamily="34" charset="0"/>
                        <a:ea typeface="Times New Roman"/>
                        <a:cs typeface="Arial" panose="020B0604020202020204" pitchFamily="34" charset="0"/>
                      </a:endParaRPr>
                    </a:p>
                    <a:p>
                      <a:pPr algn="ctr">
                        <a:spcAft>
                          <a:spcPts val="0"/>
                        </a:spcAft>
                      </a:pPr>
                      <a:r>
                        <a:rPr lang="ar-JO" sz="2800" b="1" i="0" dirty="0">
                          <a:effectLst/>
                          <a:latin typeface="Arial" panose="020B0604020202020204" pitchFamily="34" charset="0"/>
                          <a:ea typeface="Times New Roman"/>
                          <a:cs typeface="Arial" panose="020B0604020202020204" pitchFamily="34" charset="0"/>
                        </a:rPr>
                        <a:t>يشعر أن الأمور خارج السيطرة</a:t>
                      </a:r>
                    </a:p>
                    <a:p>
                      <a:pPr algn="ctr">
                        <a:spcAft>
                          <a:spcPts val="0"/>
                        </a:spcAft>
                      </a:pPr>
                      <a:r>
                        <a:rPr lang="ar-JO" sz="2800" b="1" i="0" dirty="0">
                          <a:effectLst/>
                          <a:latin typeface="Arial" panose="020B0604020202020204" pitchFamily="34" charset="0"/>
                          <a:ea typeface="Times New Roman"/>
                          <a:cs typeface="Arial" panose="020B0604020202020204" pitchFamily="34" charset="0"/>
                        </a:rPr>
                        <a:t>(1: 14-17)</a:t>
                      </a:r>
                      <a:endParaRPr lang="en-SG" sz="2800" b="1" i="0" dirty="0">
                        <a:effectLst/>
                        <a:latin typeface="Arial" panose="020B0604020202020204" pitchFamily="34" charset="0"/>
                        <a:ea typeface="Times New Roman"/>
                        <a:cs typeface="Arial" panose="020B0604020202020204" pitchFamily="34" charset="0"/>
                      </a:endParaRPr>
                    </a:p>
                  </a:txBody>
                  <a:tcPr marL="50800" marR="5080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spcAft>
                          <a:spcPts val="0"/>
                        </a:spcAft>
                      </a:pPr>
                      <a:r>
                        <a:rPr lang="en-US" sz="2800" b="1" i="0" dirty="0">
                          <a:effectLst/>
                          <a:latin typeface="Arial" panose="020B0604020202020204" pitchFamily="34" charset="0"/>
                          <a:ea typeface="Times New Roman"/>
                          <a:cs typeface="Arial" panose="020B0604020202020204" pitchFamily="34" charset="0"/>
                        </a:rPr>
                        <a:t> </a:t>
                      </a:r>
                      <a:endParaRPr lang="en-SG" sz="2800" b="1" i="0" dirty="0">
                        <a:effectLst/>
                        <a:latin typeface="Arial" panose="020B0604020202020204" pitchFamily="34" charset="0"/>
                        <a:ea typeface="Times New Roman"/>
                        <a:cs typeface="Arial" panose="020B0604020202020204" pitchFamily="34" charset="0"/>
                      </a:endParaRPr>
                    </a:p>
                    <a:p>
                      <a:pPr algn="ctr">
                        <a:spcAft>
                          <a:spcPts val="0"/>
                        </a:spcAft>
                      </a:pPr>
                      <a:r>
                        <a:rPr lang="ar-JO" sz="2800" b="1" i="0" dirty="0">
                          <a:effectLst/>
                          <a:latin typeface="Arial" panose="020B0604020202020204" pitchFamily="34" charset="0"/>
                          <a:ea typeface="Times New Roman"/>
                          <a:cs typeface="Arial" panose="020B0604020202020204" pitchFamily="34" charset="0"/>
                        </a:rPr>
                        <a:t>كل شيء تحت سيطرته</a:t>
                      </a:r>
                    </a:p>
                    <a:p>
                      <a:pPr algn="ctr">
                        <a:spcAft>
                          <a:spcPts val="0"/>
                        </a:spcAft>
                      </a:pPr>
                      <a:r>
                        <a:rPr lang="en-US" sz="2800" b="1" i="0" dirty="0">
                          <a:effectLst/>
                          <a:latin typeface="Arial" panose="020B0604020202020204" pitchFamily="34" charset="0"/>
                          <a:ea typeface="Times New Roman"/>
                          <a:cs typeface="Arial" panose="020B0604020202020204" pitchFamily="34" charset="0"/>
                        </a:rPr>
                        <a:t>(</a:t>
                      </a:r>
                      <a:r>
                        <a:rPr lang="ar-JO" sz="2800" b="1" i="0" dirty="0">
                          <a:effectLst/>
                          <a:latin typeface="Arial" panose="020B0604020202020204" pitchFamily="34" charset="0"/>
                          <a:ea typeface="Times New Roman"/>
                          <a:cs typeface="Arial" panose="020B0604020202020204" pitchFamily="34" charset="0"/>
                        </a:rPr>
                        <a:t>1: 5</a:t>
                      </a:r>
                      <a:r>
                        <a:rPr lang="en-US" sz="2800" b="1" i="0" dirty="0">
                          <a:effectLst/>
                          <a:latin typeface="Arial" panose="020B0604020202020204" pitchFamily="34" charset="0"/>
                          <a:ea typeface="Times New Roman"/>
                          <a:cs typeface="Arial" panose="020B0604020202020204" pitchFamily="34" charset="0"/>
                        </a:rPr>
                        <a:t>)</a:t>
                      </a:r>
                      <a:endParaRPr lang="en-SG" sz="2800" b="1" i="0" dirty="0">
                        <a:effectLst/>
                        <a:latin typeface="Arial" panose="020B0604020202020204" pitchFamily="34" charset="0"/>
                        <a:ea typeface="Times New Roman"/>
                        <a:cs typeface="Arial" panose="020B0604020202020204" pitchFamily="34" charset="0"/>
                      </a:endParaRPr>
                    </a:p>
                    <a:p>
                      <a:pPr algn="ctr">
                        <a:spcAft>
                          <a:spcPts val="0"/>
                        </a:spcAft>
                      </a:pPr>
                      <a:r>
                        <a:rPr lang="en-US" sz="2800" b="1" i="0" dirty="0">
                          <a:effectLst/>
                          <a:latin typeface="Arial" panose="020B0604020202020204" pitchFamily="34" charset="0"/>
                          <a:ea typeface="Times New Roman"/>
                          <a:cs typeface="Arial" panose="020B0604020202020204" pitchFamily="34" charset="0"/>
                        </a:rPr>
                        <a:t> </a:t>
                      </a:r>
                      <a:endParaRPr lang="en-SG" sz="2800" b="1" i="0" dirty="0">
                        <a:effectLst/>
                        <a:latin typeface="Arial" panose="020B0604020202020204" pitchFamily="34" charset="0"/>
                        <a:ea typeface="Times New Roman"/>
                        <a:cs typeface="Arial" panose="020B0604020202020204" pitchFamily="34" charset="0"/>
                      </a:endParaRPr>
                    </a:p>
                  </a:txBody>
                  <a:tcPr marL="50800" marR="50800" marT="0"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166">
                <a:tc>
                  <a:txBody>
                    <a:bodyPr/>
                    <a:lstStyle/>
                    <a:p>
                      <a:pPr algn="ctr">
                        <a:spcAft>
                          <a:spcPts val="0"/>
                        </a:spcAft>
                      </a:pPr>
                      <a:r>
                        <a:rPr lang="ar-JO" sz="2800" b="1" i="0" dirty="0">
                          <a:effectLst/>
                          <a:latin typeface="Arial" panose="020B0604020202020204" pitchFamily="34" charset="0"/>
                          <a:ea typeface="Times New Roman"/>
                          <a:cs typeface="Arial" panose="020B0604020202020204" pitchFamily="34" charset="0"/>
                        </a:rPr>
                        <a:t>يقول أن الله لا يستطيع استخدام الأشرار (1: 13)</a:t>
                      </a:r>
                      <a:endParaRPr lang="en-SG" sz="2800" b="1" i="0" dirty="0">
                        <a:effectLst/>
                        <a:latin typeface="Arial" panose="020B0604020202020204" pitchFamily="34" charset="0"/>
                        <a:ea typeface="Times New Roman"/>
                        <a:cs typeface="Arial" panose="020B0604020202020204" pitchFamily="34" charset="0"/>
                      </a:endParaRPr>
                    </a:p>
                  </a:txBody>
                  <a:tcPr marL="50800" marR="5080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spcAft>
                          <a:spcPts val="0"/>
                        </a:spcAft>
                      </a:pPr>
                      <a:r>
                        <a:rPr lang="en-US" sz="2800" b="1" i="0" dirty="0">
                          <a:effectLst/>
                          <a:latin typeface="Arial" panose="020B0604020202020204" pitchFamily="34" charset="0"/>
                          <a:ea typeface="Times New Roman"/>
                          <a:cs typeface="Arial" panose="020B0604020202020204" pitchFamily="34" charset="0"/>
                        </a:rPr>
                        <a:t> </a:t>
                      </a:r>
                      <a:r>
                        <a:rPr lang="ar-JO" sz="2800" b="1" i="0" dirty="0">
                          <a:effectLst/>
                          <a:latin typeface="Arial" panose="020B0604020202020204" pitchFamily="34" charset="0"/>
                          <a:ea typeface="Times New Roman"/>
                          <a:cs typeface="Arial" panose="020B0604020202020204" pitchFamily="34" charset="0"/>
                        </a:rPr>
                        <a:t>يستخدم حتى الأشرار في خطته</a:t>
                      </a:r>
                    </a:p>
                    <a:p>
                      <a:pPr algn="ctr">
                        <a:spcAft>
                          <a:spcPts val="0"/>
                        </a:spcAft>
                      </a:pPr>
                      <a:r>
                        <a:rPr lang="ar-JO" sz="2800" b="1" i="0" dirty="0">
                          <a:effectLst/>
                          <a:latin typeface="Arial" panose="020B0604020202020204" pitchFamily="34" charset="0"/>
                          <a:ea typeface="Times New Roman"/>
                          <a:cs typeface="Arial" panose="020B0604020202020204" pitchFamily="34" charset="0"/>
                        </a:rPr>
                        <a:t>(1: 6)</a:t>
                      </a:r>
                      <a:endParaRPr lang="en-SG" sz="2800" b="1" i="0" dirty="0">
                        <a:effectLst/>
                        <a:latin typeface="Arial" panose="020B0604020202020204" pitchFamily="34" charset="0"/>
                        <a:ea typeface="Times New Roman"/>
                        <a:cs typeface="Arial" panose="020B0604020202020204" pitchFamily="34" charset="0"/>
                      </a:endParaRPr>
                    </a:p>
                    <a:p>
                      <a:pPr algn="ctr">
                        <a:spcAft>
                          <a:spcPts val="0"/>
                        </a:spcAft>
                      </a:pPr>
                      <a:r>
                        <a:rPr lang="en-US" sz="2800" b="1" i="0" dirty="0">
                          <a:effectLst/>
                          <a:latin typeface="Arial" panose="020B0604020202020204" pitchFamily="34" charset="0"/>
                          <a:ea typeface="Times New Roman"/>
                          <a:cs typeface="Arial" panose="020B0604020202020204" pitchFamily="34" charset="0"/>
                        </a:rPr>
                        <a:t> </a:t>
                      </a:r>
                      <a:endParaRPr lang="en-SG" sz="2800" b="1" i="0" dirty="0">
                        <a:effectLst/>
                        <a:latin typeface="Arial" panose="020B0604020202020204" pitchFamily="34" charset="0"/>
                        <a:ea typeface="Times New Roman"/>
                        <a:cs typeface="Arial" panose="020B0604020202020204" pitchFamily="34" charset="0"/>
                      </a:endParaRPr>
                    </a:p>
                  </a:txBody>
                  <a:tcPr marL="50800" marR="50800" marT="0"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936962" name="Title 1"/>
          <p:cNvSpPr>
            <a:spLocks noGrp="1"/>
          </p:cNvSpPr>
          <p:nvPr>
            <p:ph type="title"/>
          </p:nvPr>
        </p:nvSpPr>
        <p:spPr>
          <a:xfrm>
            <a:off x="-36513" y="5876925"/>
            <a:ext cx="9180513" cy="865188"/>
          </a:xfrm>
        </p:spPr>
        <p:txBody>
          <a:bodyPr/>
          <a:lstStyle/>
          <a:p>
            <a:pPr eaLnBrk="1" hangingPunct="1"/>
            <a:r>
              <a:rPr lang="ar-JO" sz="3600" dirty="0">
                <a:solidFill>
                  <a:srgbClr val="FFFFFF"/>
                </a:solidFill>
                <a:ea typeface="ヒラギノ角ゴ Pro W3" charset="0"/>
                <a:cs typeface="Arial" panose="020B0604020202020204" pitchFamily="34" charset="0"/>
              </a:rPr>
              <a:t>تباين الإنسان والله في حبقوق</a:t>
            </a:r>
            <a:endParaRPr lang="en-US" sz="3600" dirty="0">
              <a:solidFill>
                <a:srgbClr val="FFFFFF"/>
              </a:solidFill>
              <a:ea typeface="ヒラギノ角ゴ Pro W3" charset="0"/>
              <a:cs typeface="Arial" panose="020B0604020202020204" pitchFamily="34" charset="0"/>
            </a:endParaRPr>
          </a:p>
        </p:txBody>
      </p:sp>
      <p:sp>
        <p:nvSpPr>
          <p:cNvPr id="936963" name="Text Box 123"/>
          <p:cNvSpPr txBox="1">
            <a:spLocks noChangeArrowheads="1"/>
          </p:cNvSpPr>
          <p:nvPr/>
        </p:nvSpPr>
        <p:spPr bwMode="auto">
          <a:xfrm>
            <a:off x="8388424" y="1"/>
            <a:ext cx="792088" cy="461665"/>
          </a:xfrm>
          <a:prstGeom prst="rect">
            <a:avLst/>
          </a:prstGeom>
          <a:solidFill>
            <a:schemeClr val="tx1"/>
          </a:solidFill>
          <a:ln>
            <a:noFill/>
          </a:ln>
        </p:spPr>
        <p:txBody>
          <a:bodyPr wrap="squar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632</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5328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3009" name="Picture 1" descr="Picture 5"/>
          <p:cNvPicPr>
            <a:picLocks noChangeAspect="1"/>
          </p:cNvPicPr>
          <p:nvPr/>
        </p:nvPicPr>
        <p:blipFill>
          <a:blip r:embed="rId3" cstate="print"/>
          <a:srcRect/>
          <a:stretch>
            <a:fillRect/>
          </a:stretch>
        </p:blipFill>
        <p:spPr bwMode="auto">
          <a:xfrm>
            <a:off x="0" y="0"/>
            <a:ext cx="9139238" cy="6858000"/>
          </a:xfrm>
          <a:prstGeom prst="rect">
            <a:avLst/>
          </a:prstGeom>
          <a:noFill/>
          <a:ln w="12700" cap="flat" cmpd="sng">
            <a:noFill/>
            <a:prstDash val="solid"/>
            <a:miter lim="400000"/>
            <a:headEnd type="none" w="med" len="med"/>
            <a:tailEnd type="none" w="med" len="med"/>
          </a:ln>
          <a:effectLst/>
        </p:spPr>
      </p:pic>
      <p:sp>
        <p:nvSpPr>
          <p:cNvPr id="43010" name="Rectangle 2" descr="Title 1"/>
          <p:cNvSpPr>
            <a:spLocks noGrp="1" noChangeArrowheads="1"/>
          </p:cNvSpPr>
          <p:nvPr>
            <p:ph type="title"/>
          </p:nvPr>
        </p:nvSpPr>
        <p:spPr>
          <a:xfrm>
            <a:off x="179388" y="101600"/>
            <a:ext cx="7989887" cy="800100"/>
          </a:xfrm>
          <a:solidFill>
            <a:srgbClr val="000000"/>
          </a:solidFill>
        </p:spPr>
        <p:txBody>
          <a:bodyPr/>
          <a:lstStyle/>
          <a:p>
            <a:r>
              <a:rPr lang="ar-JO" sz="3600" dirty="0">
                <a:effectLst/>
              </a:rPr>
              <a:t>الفداء</a:t>
            </a:r>
          </a:p>
        </p:txBody>
      </p:sp>
      <p:sp>
        <p:nvSpPr>
          <p:cNvPr id="43011" name="Text Box 3" descr="Rectangle 2"/>
          <p:cNvSpPr txBox="1">
            <a:spLocks/>
          </p:cNvSpPr>
          <p:nvPr/>
        </p:nvSpPr>
        <p:spPr bwMode="auto">
          <a:xfrm>
            <a:off x="149324" y="2585810"/>
            <a:ext cx="8843863" cy="2554545"/>
          </a:xfrm>
          <a:prstGeom prst="rect">
            <a:avLst/>
          </a:prstGeom>
          <a:noFill/>
          <a:ln w="12700" cap="flat" cmpd="sng">
            <a:noFill/>
            <a:prstDash val="solid"/>
            <a:miter lim="400000"/>
            <a:headEnd type="none" w="med" len="med"/>
            <a:tailEnd type="none" w="med" len="med"/>
          </a:ln>
          <a:effectLst/>
        </p:spPr>
        <p:txBody>
          <a:bodyPr wrap="square" lIns="45720" rIns="45720" anchor="ctr">
            <a:spAutoFit/>
          </a:bodyPr>
          <a:lstStyle>
            <a:defPPr>
              <a:defRPr lang="ja-JP"/>
            </a:defPPr>
            <a:lvl1pPr marL="0" marR="0" lvl="0" indent="0" algn="ctr" defTabSz="914400" eaLnBrk="1" latinLnBrk="0">
              <a:lnSpc>
                <a:spcPct val="100000"/>
              </a:lnSpc>
              <a:buClrTx/>
              <a:buSzTx/>
              <a:buFontTx/>
              <a:buNone/>
              <a:tabLst/>
              <a:defRPr kumimoji="0" sz="4000" b="1" u="none" strike="noStrike" cap="none" spc="0" normalizeH="0" baseline="0">
                <a:ln>
                  <a:noFill/>
                </a:ln>
                <a:solidFill>
                  <a:srgbClr val="FFFFFF"/>
                </a:solidFill>
                <a:effectLst>
                  <a:glow rad="228600">
                    <a:srgbClr val="000000">
                      <a:alpha val="72111"/>
                    </a:srgbClr>
                  </a:glow>
                </a:effectLst>
                <a:uLnTx/>
                <a:uFillTx/>
                <a:latin typeface="Arial" pitchFamily="34" charset="0"/>
                <a:ea typeface="+mn-ea"/>
                <a:cs typeface="Arial" pitchFamily="34" charset="0"/>
              </a:defRPr>
            </a:lvl1pPr>
          </a:lstStyle>
          <a:p>
            <a:r>
              <a:rPr lang="ar-JO" dirty="0">
                <a:sym typeface="Arial" pitchFamily="34" charset="0"/>
              </a:rPr>
              <a:t>بعد أن اعترض أولاً أن الله سوف لا يخلص يهوذا من نفسه (١ :٢) يذكر النبي بعمل الله الخلاصي في الماضي ( ٣ : ١٣) كمقدمة لخلاصه المستقبلي (١: ٥- ٦ ، ١٢) كمخلص ( ٣: ١٨) </a:t>
            </a:r>
          </a:p>
        </p:txBody>
      </p:sp>
      <p:sp>
        <p:nvSpPr>
          <p:cNvPr id="43012" name="Text Box 4" descr="Text Box 3"/>
          <p:cNvSpPr txBox="1">
            <a:spLocks/>
          </p:cNvSpPr>
          <p:nvPr/>
        </p:nvSpPr>
        <p:spPr bwMode="auto">
          <a:xfrm>
            <a:off x="8031163" y="44450"/>
            <a:ext cx="962025" cy="461665"/>
          </a:xfrm>
          <a:prstGeom prst="rect">
            <a:avLst/>
          </a:prstGeom>
          <a:noFill/>
          <a:ln w="12700" cap="flat" cmpd="sng">
            <a:noFill/>
            <a:prstDash val="solid"/>
            <a:miter lim="400000"/>
            <a:headEnd type="none" w="med" len="med"/>
            <a:tailEnd type="none" w="med" len="med"/>
          </a:ln>
          <a:effectLst/>
        </p:spPr>
        <p:txBody>
          <a:bodyPr lIns="45720" rIns="45720">
            <a:spAutoFit/>
          </a:bodyPr>
          <a:lstStyle/>
          <a:p>
            <a:pPr marL="0" marR="0" lvl="0" indent="0" algn="r" defTabSz="914400" rtl="0" eaLnBrk="1"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٣٤٧ د</a:t>
            </a:r>
          </a:p>
        </p:txBody>
      </p:sp>
      <p:sp>
        <p:nvSpPr>
          <p:cNvPr id="43013" name="Text Box 5" descr="Rectangle 2"/>
          <p:cNvSpPr txBox="1">
            <a:spLocks/>
          </p:cNvSpPr>
          <p:nvPr/>
        </p:nvSpPr>
        <p:spPr bwMode="auto">
          <a:xfrm>
            <a:off x="44450" y="5959108"/>
            <a:ext cx="8699500" cy="830997"/>
          </a:xfrm>
          <a:prstGeom prst="rect">
            <a:avLst/>
          </a:prstGeom>
          <a:noFill/>
          <a:ln w="12700" cap="flat" cmpd="sng">
            <a:noFill/>
            <a:prstDash val="solid"/>
            <a:miter lim="400000"/>
            <a:headEnd type="none" w="med" len="med"/>
            <a:tailEnd type="none" w="med" len="med"/>
          </a:ln>
          <a:effectLst>
            <a:outerShdw dist="35921" dir="2700000" algn="ctr" rotWithShape="0">
              <a:srgbClr val="1F497D">
                <a:alpha val="74997"/>
              </a:srgbClr>
            </a:outerShdw>
          </a:effectLst>
        </p:spPr>
        <p:txBody>
          <a:bodyPr lIns="45720" rIns="45720" anchor="ctr">
            <a:spAutoFit/>
          </a:bodyPr>
          <a:lstStyle/>
          <a:p>
            <a:pPr marL="0" marR="0" lvl="0" indent="0" algn="r" defTabSz="457200" rtl="0" eaLnBrk="1" fontAlgn="base" latinLnBrk="0" hangingPunct="0">
              <a:lnSpc>
                <a:spcPct val="100000"/>
              </a:lnSpc>
              <a:spcBef>
                <a:spcPct val="0"/>
              </a:spcBef>
              <a:spcAft>
                <a:spcPct val="0"/>
              </a:spcAft>
              <a:buClrTx/>
              <a:buSzTx/>
              <a:buFontTx/>
              <a:buNone/>
              <a:tabLst/>
              <a:defRPr/>
            </a:pPr>
            <a:r>
              <a:rPr lang="ar-JO" sz="4800" b="1" dirty="0">
                <a:solidFill>
                  <a:srgbClr val="FFFFFF"/>
                </a:solidFill>
                <a:latin typeface="Arial" panose="020B0604020202020204" pitchFamily="34" charset="0"/>
                <a:ea typeface="+mn-ea"/>
                <a:cs typeface="Arial" panose="020B0604020202020204" pitchFamily="34" charset="0"/>
                <a:sym typeface="Arial" pitchFamily="34" charset="0"/>
              </a:rPr>
              <a:t>حبقوق</a:t>
            </a:r>
            <a:endPar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anim calcmode="lin" valueType="num">
                                      <p:cBhvr additive="base">
                                        <p:cTn id="7" dur="500" fill="hold"/>
                                        <p:tgtEl>
                                          <p:spTgt spid="43013"/>
                                        </p:tgtEl>
                                        <p:attrNameLst>
                                          <p:attrName>ppt_x</p:attrName>
                                        </p:attrNameLst>
                                      </p:cBhvr>
                                      <p:tavLst>
                                        <p:tav tm="0">
                                          <p:val>
                                            <p:strVal val="#ppt_x"/>
                                          </p:val>
                                        </p:tav>
                                        <p:tav tm="100000">
                                          <p:val>
                                            <p:strVal val="#ppt_x"/>
                                          </p:val>
                                        </p:tav>
                                      </p:tavLst>
                                    </p:anim>
                                    <p:anim calcmode="lin" valueType="num">
                                      <p:cBhvr additive="base">
                                        <p:cTn id="8" dur="500" fill="hold"/>
                                        <p:tgtEl>
                                          <p:spTgt spid="430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1"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Group 46"/>
          <p:cNvGraphicFramePr>
            <a:graphicFrameLocks/>
          </p:cNvGraphicFramePr>
          <p:nvPr>
            <p:extLst>
              <p:ext uri="{D42A27DB-BD31-4B8C-83A1-F6EECF244321}">
                <p14:modId xmlns:p14="http://schemas.microsoft.com/office/powerpoint/2010/main" val="1317706782"/>
              </p:ext>
            </p:extLst>
          </p:nvPr>
        </p:nvGraphicFramePr>
        <p:xfrm>
          <a:off x="-3" y="-27384"/>
          <a:ext cx="9144002" cy="3810000"/>
        </p:xfrm>
        <a:graphic>
          <a:graphicData uri="http://schemas.openxmlformats.org/drawingml/2006/table">
            <a:tbl>
              <a:tblPr/>
              <a:tblGrid>
                <a:gridCol w="4572001">
                  <a:extLst>
                    <a:ext uri="{9D8B030D-6E8A-4147-A177-3AD203B41FA5}">
                      <a16:colId xmlns:a16="http://schemas.microsoft.com/office/drawing/2014/main" val="20000"/>
                    </a:ext>
                  </a:extLst>
                </a:gridCol>
                <a:gridCol w="4572001">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3600" b="1" i="0" dirty="0">
                          <a:solidFill>
                            <a:srgbClr val="FFFFFF"/>
                          </a:solidFill>
                          <a:effectLst/>
                          <a:latin typeface="Arial" panose="020B0604020202020204" pitchFamily="34" charset="0"/>
                          <a:ea typeface="Times New Roman"/>
                          <a:cs typeface="Arial" panose="020B0604020202020204" pitchFamily="34" charset="0"/>
                        </a:rPr>
                        <a:t>الإنسان</a:t>
                      </a:r>
                      <a:endParaRPr lang="en-US" sz="3600" b="1" i="0" dirty="0">
                        <a:solidFill>
                          <a:srgbClr val="FFFFFF"/>
                        </a:solidFill>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3600" b="1" i="0" dirty="0">
                          <a:solidFill>
                            <a:srgbClr val="FFFFFF"/>
                          </a:solidFill>
                          <a:effectLst/>
                          <a:latin typeface="Arial" panose="020B0604020202020204" pitchFamily="34" charset="0"/>
                          <a:ea typeface="Times New Roman"/>
                          <a:cs typeface="Arial" panose="020B0604020202020204" pitchFamily="34" charset="0"/>
                        </a:rPr>
                        <a:t>الله</a:t>
                      </a:r>
                      <a:endParaRPr lang="en-US" sz="3600" b="1" i="0" dirty="0">
                        <a:solidFill>
                          <a:srgbClr val="FFFFFF"/>
                        </a:solidFill>
                        <a:effectLst/>
                        <a:latin typeface="Arial" panose="020B0604020202020204" pitchFamily="34" charset="0"/>
                        <a:ea typeface="Times New Roman"/>
                        <a:cs typeface="Arial" panose="020B0604020202020204" pitchFamily="34" charset="0"/>
                      </a:endParaRPr>
                    </a:p>
                  </a:txBody>
                  <a:tcPr marL="68578" marR="68578"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22166">
                <a:tc>
                  <a:txBody>
                    <a:bodyPr/>
                    <a:lstStyle/>
                    <a:p>
                      <a:pPr algn="ctr">
                        <a:spcAft>
                          <a:spcPts val="0"/>
                        </a:spcAft>
                      </a:pPr>
                      <a:r>
                        <a:rPr lang="en-US" sz="2800" b="1" i="0" dirty="0">
                          <a:effectLst/>
                          <a:latin typeface="Arial" panose="020B0604020202020204" pitchFamily="34" charset="0"/>
                          <a:ea typeface="Times New Roman"/>
                          <a:cs typeface="Arial" panose="020B0604020202020204" pitchFamily="34" charset="0"/>
                        </a:rPr>
                        <a:t> </a:t>
                      </a:r>
                      <a:endParaRPr lang="en-SG" sz="2800" b="1" i="0" dirty="0">
                        <a:effectLst/>
                        <a:latin typeface="Arial" panose="020B0604020202020204" pitchFamily="34" charset="0"/>
                        <a:ea typeface="Times New Roman"/>
                        <a:cs typeface="Arial" panose="020B0604020202020204" pitchFamily="34" charset="0"/>
                      </a:endParaRPr>
                    </a:p>
                    <a:p>
                      <a:pPr algn="ctr">
                        <a:spcAft>
                          <a:spcPts val="0"/>
                        </a:spcAft>
                      </a:pPr>
                      <a:r>
                        <a:rPr lang="ar-JO" sz="2800" b="1" i="0" dirty="0">
                          <a:effectLst/>
                          <a:latin typeface="Arial" panose="020B0604020202020204" pitchFamily="34" charset="0"/>
                          <a:ea typeface="Times New Roman"/>
                          <a:cs typeface="Arial" panose="020B0604020202020204" pitchFamily="34" charset="0"/>
                        </a:rPr>
                        <a:t>غير صبور بخصوص دينونة الله على الخطية (1: 2)</a:t>
                      </a:r>
                      <a:endParaRPr lang="en-SG" sz="2800" b="1" i="0" dirty="0">
                        <a:effectLst/>
                        <a:latin typeface="Arial" panose="020B0604020202020204" pitchFamily="34" charset="0"/>
                        <a:ea typeface="Times New Roman"/>
                        <a:cs typeface="Arial" panose="020B0604020202020204" pitchFamily="34" charset="0"/>
                      </a:endParaRPr>
                    </a:p>
                  </a:txBody>
                  <a:tcPr marL="50800" marR="5080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spcAft>
                          <a:spcPts val="0"/>
                        </a:spcAft>
                      </a:pPr>
                      <a:r>
                        <a:rPr lang="en-US" sz="2800" b="1" i="0" dirty="0">
                          <a:effectLst/>
                          <a:latin typeface="Arial" panose="020B0604020202020204" pitchFamily="34" charset="0"/>
                          <a:ea typeface="Times New Roman"/>
                          <a:cs typeface="Arial" panose="020B0604020202020204" pitchFamily="34" charset="0"/>
                        </a:rPr>
                        <a:t> </a:t>
                      </a:r>
                      <a:endParaRPr lang="en-SG" sz="2800" b="1" i="0" dirty="0">
                        <a:effectLst/>
                        <a:latin typeface="Arial" panose="020B0604020202020204" pitchFamily="34" charset="0"/>
                        <a:ea typeface="Times New Roman"/>
                        <a:cs typeface="Arial" panose="020B0604020202020204" pitchFamily="34" charset="0"/>
                      </a:endParaRPr>
                    </a:p>
                    <a:p>
                      <a:pPr algn="ctr">
                        <a:spcAft>
                          <a:spcPts val="0"/>
                        </a:spcAft>
                      </a:pPr>
                      <a:r>
                        <a:rPr lang="ar-JO" sz="2800" b="1" i="0" dirty="0">
                          <a:effectLst/>
                          <a:latin typeface="Arial" panose="020B0604020202020204" pitchFamily="34" charset="0"/>
                          <a:ea typeface="Times New Roman"/>
                          <a:cs typeface="Arial" panose="020B0604020202020204" pitchFamily="34" charset="0"/>
                        </a:rPr>
                        <a:t>صبور في دينونة الخطية</a:t>
                      </a:r>
                    </a:p>
                    <a:p>
                      <a:pPr algn="ctr">
                        <a:spcAft>
                          <a:spcPts val="0"/>
                        </a:spcAft>
                      </a:pPr>
                      <a:r>
                        <a:rPr lang="ar-JO" sz="2800" b="1" i="0" dirty="0">
                          <a:effectLst/>
                          <a:latin typeface="Arial" panose="020B0604020202020204" pitchFamily="34" charset="0"/>
                          <a:ea typeface="Times New Roman"/>
                          <a:cs typeface="Arial" panose="020B0604020202020204" pitchFamily="34" charset="0"/>
                        </a:rPr>
                        <a:t>(2: 3، أنظر 2 بط 3: 9)</a:t>
                      </a:r>
                      <a:endParaRPr lang="en-SG" sz="2800" b="1" i="0" dirty="0">
                        <a:effectLst/>
                        <a:latin typeface="Arial" panose="020B0604020202020204" pitchFamily="34" charset="0"/>
                        <a:ea typeface="Times New Roman"/>
                        <a:cs typeface="Arial" panose="020B0604020202020204" pitchFamily="34" charset="0"/>
                      </a:endParaRPr>
                    </a:p>
                    <a:p>
                      <a:pPr algn="ctr">
                        <a:spcAft>
                          <a:spcPts val="0"/>
                        </a:spcAft>
                      </a:pPr>
                      <a:r>
                        <a:rPr lang="en-US" sz="2800" b="1" i="0" dirty="0">
                          <a:effectLst/>
                          <a:latin typeface="Arial" panose="020B0604020202020204" pitchFamily="34" charset="0"/>
                          <a:ea typeface="Times New Roman"/>
                          <a:cs typeface="Arial" panose="020B0604020202020204" pitchFamily="34" charset="0"/>
                        </a:rPr>
                        <a:t> </a:t>
                      </a:r>
                      <a:endParaRPr lang="en-SG" sz="2800" b="1" i="0" dirty="0">
                        <a:effectLst/>
                        <a:latin typeface="Arial" panose="020B0604020202020204" pitchFamily="34" charset="0"/>
                        <a:ea typeface="Times New Roman"/>
                        <a:cs typeface="Arial" panose="020B0604020202020204" pitchFamily="34" charset="0"/>
                      </a:endParaRPr>
                    </a:p>
                  </a:txBody>
                  <a:tcPr marL="50800" marR="50800" marT="0"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166">
                <a:tc>
                  <a:txBody>
                    <a:bodyPr/>
                    <a:lstStyle/>
                    <a:p>
                      <a:pPr algn="ctr">
                        <a:spcAft>
                          <a:spcPts val="0"/>
                        </a:spcAft>
                      </a:pPr>
                      <a:r>
                        <a:rPr lang="en-US" sz="2800" b="1" i="0" dirty="0">
                          <a:effectLst/>
                          <a:latin typeface="Arial" panose="020B0604020202020204" pitchFamily="34" charset="0"/>
                          <a:ea typeface="Times New Roman"/>
                          <a:cs typeface="Arial" panose="020B0604020202020204" pitchFamily="34" charset="0"/>
                        </a:rPr>
                        <a:t> </a:t>
                      </a:r>
                      <a:r>
                        <a:rPr lang="ar-JO" sz="2800" b="1" i="0" dirty="0">
                          <a:effectLst/>
                          <a:latin typeface="Arial" panose="020B0604020202020204" pitchFamily="34" charset="0"/>
                          <a:ea typeface="Times New Roman"/>
                          <a:cs typeface="Arial" panose="020B0604020202020204" pitchFamily="34" charset="0"/>
                        </a:rPr>
                        <a:t>يريد أن يظهر الله له ذلك بالعيان     (2: 1)</a:t>
                      </a:r>
                      <a:endParaRPr lang="en-SG" sz="2800" b="1" i="0" dirty="0">
                        <a:effectLst/>
                        <a:latin typeface="Arial" panose="020B0604020202020204" pitchFamily="34" charset="0"/>
                        <a:ea typeface="Times New Roman"/>
                        <a:cs typeface="Arial" panose="020B0604020202020204" pitchFamily="34" charset="0"/>
                      </a:endParaRPr>
                    </a:p>
                  </a:txBody>
                  <a:tcPr marL="50800" marR="5080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spcAft>
                          <a:spcPts val="0"/>
                        </a:spcAft>
                      </a:pPr>
                      <a:r>
                        <a:rPr lang="en-US" sz="2800" b="1" i="0" dirty="0">
                          <a:effectLst/>
                          <a:latin typeface="Arial" panose="020B0604020202020204" pitchFamily="34" charset="0"/>
                          <a:ea typeface="Times New Roman"/>
                          <a:cs typeface="Arial" panose="020B0604020202020204" pitchFamily="34" charset="0"/>
                        </a:rPr>
                        <a:t> </a:t>
                      </a:r>
                      <a:r>
                        <a:rPr lang="ar-JO" sz="2800" b="1" i="0" dirty="0">
                          <a:effectLst/>
                          <a:latin typeface="Arial" panose="020B0604020202020204" pitchFamily="34" charset="0"/>
                          <a:ea typeface="Times New Roman"/>
                          <a:cs typeface="Arial" panose="020B0604020202020204" pitchFamily="34" charset="0"/>
                        </a:rPr>
                        <a:t>يريد من الإنسان أن يثق به بالإيمان</a:t>
                      </a:r>
                    </a:p>
                    <a:p>
                      <a:pPr algn="ctr">
                        <a:spcAft>
                          <a:spcPts val="0"/>
                        </a:spcAft>
                      </a:pPr>
                      <a:r>
                        <a:rPr lang="ar-JO" sz="2800" b="1" i="0" dirty="0">
                          <a:effectLst/>
                          <a:latin typeface="Arial" panose="020B0604020202020204" pitchFamily="34" charset="0"/>
                          <a:ea typeface="Times New Roman"/>
                          <a:cs typeface="Arial" panose="020B0604020202020204" pitchFamily="34" charset="0"/>
                        </a:rPr>
                        <a:t>(2: 4)</a:t>
                      </a:r>
                      <a:endParaRPr lang="en-SG" sz="2800" b="1" i="0" dirty="0">
                        <a:effectLst/>
                        <a:latin typeface="Arial" panose="020B0604020202020204" pitchFamily="34" charset="0"/>
                        <a:ea typeface="Times New Roman"/>
                        <a:cs typeface="Arial" panose="020B0604020202020204" pitchFamily="34" charset="0"/>
                      </a:endParaRPr>
                    </a:p>
                    <a:p>
                      <a:pPr algn="ctr">
                        <a:spcAft>
                          <a:spcPts val="0"/>
                        </a:spcAft>
                      </a:pPr>
                      <a:r>
                        <a:rPr lang="en-US" sz="2800" b="1" i="0" dirty="0">
                          <a:effectLst/>
                          <a:latin typeface="Arial" panose="020B0604020202020204" pitchFamily="34" charset="0"/>
                          <a:ea typeface="Times New Roman"/>
                          <a:cs typeface="Arial" panose="020B0604020202020204" pitchFamily="34" charset="0"/>
                        </a:rPr>
                        <a:t> </a:t>
                      </a:r>
                      <a:endParaRPr lang="en-SG" sz="2800" b="1" i="0" dirty="0">
                        <a:effectLst/>
                        <a:latin typeface="Arial" panose="020B0604020202020204" pitchFamily="34" charset="0"/>
                        <a:ea typeface="Times New Roman"/>
                        <a:cs typeface="Arial" panose="020B0604020202020204" pitchFamily="34" charset="0"/>
                      </a:endParaRPr>
                    </a:p>
                  </a:txBody>
                  <a:tcPr marL="50800" marR="50800" marT="0"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936962" name="Title 1"/>
          <p:cNvSpPr>
            <a:spLocks noGrp="1"/>
          </p:cNvSpPr>
          <p:nvPr>
            <p:ph type="title"/>
          </p:nvPr>
        </p:nvSpPr>
        <p:spPr>
          <a:xfrm>
            <a:off x="-36513" y="5876925"/>
            <a:ext cx="9180513" cy="865188"/>
          </a:xfrm>
        </p:spPr>
        <p:txBody>
          <a:bodyPr/>
          <a:lstStyle/>
          <a:p>
            <a:pPr eaLnBrk="1" hangingPunct="1"/>
            <a:r>
              <a:rPr lang="ar-JO" sz="3600" dirty="0">
                <a:solidFill>
                  <a:srgbClr val="FFFFFF"/>
                </a:solidFill>
                <a:ea typeface="ヒラギノ角ゴ Pro W3" charset="0"/>
                <a:cs typeface="Arial" panose="020B0604020202020204" pitchFamily="34" charset="0"/>
              </a:rPr>
              <a:t>تباين الإنسان والله في حبقوق</a:t>
            </a:r>
            <a:endParaRPr lang="en-US" sz="3600" dirty="0">
              <a:solidFill>
                <a:srgbClr val="FFFFFF"/>
              </a:solidFill>
              <a:ea typeface="ヒラギノ角ゴ Pro W3" charset="0"/>
              <a:cs typeface="Arial" panose="020B0604020202020204" pitchFamily="34" charset="0"/>
            </a:endParaRPr>
          </a:p>
        </p:txBody>
      </p:sp>
      <p:sp>
        <p:nvSpPr>
          <p:cNvPr id="936963" name="Text Box 123"/>
          <p:cNvSpPr txBox="1">
            <a:spLocks noChangeArrowheads="1"/>
          </p:cNvSpPr>
          <p:nvPr/>
        </p:nvSpPr>
        <p:spPr bwMode="auto">
          <a:xfrm>
            <a:off x="8388424" y="1"/>
            <a:ext cx="792088" cy="461665"/>
          </a:xfrm>
          <a:prstGeom prst="rect">
            <a:avLst/>
          </a:prstGeom>
          <a:solidFill>
            <a:schemeClr val="tx1"/>
          </a:solidFill>
          <a:ln>
            <a:noFill/>
          </a:ln>
        </p:spPr>
        <p:txBody>
          <a:bodyPr wrap="squar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632</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10674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حبقوق</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35485193"/>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6"/>
          <p:cNvSpPr>
            <a:spLocks noChangeArrowheads="1"/>
          </p:cNvSpPr>
          <p:nvPr/>
        </p:nvSpPr>
        <p:spPr bwMode="auto">
          <a:xfrm>
            <a:off x="-76200" y="-152400"/>
            <a:ext cx="9372600" cy="71628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endParaRPr>
          </a:p>
        </p:txBody>
      </p:sp>
      <p:sp>
        <p:nvSpPr>
          <p:cNvPr id="14339" name="Text Box 3"/>
          <p:cNvSpPr txBox="1">
            <a:spLocks noChangeArrowheads="1"/>
          </p:cNvSpPr>
          <p:nvPr/>
        </p:nvSpPr>
        <p:spPr bwMode="auto">
          <a:xfrm>
            <a:off x="264096" y="1514847"/>
            <a:ext cx="86868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r" eaLnBrk="1" hangingPunct="1">
              <a:defRPr/>
            </a:pPr>
            <a:r>
              <a:rPr kumimoji="1" lang="ar-JO" altLang="ja-JP" sz="2400" b="1" dirty="0">
                <a:solidFill>
                  <a:srgbClr val="FFFFFF"/>
                </a:solidFill>
                <a:latin typeface="Arial" panose="020B0604020202020204" pitchFamily="34" charset="0"/>
                <a:ea typeface="Arial" charset="0"/>
                <a:cs typeface="Arial" panose="020B0604020202020204" pitchFamily="34" charset="0"/>
              </a:rPr>
              <a:t>تم إنكار نسبة أكثر من نصف السفر للنبي حبقوق، إن تم تفسير النبوة بشكل صحيح (أنظر أعلاه) فلا يوجد سبب مناسب لرفض 1: 5-11، تم إنكار حبقوق 2: 9-10 بشكل رئيسي على أساسين: </a:t>
            </a:r>
            <a:endParaRPr kumimoji="1" lang="en-US" altLang="ja-JP" sz="2400" b="1" dirty="0">
              <a:solidFill>
                <a:srgbClr val="FFFFFF"/>
              </a:solidFill>
              <a:latin typeface="Arial" panose="020B0604020202020204" pitchFamily="34" charset="0"/>
              <a:ea typeface="Arial" charset="0"/>
              <a:cs typeface="Arial" panose="020B0604020202020204" pitchFamily="34" charset="0"/>
            </a:endParaRPr>
          </a:p>
        </p:txBody>
      </p:sp>
      <p:sp>
        <p:nvSpPr>
          <p:cNvPr id="14342" name="Text Box 6"/>
          <p:cNvSpPr txBox="1">
            <a:spLocks noChangeArrowheads="1"/>
          </p:cNvSpPr>
          <p:nvPr/>
        </p:nvSpPr>
        <p:spPr bwMode="auto">
          <a:xfrm>
            <a:off x="35496" y="3784972"/>
            <a:ext cx="89154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538163" indent="-538163" algn="r" eaLnBrk="1" hangingPunct="1">
              <a:defRPr/>
            </a:pPr>
            <a:r>
              <a:rPr kumimoji="1" lang="en-US" altLang="ja-JP" sz="2400" b="1" dirty="0">
                <a:solidFill>
                  <a:srgbClr val="FFFFFF"/>
                </a:solidFill>
                <a:latin typeface="Arial" panose="020B0604020202020204" pitchFamily="34" charset="0"/>
                <a:ea typeface="Arial" charset="0"/>
                <a:cs typeface="Arial" panose="020B0604020202020204" pitchFamily="34" charset="0"/>
              </a:rPr>
              <a:t> </a:t>
            </a:r>
            <a:r>
              <a:rPr kumimoji="1" lang="ar-JO" altLang="ja-JP" sz="2400" b="1" dirty="0">
                <a:solidFill>
                  <a:srgbClr val="FFFFFF"/>
                </a:solidFill>
                <a:latin typeface="Arial" panose="020B0604020202020204" pitchFamily="34" charset="0"/>
                <a:ea typeface="Arial" charset="0"/>
                <a:cs typeface="Arial" panose="020B0604020202020204" pitchFamily="34" charset="0"/>
              </a:rPr>
              <a:t>1. من المفترض أن هذه الويلات غير مناسبة لتوجيهها إلى ملك الكلدانيين.</a:t>
            </a:r>
            <a:endParaRPr kumimoji="1" lang="en-US" altLang="ja-JP" sz="2400" b="1" dirty="0">
              <a:solidFill>
                <a:srgbClr val="FFFFFF"/>
              </a:solidFill>
              <a:latin typeface="Arial" panose="020B0604020202020204" pitchFamily="34" charset="0"/>
              <a:ea typeface="Arial" charset="0"/>
              <a:cs typeface="Arial" panose="020B0604020202020204" pitchFamily="34" charset="0"/>
            </a:endParaRPr>
          </a:p>
          <a:p>
            <a:pPr marL="538163" indent="-538163" algn="r" rtl="1" eaLnBrk="1" hangingPunct="1">
              <a:defRPr/>
            </a:pPr>
            <a:r>
              <a:rPr kumimoji="1" lang="ar-JO" altLang="ja-JP" sz="2400" b="1" dirty="0">
                <a:solidFill>
                  <a:srgbClr val="FFFFFF"/>
                </a:solidFill>
                <a:latin typeface="Arial" panose="020B0604020202020204" pitchFamily="34" charset="0"/>
                <a:ea typeface="Arial" charset="0"/>
                <a:cs typeface="Arial" panose="020B0604020202020204" pitchFamily="34" charset="0"/>
              </a:rPr>
              <a:t>2. بعض الأجزاء وخاصة الآيات 12-14، تتكون إلى حد كبير من اقتباسات وذكريات لمقاطع أخرى بما في ذلك بعض المقاطع المتأخرة (قارن الآية 12 مع ميخا 3: 10؛ الآية 13 مع إرميا 51: 58؛ الآية 14 مع أشعياء 11: 9؛ الآية 16ب مع إرميا 25: 15-16؛ الآيات 18-20 مع أشعياء 44: 9 وما يليها؛ 46: 6-7؛ 10: 1-16).</a:t>
            </a:r>
            <a:endParaRPr kumimoji="1" lang="en-US" altLang="ja-JP" sz="2400" b="1" dirty="0">
              <a:solidFill>
                <a:srgbClr val="FFFFFF"/>
              </a:solidFill>
              <a:latin typeface="Arial" panose="020B0604020202020204" pitchFamily="34" charset="0"/>
              <a:ea typeface="Arial" charset="0"/>
              <a:cs typeface="Arial" panose="020B0604020202020204" pitchFamily="34" charset="0"/>
            </a:endParaRPr>
          </a:p>
        </p:txBody>
      </p:sp>
      <p:sp>
        <p:nvSpPr>
          <p:cNvPr id="14343" name="Text Box 7"/>
          <p:cNvSpPr txBox="1">
            <a:spLocks noChangeArrowheads="1"/>
          </p:cNvSpPr>
          <p:nvPr/>
        </p:nvSpPr>
        <p:spPr bwMode="auto">
          <a:xfrm>
            <a:off x="8378825" y="1905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400" b="1" dirty="0">
                <a:solidFill>
                  <a:srgbClr val="FFFFFF"/>
                </a:solidFill>
                <a:latin typeface="Arial" panose="020B0604020202020204" pitchFamily="34" charset="0"/>
                <a:ea typeface="ＭＳ Ｐゴシック" pitchFamily="24" charset="-128"/>
                <a:cs typeface="Arial" panose="020B0604020202020204" pitchFamily="34" charset="0"/>
              </a:rPr>
              <a:t>628</a:t>
            </a:r>
            <a:endParaRPr lang="en-US" sz="2400" b="1" dirty="0">
              <a:solidFill>
                <a:srgbClr val="FFFFFF"/>
              </a:solidFill>
              <a:latin typeface="Arial" panose="020B0604020202020204" pitchFamily="34" charset="0"/>
              <a:ea typeface="ＭＳ Ｐゴシック" pitchFamily="24" charset="-128"/>
              <a:cs typeface="Arial" panose="020B0604020202020204" pitchFamily="34" charset="0"/>
            </a:endParaRPr>
          </a:p>
        </p:txBody>
      </p:sp>
      <p:sp>
        <p:nvSpPr>
          <p:cNvPr id="14344" name="Rectangle 8"/>
          <p:cNvSpPr>
            <a:spLocks noGrp="1" noChangeArrowheads="1"/>
          </p:cNvSpPr>
          <p:nvPr>
            <p:ph type="title" idx="4294967295"/>
          </p:nvPr>
        </p:nvSpPr>
        <p:spPr>
          <a:xfrm>
            <a:off x="-76200" y="274638"/>
            <a:ext cx="9372600" cy="715962"/>
          </a:xfrm>
          <a:effectLst>
            <a:outerShdw blurRad="63500" dist="35921" dir="2700000" algn="ctr" rotWithShape="0">
              <a:srgbClr val="000000">
                <a:alpha val="74998"/>
              </a:srgbClr>
            </a:outerShdw>
          </a:effectLst>
        </p:spPr>
        <p:txBody>
          <a:bodyPr/>
          <a:lstStyle/>
          <a:p>
            <a:pPr eaLnBrk="1" hangingPunct="1">
              <a:defRPr/>
            </a:pPr>
            <a:r>
              <a:rPr lang="ar-JO" altLang="ja-JP" sz="3200" u="sng" dirty="0">
                <a:effectLst/>
                <a:ea typeface="ＭＳ Ｐゴシック" charset="0"/>
              </a:rPr>
              <a:t>النزاهة في 1: 5-11، 2: 9-20 و3</a:t>
            </a:r>
            <a:endParaRPr lang="en-US" sz="3200" u="sng" dirty="0">
              <a:effectLst/>
              <a:ea typeface="ＭＳ Ｐゴシック" charset="0"/>
            </a:endParaRPr>
          </a:p>
        </p:txBody>
      </p:sp>
    </p:spTree>
    <p:extLst>
      <p:ext uri="{BB962C8B-B14F-4D97-AF65-F5344CB8AC3E}">
        <p14:creationId xmlns:p14="http://schemas.microsoft.com/office/powerpoint/2010/main" val="1106107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p:cTn id="7" dur="500" fill="hold"/>
                                        <p:tgtEl>
                                          <p:spTgt spid="14339"/>
                                        </p:tgtEl>
                                        <p:attrNameLst>
                                          <p:attrName>ppt_w</p:attrName>
                                        </p:attrNameLst>
                                      </p:cBhvr>
                                      <p:tavLst>
                                        <p:tav tm="0">
                                          <p:val>
                                            <p:fltVal val="0"/>
                                          </p:val>
                                        </p:tav>
                                        <p:tav tm="100000">
                                          <p:val>
                                            <p:strVal val="#ppt_w"/>
                                          </p:val>
                                        </p:tav>
                                      </p:tavLst>
                                    </p:anim>
                                    <p:anim calcmode="lin" valueType="num">
                                      <p:cBhvr>
                                        <p:cTn id="8" dur="500" fill="hold"/>
                                        <p:tgtEl>
                                          <p:spTgt spid="1433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342"/>
                                        </p:tgtEl>
                                        <p:attrNameLst>
                                          <p:attrName>style.visibility</p:attrName>
                                        </p:attrNameLst>
                                      </p:cBhvr>
                                      <p:to>
                                        <p:strVal val="visible"/>
                                      </p:to>
                                    </p:set>
                                    <p:anim calcmode="lin" valueType="num">
                                      <p:cBhvr>
                                        <p:cTn id="13" dur="500" fill="hold"/>
                                        <p:tgtEl>
                                          <p:spTgt spid="14342"/>
                                        </p:tgtEl>
                                        <p:attrNameLst>
                                          <p:attrName>ppt_w</p:attrName>
                                        </p:attrNameLst>
                                      </p:cBhvr>
                                      <p:tavLst>
                                        <p:tav tm="0">
                                          <p:val>
                                            <p:fltVal val="0"/>
                                          </p:val>
                                        </p:tav>
                                        <p:tav tm="100000">
                                          <p:val>
                                            <p:strVal val="#ppt_w"/>
                                          </p:val>
                                        </p:tav>
                                      </p:tavLst>
                                    </p:anim>
                                    <p:anim calcmode="lin" valueType="num">
                                      <p:cBhvr>
                                        <p:cTn id="14" dur="500" fill="hold"/>
                                        <p:tgtEl>
                                          <p:spTgt spid="143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utoUpdateAnimBg="0"/>
      <p:bldP spid="14342"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3"/>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 name="Title 1"/>
          <p:cNvSpPr>
            <a:spLocks noGrp="1"/>
          </p:cNvSpPr>
          <p:nvPr>
            <p:ph type="title" idx="4294967295"/>
          </p:nvPr>
        </p:nvSpPr>
        <p:spPr>
          <a:xfrm>
            <a:off x="-76200" y="0"/>
            <a:ext cx="9296400" cy="1143000"/>
          </a:xfrm>
        </p:spPr>
        <p:txBody>
          <a:bodyPr/>
          <a:lstStyle/>
          <a:p>
            <a:pPr>
              <a:defRPr/>
            </a:pPr>
            <a:r>
              <a:rPr lang="ar-JO" sz="3600" dirty="0">
                <a:ea typeface="ＭＳ Ｐゴシック" charset="0"/>
              </a:rPr>
              <a:t>انتظار الإجابة (حبقوق 2: 1)</a:t>
            </a:r>
            <a:endParaRPr lang="en-US" sz="3600" dirty="0">
              <a:ea typeface="ＭＳ Ｐゴシック" charset="0"/>
            </a:endParaRPr>
          </a:p>
        </p:txBody>
      </p:sp>
      <p:pic>
        <p:nvPicPr>
          <p:cNvPr id="94211" name="Picture 4" descr="Hab 2 watchtow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95400"/>
            <a:ext cx="48006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4953000" y="1143000"/>
            <a:ext cx="4114800" cy="57150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 مرصدي أقف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وعلى الحصن أنتصب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وأراقب لأرى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ماذا يقول لي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وماذا أجيب عن شكواي</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3"/>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 name="Title 1"/>
          <p:cNvSpPr>
            <a:spLocks noGrp="1"/>
          </p:cNvSpPr>
          <p:nvPr>
            <p:ph type="title" idx="4294967295"/>
          </p:nvPr>
        </p:nvSpPr>
        <p:spPr>
          <a:xfrm>
            <a:off x="-76200" y="0"/>
            <a:ext cx="9296400" cy="1143000"/>
          </a:xfrm>
        </p:spPr>
        <p:txBody>
          <a:bodyPr/>
          <a:lstStyle/>
          <a:p>
            <a:pPr>
              <a:defRPr/>
            </a:pPr>
            <a:r>
              <a:rPr lang="ar-JO" sz="3600" dirty="0">
                <a:ea typeface="ＭＳ Ｐゴシック" charset="0"/>
              </a:rPr>
              <a:t>الحصول على إجابة (حب 2: 2)</a:t>
            </a:r>
            <a:endParaRPr lang="en-US" sz="3600" dirty="0">
              <a:ea typeface="ＭＳ Ｐゴシック" charset="0"/>
            </a:endParaRPr>
          </a:p>
        </p:txBody>
      </p:sp>
      <p:sp>
        <p:nvSpPr>
          <p:cNvPr id="6" name="Title 1"/>
          <p:cNvSpPr txBox="1">
            <a:spLocks/>
          </p:cNvSpPr>
          <p:nvPr/>
        </p:nvSpPr>
        <p:spPr bwMode="auto">
          <a:xfrm>
            <a:off x="-108520" y="1412775"/>
            <a:ext cx="4114800" cy="5455583"/>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فأجابني الرب وقال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اكتب الرؤيا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وانقشها على الألواح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لكي يركض قارئها</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4052020" y="1628800"/>
            <a:ext cx="5128492" cy="3572849"/>
          </a:xfrm>
          <a:prstGeom prst="rect">
            <a:avLst/>
          </a:prstGeom>
        </p:spPr>
      </p:pic>
    </p:spTree>
    <p:extLst>
      <p:ext uri="{BB962C8B-B14F-4D97-AF65-F5344CB8AC3E}">
        <p14:creationId xmlns:p14="http://schemas.microsoft.com/office/powerpoint/2010/main" val="41130820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64685" y="2636912"/>
              <a:ext cx="4539763" cy="792088"/>
            </a:xfrm>
            <a:prstGeom prst="rect">
              <a:avLst/>
            </a:prstGeom>
          </p:spPr>
        </p:pic>
      </p:grpSp>
      <p:sp>
        <p:nvSpPr>
          <p:cNvPr id="3" name="Title 2"/>
          <p:cNvSpPr>
            <a:spLocks noGrp="1"/>
          </p:cNvSpPr>
          <p:nvPr>
            <p:ph type="title" idx="4294967295"/>
          </p:nvPr>
        </p:nvSpPr>
        <p:spPr>
          <a:xfrm>
            <a:off x="3779912" y="0"/>
            <a:ext cx="4752528" cy="692696"/>
          </a:xfrm>
          <a:solidFill>
            <a:schemeClr val="tx1"/>
          </a:solidFill>
        </p:spPr>
        <p:txBody>
          <a:bodyPr/>
          <a:lstStyle/>
          <a:p>
            <a:r>
              <a:rPr lang="ar-JO" sz="3600" dirty="0">
                <a:solidFill>
                  <a:schemeClr val="bg1"/>
                </a:solidFill>
                <a:cs typeface="Arial" panose="020B0604020202020204" pitchFamily="34" charset="0"/>
              </a:rPr>
              <a:t>حبقوق 2: 3</a:t>
            </a:r>
            <a:endParaRPr lang="en-US" sz="3600" dirty="0">
              <a:solidFill>
                <a:schemeClr val="bg1"/>
              </a:solidFill>
              <a:cs typeface="Arial" panose="020B0604020202020204" pitchFamily="34" charset="0"/>
            </a:endParaRPr>
          </a:p>
        </p:txBody>
      </p:sp>
      <p:sp>
        <p:nvSpPr>
          <p:cNvPr id="4" name="Title 2"/>
          <p:cNvSpPr txBox="1">
            <a:spLocks/>
          </p:cNvSpPr>
          <p:nvPr/>
        </p:nvSpPr>
        <p:spPr bwMode="auto">
          <a:xfrm>
            <a:off x="2915816" y="1196752"/>
            <a:ext cx="5400600" cy="792088"/>
          </a:xfrm>
          <a:prstGeom prst="rect">
            <a:avLst/>
          </a:prstGeom>
          <a:solidFill>
            <a:schemeClr val="accent1">
              <a:lumMod val="50000"/>
            </a:schemeClr>
          </a:solidFill>
          <a:ln w="28575" cmpd="sng">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SimSun"/>
                <a:cs typeface="Arial" panose="020B0604020202020204" pitchFamily="34" charset="0"/>
              </a:rPr>
              <a:t>لأن الرؤيا بعد إلى الميعاد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SimSun"/>
                <a:cs typeface="Arial" panose="020B0604020202020204" pitchFamily="34" charset="0"/>
              </a:rPr>
              <a:t>وفي النهاية تتكلم ولا تكذب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SimSun"/>
              <a:cs typeface="Arial" panose="020B0604020202020204" pitchFamily="34" charset="0"/>
            </a:endParaRPr>
          </a:p>
        </p:txBody>
      </p:sp>
      <p:sp>
        <p:nvSpPr>
          <p:cNvPr id="5" name="Title 2"/>
          <p:cNvSpPr txBox="1">
            <a:spLocks/>
          </p:cNvSpPr>
          <p:nvPr/>
        </p:nvSpPr>
        <p:spPr bwMode="auto">
          <a:xfrm>
            <a:off x="4139952" y="4149080"/>
            <a:ext cx="4536504" cy="648072"/>
          </a:xfrm>
          <a:prstGeom prst="rect">
            <a:avLst/>
          </a:prstGeom>
          <a:solidFill>
            <a:schemeClr val="accent1">
              <a:lumMod val="50000"/>
            </a:schemeClr>
          </a:solidFill>
          <a:ln w="28575" cmpd="sng">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SimSun"/>
                <a:cs typeface="Arial" panose="020B0604020202020204" pitchFamily="34" charset="0"/>
              </a:rPr>
              <a:t>لأنها ستأتي إتياناً ولا تتأخر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SimSun"/>
              <a:cs typeface="Arial" panose="020B0604020202020204" pitchFamily="34" charset="0"/>
            </a:endParaRPr>
          </a:p>
        </p:txBody>
      </p:sp>
      <p:sp>
        <p:nvSpPr>
          <p:cNvPr id="8" name="Title 2"/>
          <p:cNvSpPr txBox="1">
            <a:spLocks/>
          </p:cNvSpPr>
          <p:nvPr/>
        </p:nvSpPr>
        <p:spPr bwMode="auto">
          <a:xfrm>
            <a:off x="4283968" y="2592288"/>
            <a:ext cx="4502874" cy="69269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190" normalizeH="0" baseline="0" noProof="0" dirty="0">
                <a:ln>
                  <a:noFill/>
                </a:ln>
                <a:solidFill>
                  <a:srgbClr val="C8401B"/>
                </a:solidFill>
                <a:effectLst/>
                <a:uLnTx/>
                <a:uFillTx/>
                <a:latin typeface="Arial" panose="020B0604020202020204" pitchFamily="34" charset="0"/>
                <a:ea typeface="SimSun"/>
                <a:cs typeface="Arial" panose="020B0604020202020204" pitchFamily="34" charset="0"/>
              </a:rPr>
              <a:t>إن توانت فانتظرها</a:t>
            </a:r>
            <a:endParaRPr kumimoji="0" lang="en-US" sz="6000" b="1" u="none" strike="noStrike" kern="1200" cap="none" spc="-190" normalizeH="0" baseline="0" noProof="0" dirty="0">
              <a:ln>
                <a:noFill/>
              </a:ln>
              <a:solidFill>
                <a:srgbClr val="C8401B"/>
              </a:solidFill>
              <a:effectLst/>
              <a:uLnTx/>
              <a:uFillTx/>
              <a:latin typeface="Arial" panose="020B0604020202020204" pitchFamily="34" charset="0"/>
              <a:ea typeface="SimSun"/>
              <a:cs typeface="Arial" panose="020B0604020202020204" pitchFamily="34" charset="0"/>
            </a:endParaRPr>
          </a:p>
        </p:txBody>
      </p:sp>
    </p:spTree>
    <p:extLst>
      <p:ext uri="{BB962C8B-B14F-4D97-AF65-F5344CB8AC3E}">
        <p14:creationId xmlns:p14="http://schemas.microsoft.com/office/powerpoint/2010/main" val="24312984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972468"/>
          </a:xfrm>
          <a:solidFill>
            <a:schemeClr val="tx1"/>
          </a:solidFill>
          <a:effectLst/>
        </p:spPr>
        <p:txBody>
          <a:bodyPr anchor="ctr"/>
          <a:lstStyle/>
          <a:p>
            <a:pPr>
              <a:defRPr/>
            </a:pPr>
            <a:r>
              <a:rPr lang="ar-JO" dirty="0">
                <a:effectLst/>
                <a:ea typeface="ＭＳ Ｐゴシック" charset="0"/>
              </a:rPr>
              <a:t>قلب الوحي : 2: 4</a:t>
            </a:r>
            <a:endParaRPr lang="en-US" dirty="0">
              <a:effectLst/>
              <a:ea typeface="ＭＳ Ｐゴシック" charset="0"/>
            </a:endParaRPr>
          </a:p>
        </p:txBody>
      </p:sp>
      <p:sp>
        <p:nvSpPr>
          <p:cNvPr id="4" name="Rectangle 2"/>
          <p:cNvSpPr txBox="1">
            <a:spLocks noChangeArrowheads="1"/>
          </p:cNvSpPr>
          <p:nvPr/>
        </p:nvSpPr>
        <p:spPr bwMode="auto">
          <a:xfrm>
            <a:off x="0" y="2132856"/>
            <a:ext cx="392392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زوال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البابليين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المتكبرين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الفاسقين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الجشعين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المتعطشين للدماء</a:t>
            </a:r>
            <a:endParaRPr kumimoji="0" lang="en-US"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580112" y="2132856"/>
            <a:ext cx="3240360" cy="34563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مع حفظ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البقية </a:t>
            </a:r>
            <a:r>
              <a:rPr kumimoji="0" lang="ar-JO" sz="36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البارة</a:t>
            </a: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 يهوذا</a:t>
            </a:r>
            <a:endParaRPr kumimoji="0" lang="en-US"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6093296"/>
            <a:ext cx="9144000" cy="7429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ليشجع شعبه على الثقة به</a:t>
            </a:r>
            <a:endParaRPr kumimoji="0" lang="en-US"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 name="Left-Right Arrow 1"/>
          <p:cNvSpPr/>
          <p:nvPr/>
        </p:nvSpPr>
        <p:spPr bwMode="auto">
          <a:xfrm>
            <a:off x="3491880" y="2924944"/>
            <a:ext cx="2088232" cy="921412"/>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Heart 2"/>
          <p:cNvSpPr/>
          <p:nvPr/>
        </p:nvSpPr>
        <p:spPr bwMode="auto">
          <a:xfrm>
            <a:off x="6286512" y="116632"/>
            <a:ext cx="1357322" cy="1105335"/>
          </a:xfrm>
          <a:prstGeom prst="heart">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936480" y="368300"/>
            <a:ext cx="3491504" cy="97246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1835696" y="1484784"/>
            <a:ext cx="4932040" cy="5760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تباينات الله</a:t>
            </a:r>
            <a:endParaRPr kumimoji="0" lang="en-US"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52433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0.70"/>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strVal val="#ppt_w*0.70"/>
                                          </p:val>
                                        </p:tav>
                                        <p:tav tm="100000">
                                          <p:val>
                                            <p:strVal val="#ppt_w"/>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animEffect transition="in" filter="fade">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 grpId="0" animBg="1"/>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972468"/>
          </a:xfrm>
          <a:solidFill>
            <a:schemeClr val="tx1"/>
          </a:solidFill>
          <a:effectLst/>
        </p:spPr>
        <p:txBody>
          <a:bodyPr anchor="ctr"/>
          <a:lstStyle/>
          <a:p>
            <a:pPr>
              <a:defRPr/>
            </a:pPr>
            <a:r>
              <a:rPr lang="ar-JO" dirty="0">
                <a:effectLst/>
                <a:ea typeface="ＭＳ Ｐゴシック" charset="0"/>
              </a:rPr>
              <a:t>قلب الوحي : 2-4</a:t>
            </a:r>
            <a:endParaRPr lang="en-US" dirty="0">
              <a:effectLst/>
              <a:ea typeface="ＭＳ Ｐゴシック" charset="0"/>
            </a:endParaRPr>
          </a:p>
        </p:txBody>
      </p:sp>
      <p:sp>
        <p:nvSpPr>
          <p:cNvPr id="4" name="Rectangle 2"/>
          <p:cNvSpPr txBox="1">
            <a:spLocks noChangeArrowheads="1"/>
          </p:cNvSpPr>
          <p:nvPr/>
        </p:nvSpPr>
        <p:spPr bwMode="auto">
          <a:xfrm>
            <a:off x="0" y="2276872"/>
            <a:ext cx="392392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أنظر إلى المتكبرين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يثقون بأنفسهم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وحياتهم </a:t>
            </a:r>
            <a:r>
              <a:rPr kumimoji="0" lang="ar-JO" sz="36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ملتوية</a:t>
            </a:r>
            <a:endParaRPr kumimoji="0" lang="en-US" sz="3600" b="1"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580112" y="2276872"/>
            <a:ext cx="3240360" cy="34563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أما الأبرار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فيحيون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a:t>
            </a:r>
            <a:r>
              <a:rPr kumimoji="0" lang="ar-JO" sz="3600" b="1" u="none" strike="noStrike" kern="1200" cap="none" spc="0" normalizeH="0" baseline="0" noProof="0" dirty="0">
                <a:ln>
                  <a:noFill/>
                </a:ln>
                <a:solidFill>
                  <a:srgbClr val="0000FF"/>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أمانتهم</a:t>
            </a: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لله </a:t>
            </a:r>
            <a:endParaRPr kumimoji="0" lang="en-US"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 name="Left-Right Arrow 1"/>
          <p:cNvSpPr/>
          <p:nvPr/>
        </p:nvSpPr>
        <p:spPr bwMode="auto">
          <a:xfrm>
            <a:off x="3491880" y="3068960"/>
            <a:ext cx="2088232" cy="921412"/>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Heart 2"/>
          <p:cNvSpPr/>
          <p:nvPr/>
        </p:nvSpPr>
        <p:spPr bwMode="auto">
          <a:xfrm>
            <a:off x="6215074" y="116632"/>
            <a:ext cx="1643074" cy="1105335"/>
          </a:xfrm>
          <a:prstGeom prst="heart">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936480" y="368300"/>
            <a:ext cx="3491504" cy="97246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1835696" y="1628800"/>
            <a:ext cx="4932040" cy="5760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التباين</a:t>
            </a:r>
            <a:endParaRPr kumimoji="0" lang="en-US"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487725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0.70"/>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3525"/>
            <a:ext cx="9144000" cy="534374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وحقاً إن الخمر غادرة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الرجل متكبر ولا يهدأ</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الذي قد وسع نفسه كالهاوية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وهوكالموت فلا يشبع</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بل يجمع إلى نفسه كل الأمم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ويضم إلى نفسه جميع الشعوب</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5)</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79897163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4" descr="habakkuk ti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en-US" dirty="0">
                <a:solidFill>
                  <a:srgbClr val="000000"/>
                </a:solidFill>
                <a:effectLst/>
                <a:ea typeface="ＭＳ Ｐゴシック" charset="0"/>
              </a:rPr>
              <a:t>Habakkuk 2:1</a:t>
            </a:r>
            <a:endParaRPr lang="en-US" dirty="0">
              <a:solidFill>
                <a:srgbClr val="000000"/>
              </a:solidFill>
              <a:effectLst>
                <a:outerShdw blurRad="38100" dist="38100" dir="2700000" algn="tl">
                  <a:srgbClr val="FFFFFF"/>
                </a:outerShdw>
              </a:effectLst>
              <a:ea typeface="ＭＳ Ｐゴシック" charset="0"/>
            </a:endParaRPr>
          </a:p>
        </p:txBody>
      </p:sp>
      <p:sp>
        <p:nvSpPr>
          <p:cNvPr id="11267" name="Text Box 3"/>
          <p:cNvSpPr txBox="1">
            <a:spLocks noChangeArrowheads="1"/>
          </p:cNvSpPr>
          <p:nvPr/>
        </p:nvSpPr>
        <p:spPr bwMode="auto">
          <a:xfrm>
            <a:off x="228600" y="1447800"/>
            <a:ext cx="6486540" cy="707886"/>
          </a:xfrm>
          <a:prstGeom prst="rect">
            <a:avLst/>
          </a:prstGeom>
          <a:noFill/>
          <a:ln w="9525">
            <a:noFill/>
            <a:miter lim="800000"/>
            <a:headEnd/>
            <a:tailEnd/>
          </a:ln>
          <a:effectLst/>
        </p:spPr>
        <p:txBody>
          <a:bodyPr wrap="square">
            <a:spAutoFit/>
          </a:bodyPr>
          <a:lstStyle>
            <a:lvl1pPr marL="547688" indent="-547688">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742950" marR="0" lvl="0" indent="-742950" algn="r" defTabSz="914400" rtl="0" eaLnBrk="1" fontAlgn="base" latinLnBrk="0" hangingPunct="1">
              <a:lnSpc>
                <a:spcPct val="100000"/>
              </a:lnSpc>
              <a:spcBef>
                <a:spcPct val="50000"/>
              </a:spcBef>
              <a:spcAft>
                <a:spcPct val="0"/>
              </a:spcAft>
              <a:buClrTx/>
              <a:buSzTx/>
              <a:buFontTx/>
              <a:buNone/>
              <a:tabLst/>
              <a:defRPr/>
            </a:pPr>
            <a:r>
              <a:rPr kumimoji="1" lang="ar-JO"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 الطمع (2: 6-8)</a:t>
            </a:r>
            <a:endParaRPr kumimoji="1" lang="en-US"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5236"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0" cap="none" spc="0" normalizeH="0" baseline="0" noProof="0" dirty="0">
                <a:ln>
                  <a:noFill/>
                </a:ln>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uLnTx/>
                <a:uFillTx/>
                <a:latin typeface="Copperplate Gothic Light"/>
                <a:ea typeface="Copperplate Gothic Light"/>
                <a:cs typeface="Copperplate Gothic Light"/>
              </a:rPr>
              <a:t>5 ويلات</a:t>
            </a:r>
            <a:endParaRPr kumimoji="0" lang="en-US" sz="3200" b="1" i="0" u="none" strike="noStrike" kern="10" cap="none" spc="0" normalizeH="0" baseline="0" noProof="0" dirty="0">
              <a:ln>
                <a:noFill/>
              </a:ln>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uLnTx/>
              <a:uFillTx/>
              <a:latin typeface="Copperplate Gothic Light"/>
              <a:ea typeface="Copperplate Gothic Light"/>
              <a:cs typeface="Copperplate Gothic Light"/>
            </a:endParaRPr>
          </a:p>
        </p:txBody>
      </p:sp>
      <p:sp>
        <p:nvSpPr>
          <p:cNvPr id="6" name="Title 1">
            <a:extLst>
              <a:ext uri="{FF2B5EF4-FFF2-40B4-BE49-F238E27FC236}">
                <a16:creationId xmlns:a16="http://schemas.microsoft.com/office/drawing/2014/main" id="{67610B82-1D82-7E41-A6D8-7DD17C08886C}"/>
              </a:ext>
            </a:extLst>
          </p:cNvPr>
          <p:cNvSpPr txBox="1">
            <a:spLocks/>
          </p:cNvSpPr>
          <p:nvPr/>
        </p:nvSpPr>
        <p:spPr bwMode="auto">
          <a:xfrm>
            <a:off x="0" y="5877272"/>
            <a:ext cx="5076056" cy="980728"/>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حبقوق</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Picture 5"/>
          <p:cNvPicPr>
            <a:picLocks noChangeAspect="1"/>
          </p:cNvPicPr>
          <p:nvPr/>
        </p:nvPicPr>
        <p:blipFill>
          <a:blip r:embed="rId2" cstate="print"/>
          <a:srcRect/>
          <a:stretch>
            <a:fillRect/>
          </a:stretch>
        </p:blipFill>
        <p:spPr bwMode="auto">
          <a:xfrm>
            <a:off x="-17463" y="0"/>
            <a:ext cx="9159876" cy="6858000"/>
          </a:xfrm>
          <a:prstGeom prst="rect">
            <a:avLst/>
          </a:prstGeom>
          <a:noFill/>
          <a:ln w="12700" cap="flat" cmpd="sng">
            <a:noFill/>
            <a:prstDash val="solid"/>
            <a:miter lim="400000"/>
            <a:headEnd type="none" w="med" len="med"/>
            <a:tailEnd type="none" w="med" len="med"/>
          </a:ln>
          <a:effectLst/>
        </p:spPr>
      </p:pic>
      <p:sp>
        <p:nvSpPr>
          <p:cNvPr id="44034" name="Rectangle 2" descr="Title 1"/>
          <p:cNvSpPr>
            <a:spLocks noGrp="1" noChangeArrowheads="1"/>
          </p:cNvSpPr>
          <p:nvPr>
            <p:ph type="title"/>
          </p:nvPr>
        </p:nvSpPr>
        <p:spPr>
          <a:xfrm>
            <a:off x="-17463" y="-6350"/>
            <a:ext cx="9159876" cy="1395413"/>
          </a:xfrm>
          <a:solidFill>
            <a:srgbClr val="000000"/>
          </a:solidFill>
        </p:spPr>
        <p:txBody>
          <a:bodyPr/>
          <a:lstStyle/>
          <a:p>
            <a:r>
              <a:rPr lang="ar-JO" sz="3600" dirty="0">
                <a:effectLst/>
              </a:rPr>
              <a:t>المسيا</a:t>
            </a:r>
          </a:p>
        </p:txBody>
      </p:sp>
      <p:sp>
        <p:nvSpPr>
          <p:cNvPr id="44035" name="Text Box 3" descr="Rectangle 2"/>
          <p:cNvSpPr txBox="1">
            <a:spLocks/>
          </p:cNvSpPr>
          <p:nvPr/>
        </p:nvSpPr>
        <p:spPr bwMode="auto">
          <a:xfrm>
            <a:off x="-17463" y="2369205"/>
            <a:ext cx="9053513" cy="1754326"/>
          </a:xfrm>
          <a:prstGeom prst="rect">
            <a:avLst/>
          </a:prstGeom>
          <a:noFill/>
          <a:ln w="12700" cap="flat" cmpd="sng">
            <a:noFill/>
            <a:prstDash val="solid"/>
            <a:miter lim="400000"/>
            <a:headEnd type="none" w="med" len="med"/>
            <a:tailEnd type="none" w="med" len="med"/>
          </a:ln>
          <a:effectLst/>
        </p:spPr>
        <p:txBody>
          <a:bodyPr wrap="square" lIns="45720" rIns="45720" anchor="ctr">
            <a:spAutoFit/>
          </a:bodyPr>
          <a:lstStyle>
            <a:defPPr>
              <a:defRPr lang="ja-JP"/>
            </a:defPPr>
            <a:lvl1pPr marL="0" marR="0" lvl="0" indent="0" algn="ctr" defTabSz="914400" eaLnBrk="1" latinLnBrk="0">
              <a:lnSpc>
                <a:spcPct val="100000"/>
              </a:lnSpc>
              <a:buClrTx/>
              <a:buSzTx/>
              <a:buFontTx/>
              <a:buNone/>
              <a:tabLst/>
              <a:defRPr kumimoji="0" sz="4000" b="1" u="none" strike="noStrike" cap="none" spc="0" normalizeH="0" baseline="0">
                <a:ln>
                  <a:noFill/>
                </a:ln>
                <a:solidFill>
                  <a:srgbClr val="FFFFFF"/>
                </a:solidFill>
                <a:effectLst>
                  <a:glow rad="228600">
                    <a:srgbClr val="000000">
                      <a:alpha val="72111"/>
                    </a:srgbClr>
                  </a:glow>
                </a:effectLst>
                <a:uLnTx/>
                <a:uFillTx/>
                <a:latin typeface="Arial" pitchFamily="34" charset="0"/>
                <a:ea typeface="+mn-ea"/>
                <a:cs typeface="Arial" pitchFamily="34" charset="0"/>
              </a:defRPr>
            </a:lvl1pPr>
          </a:lstStyle>
          <a:p>
            <a:r>
              <a:rPr lang="ar-JO" dirty="0">
                <a:sym typeface="Arial" pitchFamily="34" charset="0"/>
              </a:rPr>
              <a:t>الله القاضي ( ٢ : ٣) المخلص ( ٣: ١٨ ) فيما يشبه الرب يسوع الذي إسمه يسوع الذي يعني الخلاص</a:t>
            </a:r>
          </a:p>
          <a:p>
            <a:r>
              <a:rPr lang="ar-JO" dirty="0">
                <a:sym typeface="Arial" pitchFamily="34" charset="0"/>
              </a:rPr>
              <a:t>خلاص إسرائيل من أعدائها ( متى ١: ٢١) </a:t>
            </a:r>
          </a:p>
        </p:txBody>
      </p:sp>
      <p:sp>
        <p:nvSpPr>
          <p:cNvPr id="44036" name="Text Box 4" descr="Text Box 3"/>
          <p:cNvSpPr txBox="1">
            <a:spLocks/>
          </p:cNvSpPr>
          <p:nvPr/>
        </p:nvSpPr>
        <p:spPr bwMode="auto">
          <a:xfrm>
            <a:off x="7991475" y="44450"/>
            <a:ext cx="1001713" cy="461665"/>
          </a:xfrm>
          <a:prstGeom prst="rect">
            <a:avLst/>
          </a:prstGeom>
          <a:noFill/>
          <a:ln w="12700" cap="flat" cmpd="sng">
            <a:noFill/>
            <a:prstDash val="solid"/>
            <a:miter lim="400000"/>
            <a:headEnd type="none" w="med" len="med"/>
            <a:tailEnd type="none" w="med" len="med"/>
          </a:ln>
          <a:effectLst/>
        </p:spPr>
        <p:txBody>
          <a:bodyPr lIns="45720" rIns="45720">
            <a:spAutoFit/>
          </a:bodyPr>
          <a:lstStyle/>
          <a:p>
            <a:pPr marL="0" marR="0" lvl="0" indent="0" algn="r" defTabSz="914400" rtl="0" eaLnBrk="1"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٣٤٧ د</a:t>
            </a:r>
          </a:p>
        </p:txBody>
      </p:sp>
      <p:sp>
        <p:nvSpPr>
          <p:cNvPr id="44037" name="Text Box 5" descr="Rectangle 2"/>
          <p:cNvSpPr txBox="1">
            <a:spLocks/>
          </p:cNvSpPr>
          <p:nvPr/>
        </p:nvSpPr>
        <p:spPr bwMode="auto">
          <a:xfrm>
            <a:off x="44450" y="5959108"/>
            <a:ext cx="8699500" cy="830997"/>
          </a:xfrm>
          <a:prstGeom prst="rect">
            <a:avLst/>
          </a:prstGeom>
          <a:noFill/>
          <a:ln w="12700" cap="flat" cmpd="sng">
            <a:noFill/>
            <a:prstDash val="solid"/>
            <a:miter lim="400000"/>
            <a:headEnd type="none" w="med" len="med"/>
            <a:tailEnd type="none" w="med" len="med"/>
          </a:ln>
          <a:effectLst>
            <a:outerShdw dist="35921" dir="2700000" algn="ctr" rotWithShape="0">
              <a:srgbClr val="1F497D">
                <a:alpha val="74997"/>
              </a:srgbClr>
            </a:outerShdw>
          </a:effectLst>
        </p:spPr>
        <p:txBody>
          <a:bodyPr lIns="45720" rIns="45720" anchor="ctr">
            <a:spAutoFit/>
          </a:bodyPr>
          <a:lstStyle/>
          <a:p>
            <a:pPr marL="0" marR="0" lvl="0" indent="0" algn="r" defTabSz="457200" rtl="0" eaLnBrk="1" fontAlgn="base" latinLnBrk="0" hangingPunct="0">
              <a:lnSpc>
                <a:spcPct val="100000"/>
              </a:lnSpc>
              <a:spcBef>
                <a:spcPct val="0"/>
              </a:spcBef>
              <a:spcAft>
                <a:spcPct val="0"/>
              </a:spcAft>
              <a:buClrTx/>
              <a:buSzTx/>
              <a:buFontTx/>
              <a:buNone/>
              <a:tabLst/>
              <a:defRPr/>
            </a:pPr>
            <a:r>
              <a:rPr lang="ar-JO" sz="4800" b="1" dirty="0">
                <a:solidFill>
                  <a:srgbClr val="FFFFFF"/>
                </a:solidFill>
                <a:latin typeface="Arial" panose="020B0604020202020204" pitchFamily="34" charset="0"/>
                <a:ea typeface="+mn-ea"/>
                <a:cs typeface="Arial" panose="020B0604020202020204" pitchFamily="34" charset="0"/>
                <a:sym typeface="Arial" pitchFamily="34" charset="0"/>
              </a:rPr>
              <a:t>حبقوق</a:t>
            </a:r>
            <a:endPar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 calcmode="lin" valueType="num">
                                      <p:cBhvr additive="base">
                                        <p:cTn id="7" dur="500" fill="hold"/>
                                        <p:tgtEl>
                                          <p:spTgt spid="44037"/>
                                        </p:tgtEl>
                                        <p:attrNameLst>
                                          <p:attrName>ppt_x</p:attrName>
                                        </p:attrNameLst>
                                      </p:cBhvr>
                                      <p:tavLst>
                                        <p:tav tm="0">
                                          <p:val>
                                            <p:strVal val="#ppt_x"/>
                                          </p:val>
                                        </p:tav>
                                        <p:tav tm="100000">
                                          <p:val>
                                            <p:strVal val="#ppt_x"/>
                                          </p:val>
                                        </p:tav>
                                      </p:tavLst>
                                    </p:anim>
                                    <p:anim calcmode="lin" valueType="num">
                                      <p:cBhvr additive="base">
                                        <p:cTn id="8" dur="500" fill="hold"/>
                                        <p:tgtEl>
                                          <p:spTgt spid="440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703787"/>
          </a:xfrm>
          <a:effectLst>
            <a:outerShdw blurRad="63500" dist="35921" dir="2700000" algn="ctr" rotWithShape="0">
              <a:schemeClr val="tx2">
                <a:alpha val="74998"/>
              </a:schemeClr>
            </a:outerShdw>
          </a:effectLst>
        </p:spPr>
        <p:txBody>
          <a:bodyPr anchor="t"/>
          <a:lstStyle/>
          <a:p>
            <a:r>
              <a:rPr lang="ar-JO" sz="3600" dirty="0">
                <a:effectLst>
                  <a:glow rad="127000">
                    <a:schemeClr val="tx1"/>
                  </a:glow>
                </a:effectLst>
                <a:ea typeface="ＭＳ Ｐゴシック" charset="0"/>
              </a:rPr>
              <a:t>6 فهلا ينطق هؤلاء كلهم بهجو عليه ولغز شماتة به ويقولون ويل للمكثر ما ليس له إلى متى وللمثقل نفسه رهوناً 7 ألا يقوم بغتة مقارضوك ويستيقظ مزعزعوك فتكون غنيمة لهم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6-7)</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052753032"/>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615555"/>
          </a:xfrm>
          <a:effectLst>
            <a:outerShdw blurRad="63500" dist="35921" dir="2700000" algn="ctr" rotWithShape="0">
              <a:schemeClr val="tx2">
                <a:alpha val="74998"/>
              </a:schemeClr>
            </a:outerShdw>
          </a:effectLst>
        </p:spPr>
        <p:txBody>
          <a:bodyPr anchor="t"/>
          <a:lstStyle/>
          <a:p>
            <a:r>
              <a:rPr lang="ar-JO" sz="3600" dirty="0">
                <a:effectLst>
                  <a:glow rad="127000">
                    <a:schemeClr val="tx1"/>
                  </a:glow>
                </a:effectLst>
                <a:ea typeface="ＭＳ Ｐゴシック" charset="0"/>
              </a:rPr>
              <a:t>لأنك سلبت أمماً كثيرة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فبقية الشعوب كلها تسلبك</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لدماء الناس وظلم الأرض</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والمدينة وجميع الساكنين فيها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8)</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99599473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 name="Title 1"/>
          <p:cNvSpPr>
            <a:spLocks noGrp="1"/>
          </p:cNvSpPr>
          <p:nvPr>
            <p:ph type="title" idx="4294967295"/>
          </p:nvPr>
        </p:nvSpPr>
        <p:spPr>
          <a:xfrm>
            <a:off x="3581400" y="-152400"/>
            <a:ext cx="5105400" cy="1143000"/>
          </a:xfrm>
        </p:spPr>
        <p:txBody>
          <a:bodyPr/>
          <a:lstStyle/>
          <a:p>
            <a:pPr>
              <a:defRPr/>
            </a:pPr>
            <a:r>
              <a:rPr lang="ar-JO" u="sng" dirty="0">
                <a:ea typeface="ＭＳ Ｐゴシック" charset="0"/>
              </a:rPr>
              <a:t>حبقوق 2: 9</a:t>
            </a:r>
            <a:endParaRPr lang="en-US" u="sng" dirty="0">
              <a:ea typeface="ＭＳ Ｐゴシック" charset="0"/>
            </a:endParaRPr>
          </a:p>
        </p:txBody>
      </p:sp>
      <p:sp>
        <p:nvSpPr>
          <p:cNvPr id="97283" name="Title 1"/>
          <p:cNvSpPr txBox="1">
            <a:spLocks/>
          </p:cNvSpPr>
          <p:nvPr/>
        </p:nvSpPr>
        <p:spPr bwMode="auto">
          <a:xfrm>
            <a:off x="4267200" y="914400"/>
            <a:ext cx="45720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ويل للمكسب بيته كسباً شريراً ليجعل عشه في العلو لينجو من كف الشر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7284" name="Picture 5" descr="rich-saudi-arabians-_460x0w.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152400"/>
            <a:ext cx="3581400" cy="236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7285" name="Picture 7" descr="RichMansHobb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3778250"/>
            <a:ext cx="3638550" cy="315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7286" name="Picture 6" descr="jet-jets-private-plane-planes-planes-fly-rich-wealthy-chart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200" y="2019300"/>
            <a:ext cx="3606800" cy="270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4" descr="habakkuk ti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en-US" dirty="0">
                <a:solidFill>
                  <a:srgbClr val="000000"/>
                </a:solidFill>
                <a:effectLst/>
                <a:ea typeface="ＭＳ Ｐゴシック" charset="0"/>
              </a:rPr>
              <a:t>Habakkuk 2:1</a:t>
            </a:r>
            <a:endParaRPr lang="en-US" dirty="0">
              <a:solidFill>
                <a:srgbClr val="000000"/>
              </a:solidFill>
              <a:effectLst>
                <a:outerShdw blurRad="38100" dist="38100" dir="2700000" algn="tl">
                  <a:srgbClr val="FFFFFF"/>
                </a:outerShdw>
              </a:effectLst>
              <a:ea typeface="ＭＳ Ｐゴシック" charset="0"/>
            </a:endParaRPr>
          </a:p>
        </p:txBody>
      </p:sp>
      <p:sp>
        <p:nvSpPr>
          <p:cNvPr id="11267" name="Text Box 3"/>
          <p:cNvSpPr txBox="1">
            <a:spLocks noChangeArrowheads="1"/>
          </p:cNvSpPr>
          <p:nvPr/>
        </p:nvSpPr>
        <p:spPr bwMode="auto">
          <a:xfrm>
            <a:off x="228600" y="1447800"/>
            <a:ext cx="6486540" cy="1631216"/>
          </a:xfrm>
          <a:prstGeom prst="rect">
            <a:avLst/>
          </a:prstGeom>
          <a:noFill/>
          <a:ln w="9525">
            <a:noFill/>
            <a:miter lim="800000"/>
            <a:headEnd/>
            <a:tailEnd/>
          </a:ln>
          <a:effectLst/>
        </p:spPr>
        <p:txBody>
          <a:bodyPr wrap="square">
            <a:spAutoFit/>
          </a:bodyPr>
          <a:lstStyle>
            <a:lvl1pPr marL="547688" indent="-547688">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742950" marR="0" lvl="0" indent="-742950" algn="r" defTabSz="914400" rtl="0" eaLnBrk="1" fontAlgn="base" latinLnBrk="0" hangingPunct="1">
              <a:lnSpc>
                <a:spcPct val="100000"/>
              </a:lnSpc>
              <a:spcBef>
                <a:spcPct val="50000"/>
              </a:spcBef>
              <a:spcAft>
                <a:spcPct val="0"/>
              </a:spcAft>
              <a:buClrTx/>
              <a:buSzTx/>
              <a:buFontTx/>
              <a:buNone/>
              <a:tabLst/>
              <a:defRPr/>
            </a:pPr>
            <a:r>
              <a:rPr kumimoji="1" lang="ar-JO"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 الطمع (2: 6-8)</a:t>
            </a:r>
            <a:endParaRPr kumimoji="1" lang="en-US"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742950" marR="0" lvl="0" indent="-742950" algn="r" defTabSz="914400" rtl="0" eaLnBrk="1" fontAlgn="base" latinLnBrk="0" hangingPunct="1">
              <a:lnSpc>
                <a:spcPct val="100000"/>
              </a:lnSpc>
              <a:spcBef>
                <a:spcPct val="50000"/>
              </a:spcBef>
              <a:spcAft>
                <a:spcPct val="0"/>
              </a:spcAft>
              <a:buClrTx/>
              <a:buSzTx/>
              <a:buFontTx/>
              <a:buNone/>
              <a:tabLst/>
              <a:defRPr/>
            </a:pPr>
            <a:r>
              <a:rPr kumimoji="1" lang="ar-JO"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 الإستغلال (2: 9-11)</a:t>
            </a:r>
            <a:endParaRPr kumimoji="1" lang="en-US"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5236"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0" cap="none" spc="0" normalizeH="0" baseline="0" noProof="0" dirty="0">
                <a:ln>
                  <a:noFill/>
                </a:ln>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uLnTx/>
                <a:uFillTx/>
                <a:latin typeface="Copperplate Gothic Light"/>
                <a:ea typeface="Copperplate Gothic Light"/>
                <a:cs typeface="Copperplate Gothic Light"/>
              </a:rPr>
              <a:t>5 ويلات</a:t>
            </a:r>
            <a:endParaRPr kumimoji="0" lang="en-US" sz="3200" b="1" i="0" u="none" strike="noStrike" kern="10" cap="none" spc="0" normalizeH="0" baseline="0" noProof="0" dirty="0">
              <a:ln>
                <a:noFill/>
              </a:ln>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uLnTx/>
              <a:uFillTx/>
              <a:latin typeface="Copperplate Gothic Light"/>
              <a:ea typeface="Copperplate Gothic Light"/>
              <a:cs typeface="Copperplate Gothic Light"/>
            </a:endParaRPr>
          </a:p>
        </p:txBody>
      </p:sp>
      <p:sp>
        <p:nvSpPr>
          <p:cNvPr id="6" name="Title 1">
            <a:extLst>
              <a:ext uri="{FF2B5EF4-FFF2-40B4-BE49-F238E27FC236}">
                <a16:creationId xmlns:a16="http://schemas.microsoft.com/office/drawing/2014/main" id="{1CB140AA-C3C6-AA76-4271-71A0D6AF3BA9}"/>
              </a:ext>
            </a:extLst>
          </p:cNvPr>
          <p:cNvSpPr txBox="1">
            <a:spLocks/>
          </p:cNvSpPr>
          <p:nvPr/>
        </p:nvSpPr>
        <p:spPr bwMode="auto">
          <a:xfrm>
            <a:off x="0" y="5877272"/>
            <a:ext cx="5076056" cy="980728"/>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حبقوق</a:t>
            </a:r>
          </a:p>
        </p:txBody>
      </p:sp>
    </p:spTree>
    <p:extLst>
      <p:ext uri="{BB962C8B-B14F-4D97-AF65-F5344CB8AC3E}">
        <p14:creationId xmlns:p14="http://schemas.microsoft.com/office/powerpoint/2010/main" val="304901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anim calcmode="lin" valueType="num">
                                      <p:cBhvr>
                                        <p:cTn id="11"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1267">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allAtOnce"/>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700"/>
            <a:ext cx="9144000" cy="621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 name="Title 1"/>
          <p:cNvSpPr>
            <a:spLocks noGrp="1"/>
          </p:cNvSpPr>
          <p:nvPr>
            <p:ph type="title" idx="4294967295"/>
          </p:nvPr>
        </p:nvSpPr>
        <p:spPr>
          <a:xfrm>
            <a:off x="0" y="6093296"/>
            <a:ext cx="9144000" cy="685800"/>
          </a:xfrm>
          <a:solidFill>
            <a:srgbClr val="000000"/>
          </a:solidFill>
          <a:ln>
            <a:noFill/>
          </a:ln>
        </p:spPr>
        <p:txBody>
          <a:bodyPr/>
          <a:lstStyle/>
          <a:p>
            <a:pPr>
              <a:defRPr/>
            </a:pPr>
            <a:r>
              <a:rPr lang="ar-JO" dirty="0">
                <a:ea typeface="ＭＳ Ｐゴシック" charset="0"/>
              </a:rPr>
              <a:t>حبقوق 2: 9-11</a:t>
            </a:r>
            <a:endParaRPr lang="en-US" dirty="0">
              <a:ea typeface="ＭＳ Ｐゴシック" charset="0"/>
            </a:endParaRPr>
          </a:p>
        </p:txBody>
      </p:sp>
      <p:sp>
        <p:nvSpPr>
          <p:cNvPr id="6" name="Title 1"/>
          <p:cNvSpPr txBox="1">
            <a:spLocks/>
          </p:cNvSpPr>
          <p:nvPr/>
        </p:nvSpPr>
        <p:spPr bwMode="auto">
          <a:xfrm>
            <a:off x="4716015" y="260648"/>
            <a:ext cx="4427985" cy="5904656"/>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3000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9</a:t>
            </a:r>
            <a:r>
              <a:rPr kumimoji="0" lang="ar-JO" sz="32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ويل للمكسب بيته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228600">
                    <a:srgbClr val="000000">
                      <a:alpha val="96000"/>
                    </a:srgbClr>
                  </a:glow>
                </a:effectLst>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كسباً شريراً ليجعل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228600">
                    <a:srgbClr val="000000">
                      <a:alpha val="96000"/>
                    </a:srgbClr>
                  </a:glow>
                </a:effectLst>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عشه في العلو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لينجو من كف الشر</a:t>
            </a:r>
            <a:endParaRPr kumimoji="0" lang="en-US" sz="32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Title 1"/>
          <p:cNvSpPr txBox="1">
            <a:spLocks/>
          </p:cNvSpPr>
          <p:nvPr/>
        </p:nvSpPr>
        <p:spPr bwMode="auto">
          <a:xfrm>
            <a:off x="43108" y="260648"/>
            <a:ext cx="4024836" cy="5112568"/>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10 تآمرت الخزي لبيتك</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إبادة شعوب كثيرة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وأنت مخطئ لنفسك</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11 لأن الحجر يصرخ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من الحائط فيجيبه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228600">
                    <a:srgbClr val="000000">
                      <a:alpha val="96000"/>
                    </a:srgbClr>
                  </a:glow>
                </a:effectLst>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الجائز</a:t>
            </a:r>
            <a:r>
              <a:rPr lang="ar-JO" sz="3200" b="1" dirty="0">
                <a:solidFill>
                  <a:srgbClr val="FFFFFF"/>
                </a:solidFill>
                <a:effectLst>
                  <a:glow rad="228600">
                    <a:srgbClr val="000000">
                      <a:alpha val="96000"/>
                    </a:srgbClr>
                  </a:glow>
                </a:effectLst>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من الخشب</a:t>
            </a:r>
            <a:endParaRPr kumimoji="0" lang="en-US" sz="3200" b="1" u="none" strike="noStrike" kern="1200" cap="none" spc="0" normalizeH="0" baseline="0" noProof="0" dirty="0">
              <a:ln>
                <a:noFill/>
              </a:ln>
              <a:solidFill>
                <a:srgbClr val="FFFFFF"/>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416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4" descr="habakkuk ti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en-US" dirty="0">
                <a:solidFill>
                  <a:srgbClr val="000000"/>
                </a:solidFill>
                <a:effectLst/>
                <a:ea typeface="ＭＳ Ｐゴシック" charset="0"/>
              </a:rPr>
              <a:t>Habakkuk 2:1</a:t>
            </a:r>
            <a:endParaRPr lang="en-US" dirty="0">
              <a:solidFill>
                <a:srgbClr val="000000"/>
              </a:solidFill>
              <a:effectLst>
                <a:outerShdw blurRad="38100" dist="38100" dir="2700000" algn="tl">
                  <a:srgbClr val="FFFFFF"/>
                </a:outerShdw>
              </a:effectLst>
              <a:ea typeface="ＭＳ Ｐゴシック" charset="0"/>
            </a:endParaRPr>
          </a:p>
        </p:txBody>
      </p:sp>
      <p:sp>
        <p:nvSpPr>
          <p:cNvPr id="11267" name="Text Box 3"/>
          <p:cNvSpPr txBox="1">
            <a:spLocks noChangeArrowheads="1"/>
          </p:cNvSpPr>
          <p:nvPr/>
        </p:nvSpPr>
        <p:spPr bwMode="auto">
          <a:xfrm>
            <a:off x="228600" y="1447800"/>
            <a:ext cx="6486540" cy="2554545"/>
          </a:xfrm>
          <a:prstGeom prst="rect">
            <a:avLst/>
          </a:prstGeom>
          <a:noFill/>
          <a:ln w="9525">
            <a:noFill/>
            <a:miter lim="800000"/>
            <a:headEnd/>
            <a:tailEnd/>
          </a:ln>
          <a:effectLst/>
        </p:spPr>
        <p:txBody>
          <a:bodyPr wrap="square">
            <a:spAutoFit/>
          </a:bodyPr>
          <a:lstStyle>
            <a:lvl1pPr marL="547688" indent="-547688">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742950" marR="0" lvl="0" indent="-742950" algn="r" defTabSz="914400" rtl="0" eaLnBrk="1" fontAlgn="base" latinLnBrk="0" hangingPunct="1">
              <a:lnSpc>
                <a:spcPct val="100000"/>
              </a:lnSpc>
              <a:spcBef>
                <a:spcPct val="50000"/>
              </a:spcBef>
              <a:spcAft>
                <a:spcPct val="0"/>
              </a:spcAft>
              <a:buClrTx/>
              <a:buSzTx/>
              <a:buFontTx/>
              <a:buNone/>
              <a:tabLst/>
              <a:defRPr/>
            </a:pPr>
            <a:r>
              <a:rPr kumimoji="1" lang="ar-JO"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 الطمع (2: 6-8)</a:t>
            </a:r>
          </a:p>
          <a:p>
            <a:pPr marL="742950" marR="0" lvl="0" indent="-742950" algn="r" defTabSz="914400" rtl="0" eaLnBrk="1" fontAlgn="base" latinLnBrk="0" hangingPunct="1">
              <a:lnSpc>
                <a:spcPct val="100000"/>
              </a:lnSpc>
              <a:spcBef>
                <a:spcPct val="50000"/>
              </a:spcBef>
              <a:spcAft>
                <a:spcPct val="0"/>
              </a:spcAft>
              <a:buClrTx/>
              <a:buSzTx/>
              <a:buFontTx/>
              <a:buNone/>
              <a:tabLst/>
              <a:defRPr/>
            </a:pPr>
            <a:r>
              <a:rPr kumimoji="1" lang="ar-JO"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 الإستغلال (2: 9-11)</a:t>
            </a:r>
            <a:endParaRPr kumimoji="1" lang="en-US"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742950" marR="0" lvl="0" indent="-742950" algn="r" defTabSz="914400" rtl="0" eaLnBrk="1" fontAlgn="base" latinLnBrk="0" hangingPunct="1">
              <a:lnSpc>
                <a:spcPct val="100000"/>
              </a:lnSpc>
              <a:spcBef>
                <a:spcPct val="50000"/>
              </a:spcBef>
              <a:spcAft>
                <a:spcPct val="0"/>
              </a:spcAft>
              <a:buClrTx/>
              <a:buSzTx/>
              <a:buFontTx/>
              <a:buNone/>
              <a:tabLst/>
              <a:defRPr/>
            </a:pPr>
            <a:r>
              <a:rPr kumimoji="1" lang="ar-JO"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 العنف (2: 12-14)</a:t>
            </a:r>
            <a:endParaRPr kumimoji="1" lang="en-US"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8308"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0" cap="none" spc="0" normalizeH="0" baseline="0" noProof="0" dirty="0">
                <a:ln>
                  <a:noFill/>
                </a:ln>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uLnTx/>
                <a:uFillTx/>
                <a:latin typeface="Copperplate Gothic Light"/>
                <a:ea typeface="Copperplate Gothic Light"/>
                <a:cs typeface="Copperplate Gothic Light"/>
              </a:rPr>
              <a:t>5 ويلات</a:t>
            </a:r>
            <a:endParaRPr kumimoji="0" lang="en-US" sz="3200" b="1" i="0" u="none" strike="noStrike" kern="10" cap="none" spc="0" normalizeH="0" baseline="0" noProof="0" dirty="0">
              <a:ln>
                <a:noFill/>
              </a:ln>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uLnTx/>
              <a:uFillTx/>
              <a:latin typeface="Copperplate Gothic Light"/>
              <a:ea typeface="Copperplate Gothic Light"/>
              <a:cs typeface="Copperplate Gothic Light"/>
            </a:endParaRPr>
          </a:p>
        </p:txBody>
      </p:sp>
      <p:sp>
        <p:nvSpPr>
          <p:cNvPr id="6" name="Title 1">
            <a:extLst>
              <a:ext uri="{FF2B5EF4-FFF2-40B4-BE49-F238E27FC236}">
                <a16:creationId xmlns:a16="http://schemas.microsoft.com/office/drawing/2014/main" id="{F94E910A-68AF-DE84-7119-693A0A02336B}"/>
              </a:ext>
            </a:extLst>
          </p:cNvPr>
          <p:cNvSpPr txBox="1">
            <a:spLocks/>
          </p:cNvSpPr>
          <p:nvPr/>
        </p:nvSpPr>
        <p:spPr bwMode="auto">
          <a:xfrm>
            <a:off x="0" y="5877272"/>
            <a:ext cx="5076056" cy="980728"/>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حبقوق</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 calcmode="lin" valueType="num">
                                      <p:cBhvr>
                                        <p:cTn id="7"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3"/>
          <p:cNvSpPr>
            <a:spLocks noChangeArrowheads="1"/>
          </p:cNvSpPr>
          <p:nvPr/>
        </p:nvSpPr>
        <p:spPr bwMode="auto">
          <a:xfrm>
            <a:off x="-36512" y="-27384"/>
            <a:ext cx="9180512" cy="7056784"/>
          </a:xfrm>
          <a:prstGeom prst="rect">
            <a:avLst/>
          </a:prstGeom>
          <a:solidFill>
            <a:srgbClr val="000000"/>
          </a:solidFill>
          <a:ln w="9525">
            <a:solidFill>
              <a:schemeClr val="tx1"/>
            </a:solidFill>
            <a:round/>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pic>
        <p:nvPicPr>
          <p:cNvPr id="3" name="Picture 2"/>
          <p:cNvPicPr>
            <a:picLocks noChangeAspect="1"/>
          </p:cNvPicPr>
          <p:nvPr/>
        </p:nvPicPr>
        <p:blipFill>
          <a:blip r:embed="rId3"/>
          <a:stretch>
            <a:fillRect/>
          </a:stretch>
        </p:blipFill>
        <p:spPr>
          <a:xfrm>
            <a:off x="-35496" y="1712422"/>
            <a:ext cx="9320626" cy="5244970"/>
          </a:xfrm>
          <a:prstGeom prst="rect">
            <a:avLst/>
          </a:prstGeom>
        </p:spPr>
      </p:pic>
      <p:sp>
        <p:nvSpPr>
          <p:cNvPr id="6" name="Title 1"/>
          <p:cNvSpPr txBox="1">
            <a:spLocks/>
          </p:cNvSpPr>
          <p:nvPr/>
        </p:nvSpPr>
        <p:spPr bwMode="auto">
          <a:xfrm>
            <a:off x="3779912" y="-27384"/>
            <a:ext cx="5364088" cy="1944216"/>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3000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12</a:t>
            </a: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ويل للباني مدينة الدماء</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وللمؤسس قرية بالإثم</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itle 1"/>
          <p:cNvSpPr txBox="1">
            <a:spLocks/>
          </p:cNvSpPr>
          <p:nvPr/>
        </p:nvSpPr>
        <p:spPr bwMode="auto">
          <a:xfrm>
            <a:off x="0" y="0"/>
            <a:ext cx="3888432" cy="1844824"/>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13 أليس من قبل رب الجنود</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أن الشعوب يتعبون للنار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والأمم للباطل يعيون</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0" y="6093296"/>
            <a:ext cx="8991600" cy="685800"/>
          </a:xfrm>
          <a:ln>
            <a:noFill/>
          </a:ln>
        </p:spPr>
        <p:txBody>
          <a:bodyPr/>
          <a:lstStyle/>
          <a:p>
            <a:pPr>
              <a:defRPr/>
            </a:pPr>
            <a:r>
              <a:rPr lang="ar-JO" dirty="0">
                <a:effectLst>
                  <a:glow rad="228600">
                    <a:srgbClr val="000000"/>
                  </a:glow>
                  <a:outerShdw blurRad="38100" dist="38100" dir="2700000" algn="tl">
                    <a:srgbClr val="000000"/>
                  </a:outerShdw>
                </a:effectLst>
                <a:ea typeface="ＭＳ Ｐゴシック" charset="0"/>
              </a:rPr>
              <a:t>حبقوق 2: 12-13</a:t>
            </a:r>
            <a:endParaRPr lang="en-US" dirty="0">
              <a:effectLst>
                <a:glow rad="228600">
                  <a:srgbClr val="000000"/>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27077490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3"/>
          <p:cNvSpPr>
            <a:spLocks noChangeArrowheads="1"/>
          </p:cNvSpPr>
          <p:nvPr/>
        </p:nvSpPr>
        <p:spPr bwMode="auto">
          <a:xfrm>
            <a:off x="-76200" y="-152400"/>
            <a:ext cx="9372600" cy="369332"/>
          </a:xfrm>
          <a:prstGeom prst="rect">
            <a:avLst/>
          </a:prstGeom>
          <a:solidFill>
            <a:srgbClr val="000000"/>
          </a:solidFill>
          <a:ln w="9525">
            <a:solidFill>
              <a:schemeClr val="tx1"/>
            </a:solidFill>
            <a:round/>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p:txBody>
          <a:bodyPr/>
          <a:lstStyle/>
          <a:p>
            <a:pPr>
              <a:defRPr/>
            </a:pPr>
            <a:r>
              <a:rPr lang="en-US" dirty="0">
                <a:ea typeface="ＭＳ Ｐゴシック" charset="0"/>
              </a:rPr>
              <a:t>Habakkuk 2:14  </a:t>
            </a:r>
          </a:p>
        </p:txBody>
      </p:sp>
      <p:pic>
        <p:nvPicPr>
          <p:cNvPr id="100355" name="Picture 5" descr="Habakkuk2-14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06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Text Box 4"/>
          <p:cNvSpPr txBox="1">
            <a:spLocks noChangeArrowheads="1"/>
          </p:cNvSpPr>
          <p:nvPr/>
        </p:nvSpPr>
        <p:spPr bwMode="auto">
          <a:xfrm>
            <a:off x="-34925" y="4653136"/>
            <a:ext cx="9286875" cy="2308324"/>
          </a:xfrm>
          <a:prstGeom prst="rect">
            <a:avLst/>
          </a:prstGeom>
          <a:solidFill>
            <a:srgbClr val="000000"/>
          </a:solidFill>
          <a:ln>
            <a:noFill/>
          </a:ln>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لأن الأرض تمتلئ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معرفة مجد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كما تغطي المياه البحر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ja-JP"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حبقوق 2: 14</a:t>
            </a:r>
            <a:endParaRPr kumimoji="1" lang="en-US" altLang="ja-JP"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endParaRPr>
          </a:p>
        </p:txBody>
      </p:sp>
      <p:pic>
        <p:nvPicPr>
          <p:cNvPr id="101378" name="Picture 4" descr="Hab ps 2 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9400" y="0"/>
            <a:ext cx="863600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76200" y="6172200"/>
            <a:ext cx="9296400" cy="685800"/>
          </a:xfrm>
        </p:spPr>
        <p:txBody>
          <a:bodyPr/>
          <a:lstStyle/>
          <a:p>
            <a:pPr>
              <a:defRPr/>
            </a:pPr>
            <a:r>
              <a:rPr lang="ar-JO" sz="3600" dirty="0">
                <a:ea typeface="ＭＳ Ｐゴシック" charset="0"/>
              </a:rPr>
              <a:t>حبقوق 2: 14 = مزمور 2: 8؟؟</a:t>
            </a:r>
            <a:endParaRPr lang="en-US" sz="3600" dirty="0">
              <a:ea typeface="ＭＳ Ｐゴシック" charset="0"/>
            </a:endParaRPr>
          </a:p>
        </p:txBody>
      </p:sp>
      <p:sp>
        <p:nvSpPr>
          <p:cNvPr id="5" name="Title 1"/>
          <p:cNvSpPr txBox="1">
            <a:spLocks/>
          </p:cNvSpPr>
          <p:nvPr/>
        </p:nvSpPr>
        <p:spPr bwMode="auto">
          <a:xfrm>
            <a:off x="0" y="116632"/>
            <a:ext cx="3563888" cy="554484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اسألني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فأعطيك الأمم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ميراثاً لك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وأقاصي الأرض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ملكاً لك</a:t>
            </a:r>
            <a:endParaRPr kumimoji="0" lang="en-US"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مز 2: 8</a:t>
            </a:r>
            <a:endParaRPr kumimoji="0" lang="en-US" sz="32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habakkuk ti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en-US" dirty="0">
                <a:solidFill>
                  <a:srgbClr val="000000"/>
                </a:solidFill>
                <a:effectLst/>
                <a:ea typeface="ＭＳ Ｐゴシック" charset="0"/>
              </a:rPr>
              <a:t>Habakkuk 2:1</a:t>
            </a:r>
            <a:endParaRPr lang="en-US" dirty="0">
              <a:solidFill>
                <a:srgbClr val="000000"/>
              </a:solidFill>
              <a:effectLst>
                <a:outerShdw blurRad="38100" dist="38100" dir="2700000" algn="tl">
                  <a:srgbClr val="FFFFFF"/>
                </a:outerShdw>
              </a:effectLst>
              <a:ea typeface="ＭＳ Ｐゴシック" charset="0"/>
            </a:endParaRPr>
          </a:p>
        </p:txBody>
      </p:sp>
      <p:sp>
        <p:nvSpPr>
          <p:cNvPr id="11267" name="Text Box 3"/>
          <p:cNvSpPr txBox="1">
            <a:spLocks noChangeArrowheads="1"/>
          </p:cNvSpPr>
          <p:nvPr/>
        </p:nvSpPr>
        <p:spPr bwMode="auto">
          <a:xfrm>
            <a:off x="228600" y="1447800"/>
            <a:ext cx="6486540" cy="3477875"/>
          </a:xfrm>
          <a:prstGeom prst="rect">
            <a:avLst/>
          </a:prstGeom>
          <a:noFill/>
          <a:ln w="9525">
            <a:noFill/>
            <a:miter lim="800000"/>
            <a:headEnd/>
            <a:tailEnd/>
          </a:ln>
          <a:effectLst/>
        </p:spPr>
        <p:txBody>
          <a:bodyPr wrap="square">
            <a:spAutoFit/>
          </a:bodyPr>
          <a:lstStyle>
            <a:lvl1pPr marL="547688" indent="-547688">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742950" marR="0" lvl="0" indent="-742950" algn="r" defTabSz="914400" rtl="0" eaLnBrk="1" fontAlgn="base" latinLnBrk="0" hangingPunct="1">
              <a:lnSpc>
                <a:spcPct val="100000"/>
              </a:lnSpc>
              <a:spcBef>
                <a:spcPct val="50000"/>
              </a:spcBef>
              <a:spcAft>
                <a:spcPct val="0"/>
              </a:spcAft>
              <a:buClrTx/>
              <a:buSzTx/>
              <a:buFontTx/>
              <a:buNone/>
              <a:tabLst/>
              <a:defRPr/>
            </a:pPr>
            <a:r>
              <a:rPr kumimoji="1" lang="ar-JO"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 الطمع (2: 6-8)</a:t>
            </a:r>
          </a:p>
          <a:p>
            <a:pPr marL="742950" marR="0" lvl="0" indent="-742950" algn="r" defTabSz="914400" rtl="0" eaLnBrk="1" fontAlgn="base" latinLnBrk="0" hangingPunct="1">
              <a:lnSpc>
                <a:spcPct val="100000"/>
              </a:lnSpc>
              <a:spcBef>
                <a:spcPct val="50000"/>
              </a:spcBef>
              <a:spcAft>
                <a:spcPct val="0"/>
              </a:spcAft>
              <a:buClrTx/>
              <a:buSzTx/>
              <a:buFontTx/>
              <a:buNone/>
              <a:tabLst/>
              <a:defRPr/>
            </a:pPr>
            <a:r>
              <a:rPr kumimoji="1" lang="ar-JO"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 الإستغلال (2: 9-11)</a:t>
            </a:r>
            <a:endParaRPr kumimoji="1" lang="en-US"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742950" marR="0" lvl="0" indent="-742950" algn="r" defTabSz="914400" rtl="0" eaLnBrk="1" fontAlgn="base" latinLnBrk="0" hangingPunct="1">
              <a:lnSpc>
                <a:spcPct val="100000"/>
              </a:lnSpc>
              <a:spcBef>
                <a:spcPct val="50000"/>
              </a:spcBef>
              <a:spcAft>
                <a:spcPct val="0"/>
              </a:spcAft>
              <a:buClrTx/>
              <a:buSzTx/>
              <a:buFontTx/>
              <a:buNone/>
              <a:tabLst/>
              <a:defRPr/>
            </a:pPr>
            <a:r>
              <a:rPr kumimoji="1" lang="ar-JO"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 العنف (2: 12-14)</a:t>
            </a:r>
            <a:endParaRPr kumimoji="1" lang="en-US"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742950" marR="0" lvl="0" indent="-742950" algn="r" defTabSz="914400" rtl="0" eaLnBrk="1" fontAlgn="base" latinLnBrk="0" hangingPunct="1">
              <a:lnSpc>
                <a:spcPct val="100000"/>
              </a:lnSpc>
              <a:spcBef>
                <a:spcPct val="50000"/>
              </a:spcBef>
              <a:spcAft>
                <a:spcPct val="0"/>
              </a:spcAft>
              <a:buClrTx/>
              <a:buSzTx/>
              <a:buFontTx/>
              <a:buNone/>
              <a:tabLst/>
              <a:defRPr/>
            </a:pPr>
            <a:r>
              <a:rPr kumimoji="1" lang="ar-JO"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 الفجور (2: 15-17)</a:t>
            </a:r>
            <a:endParaRPr kumimoji="1" lang="en-US" altLang="ja-JP"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2404"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0" cap="none" spc="0" normalizeH="0" baseline="0" noProof="0" dirty="0">
                <a:ln>
                  <a:noFill/>
                </a:ln>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uLnTx/>
                <a:uFillTx/>
                <a:latin typeface="Copperplate Gothic Light"/>
                <a:ea typeface="Copperplate Gothic Light"/>
                <a:cs typeface="Copperplate Gothic Light"/>
              </a:rPr>
              <a:t>5 ويلات</a:t>
            </a:r>
            <a:endParaRPr kumimoji="0" lang="en-US" sz="3200" b="1" i="0" u="none" strike="noStrike" kern="10" cap="none" spc="0" normalizeH="0" baseline="0" noProof="0" dirty="0">
              <a:ln>
                <a:noFill/>
              </a:ln>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uLnTx/>
              <a:uFillTx/>
              <a:latin typeface="Copperplate Gothic Light"/>
              <a:ea typeface="Copperplate Gothic Light"/>
              <a:cs typeface="Copperplate Gothic Light"/>
            </a:endParaRPr>
          </a:p>
        </p:txBody>
      </p:sp>
      <p:sp>
        <p:nvSpPr>
          <p:cNvPr id="6" name="Title 1">
            <a:extLst>
              <a:ext uri="{FF2B5EF4-FFF2-40B4-BE49-F238E27FC236}">
                <a16:creationId xmlns:a16="http://schemas.microsoft.com/office/drawing/2014/main" id="{FF2C62F2-DAAE-5755-AA1B-39992A27B8A4}"/>
              </a:ext>
            </a:extLst>
          </p:cNvPr>
          <p:cNvSpPr txBox="1">
            <a:spLocks/>
          </p:cNvSpPr>
          <p:nvPr/>
        </p:nvSpPr>
        <p:spPr bwMode="auto">
          <a:xfrm>
            <a:off x="0" y="5877272"/>
            <a:ext cx="5076056" cy="980728"/>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حبقوق</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 calcmode="lin" valueType="num">
                                      <p:cBhvr>
                                        <p:cTn id="12"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1267">
                                            <p:txEl>
                                              <p:pRg st="1" end="1"/>
                                            </p:txEl>
                                          </p:spTgt>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 calcmode="lin" valueType="num">
                                      <p:cBhvr>
                                        <p:cTn id="17"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126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anim calcmode="lin" valueType="num">
                                      <p:cBhvr>
                                        <p:cTn id="23"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1267">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theme/_rels/theme1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Sans"/>
        <a:ea typeface="ヒラギノ角ゴ Pro W3"/>
        <a:cs typeface="ヒラギノ角ゴ Pro W3"/>
      </a:majorFont>
      <a:minorFont>
        <a:latin typeface="Gill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 W3" charset="0"/>
            <a:cs typeface="ヒラギノ角ゴ Pro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 W3" charset="0"/>
            <a:cs typeface="ヒラギノ角ゴ Pro W3" charset="0"/>
            <a:sym typeface="Gill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lit - Title Slide">
  <a:themeElements>
    <a:clrScheme name="">
      <a:dk1>
        <a:srgbClr val="A7A7A7"/>
      </a:dk1>
      <a:lt1>
        <a:srgbClr val="8C0000"/>
      </a:lt1>
      <a:dk2>
        <a:srgbClr val="720000"/>
      </a:dk2>
      <a:lt2>
        <a:srgbClr val="535353"/>
      </a:lt2>
      <a:accent1>
        <a:srgbClr val="FF3300"/>
      </a:accent1>
      <a:accent2>
        <a:srgbClr val="BE7960"/>
      </a:accent2>
      <a:accent3>
        <a:srgbClr val="BCAAAA"/>
      </a:accent3>
      <a:accent4>
        <a:srgbClr val="770000"/>
      </a:accent4>
      <a:accent5>
        <a:srgbClr val="FFADAA"/>
      </a:accent5>
      <a:accent6>
        <a:srgbClr val="AC6D56"/>
      </a:accent6>
      <a:hlink>
        <a:srgbClr val="0000FF"/>
      </a:hlink>
      <a:folHlink>
        <a:srgbClr val="FF00FF"/>
      </a:folHlink>
    </a:clrScheme>
    <a:fontScheme name="Slit - Title Slid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8C0000"/>
            </a:solidFill>
            <a:effectLst/>
            <a:latin typeface="Tahoma" pitchFamily="34" charset="0"/>
            <a:cs typeface="Tahoma" pitchFamily="34" charset="0"/>
            <a:sym typeface="Tahoma"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8C0000"/>
            </a:solidFill>
            <a:effectLst/>
            <a:latin typeface="Tahoma" pitchFamily="34" charset="0"/>
            <a:cs typeface="Tahoma" pitchFamily="34" charset="0"/>
            <a:sym typeface="Tahoma" pitchFamily="34" charset="0"/>
          </a:defRPr>
        </a:defPPr>
      </a:lstStyle>
    </a:lnDef>
  </a:objectDefaults>
  <a:extraClrSchemeLst/>
</a:theme>
</file>

<file path=ppt/theme/theme25.xml><?xml version="1.0" encoding="utf-8"?>
<a:theme xmlns:a="http://schemas.openxmlformats.org/drawingml/2006/main" name="Slit - Blank">
  <a:themeElements>
    <a:clrScheme name="">
      <a:dk1>
        <a:srgbClr val="A7A7A7"/>
      </a:dk1>
      <a:lt1>
        <a:srgbClr val="8C0000"/>
      </a:lt1>
      <a:dk2>
        <a:srgbClr val="720000"/>
      </a:dk2>
      <a:lt2>
        <a:srgbClr val="535353"/>
      </a:lt2>
      <a:accent1>
        <a:srgbClr val="FF3300"/>
      </a:accent1>
      <a:accent2>
        <a:srgbClr val="BE7960"/>
      </a:accent2>
      <a:accent3>
        <a:srgbClr val="BCAAAA"/>
      </a:accent3>
      <a:accent4>
        <a:srgbClr val="770000"/>
      </a:accent4>
      <a:accent5>
        <a:srgbClr val="FFADAA"/>
      </a:accent5>
      <a:accent6>
        <a:srgbClr val="AC6D56"/>
      </a:accent6>
      <a:hlink>
        <a:srgbClr val="0000FF"/>
      </a:hlink>
      <a:folHlink>
        <a:srgbClr val="FF00FF"/>
      </a:folHlink>
    </a:clrScheme>
    <a:fontScheme name="Slit - 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8C0000"/>
            </a:solidFill>
            <a:effectLst/>
            <a:latin typeface="Tahoma" pitchFamily="34" charset="0"/>
            <a:cs typeface="Tahoma" pitchFamily="34" charset="0"/>
            <a:sym typeface="Tahoma"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8C0000"/>
            </a:solidFill>
            <a:effectLst/>
            <a:latin typeface="Tahoma" pitchFamily="34" charset="0"/>
            <a:cs typeface="Tahoma" pitchFamily="34" charset="0"/>
            <a:sym typeface="Tahoma" pitchFamily="34" charset="0"/>
          </a:defRPr>
        </a:defPPr>
      </a:lstStyle>
    </a:lnDef>
  </a:objectDefaults>
  <a:extraClrSchemeLst/>
</a:theme>
</file>

<file path=ppt/theme/theme26.xml><?xml version="1.0" encoding="utf-8"?>
<a:theme xmlns:a="http://schemas.openxmlformats.org/drawingml/2006/main" name="7_Slit">
  <a:themeElements>
    <a:clrScheme name="">
      <a:dk1>
        <a:srgbClr val="A7A7A7"/>
      </a:dk1>
      <a:lt1>
        <a:srgbClr val="8C0000"/>
      </a:lt1>
      <a:dk2>
        <a:srgbClr val="720000"/>
      </a:dk2>
      <a:lt2>
        <a:srgbClr val="535353"/>
      </a:lt2>
      <a:accent1>
        <a:srgbClr val="FF3300"/>
      </a:accent1>
      <a:accent2>
        <a:srgbClr val="BE7960"/>
      </a:accent2>
      <a:accent3>
        <a:srgbClr val="BCAAAA"/>
      </a:accent3>
      <a:accent4>
        <a:srgbClr val="770000"/>
      </a:accent4>
      <a:accent5>
        <a:srgbClr val="FFADAA"/>
      </a:accent5>
      <a:accent6>
        <a:srgbClr val="AC6D56"/>
      </a:accent6>
      <a:hlink>
        <a:srgbClr val="0000FF"/>
      </a:hlink>
      <a:folHlink>
        <a:srgbClr val="FF00FF"/>
      </a:folHlink>
    </a:clrScheme>
    <a:fontScheme name="Sl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8C0000"/>
            </a:solidFill>
            <a:effectLst/>
            <a:latin typeface="Tahoma" pitchFamily="34" charset="0"/>
            <a:cs typeface="Tahoma" pitchFamily="34" charset="0"/>
            <a:sym typeface="Tahoma"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8C0000"/>
            </a:solidFill>
            <a:effectLst/>
            <a:latin typeface="Tahoma" pitchFamily="34" charset="0"/>
            <a:cs typeface="Tahoma" pitchFamily="34" charset="0"/>
            <a:sym typeface="Tahoma" pitchFamily="34" charset="0"/>
          </a:defRPr>
        </a:defPPr>
      </a:lstStyle>
    </a:lnDef>
  </a:objectDefaults>
  <a:extraClrSchemeLst/>
</a:theme>
</file>

<file path=ppt/theme/theme27.xml><?xml version="1.0" encoding="utf-8"?>
<a:theme xmlns:a="http://schemas.openxmlformats.org/drawingml/2006/main" name="1_Slit - Blank">
  <a:themeElements>
    <a:clrScheme name="">
      <a:dk1>
        <a:srgbClr val="A7A7A7"/>
      </a:dk1>
      <a:lt1>
        <a:srgbClr val="8C0000"/>
      </a:lt1>
      <a:dk2>
        <a:srgbClr val="720000"/>
      </a:dk2>
      <a:lt2>
        <a:srgbClr val="535353"/>
      </a:lt2>
      <a:accent1>
        <a:srgbClr val="FF3300"/>
      </a:accent1>
      <a:accent2>
        <a:srgbClr val="BE7960"/>
      </a:accent2>
      <a:accent3>
        <a:srgbClr val="BCAAAA"/>
      </a:accent3>
      <a:accent4>
        <a:srgbClr val="770000"/>
      </a:accent4>
      <a:accent5>
        <a:srgbClr val="FFADAA"/>
      </a:accent5>
      <a:accent6>
        <a:srgbClr val="AC6D56"/>
      </a:accent6>
      <a:hlink>
        <a:srgbClr val="0000FF"/>
      </a:hlink>
      <a:folHlink>
        <a:srgbClr val="FF00FF"/>
      </a:folHlink>
    </a:clrScheme>
    <a:fontScheme name="Slit - 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8C0000"/>
            </a:solidFill>
            <a:effectLst/>
            <a:latin typeface="Tahoma" pitchFamily="34" charset="0"/>
            <a:cs typeface="Tahoma" pitchFamily="34" charset="0"/>
            <a:sym typeface="Tahoma"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8C0000"/>
            </a:solidFill>
            <a:effectLst/>
            <a:latin typeface="Tahoma" pitchFamily="34" charset="0"/>
            <a:cs typeface="Tahoma" pitchFamily="34" charset="0"/>
            <a:sym typeface="Tahoma" pitchFamily="34" charset="0"/>
          </a:defRPr>
        </a:defPPr>
      </a:lstStyle>
    </a:lnDef>
  </a:objectDefaults>
  <a:extraClrSchemeLst/>
</a:theme>
</file>

<file path=ppt/theme/theme28.xml><?xml version="1.0" encoding="utf-8"?>
<a:theme xmlns:a="http://schemas.openxmlformats.org/drawingml/2006/main" name="1_Slit - Title Slide">
  <a:themeElements>
    <a:clrScheme name="">
      <a:dk1>
        <a:srgbClr val="A7A7A7"/>
      </a:dk1>
      <a:lt1>
        <a:srgbClr val="8C0000"/>
      </a:lt1>
      <a:dk2>
        <a:srgbClr val="720000"/>
      </a:dk2>
      <a:lt2>
        <a:srgbClr val="535353"/>
      </a:lt2>
      <a:accent1>
        <a:srgbClr val="FF3300"/>
      </a:accent1>
      <a:accent2>
        <a:srgbClr val="BE7960"/>
      </a:accent2>
      <a:accent3>
        <a:srgbClr val="BCAAAA"/>
      </a:accent3>
      <a:accent4>
        <a:srgbClr val="770000"/>
      </a:accent4>
      <a:accent5>
        <a:srgbClr val="FFADAA"/>
      </a:accent5>
      <a:accent6>
        <a:srgbClr val="AC6D56"/>
      </a:accent6>
      <a:hlink>
        <a:srgbClr val="0000FF"/>
      </a:hlink>
      <a:folHlink>
        <a:srgbClr val="FF00FF"/>
      </a:folHlink>
    </a:clrScheme>
    <a:fontScheme name="Slit - Title Slid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8C0000"/>
            </a:solidFill>
            <a:effectLst/>
            <a:latin typeface="Tahoma" pitchFamily="34" charset="0"/>
            <a:cs typeface="Tahoma" pitchFamily="34" charset="0"/>
            <a:sym typeface="Tahoma"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ar-JO" sz="1800" b="0" i="0" u="none" strike="noStrike" cap="none" normalizeH="0" baseline="0" smtClean="0">
            <a:ln>
              <a:noFill/>
            </a:ln>
            <a:solidFill>
              <a:srgbClr val="8C0000"/>
            </a:solidFill>
            <a:effectLst/>
            <a:latin typeface="Tahoma" pitchFamily="34" charset="0"/>
            <a:cs typeface="Tahoma" pitchFamily="34" charset="0"/>
            <a:sym typeface="Tahoma" pitchFamily="34" charset="0"/>
          </a:defRPr>
        </a:defPPr>
      </a:lstStyle>
    </a:lnDef>
  </a:objectDefaults>
  <a:extraClrSchemeLst/>
</a:theme>
</file>

<file path=ppt/theme/theme29.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8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0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18943</TotalTime>
  <Words>7535</Words>
  <Application>Microsoft Macintosh PowerPoint</Application>
  <PresentationFormat>On-screen Show (4:3)</PresentationFormat>
  <Paragraphs>1281</Paragraphs>
  <Slides>181</Slides>
  <Notes>118</Notes>
  <HiddenSlides>0</HiddenSlides>
  <MMClips>0</MMClips>
  <ScaleCrop>false</ScaleCrop>
  <HeadingPairs>
    <vt:vector size="6" baseType="variant">
      <vt:variant>
        <vt:lpstr>Fonts Used</vt:lpstr>
      </vt:variant>
      <vt:variant>
        <vt:i4>19</vt:i4>
      </vt:variant>
      <vt:variant>
        <vt:lpstr>Theme</vt:lpstr>
      </vt:variant>
      <vt:variant>
        <vt:i4>44</vt:i4>
      </vt:variant>
      <vt:variant>
        <vt:lpstr>Slide Titles</vt:lpstr>
      </vt:variant>
      <vt:variant>
        <vt:i4>181</vt:i4>
      </vt:variant>
    </vt:vector>
  </HeadingPairs>
  <TitlesOfParts>
    <vt:vector size="244" baseType="lpstr">
      <vt:lpstr>26</vt:lpstr>
      <vt:lpstr>ＭＳ 明朝</vt:lpstr>
      <vt:lpstr>ＭＳ Ｐゴシック</vt:lpstr>
      <vt:lpstr>Osaka</vt:lpstr>
      <vt:lpstr>SimSun</vt:lpstr>
      <vt:lpstr>Times</vt:lpstr>
      <vt:lpstr>ヒラギノ角ゴ Pro W3</vt:lpstr>
      <vt:lpstr>Arial</vt:lpstr>
      <vt:lpstr>Arial Narrow</vt:lpstr>
      <vt:lpstr>Calibri</vt:lpstr>
      <vt:lpstr>Calisto MT</vt:lpstr>
      <vt:lpstr>Comic Sans MS</vt:lpstr>
      <vt:lpstr>Copperplate Gothic Light</vt:lpstr>
      <vt:lpstr>GillSans</vt:lpstr>
      <vt:lpstr>Impact</vt:lpstr>
      <vt:lpstr>Tahoma</vt:lpstr>
      <vt:lpstr>Times New Roman</vt:lpstr>
      <vt:lpstr>Tw Cen MT</vt:lpstr>
      <vt:lpstr>Wingdings</vt:lpstr>
      <vt:lpstr>Slit</vt:lpstr>
      <vt:lpstr>Default Design</vt:lpstr>
      <vt:lpstr>2_Default Design</vt:lpstr>
      <vt:lpstr>1_Slit</vt:lpstr>
      <vt:lpstr>3_Default Design</vt:lpstr>
      <vt:lpstr>Refined</vt:lpstr>
      <vt:lpstr>49_Blank Presentation</vt:lpstr>
      <vt:lpstr>27_Default Design</vt:lpstr>
      <vt:lpstr>Blank Presentation</vt:lpstr>
      <vt:lpstr>2_Slit</vt:lpstr>
      <vt:lpstr>11_Default Design</vt:lpstr>
      <vt:lpstr>Title &amp; Subtitle</vt:lpstr>
      <vt:lpstr>5_Default Design</vt:lpstr>
      <vt:lpstr>6_Default Design</vt:lpstr>
      <vt:lpstr>1_Blank Presentation</vt:lpstr>
      <vt:lpstr>8_Default Design</vt:lpstr>
      <vt:lpstr>3_Slit</vt:lpstr>
      <vt:lpstr>4_Blank Presentation</vt:lpstr>
      <vt:lpstr>4_Slit</vt:lpstr>
      <vt:lpstr>5_Slit</vt:lpstr>
      <vt:lpstr>4_Default Design</vt:lpstr>
      <vt:lpstr>6_Slit</vt:lpstr>
      <vt:lpstr>67_Blank Presentation</vt:lpstr>
      <vt:lpstr>Slit - Title Slide</vt:lpstr>
      <vt:lpstr>Slit - Blank</vt:lpstr>
      <vt:lpstr>7_Slit</vt:lpstr>
      <vt:lpstr>1_Slit - Blank</vt:lpstr>
      <vt:lpstr>1_Slit - Title Slide</vt:lpstr>
      <vt:lpstr>2_Radar</vt:lpstr>
      <vt:lpstr>3_Radar</vt:lpstr>
      <vt:lpstr>50_Blank Presentation</vt:lpstr>
      <vt:lpstr>7_Default Design</vt:lpstr>
      <vt:lpstr>23_Default Design</vt:lpstr>
      <vt:lpstr>22_Default Design</vt:lpstr>
      <vt:lpstr>10_Default Design</vt:lpstr>
      <vt:lpstr>1_Default Design</vt:lpstr>
      <vt:lpstr>9_Default Design</vt:lpstr>
      <vt:lpstr>Shimmer</vt:lpstr>
      <vt:lpstr>8_Slit</vt:lpstr>
      <vt:lpstr>2_Shimmer</vt:lpstr>
      <vt:lpstr>3_Story</vt:lpstr>
      <vt:lpstr>10_Slit</vt:lpstr>
      <vt:lpstr>14_Office Theme</vt:lpstr>
      <vt:lpstr>12_Default Design</vt:lpstr>
      <vt:lpstr>حَبَقّوق Title Slide</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Book Chart</vt:lpstr>
      <vt:lpstr>باري هدلستون ، الكتاب المقدس المتقاطع (غراند رابيدز: بيكر، ١٩٩٢)</vt:lpstr>
      <vt:lpstr> كن   منبهراً</vt:lpstr>
      <vt:lpstr>ما     أعرفه</vt:lpstr>
      <vt:lpstr>لماذا كل هذا الظلم؟</vt:lpstr>
      <vt:lpstr>كيف يجب أن تتعامل مع الحياة   عند الحيرة؟</vt:lpstr>
      <vt:lpstr>غالباً ما نكون في حيرة شديدة من خطة الله</vt:lpstr>
      <vt:lpstr>بينما نحن متحيرين  نندهش من طرق الله </vt:lpstr>
      <vt:lpstr>الفكرة الرئيسية</vt:lpstr>
      <vt:lpstr>ما هي المشكلة الأكثر حيرة لك حيث أنت بحاجة إلى الرجاء؟</vt:lpstr>
      <vt:lpstr>Black</vt:lpstr>
      <vt:lpstr>مناقشة في مجموعة صغيرة</vt:lpstr>
      <vt:lpstr>الكلمة المفتاحية</vt:lpstr>
      <vt:lpstr>المحتويات</vt:lpstr>
      <vt:lpstr>العنوان</vt:lpstr>
      <vt:lpstr>المؤلف</vt:lpstr>
      <vt:lpstr>كن منبهراً</vt:lpstr>
      <vt:lpstr>ما الذي       أعرفه</vt:lpstr>
      <vt:lpstr>اختصر</vt:lpstr>
      <vt:lpstr>طريقة النطق</vt:lpstr>
      <vt:lpstr>pronunciation.</vt:lpstr>
      <vt:lpstr>إلى متى يا رب؟</vt:lpstr>
      <vt:lpstr>عائلة جريفيث 9 كانون ثاني 2016</vt:lpstr>
      <vt:lpstr>لماذا يزدهر الأشرار؟</vt:lpstr>
      <vt:lpstr>كلما فكرت أكثر ازددت تشويشاً</vt:lpstr>
      <vt:lpstr>متحير؟</vt:lpstr>
      <vt:lpstr>حبقوق هو  النبي الوحيد  الذي يعتبر سفره  حواراً مع الله</vt:lpstr>
      <vt:lpstr>قم بالعملية الحسابية</vt:lpstr>
      <vt:lpstr>أمهات</vt:lpstr>
      <vt:lpstr>ثق بي</vt:lpstr>
      <vt:lpstr>(لا إجابة)</vt:lpstr>
      <vt:lpstr>لماذا الكثير من الظلم؟</vt:lpstr>
      <vt:lpstr>كيف يجب أن نتعامل مع الحياة عندما نكون متحيرين؟</vt:lpstr>
      <vt:lpstr>جدول زمني</vt:lpstr>
      <vt:lpstr>Slides on  حبقوق 1  </vt:lpstr>
      <vt:lpstr>الوحي الذي رآه          حبقوق النبي                (حب 1: 1)</vt:lpstr>
      <vt:lpstr>التاريخ</vt:lpstr>
      <vt:lpstr>نهاية سيئة ليهوذا</vt:lpstr>
      <vt:lpstr>حبقوق 1: 3</vt:lpstr>
      <vt:lpstr>Book Chart</vt:lpstr>
      <vt:lpstr>1. غالباً ما نكون في حيرة شديدة             من خطة الله</vt:lpstr>
      <vt:lpstr>يسبب الظلم؟</vt:lpstr>
      <vt:lpstr>نهاية سيئة ليهوذا</vt:lpstr>
      <vt:lpstr>3 لم تريني إثماً وتبصر جوراً؟ وقدامي اغتصاب وظلم ويحدث خصام وترفع المخاصمة نفسها. 4 لذلك جمدت الشريعة ولا يخرج الحكم بتة، لأن الشرير يحيط بالصديق فلذلك يخرج الحكم معوجاً. (1: 3-4)</vt:lpstr>
      <vt:lpstr>المستلمون</vt:lpstr>
      <vt:lpstr>لماذا؟</vt:lpstr>
      <vt:lpstr>كيف نتعامل مع الظلم  داخل عائلة الإيمان؟</vt:lpstr>
      <vt:lpstr>حبقوق 1: 5 يتحدث عن استجابة الله  غير المتوقعة</vt:lpstr>
      <vt:lpstr>5 أنظروا بين الأمم وأبصروا وتحيروا حيرة. لأني عامل عملاً في أيامكم لا تصدقون به إن أخبر به. (حبقوق ١ : ٥)</vt:lpstr>
      <vt:lpstr>حبقوق 1: 6</vt:lpstr>
      <vt:lpstr>الهيكل الأدبي لسفر حبقوق</vt:lpstr>
      <vt:lpstr>Book Chart</vt:lpstr>
      <vt:lpstr>7 هي هائلة ومخوفة من قبل نفسها يخرج حكمها وجلالها.</vt:lpstr>
      <vt:lpstr>9 يأتون كلهم للظلم منظر وجوههم إلى قدام، ويجمعون سبياً كالرمل. 10 وهي تسخر من الملوك والرؤساء ضحكة لها. وتضحك على كل حصن وتكوم التراب وتأخذه.  (حبقوق ١ : ٩-١٠)</vt:lpstr>
      <vt:lpstr>11 ثم تتعدى روحها فتعبر وتأثم هذه قوتها إلهها.  (حبقوق ١ : ١١)</vt:lpstr>
      <vt:lpstr>ألست أنت منذ الأزل يا رب إلهي قدوسي لا نموت يا رب للحكم جعلتها ويا صخر للتأديب أسستها (1: 12)</vt:lpstr>
      <vt:lpstr>التهديد الأشوري</vt:lpstr>
      <vt:lpstr>البابليون</vt:lpstr>
      <vt:lpstr>PowerPoint Presentation</vt:lpstr>
      <vt:lpstr>PowerPoint Presentation</vt:lpstr>
      <vt:lpstr>سقوط أورشليم</vt:lpstr>
      <vt:lpstr>أبناء يوشيا والأنبياء</vt:lpstr>
      <vt:lpstr>حبقوق 1: 13</vt:lpstr>
      <vt:lpstr>خليج مارينا</vt:lpstr>
      <vt:lpstr>كيف يفعل الله  نفس الشيء اليوم؟</vt:lpstr>
      <vt:lpstr>وتجعل الناس كسمك البحر كدبابات لا سلطان لها تطلع الكل بشصها
وتصطادهم بشبكتها و 
وتجمعهم في مصيدتها فلذلك تفرح وتبتهج (1: 14-15)</vt:lpstr>
      <vt:lpstr>آلهة صناعة الأيدي غير نافعة</vt:lpstr>
      <vt:lpstr>لذلك تذبح لشبكتها وتبخر لمصيدتها لأنه بهما سمن نصيبها وطعامها مسمن أفلأجل هذا تفرغ شبكتها ولا تعفو عن قتل الأمم دائماً (1: 16-17)</vt:lpstr>
      <vt:lpstr>تباين الإنسان والله في حبقوق</vt:lpstr>
      <vt:lpstr>تباين الإنسان والله في حبقوق</vt:lpstr>
      <vt:lpstr>تباين الإنسان والله في حبقوق</vt:lpstr>
      <vt:lpstr>Slides on  حبقوق 2 </vt:lpstr>
      <vt:lpstr>النزاهة في 1: 5-11، 2: 9-20 و3</vt:lpstr>
      <vt:lpstr>انتظار الإجابة (حبقوق 2: 1)</vt:lpstr>
      <vt:lpstr>الحصول على إجابة (حب 2: 2)</vt:lpstr>
      <vt:lpstr>حبقوق 2: 3</vt:lpstr>
      <vt:lpstr>قلب الوحي : 2: 4</vt:lpstr>
      <vt:lpstr>قلب الوحي : 2-4</vt:lpstr>
      <vt:lpstr>وحقاً إن الخمر غادرة الرجل متكبر ولا يهدأ الذي قد وسع نفسه كالهاوية وهوكالموت فلا يشبع بل يجمع إلى نفسه كل الأمم ويضم إلى نفسه جميع الشعوب (2: 5)</vt:lpstr>
      <vt:lpstr>Habakkuk 2:1</vt:lpstr>
      <vt:lpstr>6 فهلا ينطق هؤلاء كلهم بهجو عليه ولغز شماتة به ويقولون ويل للمكثر ما ليس له إلى متى وللمثقل نفسه رهوناً 7 ألا يقوم بغتة مقارضوك ويستيقظ مزعزعوك فتكون غنيمة لهم  (2: 6-7)</vt:lpstr>
      <vt:lpstr>لأنك سلبت أمماً كثيرة  فبقية الشعوب كلها تسلبك لدماء الناس وظلم الأرض والمدينة وجميع الساكنين فيها (2: 8)</vt:lpstr>
      <vt:lpstr>حبقوق 2: 9</vt:lpstr>
      <vt:lpstr>Habakkuk 2:1</vt:lpstr>
      <vt:lpstr>حبقوق 2: 9-11</vt:lpstr>
      <vt:lpstr>Habakkuk 2:1</vt:lpstr>
      <vt:lpstr>حبقوق 2: 12-13</vt:lpstr>
      <vt:lpstr>Habakkuk 2:14  </vt:lpstr>
      <vt:lpstr>حبقوق 2: 14 = مزمور 2: 8؟؟</vt:lpstr>
      <vt:lpstr>Habakkuk 2:1</vt:lpstr>
      <vt:lpstr>حبقوق 2: 15</vt:lpstr>
      <vt:lpstr>حبقوق 2: 16</vt:lpstr>
      <vt:lpstr>حبقوق 2: 17</vt:lpstr>
      <vt:lpstr>Habakkuk 2:1</vt:lpstr>
      <vt:lpstr>ماذا نفع التمثال المنحوت حتى نحته صانعه أو المسبوك ومعلم الكذب حتى إن الصانع صنعة يتكل عليها فيصنع أوثاناً بكماً (2: 18)</vt:lpstr>
      <vt:lpstr>ويل للقائل للعود استيقظ وللحجر الأصم انتبه  أهو يعلم ها هو مطلي بالذهب والفضة ولا روح البتة في داخله (2: 19)</vt:lpstr>
      <vt:lpstr>حبقوق 2: 20</vt:lpstr>
      <vt:lpstr>لدينا نحن أيضاً الكثير من الأشياء  التي لا نستطيع استيعابها</vt:lpstr>
      <vt:lpstr>العمل كالمعتاد هكذا</vt:lpstr>
      <vt:lpstr>الراباي هارولد كوشنر</vt:lpstr>
      <vt:lpstr>عندما  تحدث  الأمور السيئة للأشخاص الصالحين</vt:lpstr>
      <vt:lpstr>هل أنت في مزاج الإنبهار؟</vt:lpstr>
      <vt:lpstr>كيف يجب أن نتعامل مع الحياة عندما نكون متحيرين؟</vt:lpstr>
      <vt:lpstr>1. غالباً ما نكون في حيرة شديدة             من خطة الله</vt:lpstr>
      <vt:lpstr>2. عندما تتحير كن منبهراً من طرق الله (الفكرة الرئيسية)</vt:lpstr>
      <vt:lpstr>حبقوق 3 </vt:lpstr>
      <vt:lpstr>Book Chart</vt:lpstr>
      <vt:lpstr>شك حول الإصحاح الثالث</vt:lpstr>
      <vt:lpstr>حبقوق 3  نبي الرجاء</vt:lpstr>
      <vt:lpstr>إجابة السؤال (لماذا) هي ...</vt:lpstr>
      <vt:lpstr>حبقوق 3: 1-2</vt:lpstr>
      <vt:lpstr>يا رب قد سمعت خبرك فجزعت يا رب عملك في وسط السنين أحيه  في وسط السنين عرّف في الغضب أذكر الرحمة  (3: 2)</vt:lpstr>
      <vt:lpstr>الله جاء من تيمان والقدوس من جبل فاران جلاله غطى السماوات والأرض امتلأت من تسبيحه (3: 3)</vt:lpstr>
      <vt:lpstr>وكان لمعان كالنور له من يده شعاع وهناك استتار قدرته  (3: 4)</vt:lpstr>
      <vt:lpstr>قدامه ذهب الوبأ وعند رجليه خرجت الحمى (3: 5)</vt:lpstr>
      <vt:lpstr>وقف وقاس الأرض نظر فرجف الأمم ودكت الجبال الدهرية وخسفت آكام القدم مسالك الأزل له (3: 6)</vt:lpstr>
      <vt:lpstr>رأيت خيام كوشان تحت بلية رجفت شقق أرض مديان (3: 7)</vt:lpstr>
      <vt:lpstr>البحر</vt:lpstr>
      <vt:lpstr>القائد</vt:lpstr>
      <vt:lpstr>هل على الأنهار حمي يا رب هل على الأنهار غضبك أو على البحر سخطك حتى إنك ركبت خيلك مركباتك مركبات الخلاص (3: 8)</vt:lpstr>
      <vt:lpstr>9 عريت قوسك تعرية  سباعيات سهام كلمتك  شققت الأرض أنهاراً  10 أبصرتك ففزعت الجبال  سيل المياه طما  أعطت اللجة صوتها  رفعت يديها إلى العلاء (3: 9-10)</vt:lpstr>
      <vt:lpstr>الشمس والقمر وقفا في بروجهما لنور سهامك الطائرة للمعان برق مجدك (3: 11)</vt:lpstr>
      <vt:lpstr>12 بغضب خطرت في الأرض بسخط دست الأمم 13 خرجت لخلاص شعبك لخلاص مسيحك سحق رأس بيت الشرير معرياً الأساس حتى العنق (3: 12-13)</vt:lpstr>
      <vt:lpstr>14 ثقبت بسهامه رأس قبائله عصفوا لتشتيتي ابتهاجهم كما لأكل المسكين في الخفية 15 سلكت البحر بخيلك كوم المياه الكثيرة (3: 14-15)</vt:lpstr>
      <vt:lpstr>سمعت فارتعدت أحشائي من الصوت رجفت شفتاي دخل النخر في عظامي وارتعدت في مكاني لأستريح في يوم الضيق عند صعود الشعب الذي يزحمنا (3: 16)</vt:lpstr>
      <vt:lpstr>حبقوق 3: 17 برعم متوقع</vt:lpstr>
      <vt:lpstr>حبقوق 3: 17-18</vt:lpstr>
      <vt:lpstr>مجد سنغافورة</vt:lpstr>
      <vt:lpstr>دمار سنغافورة</vt:lpstr>
      <vt:lpstr>حبقوق 3: 18</vt:lpstr>
      <vt:lpstr>Habakkuk 3:19</vt:lpstr>
      <vt:lpstr>إذلال بلشاصر</vt:lpstr>
      <vt:lpstr>PowerPoint Presentation</vt:lpstr>
      <vt:lpstr>لا تدع حيرتك تمنعك من الإنبهار بكيفية عمل الله</vt:lpstr>
      <vt:lpstr>Be Amazed</vt:lpstr>
      <vt:lpstr>Be Amazed</vt:lpstr>
      <vt:lpstr>كن منبهراً</vt:lpstr>
      <vt:lpstr> كن  منبهراً</vt:lpstr>
      <vt:lpstr> كن  منبهراً</vt:lpstr>
      <vt:lpstr> كن  منبهراً</vt:lpstr>
      <vt:lpstr>صلاة</vt:lpstr>
      <vt:lpstr>كيف يجب أن نتعامل مع الحياة عندما نكون متحيرين؟</vt:lpstr>
      <vt:lpstr>الفكرة الرئيسية</vt:lpstr>
      <vt:lpstr>1. غالباً ما نكون في حيرة شديدة             من خطة الله</vt:lpstr>
      <vt:lpstr>2. عندما تتحير كن منبهراً من طرق الله (الفكرة الرئيسية)</vt:lpstr>
      <vt:lpstr>ما هي القضية التي تحيرك أكثر حيث تحتاج إلى الرجاء؟</vt:lpstr>
      <vt:lpstr>الكلمة المفتاحية</vt:lpstr>
      <vt:lpstr>الآية المفتاحية</vt:lpstr>
      <vt:lpstr>استرح في الرب</vt:lpstr>
      <vt:lpstr>Black</vt:lpstr>
      <vt:lpstr>مسح العهد القديم   •  BibleStudyDownloads.org</vt:lpstr>
      <vt:lpstr>تباين صفنيا، حبقوق ومراثي</vt:lpstr>
      <vt:lpstr>تباين صفنيا، حبقوق ومراثي</vt:lpstr>
      <vt:lpstr>لاهوت حبقوق</vt:lpstr>
      <vt:lpstr>لاهوت حبقوق</vt:lpstr>
      <vt:lpstr>لاهوت حبقوق</vt:lpstr>
      <vt:lpstr>لاهوت حبقوق</vt:lpstr>
      <vt:lpstr>PowerPoint Presentation</vt:lpstr>
      <vt:lpstr>إذلال بيلشاصر</vt:lpstr>
      <vt:lpstr>سقوط بابل 539 ق.م</vt:lpstr>
      <vt:lpstr>سقوط بابل (هيرودوت)</vt:lpstr>
      <vt:lpstr>سقوط بابل (هيرودوت)</vt:lpstr>
      <vt:lpstr>ماذا نستطيع أن نتعلم من بابل؟</vt:lpstr>
      <vt:lpstr>ماذا أفعل؟</vt:lpstr>
      <vt:lpstr>PowerPoint Presentation</vt:lpstr>
      <vt:lpstr>PowerPoint Presentation</vt:lpstr>
      <vt:lpstr>PowerPoint Presentation</vt:lpstr>
      <vt:lpstr>PowerPoint Presentation</vt:lpstr>
      <vt:lpstr>PowerPoint Presentation</vt:lpstr>
      <vt:lpstr>مسائل ذات إشكالية</vt:lpstr>
      <vt:lpstr>Black</vt:lpstr>
      <vt:lpstr>مسح العهد القديم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Chia Cher Ling</dc:creator>
  <cp:lastModifiedBy>Rick Griffith</cp:lastModifiedBy>
  <cp:revision>321</cp:revision>
  <dcterms:created xsi:type="dcterms:W3CDTF">2010-04-21T11:11:15Z</dcterms:created>
  <dcterms:modified xsi:type="dcterms:W3CDTF">2024-02-16T06:23:34Z</dcterms:modified>
</cp:coreProperties>
</file>