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theme/theme14.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5.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7.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8.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9.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2.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3.xml" ContentType="application/vnd.openxmlformats-officedocument.theme+xml"/>
  <Override PartName="/ppt/slideLayouts/slideLayout236.xml" ContentType="application/vnd.openxmlformats-officedocument.presentationml.slideLayout+xml"/>
  <Override PartName="/ppt/theme/theme24.xml" ContentType="application/vnd.openxmlformats-officedocument.theme+xml"/>
  <Override PartName="/ppt/slideLayouts/slideLayout237.xml" ContentType="application/vnd.openxmlformats-officedocument.presentationml.slideLayout+xml"/>
  <Override PartName="/ppt/theme/theme25.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6.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7.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8.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9.xml" ContentType="application/vnd.openxmlformats-officedocument.theme+xml"/>
  <Override PartName="/ppt/theme/themeOverride1.xml" ContentType="application/vnd.openxmlformats-officedocument.themeOverrid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30.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31.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32.xml" ContentType="application/vnd.openxmlformats-officedocument.theme+xml"/>
  <Override PartName="/ppt/theme/theme33.xml" ContentType="application/vnd.openxmlformats-officedocument.them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1.xml" ContentType="application/vnd.openxmlformats-officedocument.presentationml.notesSlide+xml"/>
  <Override PartName="/ppt/theme/themeOverride5.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6.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7.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8.xml" ContentType="application/vnd.openxmlformats-officedocument.themeOverride+xml"/>
  <Override PartName="/ppt/notesSlides/notesSlide40.xml" ContentType="application/vnd.openxmlformats-officedocument.presentationml.notesSlide+xml"/>
  <Override PartName="/ppt/theme/themeOverride9.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heme/themeOverride10.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11.xml" ContentType="application/vnd.openxmlformats-officedocument.themeOverride+xml"/>
  <Override PartName="/ppt/notesSlides/notesSlide50.xml" ContentType="application/vnd.openxmlformats-officedocument.presentationml.notesSlide+xml"/>
  <Override PartName="/ppt/theme/themeOverride12.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13.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14.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heme/themeOverride15.xml" ContentType="application/vnd.openxmlformats-officedocument.themeOverr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heme/themeOverride16.xml" ContentType="application/vnd.openxmlformats-officedocument.themeOverride+xml"/>
  <Override PartName="/ppt/notesSlides/notesSlide72.xml" ContentType="application/vnd.openxmlformats-officedocument.presentationml.notesSlide+xml"/>
  <Override PartName="/ppt/theme/themeOverride17.xml" ContentType="application/vnd.openxmlformats-officedocument.themeOverride+xml"/>
  <Override PartName="/ppt/notesSlides/notesSlide73.xml" ContentType="application/vnd.openxmlformats-officedocument.presentationml.notesSlide+xml"/>
  <Override PartName="/ppt/theme/themeOverride18.xml" ContentType="application/vnd.openxmlformats-officedocument.themeOverride+xml"/>
  <Override PartName="/ppt/notesSlides/notesSlide74.xml" ContentType="application/vnd.openxmlformats-officedocument.presentationml.notesSlide+xml"/>
  <Override PartName="/ppt/theme/themeOverride19.xml" ContentType="application/vnd.openxmlformats-officedocument.themeOverride+xml"/>
  <Override PartName="/ppt/notesSlides/notesSlide75.xml" ContentType="application/vnd.openxmlformats-officedocument.presentationml.notesSlide+xml"/>
  <Override PartName="/ppt/theme/themeOverride20.xml" ContentType="application/vnd.openxmlformats-officedocument.themeOverr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heme/themeOverride21.xml" ContentType="application/vnd.openxmlformats-officedocument.themeOverr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theme/themeOverride22.xml" ContentType="application/vnd.openxmlformats-officedocument.themeOverride+xml"/>
  <Override PartName="/ppt/notesSlides/notesSlide106.xml" ContentType="application/vnd.openxmlformats-officedocument.presentationml.notesSlide+xml"/>
  <Override PartName="/ppt/theme/themeOverride23.xml" ContentType="application/vnd.openxmlformats-officedocument.themeOverride+xml"/>
  <Override PartName="/ppt/notesSlides/notesSlide107.xml" ContentType="application/vnd.openxmlformats-officedocument.presentationml.notesSlide+xml"/>
  <Override PartName="/ppt/theme/themeOverride24.xml" ContentType="application/vnd.openxmlformats-officedocument.themeOverride+xml"/>
  <Override PartName="/ppt/notesSlides/notesSlide108.xml" ContentType="application/vnd.openxmlformats-officedocument.presentationml.notesSlide+xml"/>
  <Override PartName="/ppt/theme/themeOverride25.xml" ContentType="application/vnd.openxmlformats-officedocument.themeOverride+xml"/>
  <Override PartName="/ppt/notesSlides/notesSlide109.xml" ContentType="application/vnd.openxmlformats-officedocument.presentationml.notesSlide+xml"/>
  <Override PartName="/ppt/theme/themeOverride26.xml" ContentType="application/vnd.openxmlformats-officedocument.themeOverride+xml"/>
  <Override PartName="/ppt/notesSlides/notesSlide110.xml" ContentType="application/vnd.openxmlformats-officedocument.presentationml.notesSlide+xml"/>
  <Override PartName="/ppt/theme/themeOverride27.xml" ContentType="application/vnd.openxmlformats-officedocument.themeOverride+xml"/>
  <Override PartName="/ppt/notesSlides/notesSlide111.xml" ContentType="application/vnd.openxmlformats-officedocument.presentationml.notesSlide+xml"/>
  <Override PartName="/ppt/theme/themeOverride28.xml" ContentType="application/vnd.openxmlformats-officedocument.themeOverride+xml"/>
  <Override PartName="/ppt/notesSlides/notesSlide112.xml" ContentType="application/vnd.openxmlformats-officedocument.presentationml.notesSlide+xml"/>
  <Override PartName="/ppt/theme/themeOverride29.xml" ContentType="application/vnd.openxmlformats-officedocument.themeOverride+xml"/>
  <Override PartName="/ppt/notesSlides/notesSlide113.xml" ContentType="application/vnd.openxmlformats-officedocument.presentationml.notesSlide+xml"/>
  <Override PartName="/ppt/theme/themeOverride30.xml" ContentType="application/vnd.openxmlformats-officedocument.themeOverride+xml"/>
  <Override PartName="/ppt/notesSlides/notesSlide114.xml" ContentType="application/vnd.openxmlformats-officedocument.presentationml.notesSlide+xml"/>
  <Override PartName="/ppt/theme/themeOverride31.xml" ContentType="application/vnd.openxmlformats-officedocument.themeOverride+xml"/>
  <Override PartName="/ppt/notesSlides/notesSlide115.xml" ContentType="application/vnd.openxmlformats-officedocument.presentationml.notesSlide+xml"/>
  <Override PartName="/ppt/theme/themeOverride32.xml" ContentType="application/vnd.openxmlformats-officedocument.themeOverride+xml"/>
  <Override PartName="/ppt/notesSlides/notesSlide116.xml" ContentType="application/vnd.openxmlformats-officedocument.presentationml.notesSlide+xml"/>
  <Override PartName="/ppt/theme/themeOverride33.xml" ContentType="application/vnd.openxmlformats-officedocument.themeOverr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p:sldMasterIdLst>
    <p:sldMasterId id="2147483648" r:id="rId1"/>
    <p:sldMasterId id="2147483652" r:id="rId2"/>
    <p:sldMasterId id="2147483656" r:id="rId3"/>
    <p:sldMasterId id="2147483658" r:id="rId4"/>
    <p:sldMasterId id="2147483659" r:id="rId5"/>
    <p:sldMasterId id="2147483662" r:id="rId6"/>
    <p:sldMasterId id="2147483666" r:id="rId7"/>
    <p:sldMasterId id="2147483672" r:id="rId8"/>
    <p:sldMasterId id="2147483674" r:id="rId9"/>
    <p:sldMasterId id="2147483972" r:id="rId10"/>
    <p:sldMasterId id="2147483986" r:id="rId11"/>
    <p:sldMasterId id="2147484000" r:id="rId12"/>
    <p:sldMasterId id="2147484014" r:id="rId13"/>
    <p:sldMasterId id="2147484026" r:id="rId14"/>
    <p:sldMasterId id="2147484028" r:id="rId15"/>
    <p:sldMasterId id="2147484031" r:id="rId16"/>
    <p:sldMasterId id="2147484043" r:id="rId17"/>
    <p:sldMasterId id="2147484057" r:id="rId18"/>
    <p:sldMasterId id="2147484069" r:id="rId19"/>
    <p:sldMasterId id="2147484074" r:id="rId20"/>
    <p:sldMasterId id="2147484086" r:id="rId21"/>
    <p:sldMasterId id="2147484099" r:id="rId22"/>
    <p:sldMasterId id="2147484110" r:id="rId23"/>
    <p:sldMasterId id="2147484122" r:id="rId24"/>
    <p:sldMasterId id="2147484124" r:id="rId25"/>
    <p:sldMasterId id="2147484126" r:id="rId26"/>
    <p:sldMasterId id="2147484162" r:id="rId27"/>
    <p:sldMasterId id="2147484174" r:id="rId28"/>
    <p:sldMasterId id="2147484198" r:id="rId29"/>
    <p:sldMasterId id="2147484210" r:id="rId30"/>
    <p:sldMasterId id="2147484234" r:id="rId31"/>
    <p:sldMasterId id="2147484246" r:id="rId32"/>
  </p:sldMasterIdLst>
  <p:notesMasterIdLst>
    <p:notesMasterId r:id="rId188"/>
  </p:notesMasterIdLst>
  <p:sldIdLst>
    <p:sldId id="256" r:id="rId33"/>
    <p:sldId id="257" r:id="rId34"/>
    <p:sldId id="258" r:id="rId35"/>
    <p:sldId id="259" r:id="rId36"/>
    <p:sldId id="260" r:id="rId37"/>
    <p:sldId id="261" r:id="rId38"/>
    <p:sldId id="262" r:id="rId39"/>
    <p:sldId id="263" r:id="rId40"/>
    <p:sldId id="264" r:id="rId41"/>
    <p:sldId id="5290" r:id="rId42"/>
    <p:sldId id="266" r:id="rId43"/>
    <p:sldId id="267" r:id="rId44"/>
    <p:sldId id="414" r:id="rId45"/>
    <p:sldId id="269" r:id="rId46"/>
    <p:sldId id="503" r:id="rId47"/>
    <p:sldId id="271" r:id="rId48"/>
    <p:sldId id="623" r:id="rId49"/>
    <p:sldId id="616" r:id="rId50"/>
    <p:sldId id="592" r:id="rId51"/>
    <p:sldId id="275" r:id="rId52"/>
    <p:sldId id="663" r:id="rId53"/>
    <p:sldId id="277" r:id="rId54"/>
    <p:sldId id="628" r:id="rId55"/>
    <p:sldId id="664" r:id="rId56"/>
    <p:sldId id="490" r:id="rId57"/>
    <p:sldId id="427" r:id="rId58"/>
    <p:sldId id="475" r:id="rId59"/>
    <p:sldId id="486" r:id="rId60"/>
    <p:sldId id="487" r:id="rId61"/>
    <p:sldId id="488" r:id="rId62"/>
    <p:sldId id="489" r:id="rId63"/>
    <p:sldId id="476" r:id="rId64"/>
    <p:sldId id="5294" r:id="rId65"/>
    <p:sldId id="5209" r:id="rId66"/>
    <p:sldId id="5301" r:id="rId67"/>
    <p:sldId id="5300" r:id="rId68"/>
    <p:sldId id="843" r:id="rId69"/>
    <p:sldId id="5197" r:id="rId70"/>
    <p:sldId id="477" r:id="rId71"/>
    <p:sldId id="622" r:id="rId72"/>
    <p:sldId id="5219" r:id="rId73"/>
    <p:sldId id="491" r:id="rId74"/>
    <p:sldId id="5220" r:id="rId75"/>
    <p:sldId id="299" r:id="rId76"/>
    <p:sldId id="300" r:id="rId77"/>
    <p:sldId id="5221" r:id="rId78"/>
    <p:sldId id="5200" r:id="rId79"/>
    <p:sldId id="265" r:id="rId80"/>
    <p:sldId id="304" r:id="rId81"/>
    <p:sldId id="514" r:id="rId82"/>
    <p:sldId id="306" r:id="rId83"/>
    <p:sldId id="672" r:id="rId84"/>
    <p:sldId id="308" r:id="rId85"/>
    <p:sldId id="515" r:id="rId86"/>
    <p:sldId id="5222" r:id="rId87"/>
    <p:sldId id="5223" r:id="rId88"/>
    <p:sldId id="5224" r:id="rId89"/>
    <p:sldId id="5225" r:id="rId90"/>
    <p:sldId id="5226" r:id="rId91"/>
    <p:sldId id="5227" r:id="rId92"/>
    <p:sldId id="5228" r:id="rId93"/>
    <p:sldId id="5229" r:id="rId94"/>
    <p:sldId id="5230" r:id="rId95"/>
    <p:sldId id="5231" r:id="rId96"/>
    <p:sldId id="5232" r:id="rId97"/>
    <p:sldId id="5233" r:id="rId98"/>
    <p:sldId id="5234" r:id="rId99"/>
    <p:sldId id="674" r:id="rId100"/>
    <p:sldId id="5291" r:id="rId101"/>
    <p:sldId id="526" r:id="rId102"/>
    <p:sldId id="5235" r:id="rId103"/>
    <p:sldId id="5236" r:id="rId104"/>
    <p:sldId id="5237" r:id="rId105"/>
    <p:sldId id="5238" r:id="rId106"/>
    <p:sldId id="5239" r:id="rId107"/>
    <p:sldId id="5240" r:id="rId108"/>
    <p:sldId id="5241" r:id="rId109"/>
    <p:sldId id="5242" r:id="rId110"/>
    <p:sldId id="5243" r:id="rId111"/>
    <p:sldId id="5244" r:id="rId112"/>
    <p:sldId id="5245" r:id="rId113"/>
    <p:sldId id="5246" r:id="rId114"/>
    <p:sldId id="5247" r:id="rId115"/>
    <p:sldId id="5292" r:id="rId116"/>
    <p:sldId id="5248" r:id="rId117"/>
    <p:sldId id="5249" r:id="rId118"/>
    <p:sldId id="5250" r:id="rId119"/>
    <p:sldId id="5251" r:id="rId120"/>
    <p:sldId id="5252" r:id="rId121"/>
    <p:sldId id="5253" r:id="rId122"/>
    <p:sldId id="659" r:id="rId123"/>
    <p:sldId id="5254" r:id="rId124"/>
    <p:sldId id="5255" r:id="rId125"/>
    <p:sldId id="5256" r:id="rId126"/>
    <p:sldId id="5257" r:id="rId127"/>
    <p:sldId id="5258" r:id="rId128"/>
    <p:sldId id="5259" r:id="rId129"/>
    <p:sldId id="5260" r:id="rId130"/>
    <p:sldId id="5261" r:id="rId131"/>
    <p:sldId id="5262" r:id="rId132"/>
    <p:sldId id="5263" r:id="rId133"/>
    <p:sldId id="5264" r:id="rId134"/>
    <p:sldId id="5265" r:id="rId135"/>
    <p:sldId id="5266" r:id="rId136"/>
    <p:sldId id="5267" r:id="rId137"/>
    <p:sldId id="675" r:id="rId138"/>
    <p:sldId id="676" r:id="rId139"/>
    <p:sldId id="5268" r:id="rId140"/>
    <p:sldId id="5269" r:id="rId141"/>
    <p:sldId id="5270" r:id="rId142"/>
    <p:sldId id="5271" r:id="rId143"/>
    <p:sldId id="658" r:id="rId144"/>
    <p:sldId id="5272" r:id="rId145"/>
    <p:sldId id="5273" r:id="rId146"/>
    <p:sldId id="5274" r:id="rId147"/>
    <p:sldId id="5275" r:id="rId148"/>
    <p:sldId id="5276" r:id="rId149"/>
    <p:sldId id="5277" r:id="rId150"/>
    <p:sldId id="5278" r:id="rId151"/>
    <p:sldId id="5279" r:id="rId152"/>
    <p:sldId id="5280" r:id="rId153"/>
    <p:sldId id="662" r:id="rId154"/>
    <p:sldId id="5281" r:id="rId155"/>
    <p:sldId id="5282" r:id="rId156"/>
    <p:sldId id="5283" r:id="rId157"/>
    <p:sldId id="5284" r:id="rId158"/>
    <p:sldId id="677" r:id="rId159"/>
    <p:sldId id="5285" r:id="rId160"/>
    <p:sldId id="5286" r:id="rId161"/>
    <p:sldId id="653" r:id="rId162"/>
    <p:sldId id="625" r:id="rId163"/>
    <p:sldId id="5287" r:id="rId164"/>
    <p:sldId id="723" r:id="rId165"/>
    <p:sldId id="4030" r:id="rId166"/>
    <p:sldId id="5288" r:id="rId167"/>
    <p:sldId id="679" r:id="rId168"/>
    <p:sldId id="5295" r:id="rId169"/>
    <p:sldId id="5296" r:id="rId170"/>
    <p:sldId id="5297" r:id="rId171"/>
    <p:sldId id="5298" r:id="rId172"/>
    <p:sldId id="522" r:id="rId173"/>
    <p:sldId id="523" r:id="rId174"/>
    <p:sldId id="524" r:id="rId175"/>
    <p:sldId id="529" r:id="rId176"/>
    <p:sldId id="530" r:id="rId177"/>
    <p:sldId id="531" r:id="rId178"/>
    <p:sldId id="537" r:id="rId179"/>
    <p:sldId id="542" r:id="rId180"/>
    <p:sldId id="544" r:id="rId181"/>
    <p:sldId id="545" r:id="rId182"/>
    <p:sldId id="546" r:id="rId183"/>
    <p:sldId id="547" r:id="rId184"/>
    <p:sldId id="548" r:id="rId185"/>
    <p:sldId id="644" r:id="rId186"/>
    <p:sldId id="4031" r:id="rId187"/>
  </p:sldIdLst>
  <p:sldSz cx="9144000" cy="6858000" type="screen4x3"/>
  <p:notesSz cx="6858000" cy="9144000"/>
  <p:defaultTextStyle>
    <a:defPPr>
      <a:defRPr lang="ar-JO"/>
    </a:defPPr>
    <a:lvl1pPr algn="l" defTabSz="457200" rtl="0" fontAlgn="base" hangingPunct="0">
      <a:spcBef>
        <a:spcPct val="0"/>
      </a:spcBef>
      <a:spcAft>
        <a:spcPct val="0"/>
      </a:spcAft>
      <a:defRPr kern="1200">
        <a:solidFill>
          <a:srgbClr val="000000"/>
        </a:solidFill>
        <a:latin typeface="Times New Roman" pitchFamily="18" charset="0"/>
        <a:ea typeface="+mn-ea"/>
        <a:cs typeface="Times New Roman" pitchFamily="18" charset="0"/>
        <a:sym typeface="Times New Roman" pitchFamily="18" charset="0"/>
      </a:defRPr>
    </a:lvl1pPr>
    <a:lvl2pPr indent="457200" algn="l" defTabSz="457200" rtl="0" fontAlgn="base" hangingPunct="0">
      <a:spcBef>
        <a:spcPct val="0"/>
      </a:spcBef>
      <a:spcAft>
        <a:spcPct val="0"/>
      </a:spcAft>
      <a:defRPr kern="1200">
        <a:solidFill>
          <a:srgbClr val="000000"/>
        </a:solidFill>
        <a:latin typeface="Times New Roman" pitchFamily="18" charset="0"/>
        <a:ea typeface="+mn-ea"/>
        <a:cs typeface="Times New Roman" pitchFamily="18" charset="0"/>
        <a:sym typeface="Times New Roman" pitchFamily="18" charset="0"/>
      </a:defRPr>
    </a:lvl2pPr>
    <a:lvl3pPr indent="914400" algn="l" defTabSz="457200" rtl="0" fontAlgn="base" hangingPunct="0">
      <a:spcBef>
        <a:spcPct val="0"/>
      </a:spcBef>
      <a:spcAft>
        <a:spcPct val="0"/>
      </a:spcAft>
      <a:defRPr kern="1200">
        <a:solidFill>
          <a:srgbClr val="000000"/>
        </a:solidFill>
        <a:latin typeface="Times New Roman" pitchFamily="18" charset="0"/>
        <a:ea typeface="+mn-ea"/>
        <a:cs typeface="Times New Roman" pitchFamily="18" charset="0"/>
        <a:sym typeface="Times New Roman" pitchFamily="18" charset="0"/>
      </a:defRPr>
    </a:lvl3pPr>
    <a:lvl4pPr indent="1371600" algn="l" defTabSz="457200" rtl="0" fontAlgn="base" hangingPunct="0">
      <a:spcBef>
        <a:spcPct val="0"/>
      </a:spcBef>
      <a:spcAft>
        <a:spcPct val="0"/>
      </a:spcAft>
      <a:defRPr kern="1200">
        <a:solidFill>
          <a:srgbClr val="000000"/>
        </a:solidFill>
        <a:latin typeface="Times New Roman" pitchFamily="18" charset="0"/>
        <a:ea typeface="+mn-ea"/>
        <a:cs typeface="Times New Roman" pitchFamily="18" charset="0"/>
        <a:sym typeface="Times New Roman" pitchFamily="18" charset="0"/>
      </a:defRPr>
    </a:lvl4pPr>
    <a:lvl5pPr indent="1828800" algn="l" defTabSz="457200" rtl="0" fontAlgn="base" hangingPunct="0">
      <a:spcBef>
        <a:spcPct val="0"/>
      </a:spcBef>
      <a:spcAft>
        <a:spcPct val="0"/>
      </a:spcAft>
      <a:defRPr kern="1200">
        <a:solidFill>
          <a:srgbClr val="000000"/>
        </a:solidFill>
        <a:latin typeface="Times New Roman" pitchFamily="18" charset="0"/>
        <a:ea typeface="+mn-ea"/>
        <a:cs typeface="Times New Roman" pitchFamily="18" charset="0"/>
        <a:sym typeface="Times New Roman" pitchFamily="18" charset="0"/>
      </a:defRPr>
    </a:lvl5pPr>
    <a:lvl6pPr marL="2286000" algn="r" defTabSz="914400" rtl="1" eaLnBrk="1" latinLnBrk="0" hangingPunct="1">
      <a:defRPr kern="1200">
        <a:solidFill>
          <a:srgbClr val="000000"/>
        </a:solidFill>
        <a:latin typeface="Times New Roman" pitchFamily="18" charset="0"/>
        <a:ea typeface="+mn-ea"/>
        <a:cs typeface="Times New Roman" pitchFamily="18" charset="0"/>
        <a:sym typeface="Times New Roman" pitchFamily="18" charset="0"/>
      </a:defRPr>
    </a:lvl6pPr>
    <a:lvl7pPr marL="2743200" algn="r" defTabSz="914400" rtl="1" eaLnBrk="1" latinLnBrk="0" hangingPunct="1">
      <a:defRPr kern="1200">
        <a:solidFill>
          <a:srgbClr val="000000"/>
        </a:solidFill>
        <a:latin typeface="Times New Roman" pitchFamily="18" charset="0"/>
        <a:ea typeface="+mn-ea"/>
        <a:cs typeface="Times New Roman" pitchFamily="18" charset="0"/>
        <a:sym typeface="Times New Roman" pitchFamily="18" charset="0"/>
      </a:defRPr>
    </a:lvl7pPr>
    <a:lvl8pPr marL="3200400" algn="r" defTabSz="914400" rtl="1" eaLnBrk="1" latinLnBrk="0" hangingPunct="1">
      <a:defRPr kern="1200">
        <a:solidFill>
          <a:srgbClr val="000000"/>
        </a:solidFill>
        <a:latin typeface="Times New Roman" pitchFamily="18" charset="0"/>
        <a:ea typeface="+mn-ea"/>
        <a:cs typeface="Times New Roman" pitchFamily="18" charset="0"/>
        <a:sym typeface="Times New Roman" pitchFamily="18" charset="0"/>
      </a:defRPr>
    </a:lvl8pPr>
    <a:lvl9pPr marL="3657600" algn="r" defTabSz="914400" rtl="1" eaLnBrk="1" latinLnBrk="0" hangingPunct="1">
      <a:defRPr kern="1200">
        <a:solidFill>
          <a:srgbClr val="000000"/>
        </a:solidFill>
        <a:latin typeface="Times New Roman" pitchFamily="18" charset="0"/>
        <a:ea typeface="+mn-ea"/>
        <a:cs typeface="Times New Roman" pitchFamily="18" charset="0"/>
        <a:sym typeface="Times New Roman" pitchFamily="18" charset="0"/>
      </a:defRPr>
    </a:lvl9pPr>
  </p:defaultTextStyle>
  <p:extLst>
    <p:ext uri="{521415D9-36F7-43E2-AB2F-B90AF26B5E84}">
      <p14:sectionLst xmlns:p14="http://schemas.microsoft.com/office/powerpoint/2010/main">
        <p14:section name="Overview" id="{521B28F5-E419-B34C-B04D-D5A8DB1376D6}">
          <p14:sldIdLst>
            <p14:sldId id="256"/>
            <p14:sldId id="257"/>
            <p14:sldId id="258"/>
            <p14:sldId id="259"/>
            <p14:sldId id="260"/>
            <p14:sldId id="261"/>
            <p14:sldId id="262"/>
            <p14:sldId id="263"/>
            <p14:sldId id="264"/>
            <p14:sldId id="5290"/>
            <p14:sldId id="266"/>
            <p14:sldId id="267"/>
            <p14:sldId id="414"/>
            <p14:sldId id="269"/>
            <p14:sldId id="503"/>
            <p14:sldId id="271"/>
            <p14:sldId id="623"/>
            <p14:sldId id="616"/>
            <p14:sldId id="592"/>
            <p14:sldId id="275"/>
          </p14:sldIdLst>
        </p14:section>
        <p14:section name="Introduction" id="{D1E5915B-65D9-1447-9F98-C5538D8C618A}">
          <p14:sldIdLst>
            <p14:sldId id="663"/>
            <p14:sldId id="277"/>
            <p14:sldId id="628"/>
          </p14:sldIdLst>
        </p14:section>
        <p14:section name="Sermon" id="{F8273710-20ED-F14E-9066-61131320A261}">
          <p14:sldIdLst>
            <p14:sldId id="664"/>
            <p14:sldId id="490"/>
            <p14:sldId id="427"/>
            <p14:sldId id="475"/>
            <p14:sldId id="486"/>
            <p14:sldId id="487"/>
            <p14:sldId id="488"/>
            <p14:sldId id="489"/>
            <p14:sldId id="476"/>
            <p14:sldId id="5294"/>
            <p14:sldId id="5209"/>
            <p14:sldId id="5301"/>
            <p14:sldId id="5300"/>
            <p14:sldId id="843"/>
            <p14:sldId id="5197"/>
            <p14:sldId id="477"/>
            <p14:sldId id="622"/>
            <p14:sldId id="5219"/>
            <p14:sldId id="491"/>
            <p14:sldId id="5220"/>
            <p14:sldId id="299"/>
            <p14:sldId id="300"/>
            <p14:sldId id="5221"/>
            <p14:sldId id="5200"/>
            <p14:sldId id="265"/>
          </p14:sldIdLst>
        </p14:section>
        <p14:section name="Chapters" id="{84C82765-5C74-FD4E-8348-F68EDD370642}">
          <p14:sldIdLst>
            <p14:sldId id="304"/>
            <p14:sldId id="514"/>
            <p14:sldId id="306"/>
            <p14:sldId id="672"/>
            <p14:sldId id="308"/>
            <p14:sldId id="515"/>
            <p14:sldId id="5222"/>
            <p14:sldId id="5223"/>
            <p14:sldId id="5224"/>
            <p14:sldId id="5225"/>
            <p14:sldId id="5226"/>
            <p14:sldId id="5227"/>
            <p14:sldId id="5228"/>
            <p14:sldId id="5229"/>
            <p14:sldId id="5230"/>
            <p14:sldId id="5231"/>
            <p14:sldId id="5232"/>
            <p14:sldId id="5233"/>
            <p14:sldId id="5234"/>
            <p14:sldId id="674"/>
            <p14:sldId id="5291"/>
            <p14:sldId id="526"/>
            <p14:sldId id="5235"/>
            <p14:sldId id="5236"/>
            <p14:sldId id="5237"/>
            <p14:sldId id="5238"/>
            <p14:sldId id="5239"/>
            <p14:sldId id="5240"/>
            <p14:sldId id="5241"/>
            <p14:sldId id="5242"/>
            <p14:sldId id="5243"/>
            <p14:sldId id="5244"/>
            <p14:sldId id="5245"/>
            <p14:sldId id="5246"/>
            <p14:sldId id="5247"/>
            <p14:sldId id="5292"/>
            <p14:sldId id="5248"/>
            <p14:sldId id="5249"/>
            <p14:sldId id="5250"/>
            <p14:sldId id="5251"/>
            <p14:sldId id="5252"/>
            <p14:sldId id="5253"/>
            <p14:sldId id="659"/>
            <p14:sldId id="5254"/>
            <p14:sldId id="5255"/>
            <p14:sldId id="5256"/>
            <p14:sldId id="5257"/>
            <p14:sldId id="5258"/>
            <p14:sldId id="5259"/>
            <p14:sldId id="5260"/>
            <p14:sldId id="5261"/>
            <p14:sldId id="5262"/>
            <p14:sldId id="5263"/>
            <p14:sldId id="5264"/>
            <p14:sldId id="5265"/>
            <p14:sldId id="5266"/>
            <p14:sldId id="5267"/>
            <p14:sldId id="675"/>
            <p14:sldId id="676"/>
            <p14:sldId id="5268"/>
            <p14:sldId id="5269"/>
            <p14:sldId id="5270"/>
            <p14:sldId id="5271"/>
            <p14:sldId id="658"/>
            <p14:sldId id="5272"/>
            <p14:sldId id="5273"/>
            <p14:sldId id="5274"/>
            <p14:sldId id="5275"/>
            <p14:sldId id="5276"/>
            <p14:sldId id="5277"/>
            <p14:sldId id="5278"/>
            <p14:sldId id="5279"/>
            <p14:sldId id="5280"/>
            <p14:sldId id="662"/>
            <p14:sldId id="5281"/>
            <p14:sldId id="5282"/>
            <p14:sldId id="5283"/>
          </p14:sldIdLst>
        </p14:section>
        <p14:section name="Conclusion" id="{0F2269E4-1E3F-FC44-A4BB-C7A5DE4860C2}">
          <p14:sldIdLst>
            <p14:sldId id="5284"/>
            <p14:sldId id="677"/>
            <p14:sldId id="5285"/>
            <p14:sldId id="5286"/>
            <p14:sldId id="653"/>
            <p14:sldId id="625"/>
            <p14:sldId id="5287"/>
            <p14:sldId id="723"/>
            <p14:sldId id="4030"/>
          </p14:sldIdLst>
        </p14:section>
        <p14:section name="Supplements" id="{859E57DF-2923-7141-B0A8-EF8B243AAE70}">
          <p14:sldIdLst>
            <p14:sldId id="5288"/>
            <p14:sldId id="679"/>
            <p14:sldId id="5295"/>
            <p14:sldId id="5296"/>
            <p14:sldId id="5297"/>
            <p14:sldId id="5298"/>
            <p14:sldId id="522"/>
            <p14:sldId id="523"/>
            <p14:sldId id="524"/>
            <p14:sldId id="529"/>
            <p14:sldId id="530"/>
            <p14:sldId id="531"/>
            <p14:sldId id="537"/>
            <p14:sldId id="542"/>
            <p14:sldId id="544"/>
            <p14:sldId id="545"/>
            <p14:sldId id="546"/>
            <p14:sldId id="547"/>
            <p14:sldId id="548"/>
            <p14:sldId id="644"/>
            <p14:sldId id="403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2014"/>
    <p:restoredTop sz="74397" autoAdjust="0"/>
  </p:normalViewPr>
  <p:slideViewPr>
    <p:cSldViewPr>
      <p:cViewPr varScale="1">
        <p:scale>
          <a:sx n="72" d="100"/>
          <a:sy n="72" d="100"/>
        </p:scale>
        <p:origin x="654" y="66"/>
      </p:cViewPr>
      <p:guideLst>
        <p:guide orient="horz" pos="2160"/>
        <p:guide pos="2880"/>
      </p:guideLst>
    </p:cSldViewPr>
  </p:slid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5.xml"/><Relationship Id="rId21" Type="http://schemas.openxmlformats.org/officeDocument/2006/relationships/slideMaster" Target="slideMasters/slideMaster21.xml"/><Relationship Id="rId42" Type="http://schemas.openxmlformats.org/officeDocument/2006/relationships/slide" Target="slides/slide10.xml"/><Relationship Id="rId63" Type="http://schemas.openxmlformats.org/officeDocument/2006/relationships/slide" Target="slides/slide31.xml"/><Relationship Id="rId84" Type="http://schemas.openxmlformats.org/officeDocument/2006/relationships/slide" Target="slides/slide52.xml"/><Relationship Id="rId138" Type="http://schemas.openxmlformats.org/officeDocument/2006/relationships/slide" Target="slides/slide106.xml"/><Relationship Id="rId159" Type="http://schemas.openxmlformats.org/officeDocument/2006/relationships/slide" Target="slides/slide127.xml"/><Relationship Id="rId170" Type="http://schemas.openxmlformats.org/officeDocument/2006/relationships/slide" Target="slides/slide138.xml"/><Relationship Id="rId191" Type="http://schemas.openxmlformats.org/officeDocument/2006/relationships/theme" Target="theme/theme1.xml"/><Relationship Id="rId107" Type="http://schemas.openxmlformats.org/officeDocument/2006/relationships/slide" Target="slides/slide7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21.xml"/><Relationship Id="rId74" Type="http://schemas.openxmlformats.org/officeDocument/2006/relationships/slide" Target="slides/slide42.xml"/><Relationship Id="rId128" Type="http://schemas.openxmlformats.org/officeDocument/2006/relationships/slide" Target="slides/slide96.xml"/><Relationship Id="rId149" Type="http://schemas.openxmlformats.org/officeDocument/2006/relationships/slide" Target="slides/slide117.xml"/><Relationship Id="rId5" Type="http://schemas.openxmlformats.org/officeDocument/2006/relationships/slideMaster" Target="slideMasters/slideMaster5.xml"/><Relationship Id="rId95" Type="http://schemas.openxmlformats.org/officeDocument/2006/relationships/slide" Target="slides/slide63.xml"/><Relationship Id="rId160" Type="http://schemas.openxmlformats.org/officeDocument/2006/relationships/slide" Target="slides/slide128.xml"/><Relationship Id="rId181" Type="http://schemas.openxmlformats.org/officeDocument/2006/relationships/slide" Target="slides/slide149.xml"/><Relationship Id="rId22" Type="http://schemas.openxmlformats.org/officeDocument/2006/relationships/slideMaster" Target="slideMasters/slideMaster22.xml"/><Relationship Id="rId43" Type="http://schemas.openxmlformats.org/officeDocument/2006/relationships/slide" Target="slides/slide11.xml"/><Relationship Id="rId64" Type="http://schemas.openxmlformats.org/officeDocument/2006/relationships/slide" Target="slides/slide32.xml"/><Relationship Id="rId118" Type="http://schemas.openxmlformats.org/officeDocument/2006/relationships/slide" Target="slides/slide86.xml"/><Relationship Id="rId139" Type="http://schemas.openxmlformats.org/officeDocument/2006/relationships/slide" Target="slides/slide107.xml"/><Relationship Id="rId85" Type="http://schemas.openxmlformats.org/officeDocument/2006/relationships/slide" Target="slides/slide53.xml"/><Relationship Id="rId150" Type="http://schemas.openxmlformats.org/officeDocument/2006/relationships/slide" Target="slides/slide118.xml"/><Relationship Id="rId171" Type="http://schemas.openxmlformats.org/officeDocument/2006/relationships/slide" Target="slides/slide139.xml"/><Relationship Id="rId192" Type="http://schemas.openxmlformats.org/officeDocument/2006/relationships/tableStyles" Target="tableStyles.xml"/><Relationship Id="rId12" Type="http://schemas.openxmlformats.org/officeDocument/2006/relationships/slideMaster" Target="slideMasters/slideMaster12.xml"/><Relationship Id="rId33" Type="http://schemas.openxmlformats.org/officeDocument/2006/relationships/slide" Target="slides/slide1.xml"/><Relationship Id="rId108" Type="http://schemas.openxmlformats.org/officeDocument/2006/relationships/slide" Target="slides/slide76.xml"/><Relationship Id="rId129" Type="http://schemas.openxmlformats.org/officeDocument/2006/relationships/slide" Target="slides/slide97.xml"/><Relationship Id="rId54" Type="http://schemas.openxmlformats.org/officeDocument/2006/relationships/slide" Target="slides/slide22.xml"/><Relationship Id="rId75" Type="http://schemas.openxmlformats.org/officeDocument/2006/relationships/slide" Target="slides/slide43.xml"/><Relationship Id="rId96" Type="http://schemas.openxmlformats.org/officeDocument/2006/relationships/slide" Target="slides/slide64.xml"/><Relationship Id="rId140" Type="http://schemas.openxmlformats.org/officeDocument/2006/relationships/slide" Target="slides/slide108.xml"/><Relationship Id="rId161" Type="http://schemas.openxmlformats.org/officeDocument/2006/relationships/slide" Target="slides/slide129.xml"/><Relationship Id="rId182" Type="http://schemas.openxmlformats.org/officeDocument/2006/relationships/slide" Target="slides/slide150.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87.xml"/><Relationship Id="rId44" Type="http://schemas.openxmlformats.org/officeDocument/2006/relationships/slide" Target="slides/slide12.xml"/><Relationship Id="rId65" Type="http://schemas.openxmlformats.org/officeDocument/2006/relationships/slide" Target="slides/slide33.xml"/><Relationship Id="rId86" Type="http://schemas.openxmlformats.org/officeDocument/2006/relationships/slide" Target="slides/slide54.xml"/><Relationship Id="rId130" Type="http://schemas.openxmlformats.org/officeDocument/2006/relationships/slide" Target="slides/slide98.xml"/><Relationship Id="rId151" Type="http://schemas.openxmlformats.org/officeDocument/2006/relationships/slide" Target="slides/slide119.xml"/><Relationship Id="rId172" Type="http://schemas.openxmlformats.org/officeDocument/2006/relationships/slide" Target="slides/slide140.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7.xml"/><Relationship Id="rId109" Type="http://schemas.openxmlformats.org/officeDocument/2006/relationships/slide" Target="slides/slide77.xml"/><Relationship Id="rId34" Type="http://schemas.openxmlformats.org/officeDocument/2006/relationships/slide" Target="slides/slide2.xml"/><Relationship Id="rId50" Type="http://schemas.openxmlformats.org/officeDocument/2006/relationships/slide" Target="slides/slide18.xml"/><Relationship Id="rId55" Type="http://schemas.openxmlformats.org/officeDocument/2006/relationships/slide" Target="slides/slide23.xml"/><Relationship Id="rId76" Type="http://schemas.openxmlformats.org/officeDocument/2006/relationships/slide" Target="slides/slide44.xml"/><Relationship Id="rId97" Type="http://schemas.openxmlformats.org/officeDocument/2006/relationships/slide" Target="slides/slide65.xml"/><Relationship Id="rId104" Type="http://schemas.openxmlformats.org/officeDocument/2006/relationships/slide" Target="slides/slide72.xml"/><Relationship Id="rId120" Type="http://schemas.openxmlformats.org/officeDocument/2006/relationships/slide" Target="slides/slide88.xml"/><Relationship Id="rId125" Type="http://schemas.openxmlformats.org/officeDocument/2006/relationships/slide" Target="slides/slide93.xml"/><Relationship Id="rId141" Type="http://schemas.openxmlformats.org/officeDocument/2006/relationships/slide" Target="slides/slide109.xml"/><Relationship Id="rId146" Type="http://schemas.openxmlformats.org/officeDocument/2006/relationships/slide" Target="slides/slide114.xml"/><Relationship Id="rId167" Type="http://schemas.openxmlformats.org/officeDocument/2006/relationships/slide" Target="slides/slide135.xml"/><Relationship Id="rId18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39.xml"/><Relationship Id="rId92" Type="http://schemas.openxmlformats.org/officeDocument/2006/relationships/slide" Target="slides/slide60.xml"/><Relationship Id="rId162" Type="http://schemas.openxmlformats.org/officeDocument/2006/relationships/slide" Target="slides/slide130.xml"/><Relationship Id="rId183" Type="http://schemas.openxmlformats.org/officeDocument/2006/relationships/slide" Target="slides/slide15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8.xml"/><Relationship Id="rId45" Type="http://schemas.openxmlformats.org/officeDocument/2006/relationships/slide" Target="slides/slide13.xml"/><Relationship Id="rId66" Type="http://schemas.openxmlformats.org/officeDocument/2006/relationships/slide" Target="slides/slide34.xml"/><Relationship Id="rId87" Type="http://schemas.openxmlformats.org/officeDocument/2006/relationships/slide" Target="slides/slide55.xml"/><Relationship Id="rId110" Type="http://schemas.openxmlformats.org/officeDocument/2006/relationships/slide" Target="slides/slide78.xml"/><Relationship Id="rId115" Type="http://schemas.openxmlformats.org/officeDocument/2006/relationships/slide" Target="slides/slide83.xml"/><Relationship Id="rId131" Type="http://schemas.openxmlformats.org/officeDocument/2006/relationships/slide" Target="slides/slide99.xml"/><Relationship Id="rId136" Type="http://schemas.openxmlformats.org/officeDocument/2006/relationships/slide" Target="slides/slide104.xml"/><Relationship Id="rId157" Type="http://schemas.openxmlformats.org/officeDocument/2006/relationships/slide" Target="slides/slide125.xml"/><Relationship Id="rId178" Type="http://schemas.openxmlformats.org/officeDocument/2006/relationships/slide" Target="slides/slide146.xml"/><Relationship Id="rId61" Type="http://schemas.openxmlformats.org/officeDocument/2006/relationships/slide" Target="slides/slide29.xml"/><Relationship Id="rId82" Type="http://schemas.openxmlformats.org/officeDocument/2006/relationships/slide" Target="slides/slide50.xml"/><Relationship Id="rId152" Type="http://schemas.openxmlformats.org/officeDocument/2006/relationships/slide" Target="slides/slide120.xml"/><Relationship Id="rId173" Type="http://schemas.openxmlformats.org/officeDocument/2006/relationships/slide" Target="slides/slide14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3.xml"/><Relationship Id="rId56" Type="http://schemas.openxmlformats.org/officeDocument/2006/relationships/slide" Target="slides/slide24.xml"/><Relationship Id="rId77" Type="http://schemas.openxmlformats.org/officeDocument/2006/relationships/slide" Target="slides/slide45.xml"/><Relationship Id="rId100" Type="http://schemas.openxmlformats.org/officeDocument/2006/relationships/slide" Target="slides/slide68.xml"/><Relationship Id="rId105" Type="http://schemas.openxmlformats.org/officeDocument/2006/relationships/slide" Target="slides/slide73.xml"/><Relationship Id="rId126" Type="http://schemas.openxmlformats.org/officeDocument/2006/relationships/slide" Target="slides/slide94.xml"/><Relationship Id="rId147" Type="http://schemas.openxmlformats.org/officeDocument/2006/relationships/slide" Target="slides/slide115.xml"/><Relationship Id="rId168" Type="http://schemas.openxmlformats.org/officeDocument/2006/relationships/slide" Target="slides/slide136.xml"/><Relationship Id="rId8" Type="http://schemas.openxmlformats.org/officeDocument/2006/relationships/slideMaster" Target="slideMasters/slideMaster8.xml"/><Relationship Id="rId51" Type="http://schemas.openxmlformats.org/officeDocument/2006/relationships/slide" Target="slides/slide19.xml"/><Relationship Id="rId72" Type="http://schemas.openxmlformats.org/officeDocument/2006/relationships/slide" Target="slides/slide40.xml"/><Relationship Id="rId93" Type="http://schemas.openxmlformats.org/officeDocument/2006/relationships/slide" Target="slides/slide61.xml"/><Relationship Id="rId98" Type="http://schemas.openxmlformats.org/officeDocument/2006/relationships/slide" Target="slides/slide66.xml"/><Relationship Id="rId121" Type="http://schemas.openxmlformats.org/officeDocument/2006/relationships/slide" Target="slides/slide89.xml"/><Relationship Id="rId142" Type="http://schemas.openxmlformats.org/officeDocument/2006/relationships/slide" Target="slides/slide110.xml"/><Relationship Id="rId163" Type="http://schemas.openxmlformats.org/officeDocument/2006/relationships/slide" Target="slides/slide131.xml"/><Relationship Id="rId184" Type="http://schemas.openxmlformats.org/officeDocument/2006/relationships/slide" Target="slides/slide152.xml"/><Relationship Id="rId189"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4.xml"/><Relationship Id="rId67" Type="http://schemas.openxmlformats.org/officeDocument/2006/relationships/slide" Target="slides/slide35.xml"/><Relationship Id="rId116" Type="http://schemas.openxmlformats.org/officeDocument/2006/relationships/slide" Target="slides/slide84.xml"/><Relationship Id="rId137" Type="http://schemas.openxmlformats.org/officeDocument/2006/relationships/slide" Target="slides/slide105.xml"/><Relationship Id="rId158" Type="http://schemas.openxmlformats.org/officeDocument/2006/relationships/slide" Target="slides/slide126.xml"/><Relationship Id="rId20" Type="http://schemas.openxmlformats.org/officeDocument/2006/relationships/slideMaster" Target="slideMasters/slideMaster20.xml"/><Relationship Id="rId41" Type="http://schemas.openxmlformats.org/officeDocument/2006/relationships/slide" Target="slides/slide9.xml"/><Relationship Id="rId62" Type="http://schemas.openxmlformats.org/officeDocument/2006/relationships/slide" Target="slides/slide30.xml"/><Relationship Id="rId83" Type="http://schemas.openxmlformats.org/officeDocument/2006/relationships/slide" Target="slides/slide51.xml"/><Relationship Id="rId88" Type="http://schemas.openxmlformats.org/officeDocument/2006/relationships/slide" Target="slides/slide56.xml"/><Relationship Id="rId111" Type="http://schemas.openxmlformats.org/officeDocument/2006/relationships/slide" Target="slides/slide79.xml"/><Relationship Id="rId132" Type="http://schemas.openxmlformats.org/officeDocument/2006/relationships/slide" Target="slides/slide100.xml"/><Relationship Id="rId153" Type="http://schemas.openxmlformats.org/officeDocument/2006/relationships/slide" Target="slides/slide121.xml"/><Relationship Id="rId174" Type="http://schemas.openxmlformats.org/officeDocument/2006/relationships/slide" Target="slides/slide142.xml"/><Relationship Id="rId179" Type="http://schemas.openxmlformats.org/officeDocument/2006/relationships/slide" Target="slides/slide147.xml"/><Relationship Id="rId190"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 Target="slides/slide4.xml"/><Relationship Id="rId57" Type="http://schemas.openxmlformats.org/officeDocument/2006/relationships/slide" Target="slides/slide25.xml"/><Relationship Id="rId106" Type="http://schemas.openxmlformats.org/officeDocument/2006/relationships/slide" Target="slides/slide74.xml"/><Relationship Id="rId127" Type="http://schemas.openxmlformats.org/officeDocument/2006/relationships/slide" Target="slides/slide9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0.xml"/><Relationship Id="rId73" Type="http://schemas.openxmlformats.org/officeDocument/2006/relationships/slide" Target="slides/slide41.xml"/><Relationship Id="rId78" Type="http://schemas.openxmlformats.org/officeDocument/2006/relationships/slide" Target="slides/slide46.xml"/><Relationship Id="rId94" Type="http://schemas.openxmlformats.org/officeDocument/2006/relationships/slide" Target="slides/slide62.xml"/><Relationship Id="rId99" Type="http://schemas.openxmlformats.org/officeDocument/2006/relationships/slide" Target="slides/slide67.xml"/><Relationship Id="rId101" Type="http://schemas.openxmlformats.org/officeDocument/2006/relationships/slide" Target="slides/slide69.xml"/><Relationship Id="rId122" Type="http://schemas.openxmlformats.org/officeDocument/2006/relationships/slide" Target="slides/slide90.xml"/><Relationship Id="rId143" Type="http://schemas.openxmlformats.org/officeDocument/2006/relationships/slide" Target="slides/slide111.xml"/><Relationship Id="rId148" Type="http://schemas.openxmlformats.org/officeDocument/2006/relationships/slide" Target="slides/slide116.xml"/><Relationship Id="rId164" Type="http://schemas.openxmlformats.org/officeDocument/2006/relationships/slide" Target="slides/slide132.xml"/><Relationship Id="rId169" Type="http://schemas.openxmlformats.org/officeDocument/2006/relationships/slide" Target="slides/slide137.xml"/><Relationship Id="rId185" Type="http://schemas.openxmlformats.org/officeDocument/2006/relationships/slide" Target="slides/slide153.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8.xml"/><Relationship Id="rId26" Type="http://schemas.openxmlformats.org/officeDocument/2006/relationships/slideMaster" Target="slideMasters/slideMaster26.xml"/><Relationship Id="rId47" Type="http://schemas.openxmlformats.org/officeDocument/2006/relationships/slide" Target="slides/slide15.xml"/><Relationship Id="rId68" Type="http://schemas.openxmlformats.org/officeDocument/2006/relationships/slide" Target="slides/slide36.xml"/><Relationship Id="rId89" Type="http://schemas.openxmlformats.org/officeDocument/2006/relationships/slide" Target="slides/slide57.xml"/><Relationship Id="rId112" Type="http://schemas.openxmlformats.org/officeDocument/2006/relationships/slide" Target="slides/slide80.xml"/><Relationship Id="rId133" Type="http://schemas.openxmlformats.org/officeDocument/2006/relationships/slide" Target="slides/slide101.xml"/><Relationship Id="rId154" Type="http://schemas.openxmlformats.org/officeDocument/2006/relationships/slide" Target="slides/slide122.xml"/><Relationship Id="rId175" Type="http://schemas.openxmlformats.org/officeDocument/2006/relationships/slide" Target="slides/slide143.xml"/><Relationship Id="rId16" Type="http://schemas.openxmlformats.org/officeDocument/2006/relationships/slideMaster" Target="slideMasters/slideMaster16.xml"/><Relationship Id="rId37" Type="http://schemas.openxmlformats.org/officeDocument/2006/relationships/slide" Target="slides/slide5.xml"/><Relationship Id="rId58" Type="http://schemas.openxmlformats.org/officeDocument/2006/relationships/slide" Target="slides/slide26.xml"/><Relationship Id="rId79" Type="http://schemas.openxmlformats.org/officeDocument/2006/relationships/slide" Target="slides/slide47.xml"/><Relationship Id="rId102" Type="http://schemas.openxmlformats.org/officeDocument/2006/relationships/slide" Target="slides/slide70.xml"/><Relationship Id="rId123" Type="http://schemas.openxmlformats.org/officeDocument/2006/relationships/slide" Target="slides/slide91.xml"/><Relationship Id="rId144" Type="http://schemas.openxmlformats.org/officeDocument/2006/relationships/slide" Target="slides/slide112.xml"/><Relationship Id="rId90" Type="http://schemas.openxmlformats.org/officeDocument/2006/relationships/slide" Target="slides/slide58.xml"/><Relationship Id="rId165" Type="http://schemas.openxmlformats.org/officeDocument/2006/relationships/slide" Target="slides/slide133.xml"/><Relationship Id="rId186" Type="http://schemas.openxmlformats.org/officeDocument/2006/relationships/slide" Target="slides/slide154.xml"/><Relationship Id="rId27" Type="http://schemas.openxmlformats.org/officeDocument/2006/relationships/slideMaster" Target="slideMasters/slideMaster27.xml"/><Relationship Id="rId48" Type="http://schemas.openxmlformats.org/officeDocument/2006/relationships/slide" Target="slides/slide16.xml"/><Relationship Id="rId69" Type="http://schemas.openxmlformats.org/officeDocument/2006/relationships/slide" Target="slides/slide37.xml"/><Relationship Id="rId113" Type="http://schemas.openxmlformats.org/officeDocument/2006/relationships/slide" Target="slides/slide81.xml"/><Relationship Id="rId134" Type="http://schemas.openxmlformats.org/officeDocument/2006/relationships/slide" Target="slides/slide102.xml"/><Relationship Id="rId80" Type="http://schemas.openxmlformats.org/officeDocument/2006/relationships/slide" Target="slides/slide48.xml"/><Relationship Id="rId155" Type="http://schemas.openxmlformats.org/officeDocument/2006/relationships/slide" Target="slides/slide123.xml"/><Relationship Id="rId176" Type="http://schemas.openxmlformats.org/officeDocument/2006/relationships/slide" Target="slides/slide144.xml"/><Relationship Id="rId17" Type="http://schemas.openxmlformats.org/officeDocument/2006/relationships/slideMaster" Target="slideMasters/slideMaster17.xml"/><Relationship Id="rId38" Type="http://schemas.openxmlformats.org/officeDocument/2006/relationships/slide" Target="slides/slide6.xml"/><Relationship Id="rId59" Type="http://schemas.openxmlformats.org/officeDocument/2006/relationships/slide" Target="slides/slide27.xml"/><Relationship Id="rId103" Type="http://schemas.openxmlformats.org/officeDocument/2006/relationships/slide" Target="slides/slide71.xml"/><Relationship Id="rId124" Type="http://schemas.openxmlformats.org/officeDocument/2006/relationships/slide" Target="slides/slide92.xml"/><Relationship Id="rId70" Type="http://schemas.openxmlformats.org/officeDocument/2006/relationships/slide" Target="slides/slide38.xml"/><Relationship Id="rId91" Type="http://schemas.openxmlformats.org/officeDocument/2006/relationships/slide" Target="slides/slide59.xml"/><Relationship Id="rId145" Type="http://schemas.openxmlformats.org/officeDocument/2006/relationships/slide" Target="slides/slide113.xml"/><Relationship Id="rId166" Type="http://schemas.openxmlformats.org/officeDocument/2006/relationships/slide" Target="slides/slide134.xml"/><Relationship Id="rId187" Type="http://schemas.openxmlformats.org/officeDocument/2006/relationships/slide" Target="slides/slide155.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17.xml"/><Relationship Id="rId114" Type="http://schemas.openxmlformats.org/officeDocument/2006/relationships/slide" Target="slides/slide82.xml"/><Relationship Id="rId60" Type="http://schemas.openxmlformats.org/officeDocument/2006/relationships/slide" Target="slides/slide28.xml"/><Relationship Id="rId81" Type="http://schemas.openxmlformats.org/officeDocument/2006/relationships/slide" Target="slides/slide49.xml"/><Relationship Id="rId135" Type="http://schemas.openxmlformats.org/officeDocument/2006/relationships/slide" Target="slides/slide103.xml"/><Relationship Id="rId156" Type="http://schemas.openxmlformats.org/officeDocument/2006/relationships/slide" Target="slides/slide124.xml"/><Relationship Id="rId177" Type="http://schemas.openxmlformats.org/officeDocument/2006/relationships/slide" Target="slides/slide1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Rectangle 1"/>
          <p:cNvSpPr>
            <a:spLocks noGrp="1" noRot="1" noChangeAspect="1"/>
          </p:cNvSpPr>
          <p:nvPr>
            <p:ph type="sldImg"/>
          </p:nvPr>
        </p:nvSpPr>
        <p:spPr bwMode="auto">
          <a:xfrm>
            <a:off x="1143000" y="685800"/>
            <a:ext cx="4572000" cy="3429000"/>
          </a:xfrm>
          <a:prstGeom prst="rect">
            <a:avLst/>
          </a:prstGeom>
          <a:noFill/>
          <a:ln w="9525" cap="flat" cmpd="sng">
            <a:noFill/>
            <a:prstDash val="solid"/>
            <a:round/>
            <a:headEnd type="none" w="med" len="med"/>
            <a:tailEnd type="none" w="med" len="med"/>
          </a:ln>
          <a:effectLst/>
        </p:spPr>
      </p:sp>
      <p:sp>
        <p:nvSpPr>
          <p:cNvPr id="28674" name="Rectangle 2"/>
          <p:cNvSpPr>
            <a:spLocks noGrp="1"/>
          </p:cNvSpPr>
          <p:nvPr>
            <p:ph type="body" sz="quarter" idx="1"/>
          </p:nvPr>
        </p:nvSpPr>
        <p:spPr bwMode="auto">
          <a:xfrm>
            <a:off x="914400" y="4343400"/>
            <a:ext cx="5029200" cy="4114800"/>
          </a:xfrm>
          <a:prstGeom prst="rect">
            <a:avLst/>
          </a:prstGeom>
          <a:noFill/>
          <a:ln w="9525"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pPr lvl="0"/>
            <a:r>
              <a:rPr lang="ar-JO">
                <a:sym typeface="Calibri" pitchFamily="34" charset="0"/>
              </a:rPr>
              <a:t>Click to edit Template text styles</a:t>
            </a:r>
          </a:p>
          <a:p>
            <a:pPr lvl="1"/>
            <a:r>
              <a:rPr lang="ar-JO">
                <a:sym typeface="Calibri" pitchFamily="34" charset="0"/>
              </a:rPr>
              <a:t>Second level</a:t>
            </a:r>
          </a:p>
          <a:p>
            <a:pPr lvl="2"/>
            <a:r>
              <a:rPr lang="ar-JO">
                <a:sym typeface="Calibri" pitchFamily="34" charset="0"/>
              </a:rPr>
              <a:t>Third level</a:t>
            </a:r>
          </a:p>
          <a:p>
            <a:pPr lvl="3"/>
            <a:r>
              <a:rPr lang="ar-JO">
                <a:sym typeface="Calibri" pitchFamily="34" charset="0"/>
              </a:rPr>
              <a:t>Fourth level</a:t>
            </a:r>
          </a:p>
          <a:p>
            <a:pPr lvl="4"/>
            <a:r>
              <a:rPr lang="ar-JO">
                <a:sym typeface="Calibri" pitchFamily="34" charset="0"/>
              </a:rPr>
              <a:t>Fifth level</a:t>
            </a:r>
          </a:p>
        </p:txBody>
      </p:sp>
    </p:spTree>
  </p:cSld>
  <p:clrMap bg1="lt1" tx1="dk1" bg2="lt2" tx2="dk2" accent1="accent1" accent2="accent2" accent3="accent3" accent4="accent4" accent5="accent5" accent6="accent6" hlink="hlink" folHlink="folHlink"/>
  <p:notesStyle>
    <a:lvl1pPr algn="l" defTabSz="457200" rtl="0" fontAlgn="base" hangingPunct="0">
      <a:spcBef>
        <a:spcPct val="0"/>
      </a:spcBef>
      <a:spcAft>
        <a:spcPct val="0"/>
      </a:spcAft>
      <a:defRPr sz="1200" kern="1200">
        <a:solidFill>
          <a:srgbClr val="000000"/>
        </a:solidFill>
        <a:latin typeface="Calibri" pitchFamily="34" charset="0"/>
        <a:ea typeface="+mn-ea"/>
        <a:cs typeface="Calibri" pitchFamily="34" charset="0"/>
        <a:sym typeface="Calibri" pitchFamily="34" charset="0"/>
      </a:defRPr>
    </a:lvl1pPr>
    <a:lvl2pPr indent="228600" algn="l" defTabSz="457200" rtl="0" fontAlgn="base" hangingPunct="0">
      <a:spcBef>
        <a:spcPct val="0"/>
      </a:spcBef>
      <a:spcAft>
        <a:spcPct val="0"/>
      </a:spcAft>
      <a:defRPr sz="1200" kern="1200">
        <a:solidFill>
          <a:srgbClr val="000000"/>
        </a:solidFill>
        <a:latin typeface="Calibri" pitchFamily="34" charset="0"/>
        <a:ea typeface="+mn-ea"/>
        <a:cs typeface="Calibri" pitchFamily="34" charset="0"/>
        <a:sym typeface="Calibri" pitchFamily="34" charset="0"/>
      </a:defRPr>
    </a:lvl2pPr>
    <a:lvl3pPr indent="457200" algn="l" defTabSz="457200" rtl="0" fontAlgn="base" hangingPunct="0">
      <a:spcBef>
        <a:spcPct val="0"/>
      </a:spcBef>
      <a:spcAft>
        <a:spcPct val="0"/>
      </a:spcAft>
      <a:defRPr sz="1200" kern="1200">
        <a:solidFill>
          <a:srgbClr val="000000"/>
        </a:solidFill>
        <a:latin typeface="Calibri" pitchFamily="34" charset="0"/>
        <a:ea typeface="+mn-ea"/>
        <a:cs typeface="Calibri" pitchFamily="34" charset="0"/>
        <a:sym typeface="Calibri" pitchFamily="34" charset="0"/>
      </a:defRPr>
    </a:lvl3pPr>
    <a:lvl4pPr indent="685800" algn="l" defTabSz="457200" rtl="0" fontAlgn="base" hangingPunct="0">
      <a:spcBef>
        <a:spcPct val="0"/>
      </a:spcBef>
      <a:spcAft>
        <a:spcPct val="0"/>
      </a:spcAft>
      <a:defRPr sz="1200" kern="1200">
        <a:solidFill>
          <a:srgbClr val="000000"/>
        </a:solidFill>
        <a:latin typeface="Calibri" pitchFamily="34" charset="0"/>
        <a:ea typeface="+mn-ea"/>
        <a:cs typeface="Calibri" pitchFamily="34" charset="0"/>
        <a:sym typeface="Calibri" pitchFamily="34" charset="0"/>
      </a:defRPr>
    </a:lvl4pPr>
    <a:lvl5pPr indent="914400" algn="l" defTabSz="457200" rtl="0" fontAlgn="base" hangingPunct="0">
      <a:spcBef>
        <a:spcPct val="0"/>
      </a:spcBef>
      <a:spcAft>
        <a:spcPct val="0"/>
      </a:spcAft>
      <a:defRPr sz="1200" kern="1200">
        <a:solidFill>
          <a:srgbClr val="000000"/>
        </a:solidFill>
        <a:latin typeface="Calibri" pitchFamily="34" charset="0"/>
        <a:ea typeface="+mn-ea"/>
        <a:cs typeface="Calibri" pitchFamily="34" charset="0"/>
        <a:sym typeface="Calibri" pitchFamily="34"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www.dailymail.co.uk/news/article-2900530/ISIS-plan-destroy-walls-Nineveh-capital-Assyrian-Empire-one-important-archaeological-sites-Iraq.html#ixzz4LcEZWyuW" TargetMode="External"/><Relationship Id="rId2" Type="http://schemas.openxmlformats.org/officeDocument/2006/relationships/slide" Target="../slides/slide116.xml"/><Relationship Id="rId1" Type="http://schemas.openxmlformats.org/officeDocument/2006/relationships/notesMaster" Target="../notesMasters/notesMaster1.xml"/><Relationship Id="rId6" Type="http://schemas.openxmlformats.org/officeDocument/2006/relationships/hyperlink" Target="http://www.dailymail.co.uk/news/article-2900530/ISIS-plan-destroy-walls-Nineveh-capital-Assyrian-Empire-one-important-archaeological-sites-Iraq.html#ixzz4LcEENuP2" TargetMode="External"/><Relationship Id="rId5" Type="http://schemas.openxmlformats.org/officeDocument/2006/relationships/hyperlink" Target="http://ec.tynt.com/b/rf?id=bBOTTqvd0r3Pooab7jrHcU&amp;u=DailyMail" TargetMode="External"/><Relationship Id="rId4" Type="http://schemas.openxmlformats.org/officeDocument/2006/relationships/hyperlink" Target="http://ec.tynt.com/b/rw?id=bBOTTqvd0r3Pooab7jrHcU&amp;u=MailOnline" TargetMode="Externa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457200" rtl="1" eaLnBrk="1" latinLnBrk="0" hangingPunct="1"/>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6082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Sequels are great as they finish stories that we’ve heard</a:t>
            </a:r>
            <a:r>
              <a:rPr lang="en-SG" sz="1200" kern="1200">
                <a:solidFill>
                  <a:schemeClr val="tx1"/>
                </a:solidFill>
                <a:effectLst/>
                <a:latin typeface="+mn-lt"/>
                <a:ea typeface="+mn-ea"/>
                <a:cs typeface="+mn-cs"/>
              </a:rPr>
              <a:t>.</a:t>
            </a:r>
            <a:endParaRPr lang="en-US"/>
          </a:p>
          <a:p>
            <a:r>
              <a:rPr lang="en-US"/>
              <a:t>Hollywood has us hooked—a movie always ends without a real ending, which makes you want to see what happens next, right?  So it continues into parts 2 and then 3. </a:t>
            </a:r>
          </a:p>
          <a:p>
            <a:r>
              <a:rPr lang="en-US" sz="1200" kern="1200">
                <a:solidFill>
                  <a:schemeClr val="tx1"/>
                </a:solidFill>
                <a:effectLst/>
                <a:latin typeface="+mn-lt"/>
                <a:ea typeface="+mn-ea"/>
                <a:cs typeface="+mn-cs"/>
              </a:rPr>
              <a:t>• The </a:t>
            </a:r>
            <a:r>
              <a:rPr lang="en-US" sz="1200" i="1" kern="1200">
                <a:solidFill>
                  <a:schemeClr val="tx1"/>
                </a:solidFill>
                <a:effectLst/>
                <a:latin typeface="+mn-lt"/>
                <a:ea typeface="+mn-ea"/>
                <a:cs typeface="+mn-cs"/>
              </a:rPr>
              <a:t>Bourne</a:t>
            </a:r>
            <a:r>
              <a:rPr lang="en-US" sz="1200" kern="1200">
                <a:solidFill>
                  <a:schemeClr val="tx1"/>
                </a:solidFill>
                <a:effectLst/>
                <a:latin typeface="+mn-lt"/>
                <a:ea typeface="+mn-ea"/>
                <a:cs typeface="+mn-cs"/>
              </a:rPr>
              <a:t> series has three movies. Ice Age had a sequel in </a:t>
            </a:r>
            <a:r>
              <a:rPr lang="en-US" sz="1200" i="1" kern="1200">
                <a:solidFill>
                  <a:schemeClr val="tx1"/>
                </a:solidFill>
                <a:effectLst/>
                <a:latin typeface="+mn-lt"/>
                <a:ea typeface="+mn-ea"/>
                <a:cs typeface="+mn-cs"/>
              </a:rPr>
              <a:t>Ice Age 2</a:t>
            </a:r>
            <a:r>
              <a:rPr lang="en-US" sz="1200" kern="1200">
                <a:solidFill>
                  <a:schemeClr val="tx1"/>
                </a:solidFill>
                <a:effectLst/>
                <a:latin typeface="+mn-lt"/>
                <a:ea typeface="+mn-ea"/>
                <a:cs typeface="+mn-cs"/>
              </a:rPr>
              <a:t>, followed by a sequel-to-the-sequel in </a:t>
            </a:r>
            <a:r>
              <a:rPr lang="en-US" sz="1200" i="1" kern="1200">
                <a:solidFill>
                  <a:schemeClr val="tx1"/>
                </a:solidFill>
                <a:effectLst/>
                <a:latin typeface="+mn-lt"/>
                <a:ea typeface="+mn-ea"/>
                <a:cs typeface="+mn-cs"/>
              </a:rPr>
              <a:t>Ice Age 3</a:t>
            </a:r>
            <a:r>
              <a:rPr lang="en-US" sz="1200" kern="1200">
                <a:solidFill>
                  <a:schemeClr val="tx1"/>
                </a:solidFill>
                <a:effectLst/>
                <a:latin typeface="+mn-lt"/>
                <a:ea typeface="+mn-ea"/>
                <a:cs typeface="+mn-cs"/>
              </a:rPr>
              <a:t>. The same was true for the </a:t>
            </a:r>
            <a:r>
              <a:rPr lang="en-US" sz="1200" i="1" kern="1200">
                <a:solidFill>
                  <a:schemeClr val="tx1"/>
                </a:solidFill>
                <a:effectLst/>
                <a:latin typeface="+mn-lt"/>
                <a:ea typeface="+mn-ea"/>
                <a:cs typeface="+mn-cs"/>
              </a:rPr>
              <a:t>Star Wars</a:t>
            </a:r>
            <a:r>
              <a:rPr lang="en-US" sz="1200" kern="1200">
                <a:solidFill>
                  <a:schemeClr val="tx1"/>
                </a:solidFill>
                <a:effectLst/>
                <a:latin typeface="+mn-lt"/>
                <a:ea typeface="+mn-ea"/>
                <a:cs typeface="+mn-cs"/>
              </a:rPr>
              <a:t> Trilogy, </a:t>
            </a:r>
            <a:r>
              <a:rPr lang="en-US" sz="1200" i="1" kern="1200">
                <a:solidFill>
                  <a:schemeClr val="tx1"/>
                </a:solidFill>
                <a:effectLst/>
                <a:latin typeface="+mn-lt"/>
                <a:ea typeface="+mn-ea"/>
                <a:cs typeface="+mn-cs"/>
              </a:rPr>
              <a:t>Jaws</a:t>
            </a:r>
            <a:r>
              <a:rPr lang="en-US" sz="1200" kern="1200">
                <a:solidFill>
                  <a:schemeClr val="tx1"/>
                </a:solidFill>
                <a:effectLst/>
                <a:latin typeface="+mn-lt"/>
                <a:ea typeface="+mn-ea"/>
                <a:cs typeface="+mn-cs"/>
              </a:rPr>
              <a:t>, and many others</a:t>
            </a:r>
            <a:r>
              <a:rPr lang="en-SG">
                <a:effectLst/>
              </a:rPr>
              <a:t> </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505767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 LORD is watching over your future, including</a:t>
            </a:r>
            <a:r>
              <a:rPr lang="en-US" baseline="0" dirty="0"/>
              <a:t> his promise to punish all who reject him.</a:t>
            </a:r>
            <a:endParaRPr 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Are you heading the wrong direction—towards judgment?  </a:t>
            </a:r>
          </a:p>
          <a:p>
            <a:r>
              <a:rPr lang="en-US"/>
              <a:t>Once an older man was very offended by the preacher Vance Havner.  He complained, “Pastor, you are rubbing the cat the wrong way!” Havner replied, “Well, then turn the cat around!”</a:t>
            </a:r>
          </a:p>
          <a:p>
            <a:r>
              <a:rPr lang="en-US"/>
              <a:t>Are you offended by what I’ve said today?  I’ve only warned you as part of my responsibility before God.  It’s your responsibility to turn around and come towards God instead of away from him.</a:t>
            </a:r>
          </a:p>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OP Arabic OT Preaching</a:t>
            </a:r>
          </a:p>
        </p:txBody>
      </p:sp>
    </p:spTree>
    <p:extLst>
      <p:ext uri="{BB962C8B-B14F-4D97-AF65-F5344CB8AC3E}">
        <p14:creationId xmlns:p14="http://schemas.microsoft.com/office/powerpoint/2010/main" val="11884575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1031"/>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58A4962-F5A3-2142-B6C2-5F16ED40E42D}"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41314"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41315" name="Rectangle 3"/>
          <p:cNvSpPr>
            <a:spLocks noGrp="1" noChangeArrowheads="1"/>
          </p:cNvSpPr>
          <p:nvPr>
            <p:ph type="body" idx="1"/>
          </p:nvPr>
        </p:nvSpPr>
        <p:spPr bwMode="auto">
          <a:xfrm>
            <a:off x="914400" y="4343400"/>
            <a:ext cx="5029200" cy="122713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en-US" sz="2400"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FAB8A22-72C6-3941-9505-7186EB96D8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FAB8A22-72C6-3941-9505-7186EB96D8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Arial" panose="020B0604020202020204" pitchFamily="34" charset="0"/>
            </a:endParaRPr>
          </a:p>
          <a:p>
            <a:r>
              <a:rPr lang="en-SG" sz="1200" b="1" u="none" strike="noStrike" kern="1200" baseline="0" dirty="0">
                <a:solidFill>
                  <a:schemeClr val="tx1"/>
                </a:solidFill>
                <a:latin typeface="Arial" panose="020B0604020202020204" pitchFamily="34" charset="0"/>
                <a:ea typeface="+mn-ea"/>
                <a:cs typeface="Arial" panose="020B0604020202020204" pitchFamily="34" charset="0"/>
              </a:rPr>
              <a:t>1:9 "</a:t>
            </a:r>
            <a:r>
              <a:rPr lang="en-SG" sz="1200" b="0" i="0" u="none" strike="noStrike" kern="1200" baseline="0" dirty="0">
                <a:solidFill>
                  <a:schemeClr val="tx1"/>
                </a:solidFill>
                <a:latin typeface="+mn-lt"/>
                <a:ea typeface="+mn-ea"/>
                <a:cs typeface="+mn-cs"/>
              </a:rPr>
              <a:t>Whatever they plot against the </a:t>
            </a:r>
            <a:r>
              <a:rPr lang="en-SG" sz="1400" b="1" u="none" strike="noStrike" kern="1200" baseline="0" dirty="0">
                <a:solidFill>
                  <a:schemeClr val="tx1"/>
                </a:solidFill>
                <a:latin typeface="Arial" panose="020B0604020202020204" pitchFamily="34" charset="0"/>
                <a:ea typeface="+mn-ea"/>
                <a:cs typeface="Arial" panose="020B0604020202020204" pitchFamily="34" charset="0"/>
              </a:rPr>
              <a:t>L</a:t>
            </a:r>
            <a:r>
              <a:rPr lang="en-SG" sz="1200" b="1" u="none" strike="noStrike" kern="1200" baseline="0" dirty="0">
                <a:solidFill>
                  <a:schemeClr val="tx1"/>
                </a:solidFill>
                <a:latin typeface="Arial" panose="020B0604020202020204" pitchFamily="34" charset="0"/>
                <a:ea typeface="+mn-ea"/>
                <a:cs typeface="Arial" panose="020B0604020202020204" pitchFamily="34" charset="0"/>
              </a:rPr>
              <a:t>ORD</a:t>
            </a:r>
            <a:r>
              <a:rPr lang="en-SG" sz="1400" b="1" u="none" strike="noStrike" kern="1200" baseline="0" dirty="0">
                <a:solidFill>
                  <a:schemeClr val="tx1"/>
                </a:solidFill>
                <a:latin typeface="Arial" panose="020B0604020202020204" pitchFamily="34" charset="0"/>
                <a:ea typeface="+mn-ea"/>
                <a:cs typeface="Arial" panose="020B0604020202020204" pitchFamily="34" charset="0"/>
              </a:rPr>
              <a:t> </a:t>
            </a:r>
            <a:endParaRPr lang="en-SG" sz="1200" b="0" i="0" u="none" strike="noStrike" kern="1200" baseline="0" dirty="0">
              <a:solidFill>
                <a:schemeClr val="tx1"/>
              </a:solidFill>
              <a:latin typeface="+mn-lt"/>
              <a:ea typeface="+mn-ea"/>
              <a:cs typeface="+mn-cs"/>
            </a:endParaRPr>
          </a:p>
          <a:p>
            <a:r>
              <a:rPr lang="en-SG" sz="1200" b="0" i="0" u="none" strike="noStrike" kern="1200" baseline="0" dirty="0">
                <a:solidFill>
                  <a:schemeClr val="tx1"/>
                </a:solidFill>
                <a:latin typeface="+mn-lt"/>
                <a:ea typeface="+mn-ea"/>
                <a:cs typeface="+mn-cs"/>
              </a:rPr>
              <a:t>he will bring to an end;</a:t>
            </a:r>
          </a:p>
          <a:p>
            <a:r>
              <a:rPr lang="en-SG" sz="1200" b="0" i="0" u="none" strike="noStrike" kern="1200" baseline="0" dirty="0">
                <a:solidFill>
                  <a:schemeClr val="tx1"/>
                </a:solidFill>
                <a:latin typeface="+mn-lt"/>
                <a:ea typeface="+mn-ea"/>
                <a:cs typeface="+mn-cs"/>
              </a:rPr>
              <a:t>trouble will not come a second time" (NIV)</a:t>
            </a:r>
          </a:p>
          <a:p>
            <a:r>
              <a:rPr lang="en-SG" sz="1200" b="1" u="none" strike="noStrike" kern="1200" baseline="0" dirty="0">
                <a:solidFill>
                  <a:schemeClr val="tx1"/>
                </a:solidFill>
                <a:latin typeface="Arial" panose="020B0604020202020204" pitchFamily="34" charset="0"/>
                <a:ea typeface="+mn-ea"/>
                <a:cs typeface="Arial" panose="020B0604020202020204" pitchFamily="34" charset="0"/>
              </a:rPr>
              <a:t>1:14 "And this is what the L</a:t>
            </a:r>
            <a:r>
              <a:rPr lang="en-SG" sz="1100" b="1" u="none" strike="noStrike" kern="1200" baseline="0" dirty="0">
                <a:solidFill>
                  <a:schemeClr val="tx1"/>
                </a:solidFill>
                <a:latin typeface="Arial" panose="020B0604020202020204" pitchFamily="34" charset="0"/>
                <a:ea typeface="+mn-ea"/>
                <a:cs typeface="Arial" panose="020B0604020202020204" pitchFamily="34" charset="0"/>
              </a:rPr>
              <a:t>ORD</a:t>
            </a:r>
            <a:r>
              <a:rPr lang="en-SG" sz="1200" b="1" u="none" strike="noStrike" kern="1200" baseline="0" dirty="0">
                <a:solidFill>
                  <a:schemeClr val="tx1"/>
                </a:solidFill>
                <a:latin typeface="Arial" panose="020B0604020202020204" pitchFamily="34" charset="0"/>
                <a:ea typeface="+mn-ea"/>
                <a:cs typeface="Arial" panose="020B0604020202020204" pitchFamily="34" charset="0"/>
              </a:rPr>
              <a:t> says concerning the Assyrians in Nineveh: </a:t>
            </a:r>
          </a:p>
          <a:p>
            <a:r>
              <a:rPr lang="en-SG" sz="1200" b="1" u="none" strike="noStrike" kern="1200" baseline="0" dirty="0">
                <a:solidFill>
                  <a:schemeClr val="tx1"/>
                </a:solidFill>
                <a:latin typeface="Arial" panose="020B0604020202020204" pitchFamily="34" charset="0"/>
                <a:ea typeface="+mn-ea"/>
                <a:cs typeface="Arial" panose="020B0604020202020204" pitchFamily="34" charset="0"/>
              </a:rPr>
              <a:t>“You will have no more children to carry on your name. </a:t>
            </a:r>
          </a:p>
          <a:p>
            <a:r>
              <a:rPr lang="en-SG" sz="1200" b="1" u="none" strike="noStrike" kern="1200" baseline="0" dirty="0">
                <a:solidFill>
                  <a:schemeClr val="tx1"/>
                </a:solidFill>
                <a:latin typeface="Arial" panose="020B0604020202020204" pitchFamily="34" charset="0"/>
                <a:ea typeface="+mn-ea"/>
                <a:cs typeface="Arial" panose="020B0604020202020204" pitchFamily="34" charset="0"/>
              </a:rPr>
              <a:t>I will destroy all the idols in the temples of your gods. </a:t>
            </a:r>
          </a:p>
          <a:p>
            <a:r>
              <a:rPr lang="en-SG" sz="1200" b="1" u="none" strike="noStrike" kern="1200" baseline="0" dirty="0">
                <a:solidFill>
                  <a:schemeClr val="tx1"/>
                </a:solidFill>
                <a:latin typeface="Arial" panose="020B0604020202020204" pitchFamily="34" charset="0"/>
                <a:ea typeface="+mn-ea"/>
                <a:cs typeface="Arial" panose="020B0604020202020204" pitchFamily="34" charset="0"/>
              </a:rPr>
              <a:t>I am preparing a grave for you </a:t>
            </a:r>
          </a:p>
          <a:p>
            <a:r>
              <a:rPr lang="en-SG" sz="1200" b="1" u="none" strike="noStrike" kern="1200" baseline="0" dirty="0">
                <a:solidFill>
                  <a:schemeClr val="tx1"/>
                </a:solidFill>
                <a:latin typeface="Arial" panose="020B0604020202020204" pitchFamily="34" charset="0"/>
                <a:ea typeface="+mn-ea"/>
                <a:cs typeface="Arial" panose="020B0604020202020204" pitchFamily="34" charset="0"/>
              </a:rPr>
              <a:t>because you are despicable!” (NLT)</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FAB8A22-72C6-3941-9505-7186EB96D8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r>
              <a:rPr lang="en-SG" sz="1200" b="1" u="none" strike="noStrike" kern="1200" baseline="0" dirty="0">
                <a:solidFill>
                  <a:schemeClr val="tx1"/>
                </a:solidFill>
                <a:latin typeface="Arial" panose="020B0604020202020204" pitchFamily="34" charset="0"/>
                <a:ea typeface="+mn-ea"/>
                <a:cs typeface="Arial" panose="020B0604020202020204" pitchFamily="34" charset="0"/>
              </a:rPr>
              <a:t>1:14 "And this is what the L</a:t>
            </a:r>
            <a:r>
              <a:rPr lang="en-SG" sz="1100" b="1" u="none" strike="noStrike" kern="1200" baseline="0" dirty="0">
                <a:solidFill>
                  <a:schemeClr val="tx1"/>
                </a:solidFill>
                <a:latin typeface="Arial" panose="020B0604020202020204" pitchFamily="34" charset="0"/>
                <a:ea typeface="+mn-ea"/>
                <a:cs typeface="Arial" panose="020B0604020202020204" pitchFamily="34" charset="0"/>
              </a:rPr>
              <a:t>ORD</a:t>
            </a:r>
            <a:r>
              <a:rPr lang="en-SG" sz="1200" b="1" u="none" strike="noStrike" kern="1200" baseline="0" dirty="0">
                <a:solidFill>
                  <a:schemeClr val="tx1"/>
                </a:solidFill>
                <a:latin typeface="Arial" panose="020B0604020202020204" pitchFamily="34" charset="0"/>
                <a:ea typeface="+mn-ea"/>
                <a:cs typeface="Arial" panose="020B0604020202020204" pitchFamily="34" charset="0"/>
              </a:rPr>
              <a:t> says concerning the Assyrians in Nineveh: </a:t>
            </a:r>
          </a:p>
          <a:p>
            <a:r>
              <a:rPr lang="en-SG" sz="1200" b="1" u="none" strike="noStrike" kern="1200" baseline="0" dirty="0">
                <a:solidFill>
                  <a:schemeClr val="tx1"/>
                </a:solidFill>
                <a:latin typeface="Arial" panose="020B0604020202020204" pitchFamily="34" charset="0"/>
                <a:ea typeface="+mn-ea"/>
                <a:cs typeface="Arial" panose="020B0604020202020204" pitchFamily="34" charset="0"/>
              </a:rPr>
              <a:t>“You will have no more children to carry on your name. </a:t>
            </a:r>
          </a:p>
          <a:p>
            <a:r>
              <a:rPr lang="en-SG" sz="1200" b="1" u="none" strike="noStrike" kern="1200" baseline="0" dirty="0">
                <a:solidFill>
                  <a:schemeClr val="tx1"/>
                </a:solidFill>
                <a:latin typeface="Arial" panose="020B0604020202020204" pitchFamily="34" charset="0"/>
                <a:ea typeface="+mn-ea"/>
                <a:cs typeface="Arial" panose="020B0604020202020204" pitchFamily="34" charset="0"/>
              </a:rPr>
              <a:t>I will destroy all the idols in the temples of your gods. </a:t>
            </a:r>
          </a:p>
          <a:p>
            <a:r>
              <a:rPr lang="en-SG" sz="1200" b="1" u="none" strike="noStrike" kern="1200" baseline="0" dirty="0">
                <a:solidFill>
                  <a:schemeClr val="tx1"/>
                </a:solidFill>
                <a:latin typeface="Arial" panose="020B0604020202020204" pitchFamily="34" charset="0"/>
                <a:ea typeface="+mn-ea"/>
                <a:cs typeface="Arial" panose="020B0604020202020204" pitchFamily="34" charset="0"/>
              </a:rPr>
              <a:t>I am preparing a grave for you </a:t>
            </a:r>
          </a:p>
          <a:p>
            <a:r>
              <a:rPr lang="en-SG" sz="1200" b="1" u="none" strike="noStrike" kern="1200" baseline="0" dirty="0">
                <a:solidFill>
                  <a:schemeClr val="tx1"/>
                </a:solidFill>
                <a:latin typeface="Arial" panose="020B0604020202020204" pitchFamily="34" charset="0"/>
                <a:ea typeface="+mn-ea"/>
                <a:cs typeface="Arial" panose="020B0604020202020204" pitchFamily="34" charset="0"/>
              </a:rPr>
              <a:t>because you are despicable!” (NLT)</a:t>
            </a:r>
            <a:endParaRPr lang="en-US" b="1"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FAB8A22-72C6-3941-9505-7186EB96D8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FAB8A22-72C6-3941-9505-7186EB96D8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a:solidFill>
                  <a:schemeClr val="tx1"/>
                </a:solidFill>
                <a:effectLst/>
                <a:latin typeface="+mn-lt"/>
                <a:ea typeface="+mn-ea"/>
                <a:cs typeface="+mn-cs"/>
              </a:rPr>
              <a:t>In recent weeks, we have covered five of the 12 Minor Prophets. </a:t>
            </a:r>
            <a:endParaRPr lang="en-US"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FAB8A22-72C6-3941-9505-7186EB96D8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u="sng" kern="1200">
                <a:solidFill>
                  <a:schemeClr val="tx1"/>
                </a:solidFill>
                <a:effectLst/>
                <a:latin typeface="+mn-lt"/>
                <a:ea typeface="+mn-ea"/>
                <a:cs typeface="+mn-cs"/>
              </a:rPr>
              <a:t>Pillaged</a:t>
            </a:r>
            <a:r>
              <a:rPr lang="en-US" sz="1200" kern="1200">
                <a:solidFill>
                  <a:schemeClr val="tx1"/>
                </a:solidFill>
                <a:effectLst/>
                <a:latin typeface="+mn-lt"/>
                <a:ea typeface="+mn-ea"/>
                <a:cs typeface="+mn-cs"/>
              </a:rPr>
              <a:t>: The plundering of the city shows how God will humble the proud city (2:9-10).</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FAB8A22-72C6-3941-9505-7186EB96D8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147</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FAB8A22-72C6-3941-9505-7186EB96D8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FAB8A22-72C6-3941-9505-7186EB96D8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FAB8A22-72C6-3941-9505-7186EB96D8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FAB8A22-72C6-3941-9505-7186EB96D8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FAB8A22-72C6-3941-9505-7186EB96D8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152</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FAB8A22-72C6-3941-9505-7186EB96D8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153</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OS is OT Survey</a:t>
            </a:r>
            <a:r>
              <a:rPr lang="en-US" b="1" baseline="0" dirty="0">
                <a:latin typeface="Arial" panose="020B0604020202020204" pitchFamily="34" charset="0"/>
                <a:ea typeface="ＭＳ Ｐゴシック" charset="0"/>
                <a:cs typeface="ＭＳ Ｐゴシック" charset="0"/>
              </a:rPr>
              <a:t> (</a:t>
            </a:r>
            <a:r>
              <a:rPr lang="en-US" b="1" baseline="0" dirty="0" err="1">
                <a:latin typeface="Arial" panose="020B0604020202020204" pitchFamily="34" charset="0"/>
                <a:ea typeface="ＭＳ Ｐゴシック" charset="0"/>
                <a:cs typeface="ＭＳ Ｐゴシック" charset="0"/>
              </a:rPr>
              <a:t>os</a:t>
            </a:r>
            <a:r>
              <a:rPr lang="en-US" b="1" baseline="0" dirty="0">
                <a:latin typeface="Arial" panose="020B0604020202020204" pitchFamily="34" charset="0"/>
                <a:ea typeface="ＭＳ Ｐゴシック" charset="0"/>
                <a:cs typeface="ＭＳ Ｐゴシック" charset="0"/>
              </a:rPr>
              <a:t>)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050258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mn-lt"/>
                <a:ea typeface="+mn-ea"/>
                <a:cs typeface="+mn-cs"/>
              </a:rPr>
              <a:t>So far we have seen 5 “Be” titles</a:t>
            </a:r>
            <a:r>
              <a:rPr lang="en-SG" sz="1200" kern="1200">
                <a:solidFill>
                  <a:schemeClr val="tx1"/>
                </a:solidFill>
                <a:effectLst/>
                <a:latin typeface="+mn-lt"/>
                <a:ea typeface="+mn-ea"/>
                <a:cs typeface="+mn-cs"/>
              </a:rPr>
              <a:t>:</a:t>
            </a:r>
          </a:p>
          <a:p>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Humble</a:t>
            </a:r>
            <a:r>
              <a:rPr lang="en-SG" sz="1200" kern="1200">
                <a:solidFill>
                  <a:schemeClr val="tx1"/>
                </a:solidFill>
                <a:effectLst/>
                <a:latin typeface="+mn-lt"/>
                <a:ea typeface="+mn-ea"/>
                <a:cs typeface="+mn-cs"/>
              </a:rPr>
              <a:t>—</a:t>
            </a:r>
            <a:r>
              <a:rPr lang="en-US">
                <a:effectLst/>
              </a:rPr>
              <a:t>Obadiah taught us not to be proud like the Edomites. Instead, </a:t>
            </a:r>
            <a:r>
              <a:rPr lang="en-US" i="1">
                <a:effectLst/>
              </a:rPr>
              <a:t>be humble</a:t>
            </a:r>
            <a:r>
              <a:rPr lang="en-US">
                <a:effectLst/>
              </a:rPr>
              <a:t>.</a:t>
            </a:r>
            <a:r>
              <a:rPr lang="en-SG">
                <a:effectLst/>
              </a:rPr>
              <a:t> </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Caring—</a:t>
            </a:r>
            <a:r>
              <a:rPr lang="en-US">
                <a:effectLst/>
              </a:rPr>
              <a:t>Jonah warned that God cared for Nineveh, so we also should </a:t>
            </a:r>
            <a:r>
              <a:rPr lang="en-US" i="1">
                <a:effectLst/>
              </a:rPr>
              <a:t>be caring</a:t>
            </a:r>
            <a:r>
              <a:rPr lang="en-US">
                <a:effectLst/>
              </a:rPr>
              <a:t>.</a:t>
            </a:r>
            <a:r>
              <a:rPr lang="en-SG">
                <a:effectLst/>
              </a:rPr>
              <a:t> </a:t>
            </a:r>
            <a:endParaRPr lang="en-SG" sz="1200" kern="120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 Just</a:t>
            </a:r>
            <a:r>
              <a:rPr lang="en-SG" sz="1200" kern="1200">
                <a:solidFill>
                  <a:schemeClr val="tx1"/>
                </a:solidFill>
                <a:effectLst/>
                <a:latin typeface="+mn-lt"/>
                <a:ea typeface="+mn-ea"/>
                <a:cs typeface="+mn-cs"/>
              </a:rPr>
              <a:t>—</a:t>
            </a:r>
            <a:r>
              <a:rPr lang="en-US">
                <a:effectLst/>
              </a:rPr>
              <a:t>Amos said that God was just, so we should </a:t>
            </a:r>
            <a:r>
              <a:rPr lang="en-US" i="1">
                <a:effectLst/>
              </a:rPr>
              <a:t>be just</a:t>
            </a:r>
            <a:r>
              <a:rPr lang="en-US">
                <a:effectLst/>
              </a:rPr>
              <a:t>.</a:t>
            </a:r>
            <a:r>
              <a:rPr lang="en-SG">
                <a:effectLst/>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 Loyal</a:t>
            </a:r>
            <a:r>
              <a:rPr lang="en-SG"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Hosea was a great example of God’s loyalty to Israel, so we should </a:t>
            </a:r>
            <a:r>
              <a:rPr lang="en-US" sz="1200" i="1" kern="1200">
                <a:solidFill>
                  <a:schemeClr val="tx1"/>
                </a:solidFill>
                <a:effectLst/>
                <a:latin typeface="+mn-lt"/>
                <a:ea typeface="+mn-ea"/>
                <a:cs typeface="+mn-cs"/>
              </a:rPr>
              <a:t>be loyal</a:t>
            </a:r>
            <a:r>
              <a:rPr lang="en-US" sz="1200" kern="1200">
                <a:solidFill>
                  <a:schemeClr val="tx1"/>
                </a:solidFill>
                <a:effectLst/>
                <a:latin typeface="+mn-lt"/>
                <a:ea typeface="+mn-ea"/>
                <a:cs typeface="+mn-cs"/>
              </a:rPr>
              <a:t> to him.</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Generous—Micah defended the poor as God does, so we also should </a:t>
            </a:r>
            <a:r>
              <a:rPr lang="en-US" sz="1200" i="1" kern="1200">
                <a:solidFill>
                  <a:schemeClr val="tx1"/>
                </a:solidFill>
                <a:effectLst/>
                <a:latin typeface="+mn-lt"/>
                <a:ea typeface="+mn-ea"/>
                <a:cs typeface="+mn-cs"/>
              </a:rPr>
              <a:t>be generous.</a:t>
            </a:r>
            <a:r>
              <a:rPr lang="en-SG">
                <a:effectLst/>
              </a:rPr>
              <a:t> </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Jonah at first was</a:t>
            </a:r>
            <a:r>
              <a:rPr lang="en-US" baseline="0" dirty="0"/>
              <a:t> the reluctant prophet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2063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can't blame him, in that Nineveh was the epitome of idolatry, immorality, injustice, and torture!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00264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When we studied Jonah we saw at the end that Nineveh repented, God relented</a:t>
            </a:r>
            <a:r>
              <a:rPr lang="mr-IN" sz="1200"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7959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a:t>…</a:t>
            </a:r>
            <a:r>
              <a:rPr lang="en-US" sz="1200" kern="1200" dirty="0">
                <a:solidFill>
                  <a:schemeClr val="tx1"/>
                </a:solidFill>
                <a:effectLst/>
                <a:latin typeface="+mn-lt"/>
                <a:ea typeface="+mn-ea"/>
                <a:cs typeface="+mn-cs"/>
              </a:rPr>
              <a:t>and Jonah resented!  So, whatever happened to Jonah and Nineveh?</a:t>
            </a:r>
            <a:r>
              <a:rPr lang="en-SG" dirty="0">
                <a:effectLst/>
              </a:rPr>
              <a:t> </a:t>
            </a:r>
          </a:p>
          <a:p>
            <a:r>
              <a:rPr lang="en-US" sz="1200" kern="1200" dirty="0">
                <a:solidFill>
                  <a:schemeClr val="tx1"/>
                </a:solidFill>
                <a:effectLst/>
                <a:latin typeface="+mn-lt"/>
                <a:ea typeface="+mn-ea"/>
                <a:cs typeface="+mn-cs"/>
              </a:rPr>
              <a:t>We left Jonah pouting—but whatever happened to him?  Well, we just don’t know!  The Bible doesn’t say.</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8598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But what happened to Nineveh? The Bible does tell us where the city was at spiritually 100 years later—</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OT prophets spoke for God in the Divided Kingdom and especially the Solitary Kingdom.</a:t>
            </a:r>
          </a:p>
          <a:p>
            <a:r>
              <a:rPr lang="en-US" dirty="0"/>
              <a:t>______________</a:t>
            </a:r>
          </a:p>
          <a:p>
            <a:r>
              <a:rPr lang="en-US" dirty="0"/>
              <a:t>OS-32-Jonah-211</a:t>
            </a:r>
          </a:p>
          <a:p>
            <a:r>
              <a:rPr lang="en-US" dirty="0"/>
              <a:t>OS-33-Micah-119</a:t>
            </a:r>
          </a:p>
          <a:p>
            <a:r>
              <a:rPr lang="en-US" dirty="0"/>
              <a:t>OS-34-Nahum-33</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Osaka" charset="0"/>
                <a:cs typeface="Times New Roman" pitchFamily="18" charset="0"/>
                <a:sym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Osaka" charset="0"/>
              <a:cs typeface="Times New Roman" pitchFamily="18" charset="0"/>
              <a:sym typeface="Times New Roman" pitchFamily="18" charset="0"/>
            </a:endParaRPr>
          </a:p>
        </p:txBody>
      </p:sp>
    </p:spTree>
    <p:extLst>
      <p:ext uri="{BB962C8B-B14F-4D97-AF65-F5344CB8AC3E}">
        <p14:creationId xmlns:p14="http://schemas.microsoft.com/office/powerpoint/2010/main" val="1714954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C9FC2D-651B-1C4A-B049-90FC20B0B4E0}"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kumimoji="1" lang="en-US" sz="1200" kern="1200" dirty="0">
                <a:solidFill>
                  <a:schemeClr val="tx1"/>
                </a:solidFill>
                <a:effectLst/>
                <a:latin typeface="Arial"/>
                <a:ea typeface="ＭＳ Ｐ明朝" pitchFamily="24" charset="-128"/>
                <a:cs typeface="Arial"/>
              </a:rPr>
              <a:t>Nahum, Zephaniah, and Habakkuk ministered in turbulent times of transition from Assyria to Babylon near the end of Judah's surviving kingdom (Israel had been destroyed a century earlier). Judah saw their final godly king Josiah killed in 609 while God raised up many prophets to warn the people. In addition to Nahum, Zephaniah, and Habakkuk, others not depicted here include Jeremiah and Joel in Judah and Ezekiel and Daniel in Babylon.</a:t>
            </a:r>
          </a:p>
          <a:p>
            <a:pPr eaLnBrk="1" hangingPunct="1"/>
            <a:r>
              <a:rPr kumimoji="1" lang="en-US" sz="1200" kern="1200" dirty="0">
                <a:solidFill>
                  <a:schemeClr val="tx1"/>
                </a:solidFill>
                <a:effectLst/>
                <a:latin typeface="Arial"/>
                <a:ea typeface="ＭＳ Ｐ明朝" pitchFamily="24" charset="-128"/>
                <a:cs typeface="Arial"/>
              </a:rPr>
              <a:t>_____________</a:t>
            </a:r>
          </a:p>
          <a:p>
            <a:pPr eaLnBrk="1" hangingPunct="1"/>
            <a:r>
              <a:rPr kumimoji="1" lang="en-US" sz="1200" kern="1200" dirty="0">
                <a:solidFill>
                  <a:schemeClr val="tx1"/>
                </a:solidFill>
                <a:effectLst/>
                <a:latin typeface="Arial"/>
                <a:ea typeface="ＭＳ Ｐ明朝" pitchFamily="24" charset="-128"/>
                <a:cs typeface="Arial"/>
              </a:rPr>
              <a:t>Common-409</a:t>
            </a:r>
          </a:p>
          <a:p>
            <a:pPr eaLnBrk="1" hangingPunct="1"/>
            <a:r>
              <a:rPr kumimoji="1" lang="en-US" sz="1200" kern="1200" dirty="0">
                <a:solidFill>
                  <a:schemeClr val="tx1"/>
                </a:solidFill>
                <a:effectLst/>
                <a:latin typeface="Arial"/>
                <a:ea typeface="ＭＳ Ｐ明朝" pitchFamily="24" charset="-128"/>
                <a:cs typeface="Arial"/>
              </a:rPr>
              <a:t>BE-35-Habakkuk-17</a:t>
            </a:r>
          </a:p>
          <a:p>
            <a:pPr eaLnBrk="1" hangingPunct="1"/>
            <a:r>
              <a:rPr kumimoji="1" lang="en-US" sz="1200" kern="1200" dirty="0">
                <a:solidFill>
                  <a:schemeClr val="tx1"/>
                </a:solidFill>
                <a:effectLst/>
                <a:latin typeface="Arial"/>
                <a:ea typeface="ＭＳ Ｐ明朝" pitchFamily="24" charset="-128"/>
                <a:cs typeface="Arial"/>
              </a:rPr>
              <a:t>OS-34-Nahum-36</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sz="1200" kern="1200" dirty="0">
                <a:solidFill>
                  <a:schemeClr val="tx1"/>
                </a:solidFill>
                <a:effectLst/>
                <a:latin typeface="Arial"/>
                <a:ea typeface="ＭＳ Ｐ明朝" pitchFamily="24" charset="-128"/>
                <a:cs typeface="Arial"/>
              </a:rPr>
              <a:t>OS-35-Habakkuk-43</a:t>
            </a:r>
            <a:endParaRPr lang="en-US" sz="1200" dirty="0">
              <a:latin typeface="Arial"/>
              <a:ea typeface="ＭＳ Ｐ明朝" charset="0"/>
              <a:cs typeface="Arial"/>
            </a:endParaRPr>
          </a:p>
          <a:p>
            <a:pPr eaLnBrk="1" hangingPunct="1"/>
            <a:r>
              <a:rPr kumimoji="1" lang="en-US" sz="1200" kern="1200" dirty="0">
                <a:solidFill>
                  <a:schemeClr val="tx1"/>
                </a:solidFill>
                <a:effectLst/>
                <a:latin typeface="Arial"/>
                <a:ea typeface="ＭＳ Ｐ明朝" pitchFamily="24" charset="-128"/>
                <a:cs typeface="Arial"/>
              </a:rPr>
              <a:t>OS-36-Zephaniah-99</a:t>
            </a:r>
          </a:p>
        </p:txBody>
      </p:sp>
    </p:spTree>
    <p:extLst>
      <p:ext uri="{BB962C8B-B14F-4D97-AF65-F5344CB8AC3E}">
        <p14:creationId xmlns:p14="http://schemas.microsoft.com/office/powerpoint/2010/main" val="4207534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We’ll answer this question: what mistake do we too often make about God’s </a:t>
            </a:r>
            <a:r>
              <a:rPr lang="en-US" sz="1200" u="sng" kern="1200" dirty="0">
                <a:solidFill>
                  <a:schemeClr val="tx1"/>
                </a:solidFill>
                <a:effectLst/>
                <a:latin typeface="+mn-lt"/>
                <a:ea typeface="+mn-ea"/>
                <a:cs typeface="+mn-cs"/>
              </a:rPr>
              <a:t>patience</a:t>
            </a:r>
            <a:r>
              <a:rPr lang="en-US" sz="1200" kern="1200" dirty="0">
                <a:solidFill>
                  <a:schemeClr val="tx1"/>
                </a:solidFill>
                <a:effectLst/>
                <a:latin typeface="+mn-lt"/>
                <a:ea typeface="+mn-ea"/>
                <a:cs typeface="+mn-cs"/>
              </a:rPr>
              <a:t>?</a:t>
            </a:r>
            <a:r>
              <a:rPr lang="en-SG" dirty="0">
                <a:effectLst/>
              </a:rPr>
              <a:t> </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6ED0F9DB-8F8E-4CB4-81BF-55C33EE94EF0}"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37</a:t>
            </a:fld>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endParaRPr>
          </a:p>
        </p:txBody>
      </p:sp>
      <p:sp>
        <p:nvSpPr>
          <p:cNvPr id="366595" name="Rectangle 2"/>
          <p:cNvSpPr>
            <a:spLocks noGrp="1" noRot="1" noChangeAspect="1" noChangeArrowheads="1" noTextEdit="1"/>
          </p:cNvSpPr>
          <p:nvPr>
            <p:ph type="sldImg"/>
          </p:nvPr>
        </p:nvSpPr>
        <p:spPr>
          <a:ln/>
        </p:spPr>
      </p:sp>
      <p:sp>
        <p:nvSpPr>
          <p:cNvPr id="366596" name="Rectangle 3"/>
          <p:cNvSpPr>
            <a:spLocks noGrp="1" noChangeArrowheads="1"/>
          </p:cNvSpPr>
          <p:nvPr>
            <p:ph type="body" idx="1"/>
          </p:nvPr>
        </p:nvSpPr>
        <p:spPr>
          <a:noFill/>
          <a:ln/>
        </p:spPr>
        <p:txBody>
          <a:bodyPr/>
          <a:lstStyle/>
          <a:p>
            <a:r>
              <a:rPr lang="en-US" dirty="0">
                <a:latin typeface="Times New Roman" charset="0"/>
                <a:ea typeface="ＭＳ Ｐゴシック" charset="0"/>
                <a:cs typeface="ＭＳ Ｐゴシック" charset="0"/>
              </a:rPr>
              <a:t>Common English Slides-133</a:t>
            </a:r>
          </a:p>
          <a:p>
            <a:r>
              <a:rPr lang="en-US" dirty="0">
                <a:latin typeface="Times New Roman" charset="0"/>
                <a:ea typeface="ＭＳ Ｐゴシック" charset="0"/>
                <a:cs typeface="ＭＳ Ｐゴシック" charset="0"/>
              </a:rPr>
              <a:t>OS-11-1 Kings-186</a:t>
            </a:r>
          </a:p>
          <a:p>
            <a:r>
              <a:rPr lang="en-US" dirty="0">
                <a:latin typeface="Times New Roman" charset="0"/>
                <a:ea typeface="ＭＳ Ｐゴシック" charset="0"/>
                <a:cs typeface="ＭＳ Ｐゴシック" charset="0"/>
              </a:rPr>
              <a:t>OS-12-2 Kings-51</a:t>
            </a:r>
          </a:p>
          <a:p>
            <a:r>
              <a:rPr lang="en-US" dirty="0">
                <a:latin typeface="Times New Roman" charset="0"/>
                <a:ea typeface="ＭＳ Ｐゴシック" charset="0"/>
                <a:cs typeface="ＭＳ Ｐゴシック" charset="0"/>
              </a:rPr>
              <a:t>OS-13-1 Chron-232</a:t>
            </a:r>
          </a:p>
          <a:p>
            <a:r>
              <a:rPr lang="en-US" dirty="0">
                <a:latin typeface="Times New Roman" charset="0"/>
                <a:ea typeface="ＭＳ Ｐゴシック" charset="0"/>
                <a:cs typeface="ＭＳ Ｐゴシック" charset="0"/>
              </a:rPr>
              <a:t>OS-14-2 Chron-40</a:t>
            </a:r>
          </a:p>
          <a:p>
            <a:r>
              <a:rPr lang="en-US" dirty="0">
                <a:latin typeface="Times New Roman" charset="0"/>
                <a:ea typeface="ＭＳ Ｐゴシック" charset="0"/>
                <a:cs typeface="ＭＳ Ｐゴシック" charset="0"/>
              </a:rPr>
              <a:t>OS-23-Prophets Intro-13</a:t>
            </a:r>
          </a:p>
          <a:p>
            <a:r>
              <a:rPr lang="en-US" dirty="0">
                <a:latin typeface="Times New Roman" charset="0"/>
                <a:ea typeface="ＭＳ Ｐゴシック" charset="0"/>
                <a:cs typeface="ＭＳ Ｐゴシック" charset="0"/>
              </a:rPr>
              <a:t>OS-28-Hosea-33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OS-34-</a:t>
            </a:r>
            <a:r>
              <a:rPr lang="ar-SA" dirty="0" err="1">
                <a:latin typeface="Times New Roman" charset="0"/>
                <a:ea typeface="ＭＳ Ｐゴシック" charset="0"/>
                <a:cs typeface="ＭＳ Ｐゴシック" charset="0"/>
              </a:rPr>
              <a:t>نَاحُوم</a:t>
            </a:r>
            <a:r>
              <a:rPr lang="en-US" dirty="0">
                <a:latin typeface="Times New Roman" charset="0"/>
                <a:ea typeface="ＭＳ Ｐゴシック" charset="0"/>
                <a:cs typeface="ＭＳ Ｐゴシック" charset="0"/>
              </a:rPr>
              <a:t>-37</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482161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6050"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86051"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7E184EDC-750C-45FD-A31E-13ED6C91838C}"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38</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86052"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10A65D6-806E-4A57-9F54-DDD93D8E86C6}"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38</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8605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sp>
        <p:nvSpPr>
          <p:cNvPr id="386054" name="Rectangle 3"/>
          <p:cNvSpPr>
            <a:spLocks noGrp="1" noChangeArrowheads="1"/>
          </p:cNvSpPr>
          <p:nvPr>
            <p:ph type="body"/>
          </p:nvPr>
        </p:nvSpPr>
        <p:spPr>
          <a:xfrm>
            <a:off x="685800" y="4343400"/>
            <a:ext cx="5486400" cy="4114800"/>
          </a:xfrm>
          <a:noFill/>
          <a:ln/>
        </p:spPr>
        <p:txBody>
          <a:bodyPr wrap="none" anchor="ctr"/>
          <a:lstStyle/>
          <a:p>
            <a:r>
              <a:rPr lang="ar-JO" dirty="0"/>
              <a:t>Nineveh repented 100 years earlier </a:t>
            </a:r>
            <a:r>
              <a:rPr lang="en-US" dirty="0"/>
              <a:t>than </a:t>
            </a:r>
            <a:r>
              <a:rPr lang="ar-SA" dirty="0" err="1"/>
              <a:t>نَاحُوم</a:t>
            </a:r>
            <a:r>
              <a:rPr lang="en-US" dirty="0"/>
              <a:t> </a:t>
            </a:r>
            <a:r>
              <a:rPr lang="ar-JO" dirty="0"/>
              <a:t>under Jonah, but then went back to its sin.</a:t>
            </a:r>
          </a:p>
          <a:p>
            <a:r>
              <a:rPr lang="ar-JO" dirty="0"/>
              <a:t>Assyrians invaded Israel 60 years earlier  </a:t>
            </a:r>
            <a:r>
              <a:rPr lang="en-US" dirty="0"/>
              <a:t>than </a:t>
            </a:r>
            <a:r>
              <a:rPr lang="ar-SA" dirty="0" err="1"/>
              <a:t>نَاحُوم</a:t>
            </a:r>
            <a:r>
              <a:rPr lang="en-US" dirty="0"/>
              <a:t> during Isaiah's day </a:t>
            </a:r>
            <a:r>
              <a:rPr lang="ar-JO" dirty="0"/>
              <a:t>and scattered the people.</a:t>
            </a:r>
          </a:p>
          <a:p>
            <a:r>
              <a:rPr lang="ar-JO" dirty="0"/>
              <a:t>Then they destroyed 46 towns of Judah—all but Jerusalem</a:t>
            </a:r>
            <a:r>
              <a:rPr lang="en-US" dirty="0"/>
              <a:t> in 701 BC!</a:t>
            </a:r>
          </a:p>
          <a:p>
            <a:r>
              <a:rPr lang="en-US" dirty="0"/>
              <a:t>———————</a:t>
            </a:r>
          </a:p>
          <a:p>
            <a:r>
              <a:rPr lang="en-US" dirty="0">
                <a:latin typeface="Times New Roman" charset="0"/>
                <a:ea typeface="ＭＳ Ｐゴシック" charset="0"/>
                <a:cs typeface="ＭＳ Ｐゴシック" charset="0"/>
              </a:rPr>
              <a:t>Common Arabic-145</a:t>
            </a:r>
          </a:p>
          <a:p>
            <a:r>
              <a:rPr lang="en-US" dirty="0">
                <a:latin typeface="Times New Roman" charset="0"/>
                <a:ea typeface="ＭＳ Ｐゴシック" charset="0"/>
                <a:cs typeface="ＭＳ Ｐゴシック" charset="0"/>
              </a:rPr>
              <a:t>OS-23-Isaiah1-12-slide 107</a:t>
            </a:r>
          </a:p>
          <a:p>
            <a:r>
              <a:rPr lang="en-US" dirty="0">
                <a:latin typeface="Times New Roman" charset="0"/>
                <a:ea typeface="ＭＳ Ｐゴシック" charset="0"/>
                <a:cs typeface="ＭＳ Ｐゴシック" charset="0"/>
              </a:rPr>
              <a:t>OS-34-</a:t>
            </a:r>
            <a:r>
              <a:rPr lang="ar-SA" dirty="0" err="1">
                <a:latin typeface="Times New Roman" charset="0"/>
                <a:ea typeface="ＭＳ Ｐゴシック" charset="0"/>
                <a:cs typeface="ＭＳ Ｐゴシック" charset="0"/>
              </a:rPr>
              <a:t>نَاحُوم</a:t>
            </a:r>
            <a:r>
              <a:rPr lang="en-US" dirty="0">
                <a:latin typeface="Times New Roman" charset="0"/>
                <a:ea typeface="ＭＳ Ｐゴシック" charset="0"/>
                <a:cs typeface="ＭＳ Ｐゴシック" charset="0"/>
              </a:rPr>
              <a:t>-38</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16117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Would God do anything about this? What happens when repentance is short-lived?</a:t>
            </a:r>
            <a:r>
              <a:rPr lang="en-SG" dirty="0">
                <a:effectLst/>
              </a:rPr>
              <a:t> </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Today we will study the incredible patience of God, which is the title of a book by Charles Stanley. </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We’ll answer this question: what mistake do we too often make about God’s </a:t>
            </a:r>
            <a:r>
              <a:rPr lang="en-US" sz="1200" u="sng" kern="1200" dirty="0">
                <a:solidFill>
                  <a:schemeClr val="tx1"/>
                </a:solidFill>
                <a:effectLst/>
                <a:latin typeface="+mn-lt"/>
                <a:ea typeface="+mn-ea"/>
                <a:cs typeface="+mn-cs"/>
              </a:rPr>
              <a:t>patience</a:t>
            </a:r>
            <a:r>
              <a:rPr lang="en-US" sz="1200" kern="1200" dirty="0">
                <a:solidFill>
                  <a:schemeClr val="tx1"/>
                </a:solidFill>
                <a:effectLst/>
                <a:latin typeface="+mn-lt"/>
                <a:ea typeface="+mn-ea"/>
                <a:cs typeface="+mn-cs"/>
              </a:rPr>
              <a:t>?</a:t>
            </a:r>
            <a:r>
              <a:rPr lang="en-SG" dirty="0">
                <a:effectLst/>
              </a:rPr>
              <a:t> </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text is the sequel to Jonah called Nahum. It tells us Nineveh’s fate</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46538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C3D9E79-3CF9-D248-97B8-5E3AB49A733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193538" name="Rectangle 2"/>
          <p:cNvSpPr>
            <a:spLocks noGrp="1" noRot="1" noChangeAspect="1" noChangeArrowheads="1"/>
          </p:cNvSpPr>
          <p:nvPr>
            <p:ph type="sldImg"/>
          </p:nvPr>
        </p:nvSpPr>
        <p:spPr>
          <a:solidFill>
            <a:srgbClr val="FFFFFF"/>
          </a:solidFill>
          <a:ln/>
        </p:spPr>
      </p:sp>
      <p:sp>
        <p:nvSpPr>
          <p:cNvPr id="193539"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r>
              <a:rPr lang="en-US" sz="1200" kern="1200" dirty="0">
                <a:solidFill>
                  <a:schemeClr val="tx1"/>
                </a:solidFill>
                <a:effectLst/>
                <a:latin typeface="+mn-lt"/>
                <a:ea typeface="+mn-ea"/>
                <a:cs typeface="+mn-cs"/>
              </a:rPr>
              <a:t>Nineveh was weak in Jonah’s time, but then grew incredibly strong 100 years later once again</a:t>
            </a:r>
            <a:r>
              <a:rPr lang="en-SG" sz="2400" kern="1200" dirty="0">
                <a:solidFill>
                  <a:schemeClr val="tx1"/>
                </a:solidFill>
                <a:effectLst/>
                <a:latin typeface="+mn-lt"/>
                <a:ea typeface="+mn-ea"/>
                <a:cs typeface="+mn-cs"/>
              </a:rPr>
              <a:t>.</a:t>
            </a:r>
            <a:br>
              <a:rPr lang="en-SG" sz="24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But how strong? What was next on God’s calendar?</a:t>
            </a:r>
            <a:r>
              <a:rPr lang="en-SG" sz="2400" dirty="0">
                <a:effectLst/>
              </a:rPr>
              <a:t> </a:t>
            </a:r>
            <a:endParaRPr lang="en-US" sz="2400"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Today we will see what would happen to Nineveh, then what will happen in our future too</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And what is that fate?  Nahum tells us that…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4851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Grp="1" noRot="1" noChangeAspect="1" noChangeArrowheads="1"/>
          </p:cNvSpPr>
          <p:nvPr>
            <p:ph type="sldImg"/>
          </p:nvPr>
        </p:nvSpPr>
        <p:spPr/>
      </p:sp>
      <p:sp>
        <p:nvSpPr>
          <p:cNvPr id="48130" name="Rectangle 2"/>
          <p:cNvSpPr>
            <a:spLocks noGrp="1" noChangeArrowheads="1"/>
          </p:cNvSpPr>
          <p:nvPr>
            <p:ph type="body" sz="quarter" idx="1"/>
          </p:nvPr>
        </p:nvSpPr>
        <p:spPr/>
        <p:txBody>
          <a:bodyPr/>
          <a:lstStyle/>
          <a:p>
            <a:r>
              <a:rPr lang="ar-JO" b="1" dirty="0">
                <a:latin typeface="Arial" panose="020B0604020202020204" pitchFamily="34" charset="0"/>
                <a:cs typeface="Arial" panose="020B0604020202020204" pitchFamily="34" charset="0"/>
                <a:sym typeface="Arial" pitchFamily="34" charset="0"/>
              </a:rPr>
              <a:t>The capital of Assyria would have capital punishment for its capital crimes, yet the southern kingdom of Israel could gain comfort from this as the LORD would preserve them.</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1200" kern="1200" dirty="0">
                <a:solidFill>
                  <a:schemeClr val="tx1"/>
                </a:solidFill>
                <a:effectLst/>
                <a:latin typeface="+mn-lt"/>
                <a:ea typeface="+mn-ea"/>
                <a:cs typeface="+mn-cs"/>
              </a:rPr>
              <a:t>Nineveh’s judgment is </a:t>
            </a:r>
            <a:r>
              <a:rPr lang="en-US" sz="1200" u="sng" kern="1200" dirty="0">
                <a:solidFill>
                  <a:schemeClr val="tx1"/>
                </a:solidFill>
                <a:effectLst/>
                <a:latin typeface="+mn-lt"/>
                <a:ea typeface="+mn-ea"/>
                <a:cs typeface="+mn-cs"/>
              </a:rPr>
              <a:t>certain</a:t>
            </a:r>
            <a:r>
              <a:rPr lang="en-US" sz="1200" kern="1200" dirty="0">
                <a:solidFill>
                  <a:schemeClr val="tx1"/>
                </a:solidFill>
                <a:effectLst/>
                <a:latin typeface="+mn-lt"/>
                <a:ea typeface="+mn-ea"/>
                <a:cs typeface="+mn-cs"/>
              </a:rPr>
              <a:t>, so Judah could feel secure (Ch. 1).</a:t>
            </a:r>
            <a:r>
              <a:rPr lang="en-SG" dirty="0">
                <a:effectLst/>
              </a:rPr>
              <a:t> </a:t>
            </a:r>
            <a:endParaRPr lang="en-US" dirty="0">
              <a:latin typeface="Times New Roman" charset="0"/>
              <a:ea typeface="ＭＳ Ｐゴシック" charset="0"/>
              <a:cs typeface="ＭＳ Ｐゴシック" charset="0"/>
            </a:endParaRPr>
          </a:p>
          <a:p>
            <a:pPr marL="0" algn="l" defTabSz="457200" rtl="0" eaLnBrk="1" fontAlgn="base" latinLnBrk="0" hangingPunct="1">
              <a:spcBef>
                <a:spcPct val="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6082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C3D9E79-3CF9-D248-97B8-5E3AB49A733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193538" name="Rectangle 2"/>
          <p:cNvSpPr>
            <a:spLocks noGrp="1" noRot="1" noChangeAspect="1" noChangeArrowheads="1"/>
          </p:cNvSpPr>
          <p:nvPr>
            <p:ph type="sldImg"/>
          </p:nvPr>
        </p:nvSpPr>
        <p:spPr>
          <a:solidFill>
            <a:srgbClr val="FFFFFF"/>
          </a:solidFill>
          <a:ln/>
        </p:spPr>
      </p:sp>
      <p:sp>
        <p:nvSpPr>
          <p:cNvPr id="193539"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ar-JO" sz="2400" dirty="0"/>
              <a:t>Nineveh was weak in Jonah’s time, but then grew incredibly strong 100 years later once again</a:t>
            </a:r>
            <a:r>
              <a:rPr lang="ar-JO" sz="4400" dirty="0"/>
              <a:t>.</a:t>
            </a:r>
            <a:br>
              <a:rPr lang="ar-JO" sz="4400" dirty="0"/>
            </a:br>
            <a:r>
              <a:rPr lang="ar-JO" sz="2400" dirty="0"/>
              <a:t>But how strong? What was next on God’s calendar</a:t>
            </a:r>
            <a:r>
              <a:rPr lang="en-US" sz="2400" dirty="0"/>
              <a:t>?</a:t>
            </a:r>
          </a:p>
          <a:p>
            <a:r>
              <a:rPr lang="en-US" sz="4400" dirty="0"/>
              <a:t>———————</a:t>
            </a:r>
          </a:p>
          <a:p>
            <a:r>
              <a:rPr lang="en-US" sz="4400" dirty="0"/>
              <a:t>Common-410</a:t>
            </a:r>
          </a:p>
          <a:p>
            <a:r>
              <a:rPr lang="en-US" sz="4400" dirty="0"/>
              <a:t>OS-00_OT Book Overviews-675</a:t>
            </a:r>
          </a:p>
          <a:p>
            <a:r>
              <a:rPr lang="en-US" sz="4400" dirty="0"/>
              <a:t>OS-34-Nahum-15</a:t>
            </a:r>
            <a:r>
              <a:rPr lang="ar-JO" sz="4400" dirty="0"/>
              <a:t> </a:t>
            </a:r>
            <a:endParaRPr lang="en-US" sz="4400" dirty="0"/>
          </a:p>
          <a:p>
            <a:r>
              <a:rPr lang="en-US" sz="4400" dirty="0"/>
              <a:t>OS-36-Zephaniah-98</a:t>
            </a:r>
            <a:endParaRPr lang="ar-JO" sz="2400"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1"/>
          <p:cNvSpPr>
            <a:spLocks noGrp="1" noRot="1" noChangeAspect="1" noChangeArrowheads="1"/>
          </p:cNvSpPr>
          <p:nvPr>
            <p:ph type="sldImg"/>
          </p:nvPr>
        </p:nvSpPr>
        <p:spPr/>
      </p:sp>
      <p:sp>
        <p:nvSpPr>
          <p:cNvPr id="103426" name="Rectangle 2"/>
          <p:cNvSpPr>
            <a:spLocks noGrp="1" noChangeArrowheads="1"/>
          </p:cNvSpPr>
          <p:nvPr>
            <p:ph type="body" sz="quarter" idx="1"/>
          </p:nvPr>
        </p:nvSpPr>
        <p:spPr/>
        <p:txBody>
          <a:bodyPr/>
          <a:lstStyle/>
          <a:p>
            <a:r>
              <a:rPr lang="ar-JO" dirty="0"/>
              <a:t>God’s attributes assure Judah (1:2-8).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B0CE57-BCC5-5E46-B850-00203B468DE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ED64C5E-0D80-B34E-83CC-A3C500899EA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mn-lt"/>
                <a:ea typeface="+mn-ea"/>
                <a:cs typeface="+mn-cs"/>
              </a:rPr>
              <a:t>God is </a:t>
            </a:r>
            <a:r>
              <a:rPr lang="en-US" sz="1200" i="1" kern="1200">
                <a:solidFill>
                  <a:schemeClr val="tx1"/>
                </a:solidFill>
                <a:effectLst/>
                <a:latin typeface="+mn-lt"/>
                <a:ea typeface="+mn-ea"/>
                <a:cs typeface="+mn-cs"/>
              </a:rPr>
              <a:t>just</a:t>
            </a:r>
            <a:r>
              <a:rPr lang="en-US" sz="1200" kern="1200">
                <a:solidFill>
                  <a:schemeClr val="tx1"/>
                </a:solidFill>
                <a:effectLst/>
                <a:latin typeface="+mn-lt"/>
                <a:ea typeface="+mn-ea"/>
                <a:cs typeface="+mn-cs"/>
              </a:rPr>
              <a:t>—so Nineveh won’t go unpunished (1:2-3).</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130089F-5B11-564C-A665-2D326EA0BD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mn-lt"/>
                <a:ea typeface="+mn-ea"/>
                <a:cs typeface="+mn-cs"/>
              </a:rPr>
              <a:t>God is </a:t>
            </a:r>
            <a:r>
              <a:rPr lang="en-US" sz="1200" i="1" kern="1200">
                <a:solidFill>
                  <a:schemeClr val="tx1"/>
                </a:solidFill>
                <a:effectLst/>
                <a:latin typeface="+mn-lt"/>
                <a:ea typeface="+mn-ea"/>
                <a:cs typeface="+mn-cs"/>
              </a:rPr>
              <a:t>all-powerful</a:t>
            </a:r>
            <a:r>
              <a:rPr lang="en-US" sz="1200" kern="1200">
                <a:solidFill>
                  <a:schemeClr val="tx1"/>
                </a:solidFill>
                <a:effectLst/>
                <a:latin typeface="+mn-lt"/>
                <a:ea typeface="+mn-ea"/>
                <a:cs typeface="+mn-cs"/>
              </a:rPr>
              <a:t>—so he can handle Nineveh (1:4-6).</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D34CCF6-7A7C-1A4C-B1AE-F7FC7D3F57E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mn-lt"/>
                <a:ea typeface="+mn-ea"/>
                <a:cs typeface="+mn-cs"/>
              </a:rPr>
              <a:t>God is </a:t>
            </a:r>
            <a:r>
              <a:rPr lang="en-US" sz="1200" i="1" kern="1200">
                <a:solidFill>
                  <a:schemeClr val="tx1"/>
                </a:solidFill>
                <a:effectLst/>
                <a:latin typeface="+mn-lt"/>
                <a:ea typeface="+mn-ea"/>
                <a:cs typeface="+mn-cs"/>
              </a:rPr>
              <a:t>all-powerful</a:t>
            </a:r>
            <a:r>
              <a:rPr lang="en-US" sz="1200" kern="1200">
                <a:solidFill>
                  <a:schemeClr val="tx1"/>
                </a:solidFill>
                <a:effectLst/>
                <a:latin typeface="+mn-lt"/>
                <a:ea typeface="+mn-ea"/>
                <a:cs typeface="+mn-cs"/>
              </a:rPr>
              <a:t>—so he can handle Nineveh (1:4-6).</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B343C6-1FAA-8540-AEAE-6ABE90B8269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mn-lt"/>
                <a:ea typeface="+mn-ea"/>
                <a:cs typeface="+mn-cs"/>
              </a:rPr>
              <a:t>God is </a:t>
            </a:r>
            <a:r>
              <a:rPr lang="en-US" sz="1200" i="1" kern="1200">
                <a:solidFill>
                  <a:schemeClr val="tx1"/>
                </a:solidFill>
                <a:effectLst/>
                <a:latin typeface="+mn-lt"/>
                <a:ea typeface="+mn-ea"/>
                <a:cs typeface="+mn-cs"/>
              </a:rPr>
              <a:t>good</a:t>
            </a:r>
            <a:r>
              <a:rPr lang="en-US" sz="1200" kern="1200">
                <a:solidFill>
                  <a:schemeClr val="tx1"/>
                </a:solidFill>
                <a:effectLst/>
                <a:latin typeface="+mn-lt"/>
                <a:ea typeface="+mn-ea"/>
                <a:cs typeface="+mn-cs"/>
              </a:rPr>
              <a:t>—so he will be loyal to Judah (1:7-8).</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805625B-4E5D-FA43-9564-5E47969ADE4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Nineveh will plot ag</a:t>
            </a:r>
            <a:r>
              <a:rPr lang="ar-SA" sz="1200" b="1" kern="1200" dirty="0">
                <a:solidFill>
                  <a:schemeClr val="tx1"/>
                </a:solidFill>
                <a:effectLst/>
                <a:latin typeface="+mn-lt"/>
                <a:ea typeface="+mn-ea"/>
                <a:cs typeface="Arial" panose="020B0604020202020204" pitchFamily="34" charset="0"/>
              </a:rPr>
              <a:t> و</a:t>
            </a:r>
            <a:r>
              <a:rPr lang="en-US" sz="1200" kern="1200" dirty="0">
                <a:solidFill>
                  <a:schemeClr val="tx1"/>
                </a:solidFill>
                <a:effectLst/>
                <a:latin typeface="+mn-lt"/>
                <a:ea typeface="+mn-ea"/>
                <a:cs typeface="+mn-cs"/>
              </a:rPr>
              <a:t>st God the last time (1:9-11).</a:t>
            </a:r>
            <a:r>
              <a:rPr lang="en-SG" dirty="0">
                <a:effectLst/>
              </a:rPr>
              <a:t> </a:t>
            </a: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FAB8A22-72C6-3941-9505-7186EB96D8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Grp="1" noRot="1" noChangeAspect="1" noChangeArrowheads="1"/>
          </p:cNvSpPr>
          <p:nvPr>
            <p:ph type="sldImg"/>
          </p:nvPr>
        </p:nvSpPr>
        <p:spPr/>
      </p:sp>
      <p:sp>
        <p:nvSpPr>
          <p:cNvPr id="48130" name="Rectangle 2"/>
          <p:cNvSpPr>
            <a:spLocks noGrp="1" noChangeArrowheads="1"/>
          </p:cNvSpPr>
          <p:nvPr>
            <p:ph type="body" sz="quarter" idx="1"/>
          </p:nvPr>
        </p:nvSpPr>
        <p:spPr/>
        <p:txBody>
          <a:bodyPr/>
          <a:lstStyle/>
          <a:p>
            <a:r>
              <a:rPr lang="ar-JO" b="1" dirty="0">
                <a:latin typeface="Arial" panose="020B0604020202020204" pitchFamily="34" charset="0"/>
                <a:cs typeface="Arial" panose="020B0604020202020204" pitchFamily="34" charset="0"/>
                <a:sym typeface="Arial" pitchFamily="34" charset="0"/>
              </a:rPr>
              <a:t>The capital of Assyria would have capital punishment for its capital crimes, yet the southern kingdom of Israel could gain comfort from this as the LORD would preserve them.</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FAB8A22-72C6-3941-9505-7186EB96D8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SG" sz="1200" b="1" u="none" strike="noStrike" kern="1200" baseline="0" dirty="0">
                <a:solidFill>
                  <a:schemeClr val="tx1"/>
                </a:solidFill>
                <a:latin typeface="Arial" panose="020B0604020202020204" pitchFamily="34" charset="0"/>
                <a:ea typeface="+mn-ea"/>
                <a:cs typeface="Arial" panose="020B0604020202020204" pitchFamily="34" charset="0"/>
              </a:rPr>
              <a:t>1:9 "</a:t>
            </a:r>
            <a:r>
              <a:rPr lang="en-SG" sz="1200" b="0" i="0" u="none" strike="noStrike" kern="1200" baseline="0" dirty="0">
                <a:solidFill>
                  <a:schemeClr val="tx1"/>
                </a:solidFill>
                <a:latin typeface="+mn-lt"/>
                <a:ea typeface="+mn-ea"/>
                <a:cs typeface="+mn-cs"/>
              </a:rPr>
              <a:t>Whatever they plot against the </a:t>
            </a:r>
            <a:r>
              <a:rPr lang="en-SG" sz="1400" b="1" u="none" strike="noStrike" kern="1200" baseline="0" dirty="0">
                <a:solidFill>
                  <a:schemeClr val="tx1"/>
                </a:solidFill>
                <a:latin typeface="Arial" panose="020B0604020202020204" pitchFamily="34" charset="0"/>
                <a:ea typeface="+mn-ea"/>
                <a:cs typeface="Arial" panose="020B0604020202020204" pitchFamily="34" charset="0"/>
              </a:rPr>
              <a:t>L</a:t>
            </a:r>
            <a:r>
              <a:rPr lang="en-SG" sz="1200" b="1" u="none" strike="noStrike" kern="1200" baseline="0" dirty="0">
                <a:solidFill>
                  <a:schemeClr val="tx1"/>
                </a:solidFill>
                <a:latin typeface="Arial" panose="020B0604020202020204" pitchFamily="34" charset="0"/>
                <a:ea typeface="+mn-ea"/>
                <a:cs typeface="Arial" panose="020B0604020202020204" pitchFamily="34" charset="0"/>
              </a:rPr>
              <a:t>ORD</a:t>
            </a:r>
            <a:r>
              <a:rPr lang="en-SG" sz="1400" b="1" u="none" strike="noStrike" kern="1200" baseline="0" dirty="0">
                <a:solidFill>
                  <a:schemeClr val="tx1"/>
                </a:solidFill>
                <a:latin typeface="Arial" panose="020B0604020202020204" pitchFamily="34" charset="0"/>
                <a:ea typeface="+mn-ea"/>
                <a:cs typeface="Arial" panose="020B0604020202020204" pitchFamily="34" charset="0"/>
              </a:rPr>
              <a:t> </a:t>
            </a:r>
            <a:endParaRPr lang="en-SG" sz="1200" b="0" i="0" u="none" strike="noStrike" kern="1200" baseline="0" dirty="0">
              <a:solidFill>
                <a:schemeClr val="tx1"/>
              </a:solidFill>
              <a:latin typeface="+mn-lt"/>
              <a:ea typeface="+mn-ea"/>
              <a:cs typeface="+mn-cs"/>
            </a:endParaRPr>
          </a:p>
          <a:p>
            <a:r>
              <a:rPr lang="en-SG" sz="1200" b="0" i="0" u="none" strike="noStrike" kern="1200" baseline="0" dirty="0">
                <a:solidFill>
                  <a:schemeClr val="tx1"/>
                </a:solidFill>
                <a:latin typeface="+mn-lt"/>
                <a:ea typeface="+mn-ea"/>
                <a:cs typeface="+mn-cs"/>
              </a:rPr>
              <a:t>he will bring to an end;</a:t>
            </a:r>
          </a:p>
          <a:p>
            <a:r>
              <a:rPr lang="en-SG" sz="1200" b="0" i="0" u="none" strike="noStrike" kern="1200" baseline="0" dirty="0">
                <a:solidFill>
                  <a:schemeClr val="tx1"/>
                </a:solidFill>
                <a:latin typeface="+mn-lt"/>
                <a:ea typeface="+mn-ea"/>
                <a:cs typeface="+mn-cs"/>
              </a:rPr>
              <a:t>trouble will not come a second time" (NIV)</a:t>
            </a:r>
          </a:p>
          <a:p>
            <a:r>
              <a:rPr lang="en-SG" sz="1200" b="1" u="none" strike="noStrike" kern="1200" baseline="0" dirty="0">
                <a:solidFill>
                  <a:schemeClr val="tx1"/>
                </a:solidFill>
                <a:latin typeface="Arial" panose="020B0604020202020204" pitchFamily="34" charset="0"/>
                <a:ea typeface="+mn-ea"/>
                <a:cs typeface="Arial" panose="020B0604020202020204" pitchFamily="34" charset="0"/>
              </a:rPr>
              <a:t>1:14 "And this is what the L</a:t>
            </a:r>
            <a:r>
              <a:rPr lang="en-SG" sz="1100" b="1" u="none" strike="noStrike" kern="1200" baseline="0" dirty="0">
                <a:solidFill>
                  <a:schemeClr val="tx1"/>
                </a:solidFill>
                <a:latin typeface="Arial" panose="020B0604020202020204" pitchFamily="34" charset="0"/>
                <a:ea typeface="+mn-ea"/>
                <a:cs typeface="Arial" panose="020B0604020202020204" pitchFamily="34" charset="0"/>
              </a:rPr>
              <a:t>ORD</a:t>
            </a:r>
            <a:r>
              <a:rPr lang="en-SG" sz="1200" b="1" u="none" strike="noStrike" kern="1200" baseline="0" dirty="0">
                <a:solidFill>
                  <a:schemeClr val="tx1"/>
                </a:solidFill>
                <a:latin typeface="Arial" panose="020B0604020202020204" pitchFamily="34" charset="0"/>
                <a:ea typeface="+mn-ea"/>
                <a:cs typeface="Arial" panose="020B0604020202020204" pitchFamily="34" charset="0"/>
              </a:rPr>
              <a:t> says concerning the Assyrians in Nineveh: </a:t>
            </a:r>
          </a:p>
          <a:p>
            <a:r>
              <a:rPr lang="en-SG" sz="1200" b="1" u="none" strike="noStrike" kern="1200" baseline="0" dirty="0">
                <a:solidFill>
                  <a:schemeClr val="tx1"/>
                </a:solidFill>
                <a:latin typeface="Arial" panose="020B0604020202020204" pitchFamily="34" charset="0"/>
                <a:ea typeface="+mn-ea"/>
                <a:cs typeface="Arial" panose="020B0604020202020204" pitchFamily="34" charset="0"/>
              </a:rPr>
              <a:t>“You will have no more children to carry on your name. </a:t>
            </a:r>
          </a:p>
          <a:p>
            <a:r>
              <a:rPr lang="en-SG" sz="1200" b="1" u="none" strike="noStrike" kern="1200" baseline="0" dirty="0">
                <a:solidFill>
                  <a:schemeClr val="tx1"/>
                </a:solidFill>
                <a:latin typeface="Arial" panose="020B0604020202020204" pitchFamily="34" charset="0"/>
                <a:ea typeface="+mn-ea"/>
                <a:cs typeface="Arial" panose="020B0604020202020204" pitchFamily="34" charset="0"/>
              </a:rPr>
              <a:t>I will destroy all the idols in the temples of your gods. </a:t>
            </a:r>
          </a:p>
          <a:p>
            <a:r>
              <a:rPr lang="en-SG" sz="1200" b="1" u="none" strike="noStrike" kern="1200" baseline="0" dirty="0">
                <a:solidFill>
                  <a:schemeClr val="tx1"/>
                </a:solidFill>
                <a:latin typeface="Arial" panose="020B0604020202020204" pitchFamily="34" charset="0"/>
                <a:ea typeface="+mn-ea"/>
                <a:cs typeface="Arial" panose="020B0604020202020204" pitchFamily="34" charset="0"/>
              </a:rPr>
              <a:t>I am preparing a grave for you </a:t>
            </a:r>
          </a:p>
          <a:p>
            <a:r>
              <a:rPr lang="en-SG" sz="1200" b="1" u="none" strike="noStrike" kern="1200" baseline="0" dirty="0">
                <a:solidFill>
                  <a:schemeClr val="tx1"/>
                </a:solidFill>
                <a:latin typeface="Arial" panose="020B0604020202020204" pitchFamily="34" charset="0"/>
                <a:ea typeface="+mn-ea"/>
                <a:cs typeface="Arial" panose="020B0604020202020204" pitchFamily="34" charset="0"/>
              </a:rPr>
              <a:t>because you are despicable!” (NLT)</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FAB8A22-72C6-3941-9505-7186EB96D8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SG" sz="1200" b="1" u="none" strike="noStrike" kern="1200" baseline="0" dirty="0">
                <a:solidFill>
                  <a:schemeClr val="tx1"/>
                </a:solidFill>
                <a:latin typeface="Arial" panose="020B0604020202020204" pitchFamily="34" charset="0"/>
                <a:ea typeface="+mn-ea"/>
                <a:cs typeface="Arial" panose="020B0604020202020204" pitchFamily="34" charset="0"/>
              </a:rPr>
              <a:t>1:14 "And this is what the L</a:t>
            </a:r>
            <a:r>
              <a:rPr lang="en-SG" sz="1100" b="1" u="none" strike="noStrike" kern="1200" baseline="0" dirty="0">
                <a:solidFill>
                  <a:schemeClr val="tx1"/>
                </a:solidFill>
                <a:latin typeface="Arial" panose="020B0604020202020204" pitchFamily="34" charset="0"/>
                <a:ea typeface="+mn-ea"/>
                <a:cs typeface="Arial" panose="020B0604020202020204" pitchFamily="34" charset="0"/>
              </a:rPr>
              <a:t>ORD</a:t>
            </a:r>
            <a:r>
              <a:rPr lang="en-SG" sz="1200" b="1" u="none" strike="noStrike" kern="1200" baseline="0" dirty="0">
                <a:solidFill>
                  <a:schemeClr val="tx1"/>
                </a:solidFill>
                <a:latin typeface="Arial" panose="020B0604020202020204" pitchFamily="34" charset="0"/>
                <a:ea typeface="+mn-ea"/>
                <a:cs typeface="Arial" panose="020B0604020202020204" pitchFamily="34" charset="0"/>
              </a:rPr>
              <a:t> says concerning the Assyrians in Nineveh: </a:t>
            </a:r>
          </a:p>
          <a:p>
            <a:r>
              <a:rPr lang="en-SG" sz="1200" b="1" u="none" strike="noStrike" kern="1200" baseline="0" dirty="0">
                <a:solidFill>
                  <a:schemeClr val="tx1"/>
                </a:solidFill>
                <a:latin typeface="Arial" panose="020B0604020202020204" pitchFamily="34" charset="0"/>
                <a:ea typeface="+mn-ea"/>
                <a:cs typeface="Arial" panose="020B0604020202020204" pitchFamily="34" charset="0"/>
              </a:rPr>
              <a:t>“You will have no more children to carry on your name. </a:t>
            </a:r>
          </a:p>
          <a:p>
            <a:r>
              <a:rPr lang="en-SG" sz="1200" b="1" u="none" strike="noStrike" kern="1200" baseline="0" dirty="0">
                <a:solidFill>
                  <a:schemeClr val="tx1"/>
                </a:solidFill>
                <a:latin typeface="Arial" panose="020B0604020202020204" pitchFamily="34" charset="0"/>
                <a:ea typeface="+mn-ea"/>
                <a:cs typeface="Arial" panose="020B0604020202020204" pitchFamily="34" charset="0"/>
              </a:rPr>
              <a:t>I will destroy all the idols in the temples of your gods. </a:t>
            </a:r>
          </a:p>
          <a:p>
            <a:r>
              <a:rPr lang="en-SG" sz="1200" b="1" u="none" strike="noStrike" kern="1200" baseline="0" dirty="0">
                <a:solidFill>
                  <a:schemeClr val="tx1"/>
                </a:solidFill>
                <a:latin typeface="Arial" panose="020B0604020202020204" pitchFamily="34" charset="0"/>
                <a:ea typeface="+mn-ea"/>
                <a:cs typeface="Arial" panose="020B0604020202020204" pitchFamily="34" charset="0"/>
              </a:rPr>
              <a:t>I am preparing a grave for you </a:t>
            </a:r>
          </a:p>
          <a:p>
            <a:r>
              <a:rPr lang="en-SG" sz="1200" b="1" u="none" strike="noStrike" kern="1200" baseline="0" dirty="0">
                <a:solidFill>
                  <a:schemeClr val="tx1"/>
                </a:solidFill>
                <a:latin typeface="Arial" panose="020B0604020202020204" pitchFamily="34" charset="0"/>
                <a:ea typeface="+mn-ea"/>
                <a:cs typeface="Arial" panose="020B0604020202020204" pitchFamily="34" charset="0"/>
              </a:rPr>
              <a:t>because you are despicable!” (NLT)</a:t>
            </a:r>
            <a:endParaRPr lang="en-US" b="1" dirty="0">
              <a:latin typeface="Arial" panose="020B0604020202020204" pitchFamily="34" charset="0"/>
              <a:ea typeface="ＭＳ Ｐゴシック" charset="0"/>
              <a:cs typeface="Arial" panose="020B0604020202020204" pitchFamily="34" charset="0"/>
            </a:endParaRPr>
          </a:p>
          <a:p>
            <a:pPr eaLnBrk="1" hangingPunct="1"/>
            <a:endParaRPr lang="en-US" b="0" dirty="0">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mn-lt"/>
                <a:ea typeface="+mn-ea"/>
                <a:cs typeface="+mn-cs"/>
              </a:rPr>
              <a:t>Nineveh's destruction will bring peace to Judah (1:12-15).</a:t>
            </a:r>
            <a:r>
              <a:rPr lang="en-SG">
                <a:effectLst/>
              </a:rPr>
              <a:t> </a:t>
            </a:r>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6868BC6-F6A4-5547-BDAB-38394145095E}"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238594" name="Rectangle 2"/>
          <p:cNvSpPr>
            <a:spLocks noGrp="1" noRot="1" noChangeAspect="1" noChangeArrowheads="1"/>
          </p:cNvSpPr>
          <p:nvPr>
            <p:ph type="sldImg"/>
          </p:nvPr>
        </p:nvSpPr>
        <p:spPr>
          <a:solidFill>
            <a:srgbClr val="FFFFFF"/>
          </a:solidFill>
          <a:ln/>
        </p:spPr>
      </p:sp>
      <p:sp>
        <p:nvSpPr>
          <p:cNvPr id="23859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9152F10-89BC-3D4A-87AD-A6F7A174842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240642" name="Rectangle 2"/>
          <p:cNvSpPr>
            <a:spLocks noGrp="1" noRot="1" noChangeAspect="1" noChangeArrowheads="1"/>
          </p:cNvSpPr>
          <p:nvPr>
            <p:ph type="sldImg"/>
          </p:nvPr>
        </p:nvSpPr>
        <p:spPr>
          <a:solidFill>
            <a:srgbClr val="FFFFFF"/>
          </a:solidFill>
          <a:ln/>
        </p:spPr>
      </p:sp>
      <p:sp>
        <p:nvSpPr>
          <p:cNvPr id="240643"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BBA7DEE-D661-E548-93A1-234F793C450B}"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248834" name="Rectangle 2"/>
          <p:cNvSpPr>
            <a:spLocks noGrp="1" noRot="1" noChangeAspect="1" noChangeArrowheads="1"/>
          </p:cNvSpPr>
          <p:nvPr>
            <p:ph type="sldImg"/>
          </p:nvPr>
        </p:nvSpPr>
        <p:spPr>
          <a:solidFill>
            <a:srgbClr val="FFFFFF"/>
          </a:solidFill>
          <a:ln/>
        </p:spPr>
      </p:sp>
      <p:sp>
        <p:nvSpPr>
          <p:cNvPr id="24883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alibri" pitchFamily="34" charset="0"/>
                <a:ea typeface="+mn-ea"/>
                <a:cs typeface="Calibri" pitchFamily="34" charset="0"/>
                <a:sym typeface="Calibri" pitchFamily="34" charset="0"/>
              </a:rPr>
              <a:t>Nineveh’s judgment is </a:t>
            </a:r>
            <a:r>
              <a:rPr lang="en-US" sz="1200" u="sng" kern="1200" dirty="0">
                <a:solidFill>
                  <a:schemeClr val="tx1"/>
                </a:solidFill>
                <a:effectLst/>
                <a:latin typeface="Calibri" pitchFamily="34" charset="0"/>
                <a:ea typeface="+mn-ea"/>
                <a:cs typeface="Calibri" pitchFamily="34" charset="0"/>
                <a:sym typeface="Calibri" pitchFamily="34" charset="0"/>
              </a:rPr>
              <a:t>detailed</a:t>
            </a:r>
            <a:r>
              <a:rPr lang="en-US" sz="1200" kern="1200" dirty="0">
                <a:solidFill>
                  <a:schemeClr val="tx1"/>
                </a:solidFill>
                <a:effectLst/>
                <a:latin typeface="Calibri" pitchFamily="34" charset="0"/>
                <a:ea typeface="+mn-ea"/>
                <a:cs typeface="Calibri" pitchFamily="34" charset="0"/>
                <a:sym typeface="Calibri" pitchFamily="34" charset="0"/>
              </a:rPr>
              <a:t> to show Judah that God will protect them (Ch. 2).</a:t>
            </a:r>
            <a:r>
              <a:rPr lang="en-SG" dirty="0">
                <a:effectLst/>
              </a:rPr>
              <a:t> </a:t>
            </a:r>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a:p>
            <a:pPr marL="0" algn="l" defTabSz="457200" rtl="0" eaLnBrk="1" fontAlgn="base" latinLnBrk="0" hangingPunct="1">
              <a:spcBef>
                <a:spcPct val="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60825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u="sng" kern="1200" dirty="0">
                <a:solidFill>
                  <a:schemeClr val="tx1"/>
                </a:solidFill>
                <a:effectLst/>
                <a:latin typeface="+mn-lt"/>
                <a:ea typeface="+mn-ea"/>
                <a:cs typeface="+mn-cs"/>
              </a:rPr>
              <a:t>Attacked</a:t>
            </a:r>
            <a:r>
              <a:rPr lang="en-US" sz="1200" kern="1200" dirty="0">
                <a:solidFill>
                  <a:schemeClr val="tx1"/>
                </a:solidFill>
                <a:effectLst/>
                <a:latin typeface="+mn-lt"/>
                <a:ea typeface="+mn-ea"/>
                <a:cs typeface="+mn-cs"/>
              </a:rPr>
              <a:t>: Nineveh should prepare for battle because God considers Judah's splendor a “done deal” (2:1-2).</a:t>
            </a:r>
            <a:r>
              <a:rPr lang="en-SG" dirty="0">
                <a:effectLst/>
              </a:rPr>
              <a:t> </a:t>
            </a: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u="sng" kern="1200" dirty="0">
                <a:solidFill>
                  <a:schemeClr val="tx1"/>
                </a:solidFill>
                <a:effectLst/>
                <a:latin typeface="+mn-lt"/>
                <a:ea typeface="+mn-ea"/>
                <a:cs typeface="+mn-cs"/>
              </a:rPr>
              <a:t>Defeated</a:t>
            </a:r>
            <a:r>
              <a:rPr lang="en-US" sz="1200" kern="1200" dirty="0">
                <a:solidFill>
                  <a:schemeClr val="tx1"/>
                </a:solidFill>
                <a:effectLst/>
                <a:latin typeface="+mn-lt"/>
                <a:ea typeface="+mn-ea"/>
                <a:cs typeface="+mn-cs"/>
              </a:rPr>
              <a:t>: The destruction of the city graphically visualizes God's power over the puny Assyrians (2:3-8).</a:t>
            </a:r>
            <a:r>
              <a:rPr lang="en-SG" dirty="0">
                <a:effectLst/>
              </a:rPr>
              <a:t> </a:t>
            </a:r>
          </a:p>
          <a:p>
            <a:endParaRPr lang="en-SG" dirty="0">
              <a:effectLst/>
            </a:endParaRPr>
          </a:p>
          <a:p>
            <a:r>
              <a:rPr lang="en-US" dirty="0"/>
              <a:t>"</a:t>
            </a:r>
            <a:r>
              <a:rPr lang="en-SG" sz="1200" b="1" i="0" u="none" strike="noStrike" kern="1200" baseline="0" dirty="0">
                <a:solidFill>
                  <a:schemeClr val="tx1"/>
                </a:solidFill>
                <a:latin typeface="+mn-lt"/>
                <a:ea typeface="+mn-ea"/>
                <a:cs typeface="+mn-cs"/>
              </a:rPr>
              <a:t>2:3-4</a:t>
            </a:r>
            <a:r>
              <a:rPr lang="en-SG" sz="1200" b="0" i="0" u="none" strike="noStrike" kern="1200" baseline="0" dirty="0">
                <a:solidFill>
                  <a:schemeClr val="tx1"/>
                </a:solidFill>
                <a:latin typeface="+mn-lt"/>
                <a:ea typeface="+mn-ea"/>
                <a:cs typeface="+mn-cs"/>
              </a:rPr>
              <a:t>. Nahum spoke of the equipment and speed of the “attacker” (v. 1) and his soldiers and chariots. </a:t>
            </a:r>
            <a:r>
              <a:rPr lang="en-SG" sz="1200" b="1" i="0" u="none" strike="noStrike" kern="1200" baseline="0" dirty="0">
                <a:solidFill>
                  <a:schemeClr val="tx1"/>
                </a:solidFill>
                <a:latin typeface="+mn-lt"/>
                <a:ea typeface="+mn-ea"/>
                <a:cs typeface="+mn-cs"/>
              </a:rPr>
              <a:t>His</a:t>
            </a:r>
            <a:r>
              <a:rPr lang="en-SG" sz="1200" b="0" i="0" u="none" strike="noStrike" kern="1200" baseline="0" dirty="0">
                <a:solidFill>
                  <a:schemeClr val="tx1"/>
                </a:solidFill>
                <a:latin typeface="+mn-lt"/>
                <a:ea typeface="+mn-ea"/>
                <a:cs typeface="+mn-cs"/>
              </a:rPr>
              <a:t> in the first line of verse 3 probably refers not to the defending Assyrian king but to the unidentified “attacker.” </a:t>
            </a:r>
            <a:r>
              <a:rPr lang="en-SG" sz="1200" b="1" i="0" u="none" strike="noStrike" kern="1200" baseline="0" dirty="0">
                <a:solidFill>
                  <a:schemeClr val="tx1"/>
                </a:solidFill>
                <a:latin typeface="+mn-lt"/>
                <a:ea typeface="+mn-ea"/>
                <a:cs typeface="+mn-cs"/>
              </a:rPr>
              <a:t>The shields of</a:t>
            </a:r>
            <a:r>
              <a:rPr lang="en-SG" sz="1200" b="0" i="0" u="none" strike="noStrike" kern="1200" baseline="0" dirty="0">
                <a:solidFill>
                  <a:schemeClr val="tx1"/>
                </a:solidFill>
                <a:latin typeface="+mn-lt"/>
                <a:ea typeface="+mn-ea"/>
                <a:cs typeface="+mn-cs"/>
              </a:rPr>
              <a:t> the Medes and Babylonians were </a:t>
            </a:r>
            <a:r>
              <a:rPr lang="en-SG" sz="1200" b="1" i="0" u="none" strike="noStrike" kern="1200" baseline="0" dirty="0">
                <a:solidFill>
                  <a:schemeClr val="tx1"/>
                </a:solidFill>
                <a:latin typeface="+mn-lt"/>
                <a:ea typeface="+mn-ea"/>
                <a:cs typeface="+mn-cs"/>
              </a:rPr>
              <a:t>red</a:t>
            </a:r>
            <a:r>
              <a:rPr lang="en-SG" sz="1200" b="0" i="0" u="none" strike="noStrike" kern="1200" baseline="0" dirty="0">
                <a:solidFill>
                  <a:schemeClr val="tx1"/>
                </a:solidFill>
                <a:latin typeface="+mn-lt"/>
                <a:ea typeface="+mn-ea"/>
                <a:cs typeface="+mn-cs"/>
              </a:rPr>
              <a:t> either from blood, or from red-dyed leather over the wooden shields, or by being covered with copper. The warriors’ </a:t>
            </a:r>
            <a:r>
              <a:rPr lang="en-SG" sz="1200" b="1" i="0" u="none" strike="noStrike" kern="1200" baseline="0" dirty="0">
                <a:solidFill>
                  <a:schemeClr val="tx1"/>
                </a:solidFill>
                <a:latin typeface="+mn-lt"/>
                <a:ea typeface="+mn-ea"/>
                <a:cs typeface="+mn-cs"/>
              </a:rPr>
              <a:t>scarlet-</a:t>
            </a:r>
            <a:r>
              <a:rPr lang="en-SG" sz="1200" b="0" i="0" u="none" strike="noStrike" kern="1200" baseline="0" dirty="0">
                <a:solidFill>
                  <a:schemeClr val="tx1"/>
                </a:solidFill>
                <a:latin typeface="+mn-lt"/>
                <a:ea typeface="+mn-ea"/>
                <a:cs typeface="+mn-cs"/>
              </a:rPr>
              <a:t> </a:t>
            </a:r>
            <a:r>
              <a:rPr lang="en-SG" sz="1200" b="0" i="0" u="none" strike="noStrike" kern="1200" baseline="0" dirty="0" err="1">
                <a:solidFill>
                  <a:schemeClr val="tx1"/>
                </a:solidFill>
                <a:latin typeface="+mn-lt"/>
                <a:ea typeface="+mn-ea"/>
                <a:cs typeface="+mn-cs"/>
              </a:rPr>
              <a:t>colored</a:t>
            </a:r>
            <a:r>
              <a:rPr lang="en-SG" sz="1200" b="0" i="0" u="none" strike="noStrike" kern="1200" baseline="0" dirty="0">
                <a:solidFill>
                  <a:schemeClr val="tx1"/>
                </a:solidFill>
                <a:latin typeface="+mn-lt"/>
                <a:ea typeface="+mn-ea"/>
                <a:cs typeface="+mn-cs"/>
              </a:rPr>
              <a:t> attire (cf. “red” in Ezek. 23:14) would make them awesome in appearance. (Xenophon wrote about the Persians in Cyrus’ army being dressed in scarlet, </a:t>
            </a:r>
            <a:r>
              <a:rPr lang="en-SG" sz="1200" b="0" i="1" u="none" strike="noStrike" kern="1200" baseline="0" dirty="0" err="1">
                <a:solidFill>
                  <a:schemeClr val="tx1"/>
                </a:solidFill>
                <a:latin typeface="+mn-lt"/>
                <a:ea typeface="+mn-ea"/>
                <a:cs typeface="+mn-cs"/>
              </a:rPr>
              <a:t>Cyropaedia</a:t>
            </a:r>
            <a:r>
              <a:rPr lang="en-SG" sz="1200" b="0" i="0" u="none" strike="noStrike" kern="1200" baseline="0" dirty="0">
                <a:solidFill>
                  <a:schemeClr val="tx1"/>
                </a:solidFill>
                <a:latin typeface="+mn-lt"/>
                <a:ea typeface="+mn-ea"/>
                <a:cs typeface="+mn-cs"/>
              </a:rPr>
              <a:t> 6. 4. 1.) </a:t>
            </a:r>
            <a:r>
              <a:rPr lang="en-SG" sz="1200" b="1" i="0" u="none" strike="noStrike" kern="1200" baseline="0" dirty="0">
                <a:solidFill>
                  <a:schemeClr val="tx1"/>
                </a:solidFill>
                <a:latin typeface="+mn-lt"/>
                <a:ea typeface="+mn-ea"/>
                <a:cs typeface="+mn-cs"/>
              </a:rPr>
              <a:t>The metal on the chariots</a:t>
            </a:r>
            <a:r>
              <a:rPr lang="en-SG" sz="1200" b="0" i="0" u="none" strike="noStrike" kern="1200" baseline="0" dirty="0">
                <a:solidFill>
                  <a:schemeClr val="tx1"/>
                </a:solidFill>
                <a:latin typeface="+mn-lt"/>
                <a:ea typeface="+mn-ea"/>
                <a:cs typeface="+mn-cs"/>
              </a:rPr>
              <a:t> glistened in the sun, as the soldiers’ wooden </a:t>
            </a:r>
            <a:r>
              <a:rPr lang="en-SG" sz="1200" b="1" i="0" u="none" strike="noStrike" kern="1200" baseline="0" dirty="0">
                <a:solidFill>
                  <a:schemeClr val="tx1"/>
                </a:solidFill>
                <a:latin typeface="+mn-lt"/>
                <a:ea typeface="+mn-ea"/>
                <a:cs typeface="+mn-cs"/>
              </a:rPr>
              <a:t>spears</a:t>
            </a:r>
            <a:r>
              <a:rPr lang="en-SG" sz="1200" b="0" i="0" u="none" strike="noStrike" kern="1200" baseline="0" dirty="0">
                <a:solidFill>
                  <a:schemeClr val="tx1"/>
                </a:solidFill>
                <a:latin typeface="+mn-lt"/>
                <a:ea typeface="+mn-ea"/>
                <a:cs typeface="+mn-cs"/>
              </a:rPr>
              <a:t> were </a:t>
            </a:r>
            <a:r>
              <a:rPr lang="en-SG" sz="1200" b="1" i="0" u="none" strike="noStrike" kern="1200" baseline="0" dirty="0">
                <a:solidFill>
                  <a:schemeClr val="tx1"/>
                </a:solidFill>
                <a:latin typeface="+mn-lt"/>
                <a:ea typeface="+mn-ea"/>
                <a:cs typeface="+mn-cs"/>
              </a:rPr>
              <a:t>brandished</a:t>
            </a:r>
            <a:r>
              <a:rPr lang="en-SG" sz="1200" b="0" i="0" u="none" strike="noStrike" kern="1200" baseline="0" dirty="0">
                <a:solidFill>
                  <a:schemeClr val="tx1"/>
                </a:solidFill>
                <a:latin typeface="+mn-lt"/>
                <a:ea typeface="+mn-ea"/>
                <a:cs typeface="+mn-cs"/>
              </a:rPr>
              <a:t> (swung) in their wild attack" (Johnson, "Nahum," BKC).</a:t>
            </a:r>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6A73D4A-4A86-4949-B899-E8A7129FF3F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u="sng" kern="1200">
                <a:solidFill>
                  <a:schemeClr val="tx1"/>
                </a:solidFill>
                <a:effectLst/>
                <a:latin typeface="+mn-lt"/>
                <a:ea typeface="+mn-ea"/>
                <a:cs typeface="+mn-cs"/>
              </a:rPr>
              <a:t>Defeated</a:t>
            </a:r>
            <a:r>
              <a:rPr lang="en-US" sz="1200" kern="1200">
                <a:solidFill>
                  <a:schemeClr val="tx1"/>
                </a:solidFill>
                <a:effectLst/>
                <a:latin typeface="+mn-lt"/>
                <a:ea typeface="+mn-ea"/>
                <a:cs typeface="+mn-cs"/>
              </a:rPr>
              <a:t>: The destruction of the city graphically visualizes God's power over the puny Assyrians (2:3-8).</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 LORD is watching over your future, including</a:t>
            </a:r>
            <a:r>
              <a:rPr lang="en-US" baseline="0" dirty="0"/>
              <a:t> his promise to punish all who reject him.</a:t>
            </a:r>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FAB8A22-72C6-3941-9505-7186EB96D8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FAB8A22-72C6-3941-9505-7186EB96D8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CBE756F-8C0A-334F-8357-606E1DBA8C9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FAB8A22-72C6-3941-9505-7186EB96D8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u="sng" kern="1200" dirty="0">
                <a:solidFill>
                  <a:schemeClr val="tx1"/>
                </a:solidFill>
                <a:effectLst/>
                <a:latin typeface="+mn-lt"/>
                <a:ea typeface="+mn-ea"/>
                <a:cs typeface="+mn-cs"/>
              </a:rPr>
              <a:t>Pillaged</a:t>
            </a:r>
            <a:r>
              <a:rPr lang="en-US" sz="1200" kern="1200" dirty="0">
                <a:solidFill>
                  <a:schemeClr val="tx1"/>
                </a:solidFill>
                <a:effectLst/>
                <a:latin typeface="+mn-lt"/>
                <a:ea typeface="+mn-ea"/>
                <a:cs typeface="+mn-cs"/>
              </a:rPr>
              <a:t>: The plundering of the city shows how God will humble the proud city (2:9-10).</a:t>
            </a:r>
            <a:r>
              <a:rPr lang="en-SG"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7D3D431-A0D8-6A46-B69A-97C41EDFCD1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236546" name="Rectangle 2"/>
          <p:cNvSpPr>
            <a:spLocks noGrp="1" noRot="1" noChangeAspect="1" noChangeArrowheads="1"/>
          </p:cNvSpPr>
          <p:nvPr>
            <p:ph type="sldImg"/>
          </p:nvPr>
        </p:nvSpPr>
        <p:spPr>
          <a:solidFill>
            <a:srgbClr val="FFFFFF"/>
          </a:solidFill>
          <a:ln/>
        </p:spPr>
      </p:sp>
      <p:sp>
        <p:nvSpPr>
          <p:cNvPr id="2365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u="sng" kern="1200">
                <a:solidFill>
                  <a:schemeClr val="tx1"/>
                </a:solidFill>
                <a:effectLst/>
                <a:latin typeface="+mn-lt"/>
                <a:ea typeface="+mn-ea"/>
                <a:cs typeface="+mn-cs"/>
              </a:rPr>
              <a:t>Illustrated</a:t>
            </a:r>
            <a:r>
              <a:rPr lang="en-US" sz="1200" kern="1200">
                <a:solidFill>
                  <a:schemeClr val="tx1"/>
                </a:solidFill>
                <a:effectLst/>
                <a:latin typeface="+mn-lt"/>
                <a:ea typeface="+mn-ea"/>
                <a:cs typeface="+mn-cs"/>
              </a:rPr>
              <a:t>: God would destroy the powerful Ninevites like destroying a fearless lion in its den (2:11-13).</a:t>
            </a:r>
            <a:r>
              <a:rPr lang="en-SG">
                <a:effectLst/>
              </a:rPr>
              <a:t> </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43104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B343C6-1FAA-8540-AEAE-6ABE90B8269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B343C6-1FAA-8540-AEAE-6ABE90B8269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B343C6-1FAA-8540-AEAE-6ABE90B8269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FAB8A22-72C6-3941-9505-7186EB96D8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alibri" pitchFamily="34" charset="0"/>
                <a:ea typeface="+mn-ea"/>
                <a:cs typeface="Calibri" pitchFamily="34" charset="0"/>
                <a:sym typeface="Calibri" pitchFamily="34" charset="0"/>
              </a:rPr>
              <a:t>Nineveh’s judgment is </a:t>
            </a:r>
            <a:r>
              <a:rPr lang="en-US" sz="1200" u="sng" kern="1200" dirty="0">
                <a:solidFill>
                  <a:schemeClr val="tx1"/>
                </a:solidFill>
                <a:effectLst/>
                <a:latin typeface="Calibri" pitchFamily="34" charset="0"/>
                <a:ea typeface="+mn-ea"/>
                <a:cs typeface="Calibri" pitchFamily="34" charset="0"/>
                <a:sym typeface="Calibri" pitchFamily="34" charset="0"/>
              </a:rPr>
              <a:t>justified</a:t>
            </a:r>
            <a:r>
              <a:rPr lang="en-US" sz="1200" kern="1200" dirty="0">
                <a:solidFill>
                  <a:schemeClr val="tx1"/>
                </a:solidFill>
                <a:effectLst/>
                <a:latin typeface="Calibri" pitchFamily="34" charset="0"/>
                <a:ea typeface="+mn-ea"/>
                <a:cs typeface="Calibri" pitchFamily="34" charset="0"/>
                <a:sym typeface="Calibri" pitchFamily="34" charset="0"/>
              </a:rPr>
              <a:t> because God's justice had to punish them (Ch. 3).</a:t>
            </a:r>
            <a:r>
              <a:rPr lang="en-SG" dirty="0">
                <a:effectLst/>
              </a:rPr>
              <a:t> </a:t>
            </a:r>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60825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6A73D4A-4A86-4949-B899-E8A7129FF3F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Nineveh’s bloodshed, lying and greed </a:t>
            </a:r>
            <a:r>
              <a:rPr lang="en-US" sz="1200" i="1" kern="1200" dirty="0">
                <a:solidFill>
                  <a:schemeClr val="tx1"/>
                </a:solidFill>
                <a:effectLst/>
                <a:latin typeface="+mn-lt"/>
                <a:ea typeface="+mn-ea"/>
                <a:cs typeface="+mn-cs"/>
              </a:rPr>
              <a:t>humiliated enemies</a:t>
            </a:r>
            <a:r>
              <a:rPr lang="en-US" sz="1200" kern="1200" dirty="0">
                <a:solidFill>
                  <a:schemeClr val="tx1"/>
                </a:solidFill>
                <a:effectLst/>
                <a:latin typeface="+mn-lt"/>
                <a:ea typeface="+mn-ea"/>
                <a:cs typeface="+mn-cs"/>
              </a:rPr>
              <a:t> (3:1-4).</a:t>
            </a:r>
            <a:r>
              <a:rPr lang="en-SG"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FAB8A22-72C6-3941-9505-7186EB96D8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6A73D4A-4A86-4949-B899-E8A7129FF3F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Babylonians will publicly </a:t>
            </a:r>
            <a:r>
              <a:rPr lang="en-US" sz="1200" i="1" kern="1200" dirty="0">
                <a:solidFill>
                  <a:schemeClr val="tx1"/>
                </a:solidFill>
                <a:effectLst/>
                <a:latin typeface="+mn-lt"/>
                <a:ea typeface="+mn-ea"/>
                <a:cs typeface="+mn-cs"/>
              </a:rPr>
              <a:t>humiliate Nineveh</a:t>
            </a:r>
            <a:r>
              <a:rPr lang="en-US" sz="1200" kern="1200" dirty="0">
                <a:solidFill>
                  <a:schemeClr val="tx1"/>
                </a:solidFill>
                <a:effectLst/>
                <a:latin typeface="+mn-lt"/>
                <a:ea typeface="+mn-ea"/>
                <a:cs typeface="+mn-cs"/>
              </a:rPr>
              <a:t> (3:5-7).</a:t>
            </a:r>
            <a:r>
              <a:rPr lang="en-SG" dirty="0">
                <a:effectLst/>
              </a:rPr>
              <a:t> </a:t>
            </a:r>
            <a:endParaRPr lang="en-US" dirty="0"/>
          </a:p>
          <a:p>
            <a:r>
              <a:rPr lang="en-SG" sz="1200" b="0" i="0" u="none" strike="noStrike" kern="1200" baseline="0" dirty="0">
                <a:solidFill>
                  <a:schemeClr val="tx1"/>
                </a:solidFill>
                <a:latin typeface="+mn-lt"/>
                <a:ea typeface="+mn-ea"/>
                <a:cs typeface="+mn-cs"/>
              </a:rPr>
              <a:t>3:5-7 Shame</a:t>
            </a:r>
          </a:p>
          <a:p>
            <a:r>
              <a:rPr lang="en-SG" sz="1200" b="0" i="0" u="none" strike="noStrike" kern="1200" baseline="0" dirty="0">
                <a:solidFill>
                  <a:schemeClr val="tx1"/>
                </a:solidFill>
                <a:latin typeface="+mn-lt"/>
                <a:ea typeface="+mn-ea"/>
                <a:cs typeface="+mn-cs"/>
              </a:rPr>
              <a:t>“I am your enemy!” </a:t>
            </a:r>
          </a:p>
          <a:p>
            <a:r>
              <a:rPr lang="en-SG" sz="1200" b="0" i="0" u="none" strike="noStrike" kern="1200" baseline="0" dirty="0">
                <a:solidFill>
                  <a:schemeClr val="tx1"/>
                </a:solidFill>
                <a:latin typeface="+mn-lt"/>
                <a:ea typeface="+mn-ea"/>
                <a:cs typeface="+mn-cs"/>
              </a:rPr>
              <a:t>		 says the Lord of Heaven’s Armies. </a:t>
            </a:r>
          </a:p>
          <a:p>
            <a:r>
              <a:rPr lang="en-SG" sz="1200" b="0" i="0" u="none" strike="noStrike" kern="1200" baseline="0" dirty="0">
                <a:solidFill>
                  <a:schemeClr val="tx1"/>
                </a:solidFill>
                <a:latin typeface="+mn-lt"/>
                <a:ea typeface="+mn-ea"/>
                <a:cs typeface="+mn-cs"/>
              </a:rPr>
              <a:t>	 “And now I will lift your skirts </a:t>
            </a:r>
          </a:p>
          <a:p>
            <a:r>
              <a:rPr lang="en-SG" sz="1200" b="0" i="0" u="none" strike="noStrike" kern="1200" baseline="0" dirty="0">
                <a:solidFill>
                  <a:schemeClr val="tx1"/>
                </a:solidFill>
                <a:latin typeface="+mn-lt"/>
                <a:ea typeface="+mn-ea"/>
                <a:cs typeface="+mn-cs"/>
              </a:rPr>
              <a:t>		 and show all the earth your nakedness and shame. </a:t>
            </a:r>
          </a:p>
          <a:p>
            <a:r>
              <a:rPr lang="en-SG" sz="1200" b="1" i="0" u="none" strike="noStrike" kern="1200" baseline="30000" dirty="0">
                <a:solidFill>
                  <a:schemeClr val="tx1"/>
                </a:solidFill>
                <a:latin typeface="+mn-lt"/>
                <a:ea typeface="+mn-ea"/>
                <a:cs typeface="+mn-cs"/>
              </a:rPr>
              <a:t>6</a:t>
            </a:r>
            <a:r>
              <a:rPr lang="en-SG" sz="1200" b="0" i="0" u="none" strike="noStrike" kern="1200" baseline="0" dirty="0">
                <a:solidFill>
                  <a:schemeClr val="tx1"/>
                </a:solidFill>
                <a:latin typeface="+mn-lt"/>
                <a:ea typeface="+mn-ea"/>
                <a:cs typeface="+mn-cs"/>
              </a:rPr>
              <a:t> 	 I will cover you with filth </a:t>
            </a:r>
          </a:p>
          <a:p>
            <a:r>
              <a:rPr lang="en-SG" sz="1200" b="0" i="0" u="none" strike="noStrike" kern="1200" baseline="0" dirty="0">
                <a:solidFill>
                  <a:schemeClr val="tx1"/>
                </a:solidFill>
                <a:latin typeface="+mn-lt"/>
                <a:ea typeface="+mn-ea"/>
                <a:cs typeface="+mn-cs"/>
              </a:rPr>
              <a:t>		 and show the world how vile you really are. </a:t>
            </a:r>
          </a:p>
          <a:p>
            <a:r>
              <a:rPr lang="en-SG" sz="1200" b="1" i="0" u="none" strike="noStrike" kern="1200" baseline="30000" dirty="0">
                <a:solidFill>
                  <a:schemeClr val="tx1"/>
                </a:solidFill>
                <a:latin typeface="+mn-lt"/>
                <a:ea typeface="+mn-ea"/>
                <a:cs typeface="+mn-cs"/>
              </a:rPr>
              <a:t>7</a:t>
            </a:r>
            <a:r>
              <a:rPr lang="en-SG" sz="1200" b="0" i="0" u="none" strike="noStrike" kern="1200" baseline="0" dirty="0">
                <a:solidFill>
                  <a:schemeClr val="tx1"/>
                </a:solidFill>
                <a:latin typeface="+mn-lt"/>
                <a:ea typeface="+mn-ea"/>
                <a:cs typeface="+mn-cs"/>
              </a:rPr>
              <a:t> 	 All who see you will shrink back and say, </a:t>
            </a:r>
          </a:p>
          <a:p>
            <a:r>
              <a:rPr lang="en-SG" sz="1200" b="0" i="0" u="none" strike="noStrike" kern="1200" baseline="0" dirty="0">
                <a:solidFill>
                  <a:schemeClr val="tx1"/>
                </a:solidFill>
                <a:latin typeface="+mn-lt"/>
                <a:ea typeface="+mn-ea"/>
                <a:cs typeface="+mn-cs"/>
              </a:rPr>
              <a:t>		 ‘Nineveh lies in ruins. </a:t>
            </a:r>
          </a:p>
          <a:p>
            <a:r>
              <a:rPr lang="en-SG" sz="1200" b="0" i="0" u="none" strike="noStrike" kern="1200" baseline="0" dirty="0">
                <a:solidFill>
                  <a:schemeClr val="tx1"/>
                </a:solidFill>
                <a:latin typeface="+mn-lt"/>
                <a:ea typeface="+mn-ea"/>
                <a:cs typeface="+mn-cs"/>
              </a:rPr>
              <a:t>	 Where are the mourners?’ </a:t>
            </a:r>
          </a:p>
          <a:p>
            <a:r>
              <a:rPr lang="en-SG" sz="1200" b="0" i="0" u="none" strike="noStrike" kern="1200" baseline="0" dirty="0">
                <a:solidFill>
                  <a:schemeClr val="tx1"/>
                </a:solidFill>
                <a:latin typeface="+mn-lt"/>
                <a:ea typeface="+mn-ea"/>
                <a:cs typeface="+mn-cs"/>
              </a:rPr>
              <a:t>		 Does anyone regret your destruction?”</a:t>
            </a:r>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Nineveh will be drunk when destroyed and will go into hiding for its cruel treatment of Thebes in Egypt in 663 BC (3:8-11).</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79150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b="0" i="0" u="none" strike="noStrike" kern="1200" baseline="0" dirty="0">
                <a:solidFill>
                  <a:schemeClr val="tx1"/>
                </a:solidFill>
                <a:latin typeface="+mn-lt"/>
                <a:ea typeface="+mn-ea"/>
                <a:cs typeface="+mn-cs"/>
              </a:rPr>
              <a:t>"Are you any better than the city of Thebes, </a:t>
            </a:r>
          </a:p>
          <a:p>
            <a:r>
              <a:rPr lang="en-SG" sz="1200" b="0" i="0" u="none" strike="noStrike" kern="1200" baseline="0" dirty="0">
                <a:solidFill>
                  <a:schemeClr val="tx1"/>
                </a:solidFill>
                <a:latin typeface="+mn-lt"/>
                <a:ea typeface="+mn-ea"/>
                <a:cs typeface="+mn-cs"/>
              </a:rPr>
              <a:t>		 situated on the Nile River, surrounded by water? </a:t>
            </a:r>
          </a:p>
          <a:p>
            <a:r>
              <a:rPr lang="en-SG" sz="1200" b="0" i="0" u="none" strike="noStrike" kern="1200" baseline="0" dirty="0">
                <a:solidFill>
                  <a:schemeClr val="tx1"/>
                </a:solidFill>
                <a:latin typeface="+mn-lt"/>
                <a:ea typeface="+mn-ea"/>
                <a:cs typeface="+mn-cs"/>
              </a:rPr>
              <a:t>	 She was protected by the river on all sides, </a:t>
            </a:r>
          </a:p>
          <a:p>
            <a:r>
              <a:rPr lang="en-SG" sz="1200" b="0" i="0" u="none" strike="noStrike" kern="1200" baseline="0" dirty="0">
                <a:solidFill>
                  <a:schemeClr val="tx1"/>
                </a:solidFill>
                <a:latin typeface="+mn-lt"/>
                <a:ea typeface="+mn-ea"/>
                <a:cs typeface="+mn-cs"/>
              </a:rPr>
              <a:t>		 walled in by water" (NLT).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1489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b="1" u="none" strike="noStrike" kern="1200" baseline="0" dirty="0">
                <a:solidFill>
                  <a:schemeClr val="tx1"/>
                </a:solidFill>
                <a:latin typeface="Arial" panose="020B0604020202020204" pitchFamily="34" charset="0"/>
                <a:ea typeface="+mn-ea"/>
                <a:cs typeface="Arial" panose="020B0604020202020204" pitchFamily="34" charset="0"/>
              </a:rPr>
              <a:t>Nahum 3:9</a:t>
            </a:r>
          </a:p>
          <a:p>
            <a:endParaRPr lang="en-SG" sz="1200" b="1" u="none" strike="noStrike" kern="1200" baseline="0" dirty="0">
              <a:solidFill>
                <a:schemeClr val="tx1"/>
              </a:solidFill>
              <a:latin typeface="Arial" panose="020B0604020202020204" pitchFamily="34" charset="0"/>
              <a:ea typeface="+mn-ea"/>
              <a:cs typeface="Arial" panose="020B0604020202020204" pitchFamily="34" charset="0"/>
            </a:endParaRPr>
          </a:p>
          <a:p>
            <a:r>
              <a:rPr lang="en-SG" sz="1200" b="1" u="none" strike="noStrike" kern="1200" baseline="0" dirty="0">
                <a:solidFill>
                  <a:schemeClr val="tx1"/>
                </a:solidFill>
                <a:latin typeface="Arial" panose="020B0604020202020204" pitchFamily="34" charset="0"/>
                <a:ea typeface="+mn-ea"/>
                <a:cs typeface="Arial" panose="020B0604020202020204" pitchFamily="34" charset="0"/>
              </a:rPr>
              <a:t> 	 "Ethiopia and the land of Egypt </a:t>
            </a:r>
          </a:p>
          <a:p>
            <a:r>
              <a:rPr lang="en-SG" sz="1200" b="1" u="none" strike="noStrike" kern="1200" baseline="0" dirty="0">
                <a:solidFill>
                  <a:schemeClr val="tx1"/>
                </a:solidFill>
                <a:latin typeface="Arial" panose="020B0604020202020204" pitchFamily="34" charset="0"/>
                <a:ea typeface="+mn-ea"/>
                <a:cs typeface="Arial" panose="020B0604020202020204" pitchFamily="34" charset="0"/>
              </a:rPr>
              <a:t>		 gave unlimited assistance. </a:t>
            </a:r>
          </a:p>
          <a:p>
            <a:r>
              <a:rPr lang="en-SG" sz="1200" b="1" u="none" strike="noStrike" kern="1200" baseline="0" dirty="0">
                <a:solidFill>
                  <a:schemeClr val="tx1"/>
                </a:solidFill>
                <a:latin typeface="Arial" panose="020B0604020202020204" pitchFamily="34" charset="0"/>
                <a:ea typeface="+mn-ea"/>
                <a:cs typeface="Arial" panose="020B0604020202020204" pitchFamily="34" charset="0"/>
              </a:rPr>
              <a:t>	 The nations of Put and Libya </a:t>
            </a:r>
          </a:p>
          <a:p>
            <a:r>
              <a:rPr lang="en-SG" sz="1200" b="1" u="none" strike="noStrike" kern="1200" baseline="0" dirty="0">
                <a:solidFill>
                  <a:schemeClr val="tx1"/>
                </a:solidFill>
                <a:latin typeface="Arial" panose="020B0604020202020204" pitchFamily="34" charset="0"/>
                <a:ea typeface="+mn-ea"/>
                <a:cs typeface="Arial" panose="020B0604020202020204" pitchFamily="34" charset="0"/>
              </a:rPr>
              <a:t>		 were among her allies" (NLT).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264414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SG" sz="1200" b="1" i="0" u="none" strike="noStrike" kern="1200" baseline="30000">
                <a:solidFill>
                  <a:schemeClr val="tx1"/>
                </a:solidFill>
                <a:latin typeface="+mn-lt"/>
                <a:ea typeface="+mn-ea"/>
                <a:cs typeface="+mn-cs"/>
              </a:rPr>
              <a:t>10</a:t>
            </a:r>
            <a:r>
              <a:rPr lang="en-SG" sz="1200" b="0" i="0" u="none" strike="noStrike" kern="1200" baseline="0">
                <a:solidFill>
                  <a:schemeClr val="tx1"/>
                </a:solidFill>
                <a:latin typeface="+mn-lt"/>
                <a:ea typeface="+mn-ea"/>
                <a:cs typeface="+mn-cs"/>
              </a:rPr>
              <a:t> 	 Yet Thebes fell, </a:t>
            </a:r>
          </a:p>
          <a:p>
            <a:r>
              <a:rPr lang="en-SG" sz="1200" b="0" i="0" u="none" strike="noStrike" kern="1200" baseline="0">
                <a:solidFill>
                  <a:schemeClr val="tx1"/>
                </a:solidFill>
                <a:latin typeface="+mn-lt"/>
                <a:ea typeface="+mn-ea"/>
                <a:cs typeface="+mn-cs"/>
              </a:rPr>
              <a:t>		 and her people were led away as captives. </a:t>
            </a:r>
          </a:p>
          <a:p>
            <a:r>
              <a:rPr lang="en-SG" sz="1200" b="0" i="0" u="none" strike="noStrike" kern="1200" baseline="0">
                <a:solidFill>
                  <a:schemeClr val="tx1"/>
                </a:solidFill>
                <a:latin typeface="+mn-lt"/>
                <a:ea typeface="+mn-ea"/>
                <a:cs typeface="+mn-cs"/>
              </a:rPr>
              <a:t>	 Her babies were dashed to death </a:t>
            </a:r>
          </a:p>
          <a:p>
            <a:r>
              <a:rPr lang="en-SG" sz="1200" b="0" i="0" u="none" strike="noStrike" kern="1200" baseline="0">
                <a:solidFill>
                  <a:schemeClr val="tx1"/>
                </a:solidFill>
                <a:latin typeface="+mn-lt"/>
                <a:ea typeface="+mn-ea"/>
                <a:cs typeface="+mn-cs"/>
              </a:rPr>
              <a:t>		 against the stones of the streets. </a:t>
            </a:r>
          </a:p>
          <a:p>
            <a:r>
              <a:rPr lang="en-SG" sz="1200" b="0" i="0" u="none" strike="noStrike" kern="1200" baseline="0">
                <a:solidFill>
                  <a:schemeClr val="tx1"/>
                </a:solidFill>
                <a:latin typeface="+mn-lt"/>
                <a:ea typeface="+mn-ea"/>
                <a:cs typeface="+mn-cs"/>
              </a:rPr>
              <a:t>	 Soldiers threw dice to get Egyptian officers as servants. </a:t>
            </a:r>
          </a:p>
          <a:p>
            <a:r>
              <a:rPr lang="en-SG" sz="1200" b="0" i="0" u="none" strike="noStrike" kern="1200" baseline="0">
                <a:solidFill>
                  <a:schemeClr val="tx1"/>
                </a:solidFill>
                <a:latin typeface="+mn-lt"/>
                <a:ea typeface="+mn-ea"/>
                <a:cs typeface="+mn-cs"/>
              </a:rPr>
              <a:t>		 All their leaders were bound in chains" (NLT).</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48107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FAB8A22-72C6-3941-9505-7186EB96D8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FAB8A22-72C6-3941-9505-7186EB96D8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FAB8A22-72C6-3941-9505-7186EB96D8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FAB8A22-72C6-3941-9505-7186EB96D8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FAB8A22-72C6-3941-9505-7186EB96D8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6A73D4A-4A86-4949-B899-E8A7129FF3F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0E296DC-A16D-5449-955E-055A17DF90C8}"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179202" name="Rectangle 2"/>
          <p:cNvSpPr>
            <a:spLocks noGrp="1" noRot="1" noChangeAspect="1" noChangeArrowheads="1"/>
          </p:cNvSpPr>
          <p:nvPr>
            <p:ph type="sldImg"/>
          </p:nvPr>
        </p:nvSpPr>
        <p:spPr>
          <a:solidFill>
            <a:srgbClr val="FFFFFF"/>
          </a:solidFill>
          <a:ln/>
        </p:spPr>
      </p:sp>
      <p:sp>
        <p:nvSpPr>
          <p:cNvPr id="179203"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 LORD is watching over your future, including</a:t>
            </a:r>
            <a:r>
              <a:rPr lang="en-US" baseline="0" dirty="0"/>
              <a:t> his promise to punish all who reject him.</a:t>
            </a:r>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a:solidFill>
                  <a:schemeClr val="tx1"/>
                </a:solidFill>
                <a:effectLst/>
                <a:latin typeface="+mn-lt"/>
                <a:ea typeface="+mn-ea"/>
                <a:cs typeface="+mn-cs"/>
              </a:rPr>
              <a:t>God is a God of holiness who must judge sin—so just be patient</a:t>
            </a:r>
            <a:r>
              <a:rPr lang="en-SG" sz="1200" kern="1200">
                <a:solidFill>
                  <a:schemeClr val="tx1"/>
                </a:solidFill>
                <a:effectLst/>
                <a:latin typeface="+mn-lt"/>
                <a:ea typeface="+mn-ea"/>
                <a:cs typeface="+mn-cs"/>
              </a:rPr>
              <a:t>.</a:t>
            </a:r>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January 2015 before ISIS invasion</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0F5F94-E31C-8B47-89B0-762BE2005FE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207261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January 2015</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Ancient: Ruins at the ancient Assyrian city of Nineveh, which Islamic State militants have vowed to destroy when the Iraqi army comes to try to liberate Mosul, Iraq</a:t>
            </a:r>
            <a:r>
              <a:rPr lang="uk-UA" dirty="0"/>
              <a:t>'</a:t>
            </a:r>
            <a:r>
              <a:rPr lang="en-US" dirty="0"/>
              <a:t>s second largest city</a:t>
            </a:r>
            <a:b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rPr>
            </a:br>
            <a: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rPr>
              <a:t>Read more: </a:t>
            </a:r>
            <a: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hlinkClick r:id="rId3"/>
              </a:rPr>
              <a:t>http://www.dailymail.co.uk/news/article-2900530/ISIS-plan-destroy-walls-Nineveh-capital-Assyrian-Empire-one-important-archaeological-sites-Iraq.html#ixzz4LcEZWyuW</a:t>
            </a:r>
            <a: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rPr>
              <a:t> </a:t>
            </a:r>
            <a:b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rPr>
            </a:br>
            <a: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rPr>
              <a:t>Follow us: </a:t>
            </a:r>
            <a: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hlinkClick r:id="rId4"/>
              </a:rPr>
              <a:t>@MailOnline on Twitter</a:t>
            </a:r>
            <a: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rPr>
              <a:t> | </a:t>
            </a:r>
            <a: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hlinkClick r:id="rId5"/>
              </a:rPr>
              <a:t>DailyMail on Facebook</a:t>
            </a:r>
            <a:b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rPr>
            </a:br>
            <a:endParaRPr lang="en-US" dirty="0"/>
          </a:p>
          <a:p>
            <a:r>
              <a:rPr lang="en-US" dirty="0">
                <a:effectLst/>
              </a:rPr>
              <a:t>Over the past month the Islamic State has seized hundreds of Assyrian relics from Mosul</a:t>
            </a:r>
            <a:r>
              <a:rPr lang="uk-UA" dirty="0">
                <a:effectLst/>
              </a:rPr>
              <a:t>'</a:t>
            </a:r>
            <a:r>
              <a:rPr lang="en-US" dirty="0">
                <a:effectLst/>
              </a:rPr>
              <a:t>s cultural museum as well as destroyed Assyrian monuments in the city, which it claims </a:t>
            </a:r>
            <a:r>
              <a:rPr lang="uk-UA" dirty="0">
                <a:effectLst/>
              </a:rPr>
              <a:t>'</a:t>
            </a:r>
            <a:r>
              <a:rPr lang="en-US" dirty="0">
                <a:effectLst/>
              </a:rPr>
              <a:t>distort Islam</a:t>
            </a:r>
            <a:r>
              <a:rPr lang="uk-UA" dirty="0">
                <a:effectLst/>
              </a:rPr>
              <a:t>'</a:t>
            </a:r>
            <a:r>
              <a:rPr lang="en-US" dirty="0">
                <a:effectLst/>
              </a:rPr>
              <a:t>, AINSA reported.</a:t>
            </a:r>
            <a:endParaRPr lang="en-US" dirty="0"/>
          </a:p>
          <a:p>
            <a:r>
              <a:rPr lang="en-US" dirty="0">
                <a:effectLst/>
              </a:rPr>
              <a:t>Assyrians believe themselves to be Iraq</a:t>
            </a:r>
            <a:r>
              <a:rPr lang="uk-UA" dirty="0">
                <a:effectLst/>
              </a:rPr>
              <a:t>'</a:t>
            </a:r>
            <a:r>
              <a:rPr lang="en-US" dirty="0">
                <a:effectLst/>
              </a:rPr>
              <a:t>s original indigenous people, with a documented history stretching back to 4750 BC. They now comprise 95 per cent of the country</a:t>
            </a:r>
            <a:r>
              <a:rPr lang="uk-UA" dirty="0">
                <a:effectLst/>
              </a:rPr>
              <a:t>'</a:t>
            </a:r>
            <a:r>
              <a:rPr lang="en-US" dirty="0">
                <a:effectLst/>
              </a:rPr>
              <a:t>s Christian population.</a:t>
            </a:r>
            <a:endParaRPr lang="en-US" dirty="0"/>
          </a:p>
          <a:p>
            <a:r>
              <a:rPr lang="en-US" dirty="0">
                <a:effectLst/>
              </a:rPr>
              <a:t>Nearly 200,000 were forced to flee their homes around the Nineveh plain last summer as Islamic State made its lightning advance across Iraq.</a:t>
            </a:r>
            <a:endParaRPr lang="en-US" dirty="0"/>
          </a:p>
          <a:p>
            <a:r>
              <a:rPr lang="en-US" dirty="0">
                <a:effectLst/>
              </a:rPr>
              <a:t>Most now live as refugees in Iraq</a:t>
            </a:r>
            <a:r>
              <a:rPr lang="uk-UA" dirty="0">
                <a:effectLst/>
              </a:rPr>
              <a:t>'</a:t>
            </a:r>
            <a:r>
              <a:rPr lang="en-US" dirty="0">
                <a:effectLst/>
              </a:rPr>
              <a:t>s Kurdish areas.</a:t>
            </a:r>
            <a:endParaRPr lang="en-US" dirty="0"/>
          </a:p>
          <a:p>
            <a:b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rPr>
            </a:br>
            <a: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rPr>
              <a:t>Read more: </a:t>
            </a:r>
            <a: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hlinkClick r:id="rId6"/>
              </a:rPr>
              <a:t>http://www.dailymail.co.uk/news/article-2900530/ISIS-plan-destroy-walls-Nineveh-capital-Assyrian-Empire-one-important-archaeological-sites-Iraq.html#ixzz4LcEENuP2</a:t>
            </a:r>
            <a: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rPr>
              <a:t> </a:t>
            </a:r>
            <a:b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rPr>
            </a:br>
            <a: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rPr>
              <a:t>Follow us: </a:t>
            </a:r>
            <a: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hlinkClick r:id="rId4"/>
              </a:rPr>
              <a:t>@MailOnline on Twitter</a:t>
            </a:r>
            <a: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rPr>
              <a:t> | </a:t>
            </a:r>
            <a: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hlinkClick r:id="rId5"/>
              </a:rPr>
              <a:t>DailyMail on Facebook</a:t>
            </a:r>
            <a:b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rPr>
            </a:br>
            <a:endPar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0F5F94-E31C-8B47-89B0-762BE2005FE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207261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0F5F94-E31C-8B47-89B0-762BE2005FE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207261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74030279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Lakeside Church in Houston, Texas, is the largest church in the USA with 40,000 attending.  The pastor, Joel Osteen, is often featured on the cover of </a:t>
            </a:r>
            <a:r>
              <a:rPr lang="en-US" sz="1200" i="1" kern="1200" dirty="0">
                <a:solidFill>
                  <a:schemeClr val="tx1"/>
                </a:solidFill>
                <a:effectLst/>
                <a:latin typeface="+mn-lt"/>
                <a:ea typeface="+mn-ea"/>
                <a:cs typeface="+mn-cs"/>
              </a:rPr>
              <a:t>Success</a:t>
            </a:r>
            <a:r>
              <a:rPr lang="en-US" sz="1200" kern="1200" dirty="0">
                <a:solidFill>
                  <a:schemeClr val="tx1"/>
                </a:solidFill>
                <a:effectLst/>
                <a:latin typeface="+mn-lt"/>
                <a:ea typeface="+mn-ea"/>
                <a:cs typeface="+mn-cs"/>
              </a:rPr>
              <a:t> magazine.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2584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7" name="Slide Image Placeholder 1"/>
          <p:cNvSpPr>
            <a:spLocks noGrp="1" noRot="1" noChangeAspect="1"/>
          </p:cNvSpPr>
          <p:nvPr>
            <p:ph type="sldImg"/>
          </p:nvPr>
        </p:nvSpPr>
        <p:spPr>
          <a:solidFill>
            <a:srgbClr val="FFFFFF"/>
          </a:solidFill>
          <a:ln/>
        </p:spPr>
      </p:sp>
      <p:sp>
        <p:nvSpPr>
          <p:cNvPr id="751618" name="Notes Placeholder 2"/>
          <p:cNvSpPr>
            <a:spLocks noGrp="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r>
              <a:rPr lang="en-US" sz="1200" kern="1200" dirty="0">
                <a:solidFill>
                  <a:schemeClr val="tx1"/>
                </a:solidFill>
                <a:effectLst/>
                <a:latin typeface="+mn-lt"/>
                <a:ea typeface="+mn-ea"/>
                <a:cs typeface="+mn-cs"/>
              </a:rPr>
              <a:t>That second study was on Jonah. Nineveh was the super-city of antiquity, composed of four cities combined (cf. Gen. 10:11-12). </a:t>
            </a:r>
            <a:endParaRPr lang="en-US" sz="1200" b="0" kern="1200" dirty="0">
              <a:solidFill>
                <a:schemeClr val="tx1"/>
              </a:solidFill>
              <a:effectLst/>
              <a:latin typeface="+mn-lt"/>
              <a:ea typeface="+mn-ea"/>
              <a:cs typeface="+mn-cs"/>
            </a:endParaRPr>
          </a:p>
          <a:p>
            <a:pPr eaLnBrk="1" hangingPunct="1"/>
            <a:r>
              <a:rPr lang="en-US" sz="1200" b="0" kern="1200" dirty="0">
                <a:solidFill>
                  <a:schemeClr val="tx1"/>
                </a:solidFill>
                <a:effectLst/>
                <a:latin typeface="+mn-lt"/>
                <a:ea typeface="+mn-ea"/>
                <a:cs typeface="+mn-cs"/>
              </a:rPr>
              <a:t>____________</a:t>
            </a:r>
          </a:p>
          <a:p>
            <a:pPr eaLnBrk="1" hangingPunct="1"/>
            <a:endParaRPr lang="en-US" sz="1200" b="0" kern="1200" dirty="0">
              <a:solidFill>
                <a:schemeClr val="tx1"/>
              </a:solidFill>
              <a:effectLst/>
              <a:latin typeface="+mn-lt"/>
              <a:ea typeface="+mn-ea"/>
              <a:cs typeface="+mn-cs"/>
            </a:endParaRPr>
          </a:p>
          <a:p>
            <a:pPr eaLnBrk="1" hangingPunct="1"/>
            <a:r>
              <a:rPr lang="en-US" sz="1400" b="1" dirty="0">
                <a:latin typeface="Arial" panose="020B0604020202020204" pitchFamily="34" charset="0"/>
                <a:ea typeface="ＭＳ Ｐゴシック" charset="0"/>
                <a:cs typeface="Arial" panose="020B0604020202020204" pitchFamily="34" charset="0"/>
              </a:rPr>
              <a:t>There</a:t>
            </a:r>
            <a:r>
              <a:rPr lang="fr-FR" altLang="ja-JP" sz="1400" b="1" dirty="0">
                <a:latin typeface="Arial" panose="020B0604020202020204" pitchFamily="34" charset="0"/>
                <a:ea typeface="ＭＳ Ｐゴシック" charset="0"/>
                <a:cs typeface="Arial" panose="020B0604020202020204" pitchFamily="34" charset="0"/>
              </a:rPr>
              <a:t>'</a:t>
            </a:r>
            <a:r>
              <a:rPr lang="en-US" sz="1400" b="1" dirty="0">
                <a:latin typeface="Arial" panose="020B0604020202020204" pitchFamily="34" charset="0"/>
                <a:ea typeface="ＭＳ Ｐゴシック" charset="0"/>
                <a:cs typeface="Arial" panose="020B0604020202020204" pitchFamily="34" charset="0"/>
              </a:rPr>
              <a:t>s a problem here regarding the three-day</a:t>
            </a:r>
            <a:r>
              <a:rPr lang="fr-FR" altLang="ja-JP" sz="1400" b="1" dirty="0">
                <a:latin typeface="Arial" panose="020B0604020202020204" pitchFamily="34" charset="0"/>
                <a:ea typeface="ＭＳ Ｐゴシック" charset="0"/>
                <a:cs typeface="Arial" panose="020B0604020202020204" pitchFamily="34" charset="0"/>
              </a:rPr>
              <a:t>'</a:t>
            </a:r>
            <a:r>
              <a:rPr lang="en-US" sz="1400" b="1" dirty="0">
                <a:latin typeface="Arial" panose="020B0604020202020204" pitchFamily="34" charset="0"/>
                <a:ea typeface="ＭＳ Ｐゴシック" charset="0"/>
                <a:cs typeface="Arial" panose="020B0604020202020204" pitchFamily="34" charset="0"/>
              </a:rPr>
              <a:t>s journey (cf. OTS, 602).  Nineveh</a:t>
            </a:r>
            <a:r>
              <a:rPr lang="fr-FR" altLang="ja-JP" sz="1400" b="1" dirty="0">
                <a:latin typeface="Arial" panose="020B0604020202020204" pitchFamily="34" charset="0"/>
                <a:ea typeface="ＭＳ Ｐゴシック" charset="0"/>
                <a:cs typeface="Arial" panose="020B0604020202020204" pitchFamily="34" charset="0"/>
              </a:rPr>
              <a:t>'</a:t>
            </a:r>
            <a:r>
              <a:rPr lang="en-US" sz="1400" b="1" dirty="0">
                <a:latin typeface="Arial" panose="020B0604020202020204" pitchFamily="34" charset="0"/>
                <a:ea typeface="ＭＳ Ｐゴシック" charset="0"/>
                <a:cs typeface="Arial" panose="020B0604020202020204" pitchFamily="34" charset="0"/>
              </a:rPr>
              <a:t>s inner wall was less than eight miles, so the diameter of the city was only two miles—hardly a three-day journey.  One day</a:t>
            </a:r>
            <a:r>
              <a:rPr lang="fr-FR" altLang="ja-JP" sz="1400" b="1" dirty="0">
                <a:latin typeface="Arial" panose="020B0604020202020204" pitchFamily="34" charset="0"/>
                <a:ea typeface="ＭＳ Ｐゴシック" charset="0"/>
                <a:cs typeface="Arial" panose="020B0604020202020204" pitchFamily="34" charset="0"/>
              </a:rPr>
              <a:t>'</a:t>
            </a:r>
            <a:r>
              <a:rPr lang="en-US" sz="1400" b="1" dirty="0">
                <a:latin typeface="Arial" panose="020B0604020202020204" pitchFamily="34" charset="0"/>
                <a:ea typeface="ＭＳ Ｐゴシック" charset="0"/>
                <a:cs typeface="Arial" panose="020B0604020202020204" pitchFamily="34" charset="0"/>
              </a:rPr>
              <a:t>s journey in the open was usually 15-20 miles (Hannah, BKC, 1:1463).  </a:t>
            </a:r>
          </a:p>
          <a:p>
            <a:pPr eaLnBrk="1" hangingPunct="1"/>
            <a:r>
              <a:rPr lang="en-US" sz="1400" b="1" dirty="0">
                <a:latin typeface="Arial" panose="020B0604020202020204" pitchFamily="34" charset="0"/>
                <a:ea typeface="ＭＳ Ｐゴシック" charset="0"/>
                <a:cs typeface="Arial" panose="020B0604020202020204" pitchFamily="34" charset="0"/>
              </a:rPr>
              <a:t>But this isn</a:t>
            </a:r>
            <a:r>
              <a:rPr lang="fr-FR" altLang="ja-JP" sz="1400" b="1" dirty="0">
                <a:latin typeface="Arial" panose="020B0604020202020204" pitchFamily="34" charset="0"/>
                <a:ea typeface="ＭＳ Ｐゴシック" charset="0"/>
                <a:cs typeface="Arial" panose="020B0604020202020204" pitchFamily="34" charset="0"/>
              </a:rPr>
              <a:t>'</a:t>
            </a:r>
            <a:r>
              <a:rPr lang="en-US" sz="1400" b="1" dirty="0">
                <a:latin typeface="Arial" panose="020B0604020202020204" pitchFamily="34" charset="0"/>
                <a:ea typeface="ＭＳ Ｐゴシック" charset="0"/>
                <a:cs typeface="Arial" panose="020B0604020202020204" pitchFamily="34" charset="0"/>
              </a:rPr>
              <a:t>t really a problem in either of two ways: </a:t>
            </a:r>
          </a:p>
          <a:p>
            <a:pPr eaLnBrk="1" hangingPunct="1"/>
            <a:r>
              <a:rPr lang="en-US" altLang="ja-JP" sz="1400" b="1" dirty="0">
                <a:latin typeface="Arial" panose="020B0604020202020204" pitchFamily="34" charset="0"/>
                <a:ea typeface="ＭＳ Ｐゴシック" charset="0"/>
                <a:cs typeface="Arial" panose="020B0604020202020204" pitchFamily="34" charset="0"/>
              </a:rPr>
              <a:t>"The great city of Nineveh" (1:2; 3:2; cf. 4:11) almost surely included three other towns in the vicinity as well.  Four cities (Nineveh, Rehoboth </a:t>
            </a:r>
            <a:r>
              <a:rPr lang="en-US" altLang="ja-JP" sz="1400" b="1" dirty="0" err="1">
                <a:latin typeface="Arial" panose="020B0604020202020204" pitchFamily="34" charset="0"/>
                <a:ea typeface="ＭＳ Ｐゴシック" charset="0"/>
                <a:cs typeface="Arial" panose="020B0604020202020204" pitchFamily="34" charset="0"/>
              </a:rPr>
              <a:t>Ir</a:t>
            </a:r>
            <a:r>
              <a:rPr lang="en-US" altLang="ja-JP" sz="1400" b="1" dirty="0">
                <a:latin typeface="Arial" panose="020B0604020202020204" pitchFamily="34" charset="0"/>
                <a:ea typeface="ＭＳ Ｐゴシック" charset="0"/>
                <a:cs typeface="Arial" panose="020B0604020202020204" pitchFamily="34" charset="0"/>
              </a:rPr>
              <a:t>, Calah, and </a:t>
            </a:r>
            <a:r>
              <a:rPr lang="en-US" altLang="ja-JP" sz="1400" b="1" dirty="0" err="1">
                <a:latin typeface="Arial" panose="020B0604020202020204" pitchFamily="34" charset="0"/>
                <a:ea typeface="ＭＳ Ｐゴシック" charset="0"/>
                <a:cs typeface="Arial" panose="020B0604020202020204" pitchFamily="34" charset="0"/>
              </a:rPr>
              <a:t>Resen</a:t>
            </a:r>
            <a:r>
              <a:rPr lang="en-US" altLang="ja-JP" sz="1400" b="1" dirty="0">
                <a:latin typeface="Arial" panose="020B0604020202020204" pitchFamily="34" charset="0"/>
                <a:ea typeface="ＭＳ Ｐゴシック" charset="0"/>
                <a:cs typeface="Arial" panose="020B0604020202020204" pitchFamily="34" charset="0"/>
              </a:rPr>
              <a:t>) are mentioned in Genesis 10:11-12 as "the great city" and they still exist today with different names (</a:t>
            </a:r>
            <a:r>
              <a:rPr lang="en-US" altLang="ja-JP" sz="1400" b="1" dirty="0" err="1">
                <a:latin typeface="Arial" panose="020B0604020202020204" pitchFamily="34" charset="0"/>
                <a:ea typeface="ＭＳ Ｐゴシック" charset="0"/>
                <a:cs typeface="Arial" panose="020B0604020202020204" pitchFamily="34" charset="0"/>
              </a:rPr>
              <a:t>Kouyunjik</a:t>
            </a:r>
            <a:r>
              <a:rPr lang="en-US" altLang="ja-JP" sz="1400" b="1" dirty="0">
                <a:latin typeface="Arial" panose="020B0604020202020204" pitchFamily="34" charset="0"/>
                <a:ea typeface="ＭＳ Ｐゴシック" charset="0"/>
                <a:cs typeface="Arial" panose="020B0604020202020204" pitchFamily="34" charset="0"/>
              </a:rPr>
              <a:t>, </a:t>
            </a:r>
            <a:r>
              <a:rPr lang="en-US" altLang="ja-JP" sz="1400" b="1" dirty="0" err="1">
                <a:latin typeface="Arial" panose="020B0604020202020204" pitchFamily="34" charset="0"/>
                <a:ea typeface="ＭＳ Ｐゴシック" charset="0"/>
                <a:cs typeface="Arial" panose="020B0604020202020204" pitchFamily="34" charset="0"/>
              </a:rPr>
              <a:t>Khorsbad</a:t>
            </a:r>
            <a:r>
              <a:rPr lang="en-US" altLang="ja-JP" sz="1400" b="1" dirty="0">
                <a:latin typeface="Arial" panose="020B0604020202020204" pitchFamily="34" charset="0"/>
                <a:ea typeface="ＭＳ Ｐゴシック" charset="0"/>
                <a:cs typeface="Arial" panose="020B0604020202020204" pitchFamily="34" charset="0"/>
              </a:rPr>
              <a:t>, </a:t>
            </a:r>
            <a:r>
              <a:rPr lang="en-US" altLang="ja-JP" sz="1400" b="1" dirty="0" err="1">
                <a:latin typeface="Arial" panose="020B0604020202020204" pitchFamily="34" charset="0"/>
                <a:ea typeface="ＭＳ Ｐゴシック" charset="0"/>
                <a:cs typeface="Arial" panose="020B0604020202020204" pitchFamily="34" charset="0"/>
              </a:rPr>
              <a:t>Nimroud</a:t>
            </a:r>
            <a:r>
              <a:rPr lang="en-US" altLang="ja-JP" sz="1400" b="1" dirty="0">
                <a:latin typeface="Arial" panose="020B0604020202020204" pitchFamily="34" charset="0"/>
                <a:ea typeface="ＭＳ Ｐゴシック" charset="0"/>
                <a:cs typeface="Arial" panose="020B0604020202020204" pitchFamily="34" charset="0"/>
              </a:rPr>
              <a:t>, and </a:t>
            </a:r>
            <a:r>
              <a:rPr lang="en-US" altLang="ja-JP" sz="1400" b="1" dirty="0" err="1">
                <a:latin typeface="Arial" panose="020B0604020202020204" pitchFamily="34" charset="0"/>
                <a:ea typeface="ＭＳ Ｐゴシック" charset="0"/>
                <a:cs typeface="Arial" panose="020B0604020202020204" pitchFamily="34" charset="0"/>
              </a:rPr>
              <a:t>Karamles</a:t>
            </a:r>
            <a:r>
              <a:rPr lang="en-US" altLang="ja-JP" sz="1400" b="1" dirty="0">
                <a:latin typeface="Arial" panose="020B0604020202020204" pitchFamily="34" charset="0"/>
                <a:ea typeface="ＭＳ Ｐゴシック" charset="0"/>
                <a:cs typeface="Arial" panose="020B0604020202020204" pitchFamily="34" charset="0"/>
              </a:rPr>
              <a:t>). This can be observed on this</a:t>
            </a:r>
            <a:r>
              <a:rPr lang="en-US" altLang="ja-JP" sz="1400" b="1" baseline="0" dirty="0">
                <a:latin typeface="Arial" panose="020B0604020202020204" pitchFamily="34" charset="0"/>
                <a:ea typeface="ＭＳ Ｐゴシック" charset="0"/>
                <a:cs typeface="Arial" panose="020B0604020202020204" pitchFamily="34" charset="0"/>
              </a:rPr>
              <a:t> </a:t>
            </a:r>
            <a:r>
              <a:rPr lang="en-US" altLang="ja-JP" sz="1400" b="1" dirty="0">
                <a:latin typeface="Arial" panose="020B0604020202020204" pitchFamily="34" charset="0"/>
                <a:ea typeface="ＭＳ Ｐゴシック" charset="0"/>
                <a:cs typeface="Arial" panose="020B0604020202020204" pitchFamily="34" charset="0"/>
              </a:rPr>
              <a:t>map by Austin Henry Layard, Nineveh and Its Remains, 2:40.</a:t>
            </a:r>
          </a:p>
          <a:p>
            <a:pPr eaLnBrk="1" hangingPunct="1"/>
            <a:r>
              <a:rPr lang="en-US" sz="1400" b="1" dirty="0">
                <a:latin typeface="Arial" panose="020B0604020202020204" pitchFamily="34" charset="0"/>
                <a:ea typeface="ＭＳ Ｐゴシック" charset="0"/>
                <a:cs typeface="Arial" panose="020B0604020202020204" pitchFamily="34" charset="0"/>
              </a:rPr>
              <a:t>If we superimpose a map of Singapore over it, we can see that walking through Nineveh would be like walking in Singapore from the far north in </a:t>
            </a:r>
            <a:r>
              <a:rPr lang="en-US" sz="1400" b="1" dirty="0" err="1">
                <a:latin typeface="Arial" panose="020B0604020202020204" pitchFamily="34" charset="0"/>
                <a:ea typeface="ＭＳ Ｐゴシック" charset="0"/>
                <a:cs typeface="Arial" panose="020B0604020202020204" pitchFamily="34" charset="0"/>
              </a:rPr>
              <a:t>Yishun</a:t>
            </a:r>
            <a:r>
              <a:rPr lang="en-US" sz="1400" b="1" dirty="0">
                <a:latin typeface="Arial" panose="020B0604020202020204" pitchFamily="34" charset="0"/>
                <a:ea typeface="ＭＳ Ｐゴシック" charset="0"/>
                <a:cs typeface="Arial" panose="020B0604020202020204" pitchFamily="34" charset="0"/>
              </a:rPr>
              <a:t> to </a:t>
            </a:r>
            <a:r>
              <a:rPr lang="en-US" sz="1400" b="1" dirty="0" err="1">
                <a:latin typeface="Arial" panose="020B0604020202020204" pitchFamily="34" charset="0"/>
                <a:ea typeface="ＭＳ Ｐゴシック" charset="0"/>
                <a:cs typeface="Arial" panose="020B0604020202020204" pitchFamily="34" charset="0"/>
              </a:rPr>
              <a:t>Harbourfront</a:t>
            </a:r>
            <a:r>
              <a:rPr lang="en-US" sz="1400" b="1" dirty="0">
                <a:latin typeface="Arial" panose="020B0604020202020204" pitchFamily="34" charset="0"/>
                <a:ea typeface="ＭＳ Ｐゴシック" charset="0"/>
                <a:cs typeface="Arial" panose="020B0604020202020204" pitchFamily="34" charset="0"/>
              </a:rPr>
              <a:t> in the south. That could take 3 days easily—especially</a:t>
            </a:r>
            <a:r>
              <a:rPr lang="en-US" sz="1400" b="1" baseline="0" dirty="0">
                <a:latin typeface="Arial" panose="020B0604020202020204" pitchFamily="34" charset="0"/>
                <a:ea typeface="ＭＳ Ｐゴシック" charset="0"/>
                <a:cs typeface="Arial" panose="020B0604020202020204" pitchFamily="34" charset="0"/>
              </a:rPr>
              <a:t> when stopping to preach along the way.</a:t>
            </a:r>
            <a:endParaRPr lang="en-US" sz="1400" b="1" dirty="0">
              <a:latin typeface="Arial" panose="020B0604020202020204" pitchFamily="34" charset="0"/>
              <a:ea typeface="ＭＳ Ｐゴシック" charset="0"/>
              <a:cs typeface="Arial" panose="020B0604020202020204" pitchFamily="34" charset="0"/>
            </a:endParaRPr>
          </a:p>
        </p:txBody>
      </p:sp>
      <p:sp>
        <p:nvSpPr>
          <p:cNvPr id="751619"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C491DD5-83CD-314E-83EE-8D7FCA8F938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One key rule in the pulpit there is: you </a:t>
            </a:r>
            <a:r>
              <a:rPr lang="en-US" sz="1200" i="1" kern="1200" dirty="0">
                <a:solidFill>
                  <a:schemeClr val="tx1"/>
                </a:solidFill>
                <a:effectLst/>
                <a:latin typeface="+mn-lt"/>
                <a:ea typeface="+mn-ea"/>
                <a:cs typeface="+mn-cs"/>
              </a:rPr>
              <a:t>cannot</a:t>
            </a:r>
            <a:r>
              <a:rPr lang="en-US" sz="1200" kern="1200" dirty="0">
                <a:solidFill>
                  <a:schemeClr val="tx1"/>
                </a:solidFill>
                <a:effectLst/>
                <a:latin typeface="+mn-lt"/>
                <a:ea typeface="+mn-ea"/>
                <a:cs typeface="+mn-cs"/>
              </a:rPr>
              <a:t> talk about </a:t>
            </a:r>
            <a:r>
              <a:rPr lang="en-US" sz="1200" i="1" kern="1200" dirty="0">
                <a:solidFill>
                  <a:schemeClr val="tx1"/>
                </a:solidFill>
                <a:effectLst/>
                <a:latin typeface="+mn-lt"/>
                <a:ea typeface="+mn-ea"/>
                <a:cs typeface="+mn-cs"/>
              </a:rPr>
              <a:t>sin or judgment</a:t>
            </a:r>
            <a:r>
              <a:rPr lang="en-SG" sz="120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197093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p:cNvSpPr>
          <p:nvPr>
            <p:ph type="sldImg"/>
          </p:nvPr>
        </p:nvSpPr>
        <p:spPr>
          <a:ln/>
        </p:spPr>
      </p:sp>
      <p:sp>
        <p:nvSpPr>
          <p:cNvPr id="15155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ea typeface="ＭＳ Ｐゴシック" charset="0"/>
                <a:cs typeface="ＭＳ Ｐゴシック" charset="0"/>
              </a:rPr>
              <a:t>http://www.conservativecut.com/blog/?tag=false-teacher</a:t>
            </a:r>
          </a:p>
        </p:txBody>
      </p:sp>
      <p:sp>
        <p:nvSpPr>
          <p:cNvPr id="15155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C7E38D7-284E-4443-A1AC-81C26BDC725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But at our church, we are not afraid to talk about what God warns us about—and judgment is all over the Bible.</a:t>
            </a:r>
            <a:r>
              <a:rPr lang="en-SG" dirty="0">
                <a:effectLst/>
              </a:rPr>
              <a:t> </a:t>
            </a:r>
          </a:p>
          <a:p>
            <a:pPr marL="0" marR="0" lvl="3" indent="0" algn="l" defTabSz="457200" rtl="0" eaLnBrk="1" fontAlgn="auto" latinLnBrk="0" hangingPunct="1">
              <a:lnSpc>
                <a:spcPct val="100000"/>
              </a:lnSpc>
              <a:spcBef>
                <a:spcPts val="0"/>
              </a:spcBef>
              <a:spcAft>
                <a:spcPts val="0"/>
              </a:spcAft>
              <a:buClrTx/>
              <a:buSzTx/>
              <a:buFontTx/>
              <a:buNone/>
              <a:tabLst/>
              <a:defRPr/>
            </a:pPr>
            <a:r>
              <a:rPr lang="en-SG" dirty="0">
                <a:effectLst/>
              </a:rPr>
              <a:t>God told Ezekiel that he must warn the people—and if he didn’t, then their blood was on his head (cf. Ezek. 33:1-9)!</a:t>
            </a:r>
          </a:p>
          <a:p>
            <a:pPr marL="0" marR="0" lvl="3" indent="0" algn="l" defTabSz="457200" rtl="0" eaLnBrk="1" fontAlgn="auto" latinLnBrk="0" hangingPunct="1">
              <a:lnSpc>
                <a:spcPct val="100000"/>
              </a:lnSpc>
              <a:spcBef>
                <a:spcPts val="0"/>
              </a:spcBef>
              <a:spcAft>
                <a:spcPts val="0"/>
              </a:spcAft>
              <a:buClrTx/>
              <a:buSzTx/>
              <a:buFontTx/>
              <a:buNone/>
              <a:tabLst/>
              <a:defRPr/>
            </a:pPr>
            <a:r>
              <a:rPr lang="en-SG" dirty="0">
                <a:effectLst/>
              </a:rPr>
              <a:t>Hey, I don’t want your blood on my head, so we preach the full gospel here, including God’s wrath! </a:t>
            </a:r>
          </a:p>
          <a:p>
            <a:r>
              <a:rPr lang="en-US" dirty="0"/>
              <a:t>Who really wants the mamby-pamby God that does not hold people accountable?</a:t>
            </a:r>
          </a:p>
          <a:p>
            <a:r>
              <a:rPr lang="en-US" dirty="0"/>
              <a:t>Do you have respect for parents that do not discipline their children?</a:t>
            </a:r>
          </a:p>
          <a:p>
            <a:r>
              <a:rPr lang="en-US" dirty="0"/>
              <a:t>Do you respect governments that let people get away with murder? </a:t>
            </a:r>
          </a:p>
          <a:p>
            <a:r>
              <a:rPr lang="en-US" dirty="0"/>
              <a:t>Then why do we have a problem with God being a God of justice?</a:t>
            </a:r>
          </a:p>
          <a:p>
            <a:endParaRPr 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Rectangle 3"/>
          <p:cNvSpPr>
            <a:spLocks noGrp="1" noChangeArrowheads="1"/>
          </p:cNvSpPr>
          <p:nvPr>
            <p:ph type="dt" sz="quarter"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7920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07A6F6C6-1E45-6148-B59D-9F47571D8BFD}" type="slidenum">
              <a:rPr kumimoji="0" lang="en-GB"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123</a:t>
            </a:fld>
            <a:endParaRPr kumimoji="0" lang="en-GB"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1792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20DDD86B-8711-7040-A0D4-31FB65A425C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123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792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Arial" charset="0"/>
                <a:ea typeface="ＭＳ Ｐゴシック" charset="0"/>
                <a:cs typeface="ＭＳ Ｐゴシック" charset="0"/>
              </a:defRPr>
            </a:lvl1pPr>
            <a:lvl2pPr marL="742950" indent="-285750" defTabSz="449263">
              <a:defRPr sz="2400">
                <a:solidFill>
                  <a:schemeClr val="tx1"/>
                </a:solidFill>
                <a:latin typeface="Arial" charset="0"/>
                <a:ea typeface="ＭＳ Ｐゴシック" charset="0"/>
              </a:defRPr>
            </a:lvl2pPr>
            <a:lvl3pPr marL="1143000" indent="-228600" defTabSz="449263">
              <a:defRPr sz="2400">
                <a:solidFill>
                  <a:schemeClr val="tx1"/>
                </a:solidFill>
                <a:latin typeface="Arial" charset="0"/>
                <a:ea typeface="ＭＳ Ｐゴシック" charset="0"/>
              </a:defRPr>
            </a:lvl3pPr>
            <a:lvl4pPr marL="1600200" indent="-228600" defTabSz="449263">
              <a:defRPr sz="2400">
                <a:solidFill>
                  <a:schemeClr val="tx1"/>
                </a:solidFill>
                <a:latin typeface="Arial" charset="0"/>
                <a:ea typeface="ＭＳ Ｐゴシック" charset="0"/>
              </a:defRPr>
            </a:lvl4pPr>
            <a:lvl5pPr marL="2057400" indent="-228600" defTabSz="449263">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79206" name="Rectangle 3"/>
          <p:cNvSpPr>
            <a:spLocks noGrp="1" noChangeArrowheads="1"/>
          </p:cNvSpPr>
          <p:nvPr>
            <p:ph type="body"/>
          </p:nvPr>
        </p:nvSpPr>
        <p:spPr>
          <a:xfrm>
            <a:off x="685800" y="4343400"/>
            <a:ext cx="5486400" cy="4124325"/>
          </a:xfrm>
          <a:solidFill>
            <a:srgbClr val="FFFFFF"/>
          </a:solidFill>
          <a:ln w="9360">
            <a:solidFill>
              <a:srgbClr val="000000"/>
            </a:solidFill>
            <a:miter lim="800000"/>
            <a:headEnd/>
            <a:tailEnd/>
          </a:ln>
        </p:spPr>
        <p:txBody>
          <a:bodyPr anchor="ctr"/>
          <a:lstStyle/>
          <a:p>
            <a:endParaRPr lang="en-US">
              <a:latin typeface="Times New Roman"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F9114D7-611A-A14C-BBB2-DA4903B1D3B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337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9661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But don’t let your impatience make you think God can’t resolve things.  This issue isn’t that God can’t solve issues.  It’s that he is more patient than you give him credit for. He had many people through history have to wait (Joseph 13 years, Abraham 25 years, Moses 40 years, Jesus 30 years).</a:t>
            </a:r>
            <a:r>
              <a:rPr lang="en-SG" dirty="0">
                <a:effectLst/>
              </a:rPr>
              <a:t> </a:t>
            </a:r>
            <a:endParaRPr lang="en-US" dirty="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Grp="1" noRot="1" noChangeAspect="1" noChangeArrowheads="1"/>
          </p:cNvSpPr>
          <p:nvPr>
            <p:ph type="sldImg"/>
          </p:nvPr>
        </p:nvSpPr>
        <p:spPr/>
      </p:sp>
      <p:sp>
        <p:nvSpPr>
          <p:cNvPr id="48130" name="Rectangle 2"/>
          <p:cNvSpPr>
            <a:spLocks noGrp="1" noChangeArrowheads="1"/>
          </p:cNvSpPr>
          <p:nvPr>
            <p:ph type="body" sz="quarter" idx="1"/>
          </p:nvPr>
        </p:nvSpPr>
        <p:spPr/>
        <p:txBody>
          <a:bodyPr/>
          <a:lstStyle/>
          <a:p>
            <a:r>
              <a:rPr lang="ar-JO" b="1" dirty="0">
                <a:latin typeface="Arial" panose="020B0604020202020204" pitchFamily="34" charset="0"/>
                <a:cs typeface="Arial" panose="020B0604020202020204" pitchFamily="34" charset="0"/>
                <a:sym typeface="Arial" pitchFamily="34" charset="0"/>
              </a:rPr>
              <a:t>The capital of Assyria would have capital punishment for its capital crimes, yet the southern kingdom of Israel could gain comfort from this as the LORD would preserve them.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2" Type="http://schemas.openxmlformats.org/officeDocument/2006/relationships/slideMaster" Target="../slideMasters/slideMaster29.xml"/><Relationship Id="rId1" Type="http://schemas.openxmlformats.org/officeDocument/2006/relationships/themeOverride" Target="../theme/themeOverride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ar-JO" dirty="0"/>
          </a:p>
        </p:txBody>
      </p:sp>
      <p:sp>
        <p:nvSpPr>
          <p:cNvPr id="4" name="Slide Number Placeholder 3"/>
          <p:cNvSpPr>
            <a:spLocks noGrp="1"/>
          </p:cNvSpPr>
          <p:nvPr>
            <p:ph type="sldNum" sz="quarter" idx="10"/>
          </p:nvPr>
        </p:nvSpPr>
        <p:spPr/>
        <p:txBody>
          <a:bodyPr/>
          <a:lstStyle>
            <a:lvl1pPr>
              <a:defRPr/>
            </a:lvl1pPr>
          </a:lstStyle>
          <a:p>
            <a:fld id="{136D903C-ACA5-44CF-8E0A-3D829C943A65}" type="slidenum">
              <a:rPr lang="ar-JO"/>
              <a:pPr/>
              <a:t>‹#›</a:t>
            </a:fld>
            <a:endParaRPr lang="ar-J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Slide Number Placeholder 3"/>
          <p:cNvSpPr>
            <a:spLocks noGrp="1"/>
          </p:cNvSpPr>
          <p:nvPr>
            <p:ph type="sldNum" sz="quarter" idx="10"/>
          </p:nvPr>
        </p:nvSpPr>
        <p:spPr/>
        <p:txBody>
          <a:bodyPr/>
          <a:lstStyle>
            <a:lvl1pPr>
              <a:defRPr/>
            </a:lvl1pPr>
          </a:lstStyle>
          <a:p>
            <a:fld id="{63656009-2A89-487D-8798-46B355D4F0F1}" type="slidenum">
              <a:rPr lang="ar-JO"/>
              <a:pPr/>
              <a:t>‹#›</a:t>
            </a:fld>
            <a:endParaRPr lang="ar-JO"/>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136D903C-ACA5-44CF-8E0A-3D829C943A65}" type="slidenum">
              <a:rPr lang="ar-JO" smtClean="0"/>
              <a:pPr/>
              <a:t>‹#›</a:t>
            </a:fld>
            <a:endParaRPr lang="ar-JO"/>
          </a:p>
        </p:txBody>
      </p:sp>
    </p:spTree>
    <p:extLst>
      <p:ext uri="{BB962C8B-B14F-4D97-AF65-F5344CB8AC3E}">
        <p14:creationId xmlns:p14="http://schemas.microsoft.com/office/powerpoint/2010/main" val="8009770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4EE56DAA-CCC0-4AEA-80A7-8CAF26734FF1}" type="slidenum">
              <a:rPr lang="ar-JO" smtClean="0"/>
              <a:pPr/>
              <a:t>‹#›</a:t>
            </a:fld>
            <a:endParaRPr lang="ar-JO"/>
          </a:p>
        </p:txBody>
      </p:sp>
    </p:spTree>
    <p:extLst>
      <p:ext uri="{BB962C8B-B14F-4D97-AF65-F5344CB8AC3E}">
        <p14:creationId xmlns:p14="http://schemas.microsoft.com/office/powerpoint/2010/main" val="298201866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56DEC33C-F64D-481F-81D0-F36350395BC5}" type="slidenum">
              <a:rPr lang="ar-JO" smtClean="0"/>
              <a:pPr/>
              <a:t>‹#›</a:t>
            </a:fld>
            <a:endParaRPr lang="ar-JO"/>
          </a:p>
        </p:txBody>
      </p:sp>
    </p:spTree>
    <p:extLst>
      <p:ext uri="{BB962C8B-B14F-4D97-AF65-F5344CB8AC3E}">
        <p14:creationId xmlns:p14="http://schemas.microsoft.com/office/powerpoint/2010/main" val="18202790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2912E027-8750-4F4D-95FD-BE5A9C0CE803}" type="slidenum">
              <a:rPr lang="ar-JO" smtClean="0"/>
              <a:pPr/>
              <a:t>‹#›</a:t>
            </a:fld>
            <a:endParaRPr lang="ar-JO"/>
          </a:p>
        </p:txBody>
      </p:sp>
    </p:spTree>
    <p:extLst>
      <p:ext uri="{BB962C8B-B14F-4D97-AF65-F5344CB8AC3E}">
        <p14:creationId xmlns:p14="http://schemas.microsoft.com/office/powerpoint/2010/main" val="29802707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357D94A6-03C3-4320-9059-840CC3286369}" type="slidenum">
              <a:rPr lang="ar-JO" smtClean="0"/>
              <a:pPr/>
              <a:t>‹#›</a:t>
            </a:fld>
            <a:endParaRPr lang="ar-JO"/>
          </a:p>
        </p:txBody>
      </p:sp>
    </p:spTree>
    <p:extLst>
      <p:ext uri="{BB962C8B-B14F-4D97-AF65-F5344CB8AC3E}">
        <p14:creationId xmlns:p14="http://schemas.microsoft.com/office/powerpoint/2010/main" val="415320368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458B8201-3D05-4643-B536-654B509EB21F}" type="slidenum">
              <a:rPr lang="ar-JO" smtClean="0"/>
              <a:pPr/>
              <a:t>‹#›</a:t>
            </a:fld>
            <a:endParaRPr lang="ar-JO"/>
          </a:p>
        </p:txBody>
      </p:sp>
    </p:spTree>
    <p:extLst>
      <p:ext uri="{BB962C8B-B14F-4D97-AF65-F5344CB8AC3E}">
        <p14:creationId xmlns:p14="http://schemas.microsoft.com/office/powerpoint/2010/main" val="64901215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1CE17DBE-6A33-4370-B948-3D73797920B9}" type="slidenum">
              <a:rPr lang="ar-JO" smtClean="0"/>
              <a:pPr/>
              <a:t>‹#›</a:t>
            </a:fld>
            <a:endParaRPr lang="ar-JO"/>
          </a:p>
        </p:txBody>
      </p:sp>
    </p:spTree>
    <p:extLst>
      <p:ext uri="{BB962C8B-B14F-4D97-AF65-F5344CB8AC3E}">
        <p14:creationId xmlns:p14="http://schemas.microsoft.com/office/powerpoint/2010/main" val="28623425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59398B91-CC67-4E36-9E69-597B4057DDD8}" type="slidenum">
              <a:rPr lang="ar-JO" smtClean="0"/>
              <a:pPr/>
              <a:t>‹#›</a:t>
            </a:fld>
            <a:endParaRPr lang="ar-JO"/>
          </a:p>
        </p:txBody>
      </p:sp>
    </p:spTree>
    <p:extLst>
      <p:ext uri="{BB962C8B-B14F-4D97-AF65-F5344CB8AC3E}">
        <p14:creationId xmlns:p14="http://schemas.microsoft.com/office/powerpoint/2010/main" val="215342650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49854065-9F2E-4AE6-84B1-A114B0D5251A}" type="slidenum">
              <a:rPr lang="ar-JO" smtClean="0"/>
              <a:pPr/>
              <a:t>‹#›</a:t>
            </a:fld>
            <a:endParaRPr lang="ar-JO"/>
          </a:p>
        </p:txBody>
      </p:sp>
    </p:spTree>
    <p:extLst>
      <p:ext uri="{BB962C8B-B14F-4D97-AF65-F5344CB8AC3E}">
        <p14:creationId xmlns:p14="http://schemas.microsoft.com/office/powerpoint/2010/main" val="21687133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63656009-2A89-487D-8798-46B355D4F0F1}" type="slidenum">
              <a:rPr lang="ar-JO" smtClean="0"/>
              <a:pPr/>
              <a:t>‹#›</a:t>
            </a:fld>
            <a:endParaRPr lang="ar-JO"/>
          </a:p>
        </p:txBody>
      </p:sp>
    </p:spTree>
    <p:extLst>
      <p:ext uri="{BB962C8B-B14F-4D97-AF65-F5344CB8AC3E}">
        <p14:creationId xmlns:p14="http://schemas.microsoft.com/office/powerpoint/2010/main" val="3133668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0488"/>
            <a:ext cx="2057400" cy="6767512"/>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Vertical Text Placeholder 2"/>
          <p:cNvSpPr>
            <a:spLocks noGrp="1"/>
          </p:cNvSpPr>
          <p:nvPr>
            <p:ph type="body" orient="vert" idx="1"/>
          </p:nvPr>
        </p:nvSpPr>
        <p:spPr>
          <a:xfrm>
            <a:off x="457200" y="90488"/>
            <a:ext cx="6019800" cy="6767512"/>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Slide Number Placeholder 3"/>
          <p:cNvSpPr>
            <a:spLocks noGrp="1"/>
          </p:cNvSpPr>
          <p:nvPr>
            <p:ph type="sldNum" sz="quarter" idx="10"/>
          </p:nvPr>
        </p:nvSpPr>
        <p:spPr/>
        <p:txBody>
          <a:bodyPr/>
          <a:lstStyle>
            <a:lvl1pPr>
              <a:defRPr/>
            </a:lvl1pPr>
          </a:lstStyle>
          <a:p>
            <a:fld id="{2EEC9704-ADAA-4185-96C6-5EC2A041AAEE}" type="slidenum">
              <a:rPr lang="ar-JO"/>
              <a:pPr/>
              <a:t>‹#›</a:t>
            </a:fld>
            <a:endParaRPr lang="ar-JO"/>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2EEC9704-ADAA-4185-96C6-5EC2A041AAEE}" type="slidenum">
              <a:rPr lang="ar-JO" smtClean="0"/>
              <a:pPr/>
              <a:t>‹#›</a:t>
            </a:fld>
            <a:endParaRPr lang="ar-JO"/>
          </a:p>
        </p:txBody>
      </p:sp>
    </p:spTree>
    <p:extLst>
      <p:ext uri="{BB962C8B-B14F-4D97-AF65-F5344CB8AC3E}">
        <p14:creationId xmlns:p14="http://schemas.microsoft.com/office/powerpoint/2010/main" val="107861453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A71FC1E2-B8A5-48A3-B31D-658C113CFC05}" type="slidenum">
              <a:rPr lang="ar-JO" smtClean="0"/>
              <a:pPr/>
              <a:t>‹#›</a:t>
            </a:fld>
            <a:endParaRPr lang="ar-JO"/>
          </a:p>
        </p:txBody>
      </p:sp>
    </p:spTree>
    <p:extLst>
      <p:ext uri="{BB962C8B-B14F-4D97-AF65-F5344CB8AC3E}">
        <p14:creationId xmlns:p14="http://schemas.microsoft.com/office/powerpoint/2010/main" val="279500669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fld id="{A71FC1E2-B8A5-48A3-B31D-658C113CFC05}" type="slidenum">
              <a:rPr lang="ar-JO" smtClean="0"/>
              <a:pPr/>
              <a:t>‹#›</a:t>
            </a:fld>
            <a:endParaRPr lang="ar-JO"/>
          </a:p>
        </p:txBody>
      </p:sp>
    </p:spTree>
    <p:extLst>
      <p:ext uri="{BB962C8B-B14F-4D97-AF65-F5344CB8AC3E}">
        <p14:creationId xmlns:p14="http://schemas.microsoft.com/office/powerpoint/2010/main" val="239952053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4B7F1424-DEB5-4EF1-9B17-3AFEDCBD9C2C}" type="slidenum">
              <a:rPr lang="ar-JO" smtClean="0"/>
              <a:pPr/>
              <a:t>‹#›</a:t>
            </a:fld>
            <a:endParaRPr lang="ar-JO"/>
          </a:p>
        </p:txBody>
      </p:sp>
    </p:spTree>
    <p:extLst>
      <p:ext uri="{BB962C8B-B14F-4D97-AF65-F5344CB8AC3E}">
        <p14:creationId xmlns:p14="http://schemas.microsoft.com/office/powerpoint/2010/main" val="105628662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DA9D6591-A1EA-4464-93B5-7DCE535FC607}" type="slidenum">
              <a:rPr lang="ar-JO" smtClean="0"/>
              <a:pPr/>
              <a:t>‹#›</a:t>
            </a:fld>
            <a:endParaRPr lang="ar-JO"/>
          </a:p>
        </p:txBody>
      </p:sp>
    </p:spTree>
    <p:extLst>
      <p:ext uri="{BB962C8B-B14F-4D97-AF65-F5344CB8AC3E}">
        <p14:creationId xmlns:p14="http://schemas.microsoft.com/office/powerpoint/2010/main" val="163643251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C8C98AE5-2FC7-4329-B7FF-13BC76E038D8}" type="slidenum">
              <a:rPr lang="ar-JO" smtClean="0"/>
              <a:pPr/>
              <a:t>‹#›</a:t>
            </a:fld>
            <a:endParaRPr lang="ar-JO"/>
          </a:p>
        </p:txBody>
      </p:sp>
    </p:spTree>
    <p:extLst>
      <p:ext uri="{BB962C8B-B14F-4D97-AF65-F5344CB8AC3E}">
        <p14:creationId xmlns:p14="http://schemas.microsoft.com/office/powerpoint/2010/main" val="27979889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9C28696B-514E-4C22-84FE-EC05DDF63F03}" type="slidenum">
              <a:rPr lang="ar-JO" smtClean="0"/>
              <a:pPr/>
              <a:t>‹#›</a:t>
            </a:fld>
            <a:endParaRPr lang="ar-JO"/>
          </a:p>
        </p:txBody>
      </p:sp>
    </p:spTree>
    <p:extLst>
      <p:ext uri="{BB962C8B-B14F-4D97-AF65-F5344CB8AC3E}">
        <p14:creationId xmlns:p14="http://schemas.microsoft.com/office/powerpoint/2010/main" val="7146520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2B2B84B4-C633-4542-894B-3B53F124CF45}" type="slidenum">
              <a:rPr lang="ar-JO" smtClean="0"/>
              <a:pPr/>
              <a:t>‹#›</a:t>
            </a:fld>
            <a:endParaRPr lang="ar-JO"/>
          </a:p>
        </p:txBody>
      </p:sp>
    </p:spTree>
    <p:extLst>
      <p:ext uri="{BB962C8B-B14F-4D97-AF65-F5344CB8AC3E}">
        <p14:creationId xmlns:p14="http://schemas.microsoft.com/office/powerpoint/2010/main" val="3863548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A8C589DD-7562-44B0-900C-2377BAF1C1B6}" type="slidenum">
              <a:rPr lang="ar-JO" smtClean="0"/>
              <a:pPr/>
              <a:t>‹#›</a:t>
            </a:fld>
            <a:endParaRPr lang="ar-JO"/>
          </a:p>
        </p:txBody>
      </p:sp>
    </p:spTree>
    <p:extLst>
      <p:ext uri="{BB962C8B-B14F-4D97-AF65-F5344CB8AC3E}">
        <p14:creationId xmlns:p14="http://schemas.microsoft.com/office/powerpoint/2010/main" val="34465484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42E75D01-6B3E-4647-9447-673D9F96D83F}" type="slidenum">
              <a:rPr lang="ar-JO" smtClean="0"/>
              <a:pPr/>
              <a:t>‹#›</a:t>
            </a:fld>
            <a:endParaRPr lang="ar-JO"/>
          </a:p>
        </p:txBody>
      </p:sp>
    </p:spTree>
    <p:extLst>
      <p:ext uri="{BB962C8B-B14F-4D97-AF65-F5344CB8AC3E}">
        <p14:creationId xmlns:p14="http://schemas.microsoft.com/office/powerpoint/2010/main" val="39330517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ar-JO" dirty="0"/>
          </a:p>
        </p:txBody>
      </p:sp>
      <p:sp>
        <p:nvSpPr>
          <p:cNvPr id="4" name="Slide Number Placeholder 3"/>
          <p:cNvSpPr>
            <a:spLocks noGrp="1"/>
          </p:cNvSpPr>
          <p:nvPr>
            <p:ph type="sldNum" sz="quarter" idx="10"/>
          </p:nvPr>
        </p:nvSpPr>
        <p:spPr/>
        <p:txBody>
          <a:bodyPr/>
          <a:lstStyle>
            <a:lvl1pPr>
              <a:defRPr/>
            </a:lvl1pPr>
          </a:lstStyle>
          <a:p>
            <a:fld id="{03F0A167-837E-4869-B769-9B6D56B4FA95}" type="slidenum">
              <a:rPr lang="ar-JO"/>
              <a:pPr/>
              <a:t>‹#›</a:t>
            </a:fld>
            <a:endParaRPr lang="ar-JO"/>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6BB86656-CE04-435B-ADCE-1EE258303AB2}" type="slidenum">
              <a:rPr lang="ar-JO" smtClean="0"/>
              <a:pPr/>
              <a:t>‹#›</a:t>
            </a:fld>
            <a:endParaRPr lang="ar-JO"/>
          </a:p>
        </p:txBody>
      </p:sp>
    </p:spTree>
    <p:extLst>
      <p:ext uri="{BB962C8B-B14F-4D97-AF65-F5344CB8AC3E}">
        <p14:creationId xmlns:p14="http://schemas.microsoft.com/office/powerpoint/2010/main" val="193373565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4C345819-D1E6-4B42-BA76-F8C60FAF23A8}" type="slidenum">
              <a:rPr lang="ar-JO" smtClean="0"/>
              <a:pPr/>
              <a:t>‹#›</a:t>
            </a:fld>
            <a:endParaRPr lang="ar-JO"/>
          </a:p>
        </p:txBody>
      </p:sp>
    </p:spTree>
    <p:extLst>
      <p:ext uri="{BB962C8B-B14F-4D97-AF65-F5344CB8AC3E}">
        <p14:creationId xmlns:p14="http://schemas.microsoft.com/office/powerpoint/2010/main" val="8780797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2352DC5F-C7F9-4FFA-AA02-6D52791338BF}" type="slidenum">
              <a:rPr lang="ar-JO" smtClean="0"/>
              <a:pPr/>
              <a:t>‹#›</a:t>
            </a:fld>
            <a:endParaRPr lang="ar-JO"/>
          </a:p>
        </p:txBody>
      </p:sp>
    </p:spTree>
    <p:extLst>
      <p:ext uri="{BB962C8B-B14F-4D97-AF65-F5344CB8AC3E}">
        <p14:creationId xmlns:p14="http://schemas.microsoft.com/office/powerpoint/2010/main" val="319074747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27E4E057-F693-4014-A022-2A649F2CBAE6}" type="slidenum">
              <a:rPr lang="ar-JO" smtClean="0"/>
              <a:pPr/>
              <a:t>‹#›</a:t>
            </a:fld>
            <a:endParaRPr lang="ar-JO"/>
          </a:p>
        </p:txBody>
      </p:sp>
    </p:spTree>
    <p:extLst>
      <p:ext uri="{BB962C8B-B14F-4D97-AF65-F5344CB8AC3E}">
        <p14:creationId xmlns:p14="http://schemas.microsoft.com/office/powerpoint/2010/main" val="327734082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9E04CE2F-99CD-40B7-905E-65E4261DEC15}" type="slidenum">
              <a:rPr lang="ar-JO" smtClean="0"/>
              <a:pPr/>
              <a:t>‹#›</a:t>
            </a:fld>
            <a:endParaRPr lang="ar-JO"/>
          </a:p>
        </p:txBody>
      </p:sp>
    </p:spTree>
    <p:extLst>
      <p:ext uri="{BB962C8B-B14F-4D97-AF65-F5344CB8AC3E}">
        <p14:creationId xmlns:p14="http://schemas.microsoft.com/office/powerpoint/2010/main" val="20624595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fld id="{9E04CE2F-99CD-40B7-905E-65E4261DEC15}" type="slidenum">
              <a:rPr lang="ar-JO" smtClean="0"/>
              <a:pPr/>
              <a:t>‹#›</a:t>
            </a:fld>
            <a:endParaRPr lang="ar-JO"/>
          </a:p>
        </p:txBody>
      </p:sp>
    </p:spTree>
    <p:extLst>
      <p:ext uri="{BB962C8B-B14F-4D97-AF65-F5344CB8AC3E}">
        <p14:creationId xmlns:p14="http://schemas.microsoft.com/office/powerpoint/2010/main" val="360313659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136D903C-ACA5-44CF-8E0A-3D829C943A65}" type="slidenum">
              <a:rPr lang="ar-JO" smtClean="0"/>
              <a:pPr/>
              <a:t>‹#›</a:t>
            </a:fld>
            <a:endParaRPr lang="ar-JO"/>
          </a:p>
        </p:txBody>
      </p:sp>
    </p:spTree>
    <p:extLst>
      <p:ext uri="{BB962C8B-B14F-4D97-AF65-F5344CB8AC3E}">
        <p14:creationId xmlns:p14="http://schemas.microsoft.com/office/powerpoint/2010/main" val="265801832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4EE56DAA-CCC0-4AEA-80A7-8CAF26734FF1}" type="slidenum">
              <a:rPr lang="ar-JO" smtClean="0"/>
              <a:pPr/>
              <a:t>‹#›</a:t>
            </a:fld>
            <a:endParaRPr lang="ar-JO"/>
          </a:p>
        </p:txBody>
      </p:sp>
    </p:spTree>
    <p:extLst>
      <p:ext uri="{BB962C8B-B14F-4D97-AF65-F5344CB8AC3E}">
        <p14:creationId xmlns:p14="http://schemas.microsoft.com/office/powerpoint/2010/main" val="32814324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56DEC33C-F64D-481F-81D0-F36350395BC5}" type="slidenum">
              <a:rPr lang="ar-JO" smtClean="0"/>
              <a:pPr/>
              <a:t>‹#›</a:t>
            </a:fld>
            <a:endParaRPr lang="ar-JO"/>
          </a:p>
        </p:txBody>
      </p:sp>
    </p:spTree>
    <p:extLst>
      <p:ext uri="{BB962C8B-B14F-4D97-AF65-F5344CB8AC3E}">
        <p14:creationId xmlns:p14="http://schemas.microsoft.com/office/powerpoint/2010/main" val="348103763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2912E027-8750-4F4D-95FD-BE5A9C0CE803}" type="slidenum">
              <a:rPr lang="ar-JO" smtClean="0"/>
              <a:pPr/>
              <a:t>‹#›</a:t>
            </a:fld>
            <a:endParaRPr lang="ar-JO"/>
          </a:p>
        </p:txBody>
      </p:sp>
    </p:spTree>
    <p:extLst>
      <p:ext uri="{BB962C8B-B14F-4D97-AF65-F5344CB8AC3E}">
        <p14:creationId xmlns:p14="http://schemas.microsoft.com/office/powerpoint/2010/main" val="1127310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Slide Number Placeholder 3"/>
          <p:cNvSpPr>
            <a:spLocks noGrp="1"/>
          </p:cNvSpPr>
          <p:nvPr>
            <p:ph type="sldNum" sz="quarter" idx="10"/>
          </p:nvPr>
        </p:nvSpPr>
        <p:spPr/>
        <p:txBody>
          <a:bodyPr/>
          <a:lstStyle>
            <a:lvl1pPr>
              <a:defRPr/>
            </a:lvl1pPr>
          </a:lstStyle>
          <a:p>
            <a:fld id="{7CADFD9C-3D6C-47D7-95E0-08FB105B44CA}" type="slidenum">
              <a:rPr lang="ar-JO"/>
              <a:pPr/>
              <a:t>‹#›</a:t>
            </a:fld>
            <a:endParaRPr lang="ar-JO"/>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357D94A6-03C3-4320-9059-840CC3286369}" type="slidenum">
              <a:rPr lang="ar-JO" smtClean="0"/>
              <a:pPr/>
              <a:t>‹#›</a:t>
            </a:fld>
            <a:endParaRPr lang="ar-JO"/>
          </a:p>
        </p:txBody>
      </p:sp>
    </p:spTree>
    <p:extLst>
      <p:ext uri="{BB962C8B-B14F-4D97-AF65-F5344CB8AC3E}">
        <p14:creationId xmlns:p14="http://schemas.microsoft.com/office/powerpoint/2010/main" val="66735067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458B8201-3D05-4643-B536-654B509EB21F}" type="slidenum">
              <a:rPr lang="ar-JO" smtClean="0"/>
              <a:pPr/>
              <a:t>‹#›</a:t>
            </a:fld>
            <a:endParaRPr lang="ar-JO"/>
          </a:p>
        </p:txBody>
      </p:sp>
    </p:spTree>
    <p:extLst>
      <p:ext uri="{BB962C8B-B14F-4D97-AF65-F5344CB8AC3E}">
        <p14:creationId xmlns:p14="http://schemas.microsoft.com/office/powerpoint/2010/main" val="306313479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1CE17DBE-6A33-4370-B948-3D73797920B9}" type="slidenum">
              <a:rPr lang="ar-JO" smtClean="0"/>
              <a:pPr/>
              <a:t>‹#›</a:t>
            </a:fld>
            <a:endParaRPr lang="ar-JO"/>
          </a:p>
        </p:txBody>
      </p:sp>
    </p:spTree>
    <p:extLst>
      <p:ext uri="{BB962C8B-B14F-4D97-AF65-F5344CB8AC3E}">
        <p14:creationId xmlns:p14="http://schemas.microsoft.com/office/powerpoint/2010/main" val="400167679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59398B91-CC67-4E36-9E69-597B4057DDD8}" type="slidenum">
              <a:rPr lang="ar-JO" smtClean="0"/>
              <a:pPr/>
              <a:t>‹#›</a:t>
            </a:fld>
            <a:endParaRPr lang="ar-JO"/>
          </a:p>
        </p:txBody>
      </p:sp>
    </p:spTree>
    <p:extLst>
      <p:ext uri="{BB962C8B-B14F-4D97-AF65-F5344CB8AC3E}">
        <p14:creationId xmlns:p14="http://schemas.microsoft.com/office/powerpoint/2010/main" val="409637073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49854065-9F2E-4AE6-84B1-A114B0D5251A}" type="slidenum">
              <a:rPr lang="ar-JO" smtClean="0"/>
              <a:pPr/>
              <a:t>‹#›</a:t>
            </a:fld>
            <a:endParaRPr lang="ar-JO"/>
          </a:p>
        </p:txBody>
      </p:sp>
    </p:spTree>
    <p:extLst>
      <p:ext uri="{BB962C8B-B14F-4D97-AF65-F5344CB8AC3E}">
        <p14:creationId xmlns:p14="http://schemas.microsoft.com/office/powerpoint/2010/main" val="152170792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63656009-2A89-487D-8798-46B355D4F0F1}" type="slidenum">
              <a:rPr lang="ar-JO" smtClean="0"/>
              <a:pPr/>
              <a:t>‹#›</a:t>
            </a:fld>
            <a:endParaRPr lang="ar-JO"/>
          </a:p>
        </p:txBody>
      </p:sp>
    </p:spTree>
    <p:extLst>
      <p:ext uri="{BB962C8B-B14F-4D97-AF65-F5344CB8AC3E}">
        <p14:creationId xmlns:p14="http://schemas.microsoft.com/office/powerpoint/2010/main" val="35350546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2EEC9704-ADAA-4185-96C6-5EC2A041AAEE}" type="slidenum">
              <a:rPr lang="ar-JO" smtClean="0"/>
              <a:pPr/>
              <a:t>‹#›</a:t>
            </a:fld>
            <a:endParaRPr lang="ar-JO"/>
          </a:p>
        </p:txBody>
      </p:sp>
    </p:spTree>
    <p:extLst>
      <p:ext uri="{BB962C8B-B14F-4D97-AF65-F5344CB8AC3E}">
        <p14:creationId xmlns:p14="http://schemas.microsoft.com/office/powerpoint/2010/main" val="252836629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A71FC1E2-B8A5-48A3-B31D-658C113CFC05}" type="slidenum">
              <a:rPr lang="ar-JO" smtClean="0"/>
              <a:pPr/>
              <a:t>‹#›</a:t>
            </a:fld>
            <a:endParaRPr lang="ar-JO"/>
          </a:p>
        </p:txBody>
      </p:sp>
    </p:spTree>
    <p:extLst>
      <p:ext uri="{BB962C8B-B14F-4D97-AF65-F5344CB8AC3E}">
        <p14:creationId xmlns:p14="http://schemas.microsoft.com/office/powerpoint/2010/main" val="41317458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fld id="{A71FC1E2-B8A5-48A3-B31D-658C113CFC05}" type="slidenum">
              <a:rPr lang="ar-JO" smtClean="0"/>
              <a:pPr/>
              <a:t>‹#›</a:t>
            </a:fld>
            <a:endParaRPr lang="ar-JO"/>
          </a:p>
        </p:txBody>
      </p:sp>
    </p:spTree>
    <p:extLst>
      <p:ext uri="{BB962C8B-B14F-4D97-AF65-F5344CB8AC3E}">
        <p14:creationId xmlns:p14="http://schemas.microsoft.com/office/powerpoint/2010/main" val="290125292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sp>
        <p:nvSpPr>
          <p:cNvPr id="410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410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latin typeface="Tahoma"/>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9" name="Rectangle 8"/>
          <p:cNvSpPr>
            <a:spLocks noGrp="1" noChangeArrowheads="1"/>
          </p:cNvSpPr>
          <p:nvPr>
            <p:ph type="sldNum" sz="quarter" idx="12"/>
          </p:nvPr>
        </p:nvSpPr>
        <p:spPr/>
        <p:txBody>
          <a:bodyPr/>
          <a:lstStyle>
            <a:lvl1pPr>
              <a:defRPr/>
            </a:lvl1pPr>
          </a:lstStyle>
          <a:p>
            <a:pPr>
              <a:defRPr/>
            </a:pPr>
            <a:fld id="{81230BBE-3272-D74A-A8A7-BEDF7C931F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41276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r">
              <a:defRPr sz="4000" b="1" i="0" cap="all">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lvl1pPr>
              <a:defRPr/>
            </a:lvl1pPr>
          </a:lstStyle>
          <a:p>
            <a:fld id="{6928379F-2398-4A71-9075-494657BDAA54}" type="slidenum">
              <a:rPr lang="ar-JO"/>
              <a:pPr/>
              <a:t>‹#›</a:t>
            </a:fld>
            <a:endParaRPr lang="ar-JO"/>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72BD324B-CE96-C847-B60D-A521E3D5D5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9544071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EF78C685-88A6-4D4D-BEB4-EAC3D7D370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680575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28957859-DA54-704F-8D67-F0A59130729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3885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9" name="Rectangle 9"/>
          <p:cNvSpPr>
            <a:spLocks noGrp="1" noChangeArrowheads="1"/>
          </p:cNvSpPr>
          <p:nvPr>
            <p:ph type="sldNum" sz="quarter" idx="12"/>
          </p:nvPr>
        </p:nvSpPr>
        <p:spPr>
          <a:ln/>
        </p:spPr>
        <p:txBody>
          <a:bodyPr/>
          <a:lstStyle>
            <a:lvl1pPr>
              <a:defRPr/>
            </a:lvl1pPr>
          </a:lstStyle>
          <a:p>
            <a:pPr>
              <a:defRPr/>
            </a:pPr>
            <a:fld id="{CFAC3EB2-05BC-7746-9311-72E287CE295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9949180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5" name="Rectangle 9"/>
          <p:cNvSpPr>
            <a:spLocks noGrp="1" noChangeArrowheads="1"/>
          </p:cNvSpPr>
          <p:nvPr>
            <p:ph type="sldNum" sz="quarter" idx="12"/>
          </p:nvPr>
        </p:nvSpPr>
        <p:spPr>
          <a:ln/>
        </p:spPr>
        <p:txBody>
          <a:bodyPr/>
          <a:lstStyle>
            <a:lvl1pPr>
              <a:defRPr/>
            </a:lvl1pPr>
          </a:lstStyle>
          <a:p>
            <a:pPr>
              <a:defRPr/>
            </a:pPr>
            <a:fld id="{EA8552BB-D3C5-154B-B194-705C4A8BAF5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6583209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4" name="Rectangle 9"/>
          <p:cNvSpPr>
            <a:spLocks noGrp="1" noChangeArrowheads="1"/>
          </p:cNvSpPr>
          <p:nvPr>
            <p:ph type="sldNum" sz="quarter" idx="12"/>
          </p:nvPr>
        </p:nvSpPr>
        <p:spPr>
          <a:ln/>
        </p:spPr>
        <p:txBody>
          <a:bodyPr/>
          <a:lstStyle>
            <a:lvl1pPr>
              <a:defRPr/>
            </a:lvl1pPr>
          </a:lstStyle>
          <a:p>
            <a:pPr>
              <a:defRPr/>
            </a:pPr>
            <a:fld id="{5A2408B2-349C-1C42-8DC8-777CE91982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2092266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81EF1823-5BE3-B54D-865E-37A54BECF1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3824630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907C1A95-C0E3-9F49-B86D-DE2BDF40B76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4557984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FEA0D13A-574C-9440-B0D2-1FC5EA1359D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7890744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97F41FDA-F582-D54F-AD5D-3F0E6FD9DF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90935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5" name="Slide Number Placeholder 4"/>
          <p:cNvSpPr>
            <a:spLocks noGrp="1"/>
          </p:cNvSpPr>
          <p:nvPr>
            <p:ph type="sldNum" sz="quarter" idx="10"/>
          </p:nvPr>
        </p:nvSpPr>
        <p:spPr/>
        <p:txBody>
          <a:bodyPr/>
          <a:lstStyle>
            <a:lvl1pPr>
              <a:defRPr/>
            </a:lvl1pPr>
          </a:lstStyle>
          <a:p>
            <a:fld id="{8033EE76-37BD-4D74-8FB0-477285FF861F}" type="slidenum">
              <a:rPr lang="ar-JO"/>
              <a:pPr/>
              <a:t>‹#›</a:t>
            </a:fld>
            <a:endParaRPr lang="ar-JO"/>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extLst>
          </p:spPr>
          <p:txBody>
            <a:bodyPr wrap="none" anchor="ctr"/>
            <a:lstStyle/>
            <a:p>
              <a:pPr algn="l" defTabSz="914400" rtl="0">
                <a:defRPr/>
              </a:pPr>
              <a:endParaRPr lang="en-US">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extLst>
          </p:spPr>
          <p:txBody>
            <a:bodyPr wrap="none" anchor="ctr"/>
            <a:lstStyle/>
            <a:p>
              <a:pPr algn="l" defTabSz="914400" rtl="0">
                <a:defRPr/>
              </a:pPr>
              <a:endParaRPr lang="en-US">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extLst>
          </p:spPr>
          <p:txBody>
            <a:bodyPr wrap="none" anchor="ctr"/>
            <a:lstStyle/>
            <a:p>
              <a:pPr algn="l" defTabSz="914400" rtl="0">
                <a:defRPr/>
              </a:pPr>
              <a:endParaRPr lang="en-US">
                <a:solidFill>
                  <a:srgbClr val="EAEAEA"/>
                </a:solidFill>
                <a:latin typeface="Times New Roman" charset="0"/>
                <a:ea typeface="ＭＳ Ｐゴシック" charset="0"/>
                <a:cs typeface="ＭＳ Ｐゴシック" charset="0"/>
              </a:endParaRPr>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atin typeface="Times New Roman" pitchFamily="-112" charset="0"/>
                <a:ea typeface="+mn-ea"/>
              </a:defRPr>
            </a:lvl1pPr>
          </a:lstStyle>
          <a:p>
            <a:pPr>
              <a:defRPr/>
            </a:pPr>
            <a:endParaRPr lang="en-US"/>
          </a:p>
        </p:txBody>
      </p:sp>
      <p:sp>
        <p:nvSpPr>
          <p:cNvPr id="28" name="Rectangle 28"/>
          <p:cNvSpPr>
            <a:spLocks noGrp="1" noChangeArrowheads="1"/>
          </p:cNvSpPr>
          <p:nvPr>
            <p:ph type="ftr" sz="quarter" idx="11"/>
          </p:nvPr>
        </p:nvSpPr>
        <p:spPr/>
        <p:txBody>
          <a:bodyPr/>
          <a:lstStyle>
            <a:lvl1pPr>
              <a:defRPr b="0">
                <a:latin typeface="Times New Roman" pitchFamily="-112" charset="0"/>
                <a:ea typeface="+mn-ea"/>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3431CBC-B409-458E-A6B2-931237B8C79F}" type="slidenum">
              <a:rPr lang="en-US" smtClean="0"/>
              <a:pPr>
                <a:defRPr/>
              </a:pPr>
              <a:t>‹#›</a:t>
            </a:fld>
            <a:endParaRPr lang="en-US" dirty="0"/>
          </a:p>
        </p:txBody>
      </p:sp>
    </p:spTree>
    <p:extLst>
      <p:ext uri="{BB962C8B-B14F-4D97-AF65-F5344CB8AC3E}">
        <p14:creationId xmlns:p14="http://schemas.microsoft.com/office/powerpoint/2010/main" val="9452336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extLst>
          </p:spPr>
          <p:txBody>
            <a:bodyPr wrap="none" anchor="ctr"/>
            <a:lstStyle/>
            <a:p>
              <a:pPr algn="l" defTabSz="914400" rtl="0">
                <a:defRPr/>
              </a:pPr>
              <a:endParaRPr lang="en-US">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extLst>
          </p:spPr>
          <p:txBody>
            <a:bodyPr wrap="none" anchor="ctr"/>
            <a:lstStyle/>
            <a:p>
              <a:pPr algn="l" defTabSz="914400" rtl="0">
                <a:defRPr/>
              </a:pPr>
              <a:endParaRPr lang="en-US">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extLst>
          </p:spPr>
          <p:txBody>
            <a:bodyPr wrap="none" anchor="ctr"/>
            <a:lstStyle/>
            <a:p>
              <a:pPr algn="l" defTabSz="914400" rtl="0">
                <a:defRPr/>
              </a:pPr>
              <a:endParaRPr lang="en-US">
                <a:solidFill>
                  <a:srgbClr val="EAEAEA"/>
                </a:solidFill>
                <a:latin typeface="Times New Roman" charset="0"/>
                <a:ea typeface="ＭＳ Ｐゴシック" charset="0"/>
                <a:cs typeface="ＭＳ Ｐゴシック" charset="0"/>
              </a:endParaRPr>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atin typeface="Times New Roman" pitchFamily="-112" charset="0"/>
                <a:ea typeface="+mn-ea"/>
              </a:defRPr>
            </a:lvl1pPr>
          </a:lstStyle>
          <a:p>
            <a:pPr>
              <a:defRPr/>
            </a:pPr>
            <a:endParaRPr lang="en-US"/>
          </a:p>
        </p:txBody>
      </p:sp>
      <p:sp>
        <p:nvSpPr>
          <p:cNvPr id="28" name="Rectangle 28"/>
          <p:cNvSpPr>
            <a:spLocks noGrp="1" noChangeArrowheads="1"/>
          </p:cNvSpPr>
          <p:nvPr>
            <p:ph type="ftr" sz="quarter" idx="11"/>
          </p:nvPr>
        </p:nvSpPr>
        <p:spPr/>
        <p:txBody>
          <a:bodyPr/>
          <a:lstStyle>
            <a:lvl1pPr>
              <a:defRPr b="0">
                <a:latin typeface="Times New Roman" pitchFamily="-112" charset="0"/>
                <a:ea typeface="+mn-ea"/>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3431CBC-B409-458E-A6B2-931237B8C79F}" type="slidenum">
              <a:rPr lang="en-US" smtClean="0"/>
              <a:pPr>
                <a:defRPr/>
              </a:pPr>
              <a:t>‹#›</a:t>
            </a:fld>
            <a:endParaRPr lang="en-US" dirty="0"/>
          </a:p>
        </p:txBody>
      </p:sp>
    </p:spTree>
    <p:extLst>
      <p:ext uri="{BB962C8B-B14F-4D97-AF65-F5344CB8AC3E}">
        <p14:creationId xmlns:p14="http://schemas.microsoft.com/office/powerpoint/2010/main" val="120583159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p:txBody>
          <a:bodyPr/>
          <a:lstStyle>
            <a:lvl1pPr>
              <a:defRPr>
                <a:ea typeface="ＭＳ Ｐゴシック"/>
              </a:defRPr>
            </a:lvl1pPr>
          </a:lstStyle>
          <a:p>
            <a:pPr>
              <a:defRPr/>
            </a:pPr>
            <a:fld id="{0A507D30-FD77-4B3C-B30E-034785E558A9}" type="slidenum">
              <a:rPr lang="en-GB"/>
              <a:pPr>
                <a:defRPr/>
              </a:pPr>
              <a:t>‹#›</a:t>
            </a:fld>
            <a:endParaRPr lang="en-GB"/>
          </a:p>
        </p:txBody>
      </p:sp>
    </p:spTree>
    <p:extLst>
      <p:ext uri="{BB962C8B-B14F-4D97-AF65-F5344CB8AC3E}">
        <p14:creationId xmlns:p14="http://schemas.microsoft.com/office/powerpoint/2010/main" val="368579733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FE589F53-74CE-FF41-94AE-FB6BBE5098FA}" type="slidenum">
              <a:rPr lang="en-GB" smtClean="0"/>
              <a:pPr>
                <a:defRPr/>
              </a:pPr>
              <a:t>‹#›</a:t>
            </a:fld>
            <a:endParaRPr lang="en-GB" dirty="0"/>
          </a:p>
        </p:txBody>
      </p:sp>
    </p:spTree>
    <p:extLst>
      <p:ext uri="{BB962C8B-B14F-4D97-AF65-F5344CB8AC3E}">
        <p14:creationId xmlns:p14="http://schemas.microsoft.com/office/powerpoint/2010/main" val="188632564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AE05F294-3061-874D-B4D5-5CEE379AD266}" type="slidenum">
              <a:rPr lang="en-GB" smtClean="0"/>
              <a:pPr>
                <a:defRPr/>
              </a:pPr>
              <a:t>‹#›</a:t>
            </a:fld>
            <a:endParaRPr lang="en-GB" dirty="0"/>
          </a:p>
        </p:txBody>
      </p:sp>
    </p:spTree>
    <p:extLst>
      <p:ext uri="{BB962C8B-B14F-4D97-AF65-F5344CB8AC3E}">
        <p14:creationId xmlns:p14="http://schemas.microsoft.com/office/powerpoint/2010/main" val="298501935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8593D04-A23E-F34E-B633-AA88B1648BB5}" type="slidenum">
              <a:rPr lang="en-GB" smtClean="0"/>
              <a:pPr>
                <a:defRPr/>
              </a:pPr>
              <a:t>‹#›</a:t>
            </a:fld>
            <a:endParaRPr lang="en-GB" dirty="0"/>
          </a:p>
        </p:txBody>
      </p:sp>
    </p:spTree>
    <p:extLst>
      <p:ext uri="{BB962C8B-B14F-4D97-AF65-F5344CB8AC3E}">
        <p14:creationId xmlns:p14="http://schemas.microsoft.com/office/powerpoint/2010/main" val="350840417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9FEFEA6-7EB2-9844-B4CB-D1A5B231B083}" type="slidenum">
              <a:rPr lang="en-GB" smtClean="0"/>
              <a:pPr>
                <a:defRPr/>
              </a:pPr>
              <a:t>‹#›</a:t>
            </a:fld>
            <a:endParaRPr lang="en-GB" dirty="0"/>
          </a:p>
        </p:txBody>
      </p:sp>
    </p:spTree>
    <p:extLst>
      <p:ext uri="{BB962C8B-B14F-4D97-AF65-F5344CB8AC3E}">
        <p14:creationId xmlns:p14="http://schemas.microsoft.com/office/powerpoint/2010/main" val="294544149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9"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2F79D22-656D-6247-85B2-5DA6F1361E9D}" type="slidenum">
              <a:rPr lang="en-GB" smtClean="0"/>
              <a:pPr>
                <a:defRPr/>
              </a:pPr>
              <a:t>‹#›</a:t>
            </a:fld>
            <a:endParaRPr lang="en-GB" dirty="0"/>
          </a:p>
        </p:txBody>
      </p:sp>
    </p:spTree>
    <p:extLst>
      <p:ext uri="{BB962C8B-B14F-4D97-AF65-F5344CB8AC3E}">
        <p14:creationId xmlns:p14="http://schemas.microsoft.com/office/powerpoint/2010/main" val="389941180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5"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FB7AD175-E808-8E41-BD88-1BB32DCFDC68}" type="slidenum">
              <a:rPr lang="en-GB" smtClean="0"/>
              <a:pPr>
                <a:defRPr/>
              </a:pPr>
              <a:t>‹#›</a:t>
            </a:fld>
            <a:endParaRPr lang="en-GB" dirty="0"/>
          </a:p>
        </p:txBody>
      </p:sp>
    </p:spTree>
    <p:extLst>
      <p:ext uri="{BB962C8B-B14F-4D97-AF65-F5344CB8AC3E}">
        <p14:creationId xmlns:p14="http://schemas.microsoft.com/office/powerpoint/2010/main" val="379184663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4"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A491F74-E644-3341-8EA2-6A9CA4915298}" type="slidenum">
              <a:rPr lang="en-GB" smtClean="0"/>
              <a:pPr>
                <a:defRPr/>
              </a:pPr>
              <a:t>‹#›</a:t>
            </a:fld>
            <a:endParaRPr lang="en-GB" dirty="0"/>
          </a:p>
        </p:txBody>
      </p:sp>
    </p:spTree>
    <p:extLst>
      <p:ext uri="{BB962C8B-B14F-4D97-AF65-F5344CB8AC3E}">
        <p14:creationId xmlns:p14="http://schemas.microsoft.com/office/powerpoint/2010/main" val="32305766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7" name="Slide Number Placeholder 6"/>
          <p:cNvSpPr>
            <a:spLocks noGrp="1"/>
          </p:cNvSpPr>
          <p:nvPr>
            <p:ph type="sldNum" sz="quarter" idx="10"/>
          </p:nvPr>
        </p:nvSpPr>
        <p:spPr/>
        <p:txBody>
          <a:bodyPr/>
          <a:lstStyle>
            <a:lvl1pPr>
              <a:defRPr/>
            </a:lvl1pPr>
          </a:lstStyle>
          <a:p>
            <a:fld id="{66BFC21A-0636-490B-A84D-59E3A8232AB4}" type="slidenum">
              <a:rPr lang="ar-JO"/>
              <a:pPr/>
              <a:t>‹#›</a:t>
            </a:fld>
            <a:endParaRPr lang="ar-JO"/>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96432DFD-054D-2A40-B480-BA5C5ADAA699}" type="slidenum">
              <a:rPr lang="en-GB" smtClean="0"/>
              <a:pPr>
                <a:defRPr/>
              </a:pPr>
              <a:t>‹#›</a:t>
            </a:fld>
            <a:endParaRPr lang="en-GB" dirty="0"/>
          </a:p>
        </p:txBody>
      </p:sp>
    </p:spTree>
    <p:extLst>
      <p:ext uri="{BB962C8B-B14F-4D97-AF65-F5344CB8AC3E}">
        <p14:creationId xmlns:p14="http://schemas.microsoft.com/office/powerpoint/2010/main" val="365434265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59CDAD3A-B727-114F-B534-ADE7F4AC44DF}" type="slidenum">
              <a:rPr lang="en-GB" smtClean="0"/>
              <a:pPr>
                <a:defRPr/>
              </a:pPr>
              <a:t>‹#›</a:t>
            </a:fld>
            <a:endParaRPr lang="en-GB" dirty="0"/>
          </a:p>
        </p:txBody>
      </p:sp>
    </p:spTree>
    <p:extLst>
      <p:ext uri="{BB962C8B-B14F-4D97-AF65-F5344CB8AC3E}">
        <p14:creationId xmlns:p14="http://schemas.microsoft.com/office/powerpoint/2010/main" val="199300144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AB386342-5E4A-DF4F-AA87-1A3AD7415B7F}" type="slidenum">
              <a:rPr lang="en-GB" smtClean="0"/>
              <a:pPr>
                <a:defRPr/>
              </a:pPr>
              <a:t>‹#›</a:t>
            </a:fld>
            <a:endParaRPr lang="en-GB" dirty="0"/>
          </a:p>
        </p:txBody>
      </p:sp>
    </p:spTree>
    <p:extLst>
      <p:ext uri="{BB962C8B-B14F-4D97-AF65-F5344CB8AC3E}">
        <p14:creationId xmlns:p14="http://schemas.microsoft.com/office/powerpoint/2010/main" val="159052609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0862F1E4-65A0-A14F-B879-606C4D9E517A}" type="slidenum">
              <a:rPr lang="en-GB" smtClean="0"/>
              <a:pPr>
                <a:defRPr/>
              </a:pPr>
              <a:t>‹#›</a:t>
            </a:fld>
            <a:endParaRPr lang="en-GB" dirty="0"/>
          </a:p>
        </p:txBody>
      </p:sp>
    </p:spTree>
    <p:extLst>
      <p:ext uri="{BB962C8B-B14F-4D97-AF65-F5344CB8AC3E}">
        <p14:creationId xmlns:p14="http://schemas.microsoft.com/office/powerpoint/2010/main" val="322484955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13317771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92294320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0197164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0489322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34975901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6799254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Slide Number Placeholder 2"/>
          <p:cNvSpPr>
            <a:spLocks noGrp="1"/>
          </p:cNvSpPr>
          <p:nvPr>
            <p:ph type="sldNum" sz="quarter" idx="10"/>
          </p:nvPr>
        </p:nvSpPr>
        <p:spPr/>
        <p:txBody>
          <a:bodyPr/>
          <a:lstStyle>
            <a:lvl1pPr>
              <a:defRPr/>
            </a:lvl1pPr>
          </a:lstStyle>
          <a:p>
            <a:fld id="{E20197F7-DCE3-42FD-8D35-14BDAF0562F3}" type="slidenum">
              <a:rPr lang="ar-JO"/>
              <a:pPr/>
              <a:t>‹#›</a:t>
            </a:fld>
            <a:endParaRPr lang="ar-JO"/>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45171367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65799998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04492159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7306638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74992048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7144126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5584899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F6DCA071-6057-CF44-8984-87DA5E61FB12}" type="slidenum">
              <a:rPr lang="en-US" smtClean="0"/>
              <a:pPr>
                <a:defRPr/>
              </a:pPr>
              <a:t>‹#›</a:t>
            </a:fld>
            <a:endParaRPr lang="en-US" dirty="0"/>
          </a:p>
        </p:txBody>
      </p:sp>
    </p:spTree>
    <p:extLst>
      <p:ext uri="{BB962C8B-B14F-4D97-AF65-F5344CB8AC3E}">
        <p14:creationId xmlns:p14="http://schemas.microsoft.com/office/powerpoint/2010/main" val="1753155780"/>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657AFB1A-1F0E-D440-8505-49A324738ECA}" type="slidenum">
              <a:rPr lang="en-US" smtClean="0"/>
              <a:pPr>
                <a:defRPr/>
              </a:pPr>
              <a:t>‹#›</a:t>
            </a:fld>
            <a:endParaRPr lang="en-US" dirty="0"/>
          </a:p>
        </p:txBody>
      </p:sp>
    </p:spTree>
    <p:extLst>
      <p:ext uri="{BB962C8B-B14F-4D97-AF65-F5344CB8AC3E}">
        <p14:creationId xmlns:p14="http://schemas.microsoft.com/office/powerpoint/2010/main" val="1687001501"/>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9DC1DBE0-0319-C64E-B334-1110D8A84F01}" type="slidenum">
              <a:rPr lang="en-US" smtClean="0"/>
              <a:pPr>
                <a:defRPr/>
              </a:pPr>
              <a:t>‹#›</a:t>
            </a:fld>
            <a:endParaRPr lang="en-US" dirty="0"/>
          </a:p>
        </p:txBody>
      </p:sp>
    </p:spTree>
    <p:extLst>
      <p:ext uri="{BB962C8B-B14F-4D97-AF65-F5344CB8AC3E}">
        <p14:creationId xmlns:p14="http://schemas.microsoft.com/office/powerpoint/2010/main" val="4076264974"/>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C720C3DD-2BE3-4222-AE0D-855102484771}" type="slidenum">
              <a:rPr lang="ar-JO"/>
              <a:pPr/>
              <a:t>‹#›</a:t>
            </a:fld>
            <a:endParaRPr lang="ar-JO"/>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53D1FA22-9F95-6441-8918-94C1ECF3BB7A}" type="slidenum">
              <a:rPr lang="en-US" smtClean="0"/>
              <a:pPr>
                <a:defRPr/>
              </a:pPr>
              <a:t>‹#›</a:t>
            </a:fld>
            <a:endParaRPr lang="en-US" dirty="0"/>
          </a:p>
        </p:txBody>
      </p:sp>
    </p:spTree>
    <p:extLst>
      <p:ext uri="{BB962C8B-B14F-4D97-AF65-F5344CB8AC3E}">
        <p14:creationId xmlns:p14="http://schemas.microsoft.com/office/powerpoint/2010/main" val="138949467"/>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8" name="Footer Placeholder 7"/>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8EDA9C1B-2881-D643-BFC7-BD90B01159E6}" type="slidenum">
              <a:rPr lang="en-US" smtClean="0"/>
              <a:pPr>
                <a:defRPr/>
              </a:pPr>
              <a:t>‹#›</a:t>
            </a:fld>
            <a:endParaRPr lang="en-US" dirty="0"/>
          </a:p>
        </p:txBody>
      </p:sp>
    </p:spTree>
    <p:extLst>
      <p:ext uri="{BB962C8B-B14F-4D97-AF65-F5344CB8AC3E}">
        <p14:creationId xmlns:p14="http://schemas.microsoft.com/office/powerpoint/2010/main" val="3014010010"/>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4" name="Footer Placeholder 3"/>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9A998DC4-8FAB-CD45-B72E-50F4D21652CF}" type="slidenum">
              <a:rPr lang="en-US" smtClean="0"/>
              <a:pPr>
                <a:defRPr/>
              </a:pPr>
              <a:t>‹#›</a:t>
            </a:fld>
            <a:endParaRPr lang="en-US" dirty="0"/>
          </a:p>
        </p:txBody>
      </p:sp>
    </p:spTree>
    <p:extLst>
      <p:ext uri="{BB962C8B-B14F-4D97-AF65-F5344CB8AC3E}">
        <p14:creationId xmlns:p14="http://schemas.microsoft.com/office/powerpoint/2010/main" val="2538930821"/>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3" name="Footer Placeholder 2"/>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8A0A2D5C-166A-6847-A581-8FE2E6E19E3A}" type="slidenum">
              <a:rPr lang="en-US" smtClean="0"/>
              <a:pPr>
                <a:defRPr/>
              </a:pPr>
              <a:t>‹#›</a:t>
            </a:fld>
            <a:endParaRPr lang="en-US" dirty="0"/>
          </a:p>
        </p:txBody>
      </p:sp>
    </p:spTree>
    <p:extLst>
      <p:ext uri="{BB962C8B-B14F-4D97-AF65-F5344CB8AC3E}">
        <p14:creationId xmlns:p14="http://schemas.microsoft.com/office/powerpoint/2010/main" val="4217454907"/>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1B463032-D2E0-9142-9DE9-BB8E59EEF018}" type="slidenum">
              <a:rPr lang="en-US" smtClean="0"/>
              <a:pPr>
                <a:defRPr/>
              </a:pPr>
              <a:t>‹#›</a:t>
            </a:fld>
            <a:endParaRPr lang="en-US" dirty="0"/>
          </a:p>
        </p:txBody>
      </p:sp>
    </p:spTree>
    <p:extLst>
      <p:ext uri="{BB962C8B-B14F-4D97-AF65-F5344CB8AC3E}">
        <p14:creationId xmlns:p14="http://schemas.microsoft.com/office/powerpoint/2010/main" val="1820981721"/>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D9A1AED8-1E9B-2B4B-820A-E66278D85003}" type="slidenum">
              <a:rPr lang="en-US" smtClean="0"/>
              <a:pPr>
                <a:defRPr/>
              </a:pPr>
              <a:t>‹#›</a:t>
            </a:fld>
            <a:endParaRPr lang="en-US" dirty="0"/>
          </a:p>
        </p:txBody>
      </p:sp>
    </p:spTree>
    <p:extLst>
      <p:ext uri="{BB962C8B-B14F-4D97-AF65-F5344CB8AC3E}">
        <p14:creationId xmlns:p14="http://schemas.microsoft.com/office/powerpoint/2010/main" val="3035893297"/>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039A6561-09F4-3746-B471-95EA2E6CC576}" type="slidenum">
              <a:rPr lang="en-US" smtClean="0"/>
              <a:pPr>
                <a:defRPr/>
              </a:pPr>
              <a:t>‹#›</a:t>
            </a:fld>
            <a:endParaRPr lang="en-US" dirty="0"/>
          </a:p>
        </p:txBody>
      </p:sp>
    </p:spTree>
    <p:extLst>
      <p:ext uri="{BB962C8B-B14F-4D97-AF65-F5344CB8AC3E}">
        <p14:creationId xmlns:p14="http://schemas.microsoft.com/office/powerpoint/2010/main" val="4110946328"/>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F49E8FB3-1019-F843-AF3F-5BBB728EA2D4}" type="slidenum">
              <a:rPr lang="en-US" smtClean="0"/>
              <a:pPr>
                <a:defRPr/>
              </a:pPr>
              <a:t>‹#›</a:t>
            </a:fld>
            <a:endParaRPr lang="en-US" dirty="0"/>
          </a:p>
        </p:txBody>
      </p:sp>
    </p:spTree>
    <p:extLst>
      <p:ext uri="{BB962C8B-B14F-4D97-AF65-F5344CB8AC3E}">
        <p14:creationId xmlns:p14="http://schemas.microsoft.com/office/powerpoint/2010/main" val="2295084320"/>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B2829D5-0972-E640-B5CB-903811F1A140}" type="slidenum">
              <a:rPr lang="en-US"/>
              <a:pPr>
                <a:defRPr/>
              </a:pPr>
              <a:t>‹#›</a:t>
            </a:fld>
            <a:endParaRPr lang="en-US"/>
          </a:p>
        </p:txBody>
      </p:sp>
    </p:spTree>
    <p:extLst>
      <p:ext uri="{BB962C8B-B14F-4D97-AF65-F5344CB8AC3E}">
        <p14:creationId xmlns:p14="http://schemas.microsoft.com/office/powerpoint/2010/main" val="281034139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D5889D0-6728-0A49-A8AA-14DF175A7A4D}" type="slidenum">
              <a:rPr lang="en-US"/>
              <a:pPr>
                <a:defRPr/>
              </a:pPr>
              <a:t>‹#›</a:t>
            </a:fld>
            <a:endParaRPr lang="en-US"/>
          </a:p>
        </p:txBody>
      </p:sp>
    </p:spTree>
    <p:extLst>
      <p:ext uri="{BB962C8B-B14F-4D97-AF65-F5344CB8AC3E}">
        <p14:creationId xmlns:p14="http://schemas.microsoft.com/office/powerpoint/2010/main" val="1990429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r">
              <a:defRPr sz="2000"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a:defRPr/>
            </a:lvl1pPr>
          </a:lstStyle>
          <a:p>
            <a:fld id="{99460BA2-D27E-47C7-B981-78B6FA4B7961}" type="slidenum">
              <a:rPr lang="ar-JO"/>
              <a:pPr/>
              <a:t>‹#›</a:t>
            </a:fld>
            <a:endParaRPr lang="ar-JO"/>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3DD434DB-2697-7543-B2CF-F50F07A6660E}" type="slidenum">
              <a:rPr lang="en-US"/>
              <a:pPr>
                <a:defRPr/>
              </a:pPr>
              <a:t>‹#›</a:t>
            </a:fld>
            <a:endParaRPr lang="en-US"/>
          </a:p>
        </p:txBody>
      </p:sp>
    </p:spTree>
    <p:extLst>
      <p:ext uri="{BB962C8B-B14F-4D97-AF65-F5344CB8AC3E}">
        <p14:creationId xmlns:p14="http://schemas.microsoft.com/office/powerpoint/2010/main" val="335798379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A794C78-09F1-7844-B28C-64A0E2091440}" type="slidenum">
              <a:rPr lang="en-US"/>
              <a:pPr>
                <a:defRPr/>
              </a:pPr>
              <a:t>‹#›</a:t>
            </a:fld>
            <a:endParaRPr lang="en-US"/>
          </a:p>
        </p:txBody>
      </p:sp>
    </p:spTree>
    <p:extLst>
      <p:ext uri="{BB962C8B-B14F-4D97-AF65-F5344CB8AC3E}">
        <p14:creationId xmlns:p14="http://schemas.microsoft.com/office/powerpoint/2010/main" val="63423887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pPr/>
              <a:t>‹#›</a:t>
            </a:fld>
            <a:endParaRPr lang="en-US" dirty="0"/>
          </a:p>
        </p:txBody>
      </p:sp>
    </p:spTree>
    <p:extLst>
      <p:ext uri="{BB962C8B-B14F-4D97-AF65-F5344CB8AC3E}">
        <p14:creationId xmlns:p14="http://schemas.microsoft.com/office/powerpoint/2010/main" val="112256772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pPr/>
              <a:t>‹#›</a:t>
            </a:fld>
            <a:endParaRPr lang="en-US" dirty="0"/>
          </a:p>
        </p:txBody>
      </p:sp>
    </p:spTree>
    <p:extLst>
      <p:ext uri="{BB962C8B-B14F-4D97-AF65-F5344CB8AC3E}">
        <p14:creationId xmlns:p14="http://schemas.microsoft.com/office/powerpoint/2010/main" val="149853253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pPr/>
              <a:t>‹#›</a:t>
            </a:fld>
            <a:endParaRPr lang="en-US" dirty="0"/>
          </a:p>
        </p:txBody>
      </p:sp>
    </p:spTree>
    <p:extLst>
      <p:ext uri="{BB962C8B-B14F-4D97-AF65-F5344CB8AC3E}">
        <p14:creationId xmlns:p14="http://schemas.microsoft.com/office/powerpoint/2010/main" val="105870504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pPr/>
              <a:t>‹#›</a:t>
            </a:fld>
            <a:endParaRPr lang="en-US" dirty="0"/>
          </a:p>
        </p:txBody>
      </p:sp>
    </p:spTree>
    <p:extLst>
      <p:ext uri="{BB962C8B-B14F-4D97-AF65-F5344CB8AC3E}">
        <p14:creationId xmlns:p14="http://schemas.microsoft.com/office/powerpoint/2010/main" val="155688738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pPr/>
              <a:t>‹#›</a:t>
            </a:fld>
            <a:endParaRPr lang="en-US" dirty="0"/>
          </a:p>
        </p:txBody>
      </p:sp>
    </p:spTree>
    <p:extLst>
      <p:ext uri="{BB962C8B-B14F-4D97-AF65-F5344CB8AC3E}">
        <p14:creationId xmlns:p14="http://schemas.microsoft.com/office/powerpoint/2010/main" val="359773626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pPr/>
              <a:t>‹#›</a:t>
            </a:fld>
            <a:endParaRPr lang="en-US" dirty="0"/>
          </a:p>
        </p:txBody>
      </p:sp>
    </p:spTree>
    <p:extLst>
      <p:ext uri="{BB962C8B-B14F-4D97-AF65-F5344CB8AC3E}">
        <p14:creationId xmlns:p14="http://schemas.microsoft.com/office/powerpoint/2010/main" val="294499157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pPr/>
              <a:t>‹#›</a:t>
            </a:fld>
            <a:endParaRPr lang="en-US" dirty="0"/>
          </a:p>
        </p:txBody>
      </p:sp>
    </p:spTree>
    <p:extLst>
      <p:ext uri="{BB962C8B-B14F-4D97-AF65-F5344CB8AC3E}">
        <p14:creationId xmlns:p14="http://schemas.microsoft.com/office/powerpoint/2010/main" val="183147436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pPr/>
              <a:t>‹#›</a:t>
            </a:fld>
            <a:endParaRPr lang="en-US" dirty="0"/>
          </a:p>
        </p:txBody>
      </p:sp>
    </p:spTree>
    <p:extLst>
      <p:ext uri="{BB962C8B-B14F-4D97-AF65-F5344CB8AC3E}">
        <p14:creationId xmlns:p14="http://schemas.microsoft.com/office/powerpoint/2010/main" val="567218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Slide Number Placeholder 3"/>
          <p:cNvSpPr>
            <a:spLocks noGrp="1"/>
          </p:cNvSpPr>
          <p:nvPr>
            <p:ph type="sldNum" sz="quarter" idx="10"/>
          </p:nvPr>
        </p:nvSpPr>
        <p:spPr/>
        <p:txBody>
          <a:bodyPr/>
          <a:lstStyle>
            <a:lvl1pPr>
              <a:defRPr/>
            </a:lvl1pPr>
          </a:lstStyle>
          <a:p>
            <a:fld id="{4EE56DAA-CCC0-4AEA-80A7-8CAF26734FF1}" type="slidenum">
              <a:rPr lang="ar-JO"/>
              <a:pPr/>
              <a:t>‹#›</a:t>
            </a:fld>
            <a:endParaRPr lang="ar-JO"/>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r">
              <a:defRPr sz="2000"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JO"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a:defRPr/>
            </a:lvl1pPr>
          </a:lstStyle>
          <a:p>
            <a:fld id="{FE8AF8AB-708D-4E44-A5CD-1B64D2DA3B01}" type="slidenum">
              <a:rPr lang="ar-JO"/>
              <a:pPr/>
              <a:t>‹#›</a:t>
            </a:fld>
            <a:endParaRPr lang="ar-JO"/>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pPr/>
              <a:t>‹#›</a:t>
            </a:fld>
            <a:endParaRPr lang="en-US" dirty="0"/>
          </a:p>
        </p:txBody>
      </p:sp>
    </p:spTree>
    <p:extLst>
      <p:ext uri="{BB962C8B-B14F-4D97-AF65-F5344CB8AC3E}">
        <p14:creationId xmlns:p14="http://schemas.microsoft.com/office/powerpoint/2010/main" val="239037468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pPr/>
              <a:t>‹#›</a:t>
            </a:fld>
            <a:endParaRPr lang="en-US" dirty="0"/>
          </a:p>
        </p:txBody>
      </p:sp>
    </p:spTree>
    <p:extLst>
      <p:ext uri="{BB962C8B-B14F-4D97-AF65-F5344CB8AC3E}">
        <p14:creationId xmlns:p14="http://schemas.microsoft.com/office/powerpoint/2010/main" val="86672242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pPr/>
              <a:t>‹#›</a:t>
            </a:fld>
            <a:endParaRPr lang="en-US" dirty="0"/>
          </a:p>
        </p:txBody>
      </p:sp>
    </p:spTree>
    <p:extLst>
      <p:ext uri="{BB962C8B-B14F-4D97-AF65-F5344CB8AC3E}">
        <p14:creationId xmlns:p14="http://schemas.microsoft.com/office/powerpoint/2010/main" val="92050056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27" name="Rectangle 27"/>
          <p:cNvSpPr>
            <a:spLocks noGrp="1" noChangeArrowheads="1"/>
          </p:cNvSpPr>
          <p:nvPr>
            <p:ph type="dt" sz="half" idx="10"/>
          </p:nvPr>
        </p:nvSpPr>
        <p:spPr/>
        <p:txBody>
          <a:bodyPr/>
          <a:lstStyle>
            <a:lvl1pPr eaLnBrk="0" hangingPunct="0">
              <a:defRPr b="0"/>
            </a:lvl1pPr>
          </a:lstStyle>
          <a:p>
            <a:pPr>
              <a:defRPr/>
            </a:pPr>
            <a:endParaRPr lang="en-US"/>
          </a:p>
        </p:txBody>
      </p:sp>
      <p:sp>
        <p:nvSpPr>
          <p:cNvPr id="28" name="Rectangle 28"/>
          <p:cNvSpPr>
            <a:spLocks noGrp="1" noChangeArrowheads="1"/>
          </p:cNvSpPr>
          <p:nvPr>
            <p:ph type="ftr" sz="quarter" idx="11"/>
          </p:nvPr>
        </p:nvSpPr>
        <p:spPr/>
        <p:txBody>
          <a:bodyPr/>
          <a:lstStyle>
            <a:lvl1pPr eaLnBrk="0" hangingPunct="0">
              <a:defRPr b="0"/>
            </a:lvl1pPr>
          </a:lstStyle>
          <a:p>
            <a:pPr>
              <a:defRPr/>
            </a:pPr>
            <a:endParaRPr lang="en-US"/>
          </a:p>
        </p:txBody>
      </p:sp>
      <p:sp>
        <p:nvSpPr>
          <p:cNvPr id="29" name="Rectangle 29"/>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1A8856C1-A471-CA42-AF8F-4C1534F5EE4E}" type="slidenum">
              <a:rPr lang="en-US" smtClean="0"/>
              <a:pPr>
                <a:defRPr/>
              </a:pPr>
              <a:t>‹#›</a:t>
            </a:fld>
            <a:endParaRPr lang="en-US" dirty="0"/>
          </a:p>
        </p:txBody>
      </p:sp>
    </p:spTree>
    <p:extLst>
      <p:ext uri="{BB962C8B-B14F-4D97-AF65-F5344CB8AC3E}">
        <p14:creationId xmlns:p14="http://schemas.microsoft.com/office/powerpoint/2010/main" val="370450809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32E1F3C9-95CE-6B44-B1A8-DD08676BB0DC}" type="slidenum">
              <a:rPr lang="en-US" smtClean="0"/>
              <a:pPr>
                <a:defRPr/>
              </a:pPr>
              <a:t>‹#›</a:t>
            </a:fld>
            <a:endParaRPr lang="en-US" dirty="0"/>
          </a:p>
        </p:txBody>
      </p:sp>
    </p:spTree>
    <p:extLst>
      <p:ext uri="{BB962C8B-B14F-4D97-AF65-F5344CB8AC3E}">
        <p14:creationId xmlns:p14="http://schemas.microsoft.com/office/powerpoint/2010/main" val="84420985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D221D99-EFD9-CA4B-A279-749F85F25922}" type="slidenum">
              <a:rPr lang="en-US" smtClean="0"/>
              <a:pPr>
                <a:defRPr/>
              </a:pPr>
              <a:t>‹#›</a:t>
            </a:fld>
            <a:endParaRPr lang="en-US" dirty="0"/>
          </a:p>
        </p:txBody>
      </p:sp>
    </p:spTree>
    <p:extLst>
      <p:ext uri="{BB962C8B-B14F-4D97-AF65-F5344CB8AC3E}">
        <p14:creationId xmlns:p14="http://schemas.microsoft.com/office/powerpoint/2010/main" val="405233426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CBEAE24A-3D96-4147-9AF1-F4536DE6F002}" type="slidenum">
              <a:rPr lang="en-US" smtClean="0"/>
              <a:pPr>
                <a:defRPr/>
              </a:pPr>
              <a:t>‹#›</a:t>
            </a:fld>
            <a:endParaRPr lang="en-US" dirty="0"/>
          </a:p>
        </p:txBody>
      </p:sp>
    </p:spTree>
    <p:extLst>
      <p:ext uri="{BB962C8B-B14F-4D97-AF65-F5344CB8AC3E}">
        <p14:creationId xmlns:p14="http://schemas.microsoft.com/office/powerpoint/2010/main" val="267826287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25"/>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C01C9B53-6ABE-A84C-92DB-81019BBECCDA}" type="slidenum">
              <a:rPr lang="en-US" smtClean="0"/>
              <a:pPr>
                <a:defRPr/>
              </a:pPr>
              <a:t>‹#›</a:t>
            </a:fld>
            <a:endParaRPr lang="en-US" dirty="0"/>
          </a:p>
        </p:txBody>
      </p:sp>
    </p:spTree>
    <p:extLst>
      <p:ext uri="{BB962C8B-B14F-4D97-AF65-F5344CB8AC3E}">
        <p14:creationId xmlns:p14="http://schemas.microsoft.com/office/powerpoint/2010/main" val="243290777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25"/>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94D5B507-C0E2-5846-9973-8B4D45209F71}" type="slidenum">
              <a:rPr lang="en-US" smtClean="0"/>
              <a:pPr>
                <a:defRPr/>
              </a:pPr>
              <a:t>‹#›</a:t>
            </a:fld>
            <a:endParaRPr lang="en-US" dirty="0"/>
          </a:p>
        </p:txBody>
      </p:sp>
    </p:spTree>
    <p:extLst>
      <p:ext uri="{BB962C8B-B14F-4D97-AF65-F5344CB8AC3E}">
        <p14:creationId xmlns:p14="http://schemas.microsoft.com/office/powerpoint/2010/main" val="288829197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25"/>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5DDA8AA0-5675-4F4E-B391-3BD57C450654}" type="slidenum">
              <a:rPr lang="en-US" smtClean="0"/>
              <a:pPr>
                <a:defRPr/>
              </a:pPr>
              <a:t>‹#›</a:t>
            </a:fld>
            <a:endParaRPr lang="en-US" dirty="0"/>
          </a:p>
        </p:txBody>
      </p:sp>
    </p:spTree>
    <p:extLst>
      <p:ext uri="{BB962C8B-B14F-4D97-AF65-F5344CB8AC3E}">
        <p14:creationId xmlns:p14="http://schemas.microsoft.com/office/powerpoint/2010/main" val="2825022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Slide Number Placeholder 3"/>
          <p:cNvSpPr>
            <a:spLocks noGrp="1"/>
          </p:cNvSpPr>
          <p:nvPr>
            <p:ph type="sldNum" sz="quarter" idx="10"/>
          </p:nvPr>
        </p:nvSpPr>
        <p:spPr/>
        <p:txBody>
          <a:bodyPr/>
          <a:lstStyle>
            <a:lvl1pPr>
              <a:defRPr/>
            </a:lvl1pPr>
          </a:lstStyle>
          <a:p>
            <a:fld id="{9B429DAA-5E9F-4D42-AD4F-07CB4E1BCE6A}" type="slidenum">
              <a:rPr lang="ar-JO"/>
              <a:pPr/>
              <a:t>‹#›</a:t>
            </a:fld>
            <a:endParaRPr lang="ar-JO"/>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5B6D0555-3B17-434A-81F6-AF6DD7DFD8C7}" type="slidenum">
              <a:rPr lang="en-US" smtClean="0"/>
              <a:pPr>
                <a:defRPr/>
              </a:pPr>
              <a:t>‹#›</a:t>
            </a:fld>
            <a:endParaRPr lang="en-US" dirty="0"/>
          </a:p>
        </p:txBody>
      </p:sp>
    </p:spTree>
    <p:extLst>
      <p:ext uri="{BB962C8B-B14F-4D97-AF65-F5344CB8AC3E}">
        <p14:creationId xmlns:p14="http://schemas.microsoft.com/office/powerpoint/2010/main" val="20919294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2F31F7E6-FC4F-1941-90C9-451C5FA6EFDD}" type="slidenum">
              <a:rPr lang="en-US" smtClean="0"/>
              <a:pPr>
                <a:defRPr/>
              </a:pPr>
              <a:t>‹#›</a:t>
            </a:fld>
            <a:endParaRPr lang="en-US" dirty="0"/>
          </a:p>
        </p:txBody>
      </p:sp>
    </p:spTree>
    <p:extLst>
      <p:ext uri="{BB962C8B-B14F-4D97-AF65-F5344CB8AC3E}">
        <p14:creationId xmlns:p14="http://schemas.microsoft.com/office/powerpoint/2010/main" val="299557229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1789687D-DE90-694D-AE52-1DAF5084EDB4}" type="slidenum">
              <a:rPr lang="en-US" smtClean="0"/>
              <a:pPr>
                <a:defRPr/>
              </a:pPr>
              <a:t>‹#›</a:t>
            </a:fld>
            <a:endParaRPr lang="en-US" dirty="0"/>
          </a:p>
        </p:txBody>
      </p:sp>
    </p:spTree>
    <p:extLst>
      <p:ext uri="{BB962C8B-B14F-4D97-AF65-F5344CB8AC3E}">
        <p14:creationId xmlns:p14="http://schemas.microsoft.com/office/powerpoint/2010/main" val="239530016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90DEF4DD-849C-664D-BCD0-99F6051AF114}" type="slidenum">
              <a:rPr lang="en-US" smtClean="0"/>
              <a:pPr>
                <a:defRPr/>
              </a:pPr>
              <a:t>‹#›</a:t>
            </a:fld>
            <a:endParaRPr lang="en-US" dirty="0"/>
          </a:p>
        </p:txBody>
      </p:sp>
    </p:spTree>
    <p:extLst>
      <p:ext uri="{BB962C8B-B14F-4D97-AF65-F5344CB8AC3E}">
        <p14:creationId xmlns:p14="http://schemas.microsoft.com/office/powerpoint/2010/main" val="334619988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21AF0BCC-79D1-C54E-9E93-D024D3076CDB}" type="slidenum">
              <a:rPr lang="en-US" smtClean="0"/>
              <a:pPr>
                <a:defRPr/>
              </a:pPr>
              <a:t>‹#›</a:t>
            </a:fld>
            <a:endParaRPr lang="en-US" dirty="0"/>
          </a:p>
        </p:txBody>
      </p:sp>
    </p:spTree>
    <p:extLst>
      <p:ext uri="{BB962C8B-B14F-4D97-AF65-F5344CB8AC3E}">
        <p14:creationId xmlns:p14="http://schemas.microsoft.com/office/powerpoint/2010/main" val="165048169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1077DCEA-B4B4-6C4A-A482-1F2F9174C976}" type="slidenum">
              <a:rPr lang="en-US" smtClean="0"/>
              <a:pPr>
                <a:defRPr/>
              </a:pPr>
              <a:t>‹#›</a:t>
            </a:fld>
            <a:endParaRPr lang="en-US" dirty="0"/>
          </a:p>
        </p:txBody>
      </p:sp>
    </p:spTree>
    <p:extLst>
      <p:ext uri="{BB962C8B-B14F-4D97-AF65-F5344CB8AC3E}">
        <p14:creationId xmlns:p14="http://schemas.microsoft.com/office/powerpoint/2010/main" val="2362508558"/>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4B6A69AF-6C20-5B4C-8224-C74C98718BE9}" type="slidenum">
              <a:rPr lang="en-US" smtClean="0"/>
              <a:pPr>
                <a:defRPr/>
              </a:pPr>
              <a:t>‹#›</a:t>
            </a:fld>
            <a:endParaRPr lang="en-US" dirty="0"/>
          </a:p>
        </p:txBody>
      </p:sp>
    </p:spTree>
    <p:extLst>
      <p:ext uri="{BB962C8B-B14F-4D97-AF65-F5344CB8AC3E}">
        <p14:creationId xmlns:p14="http://schemas.microsoft.com/office/powerpoint/2010/main" val="3426668081"/>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385129A8-B3D1-D64A-972E-EA0F7859E69E}" type="slidenum">
              <a:rPr lang="en-US" smtClean="0"/>
              <a:pPr>
                <a:defRPr/>
              </a:pPr>
              <a:t>‹#›</a:t>
            </a:fld>
            <a:endParaRPr lang="en-US" dirty="0"/>
          </a:p>
        </p:txBody>
      </p:sp>
    </p:spTree>
    <p:extLst>
      <p:ext uri="{BB962C8B-B14F-4D97-AF65-F5344CB8AC3E}">
        <p14:creationId xmlns:p14="http://schemas.microsoft.com/office/powerpoint/2010/main" val="2903350087"/>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510F0C67-7C19-DF48-A65A-087027478DAF}" type="slidenum">
              <a:rPr lang="en-US" smtClean="0"/>
              <a:pPr>
                <a:defRPr/>
              </a:pPr>
              <a:t>‹#›</a:t>
            </a:fld>
            <a:endParaRPr lang="en-US" dirty="0"/>
          </a:p>
        </p:txBody>
      </p:sp>
    </p:spTree>
    <p:extLst>
      <p:ext uri="{BB962C8B-B14F-4D97-AF65-F5344CB8AC3E}">
        <p14:creationId xmlns:p14="http://schemas.microsoft.com/office/powerpoint/2010/main" val="3140717724"/>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B95986DB-E326-2241-A433-324F9E8D502F}" type="slidenum">
              <a:rPr lang="en-US" smtClean="0"/>
              <a:pPr>
                <a:defRPr/>
              </a:pPr>
              <a:t>‹#›</a:t>
            </a:fld>
            <a:endParaRPr lang="en-US" dirty="0"/>
          </a:p>
        </p:txBody>
      </p:sp>
    </p:spTree>
    <p:extLst>
      <p:ext uri="{BB962C8B-B14F-4D97-AF65-F5344CB8AC3E}">
        <p14:creationId xmlns:p14="http://schemas.microsoft.com/office/powerpoint/2010/main" val="231007371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Slide Number Placeholder 3"/>
          <p:cNvSpPr>
            <a:spLocks noGrp="1"/>
          </p:cNvSpPr>
          <p:nvPr>
            <p:ph type="sldNum" sz="quarter" idx="10"/>
          </p:nvPr>
        </p:nvSpPr>
        <p:spPr/>
        <p:txBody>
          <a:bodyPr/>
          <a:lstStyle>
            <a:lvl1pPr>
              <a:defRPr/>
            </a:lvl1pPr>
          </a:lstStyle>
          <a:p>
            <a:fld id="{5BFA0316-8E10-4F57-B904-30E8BE2D3979}" type="slidenum">
              <a:rPr lang="ar-JO"/>
              <a:pPr/>
              <a:t>‹#›</a:t>
            </a:fld>
            <a:endParaRPr lang="ar-JO"/>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DCC93401-97E4-5F4E-B4C4-B0738783629C}" type="slidenum">
              <a:rPr lang="en-US" smtClean="0"/>
              <a:pPr>
                <a:defRPr/>
              </a:pPr>
              <a:t>‹#›</a:t>
            </a:fld>
            <a:endParaRPr lang="en-US" dirty="0"/>
          </a:p>
        </p:txBody>
      </p:sp>
    </p:spTree>
    <p:extLst>
      <p:ext uri="{BB962C8B-B14F-4D97-AF65-F5344CB8AC3E}">
        <p14:creationId xmlns:p14="http://schemas.microsoft.com/office/powerpoint/2010/main" val="1134139743"/>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1C0F05C3-6428-CA4F-B7BF-0B2B07C979FE}" type="slidenum">
              <a:rPr lang="en-US" smtClean="0"/>
              <a:pPr>
                <a:defRPr/>
              </a:pPr>
              <a:t>‹#›</a:t>
            </a:fld>
            <a:endParaRPr lang="en-US" dirty="0"/>
          </a:p>
        </p:txBody>
      </p:sp>
    </p:spTree>
    <p:extLst>
      <p:ext uri="{BB962C8B-B14F-4D97-AF65-F5344CB8AC3E}">
        <p14:creationId xmlns:p14="http://schemas.microsoft.com/office/powerpoint/2010/main" val="1956025177"/>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22DBB994-B56D-9140-AA73-4A1A94327C27}" type="slidenum">
              <a:rPr lang="en-US" smtClean="0"/>
              <a:pPr>
                <a:defRPr/>
              </a:pPr>
              <a:t>‹#›</a:t>
            </a:fld>
            <a:endParaRPr lang="en-US" dirty="0"/>
          </a:p>
        </p:txBody>
      </p:sp>
    </p:spTree>
    <p:extLst>
      <p:ext uri="{BB962C8B-B14F-4D97-AF65-F5344CB8AC3E}">
        <p14:creationId xmlns:p14="http://schemas.microsoft.com/office/powerpoint/2010/main" val="1579258986"/>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1A50D375-5741-9443-B03C-B06AF5F799F8}" type="slidenum">
              <a:rPr lang="en-US" smtClean="0"/>
              <a:pPr>
                <a:defRPr/>
              </a:pPr>
              <a:t>‹#›</a:t>
            </a:fld>
            <a:endParaRPr lang="en-US" dirty="0"/>
          </a:p>
        </p:txBody>
      </p:sp>
    </p:spTree>
    <p:extLst>
      <p:ext uri="{BB962C8B-B14F-4D97-AF65-F5344CB8AC3E}">
        <p14:creationId xmlns:p14="http://schemas.microsoft.com/office/powerpoint/2010/main" val="46978904"/>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5B72EA32-E73B-684A-A838-65C1F67B9874}" type="slidenum">
              <a:rPr lang="en-US" smtClean="0"/>
              <a:pPr>
                <a:defRPr/>
              </a:pPr>
              <a:t>‹#›</a:t>
            </a:fld>
            <a:endParaRPr lang="en-US" dirty="0"/>
          </a:p>
        </p:txBody>
      </p:sp>
    </p:spTree>
    <p:extLst>
      <p:ext uri="{BB962C8B-B14F-4D97-AF65-F5344CB8AC3E}">
        <p14:creationId xmlns:p14="http://schemas.microsoft.com/office/powerpoint/2010/main" val="208516695"/>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A73B3EE-3D07-4141-8ED0-6A623F2DF2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5146001"/>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9C0EC12-8F5C-5540-9F8C-C11658D870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009696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9DB0DCF-5AFF-2D4A-BE73-33AF065E8E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736381"/>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7FB25B4-5E41-6E4C-84F8-E05620B186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7601512"/>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4C2B4DAD-626C-2F43-8418-09D3DE3DA1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123741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ar-JO" dirty="0"/>
          </a:p>
        </p:txBody>
      </p:sp>
      <p:sp>
        <p:nvSpPr>
          <p:cNvPr id="4" name="Slide Number Placeholder 3"/>
          <p:cNvSpPr>
            <a:spLocks noGrp="1"/>
          </p:cNvSpPr>
          <p:nvPr>
            <p:ph type="sldNum" sz="quarter" idx="10"/>
          </p:nvPr>
        </p:nvSpPr>
        <p:spPr/>
        <p:txBody>
          <a:bodyPr/>
          <a:lstStyle>
            <a:lvl1pPr>
              <a:defRPr/>
            </a:lvl1pPr>
          </a:lstStyle>
          <a:p>
            <a:fld id="{7D505C4F-7B2B-4103-BB77-E862FC6E3DCA}" type="slidenum">
              <a:rPr lang="ar-JO"/>
              <a:pPr/>
              <a:t>‹#›</a:t>
            </a:fld>
            <a:endParaRPr lang="ar-JO"/>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2A8896F8-DB6B-584F-AD7E-DC8DA8FCB4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6336955"/>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1CE96849-591C-4146-B7F0-37F4571A87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8835736"/>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992679FB-36A2-354D-A069-18EEC93549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495023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9CA8A96E-2938-9248-BA4D-8248583FEE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7569627"/>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82669AB-3B5C-B144-8493-0E2C16256A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7527471"/>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8E044E-7A1A-5746-8DF2-3B35B9BF40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9479691"/>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A37C4F-E5B9-164F-93DD-D90695EC401B}" type="slidenum">
              <a:rPr lang="en-US" smtClean="0"/>
              <a:pPr>
                <a:defRPr/>
              </a:pPr>
              <a:t>‹#›</a:t>
            </a:fld>
            <a:endParaRPr lang="en-US" dirty="0"/>
          </a:p>
        </p:txBody>
      </p:sp>
    </p:spTree>
    <p:extLst>
      <p:ext uri="{BB962C8B-B14F-4D97-AF65-F5344CB8AC3E}">
        <p14:creationId xmlns:p14="http://schemas.microsoft.com/office/powerpoint/2010/main" val="195488878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eaLnBrk="0" hangingPunct="0">
              <a:defRPr b="1" i="0">
                <a:effectLst>
                  <a:outerShdw blurRad="38100" dist="38100" dir="2700000" algn="tl">
                    <a:srgbClr val="DDDDDD"/>
                  </a:outerShdw>
                </a:effectLst>
                <a:latin typeface="Arial" panose="020B0604020202020204" pitchFamily="34" charset="0"/>
              </a:defRPr>
            </a:lvl1pPr>
          </a:lstStyle>
          <a:p>
            <a:pPr>
              <a:defRPr/>
            </a:pPr>
            <a:fld id="{F91945BB-7F1D-9F44-A1CF-2969B63733A7}" type="slidenum">
              <a:rPr lang="en-GB" smtClean="0"/>
              <a:pPr>
                <a:defRPr/>
              </a:pPr>
              <a:t>‹#›</a:t>
            </a:fld>
            <a:endParaRPr lang="en-GB" dirty="0"/>
          </a:p>
        </p:txBody>
      </p:sp>
    </p:spTree>
    <p:extLst>
      <p:ext uri="{BB962C8B-B14F-4D97-AF65-F5344CB8AC3E}">
        <p14:creationId xmlns:p14="http://schemas.microsoft.com/office/powerpoint/2010/main" val="82345662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999A226-0507-3242-89AA-1B2D61CE8474}" type="slidenum">
              <a:rPr lang="en-US" smtClean="0"/>
              <a:pPr>
                <a:defRPr/>
              </a:pPr>
              <a:t>‹#›</a:t>
            </a:fld>
            <a:endParaRPr lang="en-US" dirty="0"/>
          </a:p>
        </p:txBody>
      </p:sp>
    </p:spTree>
    <p:extLst>
      <p:ext uri="{BB962C8B-B14F-4D97-AF65-F5344CB8AC3E}">
        <p14:creationId xmlns:p14="http://schemas.microsoft.com/office/powerpoint/2010/main" val="188323370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85E8E1F-CB7D-5746-916C-71752A9E62AB}" type="slidenum">
              <a:rPr lang="en-US" smtClean="0"/>
              <a:pPr>
                <a:defRPr/>
              </a:pPr>
              <a:t>‹#›</a:t>
            </a:fld>
            <a:endParaRPr lang="en-US" dirty="0"/>
          </a:p>
        </p:txBody>
      </p:sp>
    </p:spTree>
    <p:extLst>
      <p:ext uri="{BB962C8B-B14F-4D97-AF65-F5344CB8AC3E}">
        <p14:creationId xmlns:p14="http://schemas.microsoft.com/office/powerpoint/2010/main" val="9811869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Slide Number Placeholder 3"/>
          <p:cNvSpPr>
            <a:spLocks noGrp="1"/>
          </p:cNvSpPr>
          <p:nvPr>
            <p:ph type="sldNum" sz="quarter" idx="10"/>
          </p:nvPr>
        </p:nvSpPr>
        <p:spPr/>
        <p:txBody>
          <a:bodyPr/>
          <a:lstStyle>
            <a:lvl1pPr>
              <a:defRPr/>
            </a:lvl1pPr>
          </a:lstStyle>
          <a:p>
            <a:fld id="{D37AEB3D-F781-4017-9896-D37F6F8EC973}" type="slidenum">
              <a:rPr lang="ar-JO"/>
              <a:pPr/>
              <a:t>‹#›</a:t>
            </a:fld>
            <a:endParaRPr lang="ar-JO"/>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19071A4-B972-EB4D-B49A-2939D44AD320}" type="slidenum">
              <a:rPr lang="en-US" smtClean="0"/>
              <a:pPr>
                <a:defRPr/>
              </a:pPr>
              <a:t>‹#›</a:t>
            </a:fld>
            <a:endParaRPr lang="en-US" dirty="0"/>
          </a:p>
        </p:txBody>
      </p:sp>
    </p:spTree>
    <p:extLst>
      <p:ext uri="{BB962C8B-B14F-4D97-AF65-F5344CB8AC3E}">
        <p14:creationId xmlns:p14="http://schemas.microsoft.com/office/powerpoint/2010/main" val="158008890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7A4A33B-8059-744E-83EF-33D75EC7E008}" type="slidenum">
              <a:rPr lang="en-US" smtClean="0"/>
              <a:pPr>
                <a:defRPr/>
              </a:pPr>
              <a:t>‹#›</a:t>
            </a:fld>
            <a:endParaRPr lang="en-US" dirty="0"/>
          </a:p>
        </p:txBody>
      </p:sp>
    </p:spTree>
    <p:extLst>
      <p:ext uri="{BB962C8B-B14F-4D97-AF65-F5344CB8AC3E}">
        <p14:creationId xmlns:p14="http://schemas.microsoft.com/office/powerpoint/2010/main" val="246112041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7C9D9DC-B969-4543-8A4E-FC4E28F91C0F}" type="slidenum">
              <a:rPr lang="en-US" smtClean="0"/>
              <a:pPr>
                <a:defRPr/>
              </a:pPr>
              <a:t>‹#›</a:t>
            </a:fld>
            <a:endParaRPr lang="en-US" dirty="0"/>
          </a:p>
        </p:txBody>
      </p:sp>
    </p:spTree>
    <p:extLst>
      <p:ext uri="{BB962C8B-B14F-4D97-AF65-F5344CB8AC3E}">
        <p14:creationId xmlns:p14="http://schemas.microsoft.com/office/powerpoint/2010/main" val="299016128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E424EE4-8251-D048-AAE6-16F3B9688BC8}" type="slidenum">
              <a:rPr lang="en-US" smtClean="0"/>
              <a:pPr>
                <a:defRPr/>
              </a:pPr>
              <a:t>‹#›</a:t>
            </a:fld>
            <a:endParaRPr lang="en-US" dirty="0"/>
          </a:p>
        </p:txBody>
      </p:sp>
    </p:spTree>
    <p:extLst>
      <p:ext uri="{BB962C8B-B14F-4D97-AF65-F5344CB8AC3E}">
        <p14:creationId xmlns:p14="http://schemas.microsoft.com/office/powerpoint/2010/main" val="289253498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AB45693-83DE-C241-9962-3518062EF7F3}" type="slidenum">
              <a:rPr lang="en-US" smtClean="0"/>
              <a:pPr>
                <a:defRPr/>
              </a:pPr>
              <a:t>‹#›</a:t>
            </a:fld>
            <a:endParaRPr lang="en-US" dirty="0"/>
          </a:p>
        </p:txBody>
      </p:sp>
    </p:spTree>
    <p:extLst>
      <p:ext uri="{BB962C8B-B14F-4D97-AF65-F5344CB8AC3E}">
        <p14:creationId xmlns:p14="http://schemas.microsoft.com/office/powerpoint/2010/main" val="265201280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D12139-A9DC-D94C-A552-CF2DC30029C6}" type="slidenum">
              <a:rPr lang="en-US" smtClean="0"/>
              <a:pPr>
                <a:defRPr/>
              </a:pPr>
              <a:t>‹#›</a:t>
            </a:fld>
            <a:endParaRPr lang="en-US" dirty="0"/>
          </a:p>
        </p:txBody>
      </p:sp>
    </p:spTree>
    <p:extLst>
      <p:ext uri="{BB962C8B-B14F-4D97-AF65-F5344CB8AC3E}">
        <p14:creationId xmlns:p14="http://schemas.microsoft.com/office/powerpoint/2010/main" val="366264158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50F061-961E-7B41-BDC2-A0D27409EAED}" type="slidenum">
              <a:rPr lang="en-US" smtClean="0"/>
              <a:pPr>
                <a:defRPr/>
              </a:pPr>
              <a:t>‹#›</a:t>
            </a:fld>
            <a:endParaRPr lang="en-US" dirty="0"/>
          </a:p>
        </p:txBody>
      </p:sp>
    </p:spTree>
    <p:extLst>
      <p:ext uri="{BB962C8B-B14F-4D97-AF65-F5344CB8AC3E}">
        <p14:creationId xmlns:p14="http://schemas.microsoft.com/office/powerpoint/2010/main" val="151524799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5B8E63F-E26E-9D45-8525-F091887A4D38}" type="slidenum">
              <a:rPr lang="en-US" smtClean="0"/>
              <a:pPr>
                <a:defRPr/>
              </a:pPr>
              <a:t>‹#›</a:t>
            </a:fld>
            <a:endParaRPr lang="en-US" dirty="0"/>
          </a:p>
        </p:txBody>
      </p:sp>
    </p:spTree>
    <p:extLst>
      <p:ext uri="{BB962C8B-B14F-4D97-AF65-F5344CB8AC3E}">
        <p14:creationId xmlns:p14="http://schemas.microsoft.com/office/powerpoint/2010/main" val="402453266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4B46B3-FBF1-314B-8204-1203D3E02E3F}" type="slidenum">
              <a:rPr lang="en-US" smtClean="0"/>
              <a:pPr>
                <a:defRPr/>
              </a:pPr>
              <a:t>‹#›</a:t>
            </a:fld>
            <a:endParaRPr lang="en-US" dirty="0"/>
          </a:p>
        </p:txBody>
      </p:sp>
    </p:spTree>
    <p:extLst>
      <p:ext uri="{BB962C8B-B14F-4D97-AF65-F5344CB8AC3E}">
        <p14:creationId xmlns:p14="http://schemas.microsoft.com/office/powerpoint/2010/main" val="253791380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003300"/>
                </a:solidFill>
                <a:latin typeface="Arial" panose="020B0604020202020204" pitchFamily="34"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003300"/>
                </a:solidFill>
                <a:latin typeface="Arial" panose="020B0604020202020204" pitchFamily="34"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b="1" i="0" dirty="0">
                <a:solidFill>
                  <a:srgbClr val="003300"/>
                </a:solidFill>
                <a:latin typeface="Arial" panose="020B0604020202020204" pitchFamily="34"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003300"/>
                </a:solidFill>
                <a:latin typeface="Arial" panose="020B0604020202020204" pitchFamily="34"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b="1" i="0" dirty="0">
                <a:solidFill>
                  <a:srgbClr val="003300"/>
                </a:solidFill>
                <a:latin typeface="Arial" panose="020B0604020202020204" pitchFamily="34"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003300"/>
                </a:solidFill>
                <a:latin typeface="Arial" panose="020B0604020202020204" pitchFamily="34" charset="0"/>
                <a:ea typeface="ＭＳ Ｐゴシック" charset="0"/>
                <a:cs typeface="ＭＳ Ｐゴシック" charset="0"/>
              </a:endParaRPr>
            </a:p>
          </p:txBody>
        </p:sp>
      </p:grpSp>
      <p:sp>
        <p:nvSpPr>
          <p:cNvPr id="1332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2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latin typeface="Times New Roman"/>
            </a:endParaRPr>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latin typeface="Times New Roman"/>
            </a:endParaRPr>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F2539509-E741-934B-83FD-1141D67C2E2D}" type="slidenum">
              <a:rPr lang="en-US"/>
              <a:pPr>
                <a:defRPr/>
              </a:pPr>
              <a:t>‹#›</a:t>
            </a:fld>
            <a:endParaRPr lang="en-US"/>
          </a:p>
        </p:txBody>
      </p:sp>
    </p:spTree>
    <p:extLst>
      <p:ext uri="{BB962C8B-B14F-4D97-AF65-F5344CB8AC3E}">
        <p14:creationId xmlns:p14="http://schemas.microsoft.com/office/powerpoint/2010/main" val="5410783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r">
              <a:defRPr sz="4000" b="1" i="0" cap="all">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lvl1pPr>
              <a:defRPr/>
            </a:lvl1pPr>
          </a:lstStyle>
          <a:p>
            <a:fld id="{B78B1989-7BAF-43F7-B360-2F55F86E9A48}" type="slidenum">
              <a:rPr lang="ar-JO"/>
              <a:pPr/>
              <a:t>‹#›</a:t>
            </a:fld>
            <a:endParaRPr lang="ar-JO"/>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494623C7-449B-C74A-B7D1-AF2591D0D18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21055605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C1F52673-C268-4A47-960C-46AE87AA8CFB}"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58185480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7" name="Rectangle 12"/>
          <p:cNvSpPr>
            <a:spLocks noGrp="1" noChangeArrowheads="1"/>
          </p:cNvSpPr>
          <p:nvPr>
            <p:ph type="sldNum" sz="quarter" idx="12"/>
          </p:nvPr>
        </p:nvSpPr>
        <p:spPr>
          <a:ln/>
        </p:spPr>
        <p:txBody>
          <a:bodyPr/>
          <a:lstStyle>
            <a:lvl1pPr>
              <a:defRPr/>
            </a:lvl1pPr>
          </a:lstStyle>
          <a:p>
            <a:pPr>
              <a:defRPr/>
            </a:pPr>
            <a:fld id="{BC7177AF-3760-3C4F-B8E5-5FF7E4BFB98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01929411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9" name="Rectangle 12"/>
          <p:cNvSpPr>
            <a:spLocks noGrp="1" noChangeArrowheads="1"/>
          </p:cNvSpPr>
          <p:nvPr>
            <p:ph type="sldNum" sz="quarter" idx="12"/>
          </p:nvPr>
        </p:nvSpPr>
        <p:spPr>
          <a:ln/>
        </p:spPr>
        <p:txBody>
          <a:bodyPr/>
          <a:lstStyle>
            <a:lvl1pPr>
              <a:defRPr/>
            </a:lvl1pPr>
          </a:lstStyle>
          <a:p>
            <a:pPr>
              <a:defRPr/>
            </a:pPr>
            <a:fld id="{1EB7B8AA-1EF4-E54F-8874-4752351B363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75530920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5" name="Rectangle 12"/>
          <p:cNvSpPr>
            <a:spLocks noGrp="1" noChangeArrowheads="1"/>
          </p:cNvSpPr>
          <p:nvPr>
            <p:ph type="sldNum" sz="quarter" idx="12"/>
          </p:nvPr>
        </p:nvSpPr>
        <p:spPr>
          <a:ln/>
        </p:spPr>
        <p:txBody>
          <a:bodyPr/>
          <a:lstStyle>
            <a:lvl1pPr>
              <a:defRPr/>
            </a:lvl1pPr>
          </a:lstStyle>
          <a:p>
            <a:pPr>
              <a:defRPr/>
            </a:pPr>
            <a:fld id="{C0D3D177-A175-E34C-A274-DC42245B42AC}"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2796827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4" name="Rectangle 12"/>
          <p:cNvSpPr>
            <a:spLocks noGrp="1" noChangeArrowheads="1"/>
          </p:cNvSpPr>
          <p:nvPr>
            <p:ph type="sldNum" sz="quarter" idx="12"/>
          </p:nvPr>
        </p:nvSpPr>
        <p:spPr>
          <a:ln/>
        </p:spPr>
        <p:txBody>
          <a:bodyPr/>
          <a:lstStyle>
            <a:lvl1pPr>
              <a:defRPr/>
            </a:lvl1pPr>
          </a:lstStyle>
          <a:p>
            <a:pPr>
              <a:defRPr/>
            </a:pPr>
            <a:fld id="{AF6E1FC1-CBCC-544F-B6FD-1D8E9E3DADA8}"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18064023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7" name="Rectangle 12"/>
          <p:cNvSpPr>
            <a:spLocks noGrp="1" noChangeArrowheads="1"/>
          </p:cNvSpPr>
          <p:nvPr>
            <p:ph type="sldNum" sz="quarter" idx="12"/>
          </p:nvPr>
        </p:nvSpPr>
        <p:spPr>
          <a:ln/>
        </p:spPr>
        <p:txBody>
          <a:bodyPr/>
          <a:lstStyle>
            <a:lvl1pPr>
              <a:defRPr/>
            </a:lvl1pPr>
          </a:lstStyle>
          <a:p>
            <a:pPr>
              <a:defRPr/>
            </a:pPr>
            <a:fld id="{57D1F755-7AAE-264B-90C1-CE30038B4EFE}"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86249186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7" name="Rectangle 12"/>
          <p:cNvSpPr>
            <a:spLocks noGrp="1" noChangeArrowheads="1"/>
          </p:cNvSpPr>
          <p:nvPr>
            <p:ph type="sldNum" sz="quarter" idx="12"/>
          </p:nvPr>
        </p:nvSpPr>
        <p:spPr>
          <a:ln/>
        </p:spPr>
        <p:txBody>
          <a:bodyPr/>
          <a:lstStyle>
            <a:lvl1pPr>
              <a:defRPr/>
            </a:lvl1pPr>
          </a:lstStyle>
          <a:p>
            <a:pPr>
              <a:defRPr/>
            </a:pPr>
            <a:fld id="{DC976EE1-BB2D-9245-BE6B-8E4A641F2C2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63413052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B8C4321D-F939-BA4B-A278-3322D22D552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18705313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4E857DF6-D6EE-DA4D-B552-9A6E23EF35B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5351394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5" name="Slide Number Placeholder 4"/>
          <p:cNvSpPr>
            <a:spLocks noGrp="1"/>
          </p:cNvSpPr>
          <p:nvPr>
            <p:ph type="sldNum" sz="quarter" idx="10"/>
          </p:nvPr>
        </p:nvSpPr>
        <p:spPr/>
        <p:txBody>
          <a:bodyPr/>
          <a:lstStyle>
            <a:lvl1pPr>
              <a:defRPr/>
            </a:lvl1pPr>
          </a:lstStyle>
          <a:p>
            <a:fld id="{DF31E57F-7687-40BF-9218-905497C94D64}" type="slidenum">
              <a:rPr lang="ar-JO"/>
              <a:pPr/>
              <a:t>‹#›</a:t>
            </a:fld>
            <a:endParaRPr lang="ar-JO"/>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58D882-AEB0-EA45-9ABA-DF8F47FF1B3D}" type="slidenum">
              <a:rPr lang="en-US"/>
              <a:pPr>
                <a:defRPr/>
              </a:pPr>
              <a:t>‹#›</a:t>
            </a:fld>
            <a:endParaRPr lang="en-US"/>
          </a:p>
        </p:txBody>
      </p:sp>
    </p:spTree>
    <p:extLst>
      <p:ext uri="{BB962C8B-B14F-4D97-AF65-F5344CB8AC3E}">
        <p14:creationId xmlns:p14="http://schemas.microsoft.com/office/powerpoint/2010/main" val="23619566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F58649-6866-B645-9311-1DC6441DDA35}" type="slidenum">
              <a:rPr lang="en-US"/>
              <a:pPr>
                <a:defRPr/>
              </a:pPr>
              <a:t>‹#›</a:t>
            </a:fld>
            <a:endParaRPr lang="en-US"/>
          </a:p>
        </p:txBody>
      </p:sp>
    </p:spTree>
    <p:extLst>
      <p:ext uri="{BB962C8B-B14F-4D97-AF65-F5344CB8AC3E}">
        <p14:creationId xmlns:p14="http://schemas.microsoft.com/office/powerpoint/2010/main" val="355690654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39CEF8-8553-DF4B-B95E-1844B7C9C7A3}" type="slidenum">
              <a:rPr lang="en-US"/>
              <a:pPr>
                <a:defRPr/>
              </a:pPr>
              <a:t>‹#›</a:t>
            </a:fld>
            <a:endParaRPr lang="en-US"/>
          </a:p>
        </p:txBody>
      </p:sp>
    </p:spTree>
    <p:extLst>
      <p:ext uri="{BB962C8B-B14F-4D97-AF65-F5344CB8AC3E}">
        <p14:creationId xmlns:p14="http://schemas.microsoft.com/office/powerpoint/2010/main" val="411612993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35E7E-099F-0E4F-9C2B-015319355278}" type="slidenum">
              <a:rPr lang="en-US"/>
              <a:pPr>
                <a:defRPr/>
              </a:pPr>
              <a:t>‹#›</a:t>
            </a:fld>
            <a:endParaRPr lang="en-US"/>
          </a:p>
        </p:txBody>
      </p:sp>
    </p:spTree>
    <p:extLst>
      <p:ext uri="{BB962C8B-B14F-4D97-AF65-F5344CB8AC3E}">
        <p14:creationId xmlns:p14="http://schemas.microsoft.com/office/powerpoint/2010/main" val="12968681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7F40C54-C1CE-094D-86BF-C0BABE722983}" type="slidenum">
              <a:rPr lang="en-US"/>
              <a:pPr>
                <a:defRPr/>
              </a:pPr>
              <a:t>‹#›</a:t>
            </a:fld>
            <a:endParaRPr lang="en-US"/>
          </a:p>
        </p:txBody>
      </p:sp>
    </p:spTree>
    <p:extLst>
      <p:ext uri="{BB962C8B-B14F-4D97-AF65-F5344CB8AC3E}">
        <p14:creationId xmlns:p14="http://schemas.microsoft.com/office/powerpoint/2010/main" val="173189722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A62111F-3754-2F4F-BF23-CCEFEE3A509F}" type="slidenum">
              <a:rPr lang="en-US"/>
              <a:pPr>
                <a:defRPr/>
              </a:pPr>
              <a:t>‹#›</a:t>
            </a:fld>
            <a:endParaRPr lang="en-US"/>
          </a:p>
        </p:txBody>
      </p:sp>
    </p:spTree>
    <p:extLst>
      <p:ext uri="{BB962C8B-B14F-4D97-AF65-F5344CB8AC3E}">
        <p14:creationId xmlns:p14="http://schemas.microsoft.com/office/powerpoint/2010/main" val="28123863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38DB061-A4B3-2844-984E-5C7456F85A37}" type="slidenum">
              <a:rPr lang="en-US"/>
              <a:pPr>
                <a:defRPr/>
              </a:pPr>
              <a:t>‹#›</a:t>
            </a:fld>
            <a:endParaRPr lang="en-US"/>
          </a:p>
        </p:txBody>
      </p:sp>
    </p:spTree>
    <p:extLst>
      <p:ext uri="{BB962C8B-B14F-4D97-AF65-F5344CB8AC3E}">
        <p14:creationId xmlns:p14="http://schemas.microsoft.com/office/powerpoint/2010/main" val="83656434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757518-5533-E846-AEB9-9FB2799D01FC}" type="slidenum">
              <a:rPr lang="en-US"/>
              <a:pPr>
                <a:defRPr/>
              </a:pPr>
              <a:t>‹#›</a:t>
            </a:fld>
            <a:endParaRPr lang="en-US"/>
          </a:p>
        </p:txBody>
      </p:sp>
    </p:spTree>
    <p:extLst>
      <p:ext uri="{BB962C8B-B14F-4D97-AF65-F5344CB8AC3E}">
        <p14:creationId xmlns:p14="http://schemas.microsoft.com/office/powerpoint/2010/main" val="41380617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7E8542-0E74-BA47-B757-943A5E078764}" type="slidenum">
              <a:rPr lang="en-US"/>
              <a:pPr>
                <a:defRPr/>
              </a:pPr>
              <a:t>‹#›</a:t>
            </a:fld>
            <a:endParaRPr lang="en-US"/>
          </a:p>
        </p:txBody>
      </p:sp>
    </p:spTree>
    <p:extLst>
      <p:ext uri="{BB962C8B-B14F-4D97-AF65-F5344CB8AC3E}">
        <p14:creationId xmlns:p14="http://schemas.microsoft.com/office/powerpoint/2010/main" val="100059751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037E1F-2A92-A142-A640-31F61C373427}" type="slidenum">
              <a:rPr lang="en-US"/>
              <a:pPr>
                <a:defRPr/>
              </a:pPr>
              <a:t>‹#›</a:t>
            </a:fld>
            <a:endParaRPr lang="en-US"/>
          </a:p>
        </p:txBody>
      </p:sp>
    </p:spTree>
    <p:extLst>
      <p:ext uri="{BB962C8B-B14F-4D97-AF65-F5344CB8AC3E}">
        <p14:creationId xmlns:p14="http://schemas.microsoft.com/office/powerpoint/2010/main" val="6206331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7" name="Slide Number Placeholder 6"/>
          <p:cNvSpPr>
            <a:spLocks noGrp="1"/>
          </p:cNvSpPr>
          <p:nvPr>
            <p:ph type="sldNum" sz="quarter" idx="10"/>
          </p:nvPr>
        </p:nvSpPr>
        <p:spPr/>
        <p:txBody>
          <a:bodyPr/>
          <a:lstStyle>
            <a:lvl1pPr>
              <a:defRPr/>
            </a:lvl1pPr>
          </a:lstStyle>
          <a:p>
            <a:fld id="{AA3F3738-DC9A-44EB-8B02-7007CDA971B0}" type="slidenum">
              <a:rPr lang="ar-JO"/>
              <a:pPr/>
              <a:t>‹#›</a:t>
            </a:fld>
            <a:endParaRPr lang="ar-JO"/>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F83A23-AE29-5742-9010-7EC7F3BA29AA}" type="slidenum">
              <a:rPr lang="en-US"/>
              <a:pPr>
                <a:defRPr/>
              </a:pPr>
              <a:t>‹#›</a:t>
            </a:fld>
            <a:endParaRPr lang="en-US"/>
          </a:p>
        </p:txBody>
      </p:sp>
    </p:spTree>
    <p:extLst>
      <p:ext uri="{BB962C8B-B14F-4D97-AF65-F5344CB8AC3E}">
        <p14:creationId xmlns:p14="http://schemas.microsoft.com/office/powerpoint/2010/main" val="390766358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17/02/2024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880585873"/>
      </p:ext>
    </p:extLst>
  </p:cSld>
  <p:clrMapOvr>
    <a:overrideClrMapping bg1="dk1" tx1="lt1" bg2="dk2" tx2="lt2" accent1="accent1" accent2="accent2" accent3="accent3" accent4="accent4" accent5="accent5" accent6="accent6" hlink="hlink" folHlink="folHlink"/>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17/02/2024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51069977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17/02/2024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088594157"/>
      </p:ext>
    </p:extLst>
  </p:cSld>
  <p:clrMapOvr>
    <a:overrideClrMapping bg1="lt1" tx1="dk1" bg2="lt2" tx2="dk2" accent1="accent1" accent2="accent2" accent3="accent3" accent4="accent4" accent5="accent5" accent6="accent6" hlink="hlink" folHlink="folHlink"/>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17/02/2024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16486534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17/02/2024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74109124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17/02/2024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369989838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17/02/2024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233926267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17/02/2024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142714212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17/02/2024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320297717"/>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Slide Number Placeholder 2"/>
          <p:cNvSpPr>
            <a:spLocks noGrp="1"/>
          </p:cNvSpPr>
          <p:nvPr>
            <p:ph type="sldNum" sz="quarter" idx="10"/>
          </p:nvPr>
        </p:nvSpPr>
        <p:spPr/>
        <p:txBody>
          <a:bodyPr/>
          <a:lstStyle>
            <a:lvl1pPr>
              <a:defRPr/>
            </a:lvl1pPr>
          </a:lstStyle>
          <a:p>
            <a:fld id="{800C6BBA-8F6D-4E3B-B3D0-CF3C8E88AD0F}" type="slidenum">
              <a:rPr lang="ar-JO"/>
              <a:pPr/>
              <a:t>‹#›</a:t>
            </a:fld>
            <a:endParaRPr lang="ar-JO"/>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17/02/2024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156635561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17/02/2024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040993801"/>
      </p:ext>
    </p:extLst>
  </p:cSld>
  <p:clrMapOvr>
    <a:overrideClrMapping bg1="lt1" tx1="dk1" bg2="lt2" tx2="dk2" accent1="accent1" accent2="accent2" accent3="accent3" accent4="accent4" accent5="accent5" accent6="accent6" hlink="hlink" folHlink="folHlink"/>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5602" name="Rectangle 1026"/>
          <p:cNvSpPr>
            <a:spLocks noGrp="1" noChangeArrowheads="1"/>
          </p:cNvSpPr>
          <p:nvPr>
            <p:ph type="ctrTitle"/>
          </p:nvPr>
        </p:nvSpPr>
        <p:spPr>
          <a:xfrm>
            <a:off x="2133600" y="2286000"/>
            <a:ext cx="6400800" cy="1143000"/>
          </a:xfrm>
        </p:spPr>
        <p:txBody>
          <a:bodyPr/>
          <a:lstStyle>
            <a:lvl1pPr algn="ctr">
              <a:defRPr/>
            </a:lvl1pPr>
          </a:lstStyle>
          <a:p>
            <a:r>
              <a:rPr lang="en-US"/>
              <a:t>Click to edit Master title style</a:t>
            </a:r>
          </a:p>
        </p:txBody>
      </p:sp>
      <p:sp>
        <p:nvSpPr>
          <p:cNvPr id="25603" name="Rectangle 1027"/>
          <p:cNvSpPr>
            <a:spLocks noGrp="1" noChangeArrowheads="1"/>
          </p:cNvSpPr>
          <p:nvPr>
            <p:ph type="subTitle" idx="1"/>
          </p:nvPr>
        </p:nvSpPr>
        <p:spPr>
          <a:xfrm>
            <a:off x="2133600" y="3886200"/>
            <a:ext cx="6400800" cy="1752600"/>
          </a:xfrm>
        </p:spPr>
        <p:txBody>
          <a:bodyPr/>
          <a:lstStyle>
            <a:lvl1pPr marL="0" indent="0" algn="ctr">
              <a:buFont typeface="Wingdings" pitchFamily="24" charset="2"/>
              <a:buNone/>
              <a:defRPr sz="2800" i="1"/>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2E93314-E606-8747-9A0D-F869FF71CD28}"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10942729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27B1A80-721C-2148-81BF-EC1385B90F2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08260354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6FBF472-89FB-2344-AA90-72466C2614FB}"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9569414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1295400"/>
            <a:ext cx="3505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295400"/>
            <a:ext cx="3505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C0F6F18B-8CC4-7249-97ED-49DAEA370506}"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806392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C2523640-005C-6D4C-A7C9-9F5B1B996773}"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28271730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DCAEB38E-363B-FF4E-8E05-2814C99C427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2848934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CF9A5FCD-6E4E-524A-AF5C-E2E090C0CBC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04362967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2851C38-D46F-414A-BBCA-1455D83C2ECD}"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3193995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081C83A7-D0A4-4CFC-BB6D-98D794D82394}" type="slidenum">
              <a:rPr lang="ar-JO"/>
              <a:pPr/>
              <a:t>‹#›</a:t>
            </a:fld>
            <a:endParaRPr lang="ar-JO"/>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C38652B-36D0-104B-831F-3940A4769B0F}"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5337304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C5B64FE-D162-7C4D-928E-AB95051E3099}"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76355138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53988"/>
            <a:ext cx="1790700" cy="59420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53988"/>
            <a:ext cx="5219700" cy="59420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D30E7D8-F7F3-D144-B98B-B1B76D9EB09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70338320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F6DCA071-6057-CF44-8984-87DA5E61FB12}" type="slidenum">
              <a:rPr lang="en-US" smtClean="0"/>
              <a:pPr>
                <a:defRPr/>
              </a:pPr>
              <a:t>‹#›</a:t>
            </a:fld>
            <a:endParaRPr lang="en-US" dirty="0"/>
          </a:p>
        </p:txBody>
      </p:sp>
    </p:spTree>
    <p:extLst>
      <p:ext uri="{BB962C8B-B14F-4D97-AF65-F5344CB8AC3E}">
        <p14:creationId xmlns:p14="http://schemas.microsoft.com/office/powerpoint/2010/main" val="1675336941"/>
      </p:ext>
    </p:extLst>
  </p:cSld>
  <p:clrMapOvr>
    <a:masterClrMapping/>
  </p:clrMapOvr>
  <p:transition spd="med">
    <p:randomBar dir="vert"/>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657AFB1A-1F0E-D440-8505-49A324738ECA}" type="slidenum">
              <a:rPr lang="en-US" smtClean="0"/>
              <a:pPr>
                <a:defRPr/>
              </a:pPr>
              <a:t>‹#›</a:t>
            </a:fld>
            <a:endParaRPr lang="en-US" dirty="0"/>
          </a:p>
        </p:txBody>
      </p:sp>
    </p:spTree>
    <p:extLst>
      <p:ext uri="{BB962C8B-B14F-4D97-AF65-F5344CB8AC3E}">
        <p14:creationId xmlns:p14="http://schemas.microsoft.com/office/powerpoint/2010/main" val="3517137171"/>
      </p:ext>
    </p:extLst>
  </p:cSld>
  <p:clrMapOvr>
    <a:masterClrMapping/>
  </p:clrMapOvr>
  <p:transition spd="med">
    <p:randomBar dir="vert"/>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9DC1DBE0-0319-C64E-B334-1110D8A84F01}" type="slidenum">
              <a:rPr lang="en-US" smtClean="0"/>
              <a:pPr>
                <a:defRPr/>
              </a:pPr>
              <a:t>‹#›</a:t>
            </a:fld>
            <a:endParaRPr lang="en-US" dirty="0"/>
          </a:p>
        </p:txBody>
      </p:sp>
    </p:spTree>
    <p:extLst>
      <p:ext uri="{BB962C8B-B14F-4D97-AF65-F5344CB8AC3E}">
        <p14:creationId xmlns:p14="http://schemas.microsoft.com/office/powerpoint/2010/main" val="3619733758"/>
      </p:ext>
    </p:extLst>
  </p:cSld>
  <p:clrMapOvr>
    <a:masterClrMapping/>
  </p:clrMapOvr>
  <p:transition spd="med">
    <p:randomBar dir="vert"/>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53D1FA22-9F95-6441-8918-94C1ECF3BB7A}" type="slidenum">
              <a:rPr lang="en-US" smtClean="0"/>
              <a:pPr>
                <a:defRPr/>
              </a:pPr>
              <a:t>‹#›</a:t>
            </a:fld>
            <a:endParaRPr lang="en-US" dirty="0"/>
          </a:p>
        </p:txBody>
      </p:sp>
    </p:spTree>
    <p:extLst>
      <p:ext uri="{BB962C8B-B14F-4D97-AF65-F5344CB8AC3E}">
        <p14:creationId xmlns:p14="http://schemas.microsoft.com/office/powerpoint/2010/main" val="2771000878"/>
      </p:ext>
    </p:extLst>
  </p:cSld>
  <p:clrMapOvr>
    <a:masterClrMapping/>
  </p:clrMapOvr>
  <p:transition spd="med">
    <p:randomBar dir="vert"/>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8" name="Footer Placeholder 7"/>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8EDA9C1B-2881-D643-BFC7-BD90B01159E6}" type="slidenum">
              <a:rPr lang="en-US" smtClean="0"/>
              <a:pPr>
                <a:defRPr/>
              </a:pPr>
              <a:t>‹#›</a:t>
            </a:fld>
            <a:endParaRPr lang="en-US" dirty="0"/>
          </a:p>
        </p:txBody>
      </p:sp>
    </p:spTree>
    <p:extLst>
      <p:ext uri="{BB962C8B-B14F-4D97-AF65-F5344CB8AC3E}">
        <p14:creationId xmlns:p14="http://schemas.microsoft.com/office/powerpoint/2010/main" val="1543665542"/>
      </p:ext>
    </p:extLst>
  </p:cSld>
  <p:clrMapOvr>
    <a:masterClrMapping/>
  </p:clrMapOvr>
  <p:transition spd="med">
    <p:randomBar dir="vert"/>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4" name="Footer Placeholder 3"/>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9A998DC4-8FAB-CD45-B72E-50F4D21652CF}" type="slidenum">
              <a:rPr lang="en-US" smtClean="0"/>
              <a:pPr>
                <a:defRPr/>
              </a:pPr>
              <a:t>‹#›</a:t>
            </a:fld>
            <a:endParaRPr lang="en-US" dirty="0"/>
          </a:p>
        </p:txBody>
      </p:sp>
    </p:spTree>
    <p:extLst>
      <p:ext uri="{BB962C8B-B14F-4D97-AF65-F5344CB8AC3E}">
        <p14:creationId xmlns:p14="http://schemas.microsoft.com/office/powerpoint/2010/main" val="1226380310"/>
      </p:ext>
    </p:extLst>
  </p:cSld>
  <p:clrMapOvr>
    <a:masterClrMapping/>
  </p:clrMapOvr>
  <p:transition spd="med">
    <p:randomBar dir="vert"/>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3" name="Footer Placeholder 2"/>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8A0A2D5C-166A-6847-A581-8FE2E6E19E3A}" type="slidenum">
              <a:rPr lang="en-US" smtClean="0"/>
              <a:pPr>
                <a:defRPr/>
              </a:pPr>
              <a:t>‹#›</a:t>
            </a:fld>
            <a:endParaRPr lang="en-US" dirty="0"/>
          </a:p>
        </p:txBody>
      </p:sp>
    </p:spTree>
    <p:extLst>
      <p:ext uri="{BB962C8B-B14F-4D97-AF65-F5344CB8AC3E}">
        <p14:creationId xmlns:p14="http://schemas.microsoft.com/office/powerpoint/2010/main" val="1411936166"/>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i="0" cap="all">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lvl1pPr>
              <a:defRPr/>
            </a:lvl1pPr>
          </a:lstStyle>
          <a:p>
            <a:fld id="{56DEC33C-F64D-481F-81D0-F36350395BC5}" type="slidenum">
              <a:rPr lang="ar-JO"/>
              <a:pPr/>
              <a:t>‹#›</a:t>
            </a:fld>
            <a:endParaRPr lang="ar-JO"/>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r">
              <a:defRPr sz="2000"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a:defRPr/>
            </a:lvl1pPr>
          </a:lstStyle>
          <a:p>
            <a:fld id="{01732D05-5DE8-4AAD-B62E-63FED954D104}" type="slidenum">
              <a:rPr lang="ar-JO"/>
              <a:pPr/>
              <a:t>‹#›</a:t>
            </a:fld>
            <a:endParaRPr lang="ar-JO"/>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1B463032-D2E0-9142-9DE9-BB8E59EEF018}" type="slidenum">
              <a:rPr lang="en-US" smtClean="0"/>
              <a:pPr>
                <a:defRPr/>
              </a:pPr>
              <a:t>‹#›</a:t>
            </a:fld>
            <a:endParaRPr lang="en-US" dirty="0"/>
          </a:p>
        </p:txBody>
      </p:sp>
    </p:spTree>
    <p:extLst>
      <p:ext uri="{BB962C8B-B14F-4D97-AF65-F5344CB8AC3E}">
        <p14:creationId xmlns:p14="http://schemas.microsoft.com/office/powerpoint/2010/main" val="608051524"/>
      </p:ext>
    </p:extLst>
  </p:cSld>
  <p:clrMapOvr>
    <a:masterClrMapping/>
  </p:clrMapOvr>
  <p:transition spd="med">
    <p:randomBar dir="vert"/>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D9A1AED8-1E9B-2B4B-820A-E66278D85003}" type="slidenum">
              <a:rPr lang="en-US" smtClean="0"/>
              <a:pPr>
                <a:defRPr/>
              </a:pPr>
              <a:t>‹#›</a:t>
            </a:fld>
            <a:endParaRPr lang="en-US" dirty="0"/>
          </a:p>
        </p:txBody>
      </p:sp>
    </p:spTree>
    <p:extLst>
      <p:ext uri="{BB962C8B-B14F-4D97-AF65-F5344CB8AC3E}">
        <p14:creationId xmlns:p14="http://schemas.microsoft.com/office/powerpoint/2010/main" val="4093177829"/>
      </p:ext>
    </p:extLst>
  </p:cSld>
  <p:clrMapOvr>
    <a:masterClrMapping/>
  </p:clrMapOvr>
  <p:transition spd="med">
    <p:randomBar dir="vert"/>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039A6561-09F4-3746-B471-95EA2E6CC576}" type="slidenum">
              <a:rPr lang="en-US" smtClean="0"/>
              <a:pPr>
                <a:defRPr/>
              </a:pPr>
              <a:t>‹#›</a:t>
            </a:fld>
            <a:endParaRPr lang="en-US" dirty="0"/>
          </a:p>
        </p:txBody>
      </p:sp>
    </p:spTree>
    <p:extLst>
      <p:ext uri="{BB962C8B-B14F-4D97-AF65-F5344CB8AC3E}">
        <p14:creationId xmlns:p14="http://schemas.microsoft.com/office/powerpoint/2010/main" val="513922246"/>
      </p:ext>
    </p:extLst>
  </p:cSld>
  <p:clrMapOvr>
    <a:masterClrMapping/>
  </p:clrMapOvr>
  <p:transition spd="med">
    <p:randomBar dir="vert"/>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F49E8FB3-1019-F843-AF3F-5BBB728EA2D4}" type="slidenum">
              <a:rPr lang="en-US" smtClean="0"/>
              <a:pPr>
                <a:defRPr/>
              </a:pPr>
              <a:t>‹#›</a:t>
            </a:fld>
            <a:endParaRPr lang="en-US" dirty="0"/>
          </a:p>
        </p:txBody>
      </p:sp>
    </p:spTree>
    <p:extLst>
      <p:ext uri="{BB962C8B-B14F-4D97-AF65-F5344CB8AC3E}">
        <p14:creationId xmlns:p14="http://schemas.microsoft.com/office/powerpoint/2010/main" val="858344974"/>
      </p:ext>
    </p:extLst>
  </p:cSld>
  <p:clrMapOvr>
    <a:masterClrMapping/>
  </p:clrMapOvr>
  <p:transition spd="med">
    <p:randomBar dir="vert"/>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24" charset="0"/>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410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410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ltLang="ja-JP"/>
          </a:p>
        </p:txBody>
      </p:sp>
      <p:sp>
        <p:nvSpPr>
          <p:cNvPr id="8" name="Rectangle 7"/>
          <p:cNvSpPr>
            <a:spLocks noGrp="1" noChangeArrowheads="1"/>
          </p:cNvSpPr>
          <p:nvPr>
            <p:ph type="ftr" sz="quarter" idx="11"/>
          </p:nvPr>
        </p:nvSpPr>
        <p:spPr/>
        <p:txBody>
          <a:bodyPr/>
          <a:lstStyle>
            <a:lvl1pPr>
              <a:defRPr/>
            </a:lvl1pPr>
          </a:lstStyle>
          <a:p>
            <a:pPr>
              <a:defRPr/>
            </a:pPr>
            <a:endParaRPr lang="en-US" altLang="ja-JP"/>
          </a:p>
        </p:txBody>
      </p:sp>
      <p:sp>
        <p:nvSpPr>
          <p:cNvPr id="9" name="Rectangle 8"/>
          <p:cNvSpPr>
            <a:spLocks noGrp="1" noChangeArrowheads="1"/>
          </p:cNvSpPr>
          <p:nvPr>
            <p:ph type="sldNum" sz="quarter" idx="12"/>
          </p:nvPr>
        </p:nvSpPr>
        <p:spPr/>
        <p:txBody>
          <a:bodyPr/>
          <a:lstStyle>
            <a:lvl1pPr>
              <a:defRPr/>
            </a:lvl1pPr>
          </a:lstStyle>
          <a:p>
            <a:pPr>
              <a:defRPr/>
            </a:pPr>
            <a:fld id="{AC45D540-3F5F-534F-81CD-F3C4C628B4E9}" type="slidenum">
              <a:rPr lang="en-US" altLang="ja-JP" smtClean="0"/>
              <a:pPr>
                <a:defRPr/>
              </a:pPr>
              <a:t>‹#›</a:t>
            </a:fld>
            <a:endParaRPr lang="en-US" altLang="ja-JP"/>
          </a:p>
        </p:txBody>
      </p:sp>
    </p:spTree>
    <p:extLst>
      <p:ext uri="{BB962C8B-B14F-4D97-AF65-F5344CB8AC3E}">
        <p14:creationId xmlns:p14="http://schemas.microsoft.com/office/powerpoint/2010/main" val="301783447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9"/>
          <p:cNvSpPr>
            <a:spLocks noGrp="1" noChangeArrowheads="1"/>
          </p:cNvSpPr>
          <p:nvPr>
            <p:ph type="sldNum" sz="quarter" idx="12"/>
          </p:nvPr>
        </p:nvSpPr>
        <p:spPr>
          <a:ln/>
        </p:spPr>
        <p:txBody>
          <a:bodyPr/>
          <a:lstStyle>
            <a:lvl1pPr>
              <a:defRPr/>
            </a:lvl1pPr>
          </a:lstStyle>
          <a:p>
            <a:pPr>
              <a:defRPr/>
            </a:pPr>
            <a:fld id="{E8344C0C-5774-D947-9C24-BCCD55DC0B58}" type="slidenum">
              <a:rPr lang="en-US" altLang="ja-JP" smtClean="0"/>
              <a:pPr>
                <a:defRPr/>
              </a:pPr>
              <a:t>‹#›</a:t>
            </a:fld>
            <a:endParaRPr lang="en-US" altLang="ja-JP"/>
          </a:p>
        </p:txBody>
      </p:sp>
    </p:spTree>
    <p:extLst>
      <p:ext uri="{BB962C8B-B14F-4D97-AF65-F5344CB8AC3E}">
        <p14:creationId xmlns:p14="http://schemas.microsoft.com/office/powerpoint/2010/main" val="423030499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9"/>
          <p:cNvSpPr>
            <a:spLocks noGrp="1" noChangeArrowheads="1"/>
          </p:cNvSpPr>
          <p:nvPr>
            <p:ph type="sldNum" sz="quarter" idx="12"/>
          </p:nvPr>
        </p:nvSpPr>
        <p:spPr>
          <a:ln/>
        </p:spPr>
        <p:txBody>
          <a:bodyPr/>
          <a:lstStyle>
            <a:lvl1pPr>
              <a:defRPr/>
            </a:lvl1pPr>
          </a:lstStyle>
          <a:p>
            <a:pPr>
              <a:defRPr/>
            </a:pPr>
            <a:fld id="{61918363-125D-8E4B-9CB8-7AD313E66688}" type="slidenum">
              <a:rPr lang="en-US" altLang="ja-JP" smtClean="0"/>
              <a:pPr>
                <a:defRPr/>
              </a:pPr>
              <a:t>‹#›</a:t>
            </a:fld>
            <a:endParaRPr lang="en-US" altLang="ja-JP"/>
          </a:p>
        </p:txBody>
      </p:sp>
    </p:spTree>
    <p:extLst>
      <p:ext uri="{BB962C8B-B14F-4D97-AF65-F5344CB8AC3E}">
        <p14:creationId xmlns:p14="http://schemas.microsoft.com/office/powerpoint/2010/main" val="342400746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9"/>
          <p:cNvSpPr>
            <a:spLocks noGrp="1" noChangeArrowheads="1"/>
          </p:cNvSpPr>
          <p:nvPr>
            <p:ph type="sldNum" sz="quarter" idx="12"/>
          </p:nvPr>
        </p:nvSpPr>
        <p:spPr>
          <a:ln/>
        </p:spPr>
        <p:txBody>
          <a:bodyPr/>
          <a:lstStyle>
            <a:lvl1pPr>
              <a:defRPr/>
            </a:lvl1pPr>
          </a:lstStyle>
          <a:p>
            <a:pPr>
              <a:defRPr/>
            </a:pPr>
            <a:fld id="{82D46EEB-D231-994E-B989-26BD56E6BEA3}" type="slidenum">
              <a:rPr lang="en-US" altLang="ja-JP" smtClean="0"/>
              <a:pPr>
                <a:defRPr/>
              </a:pPr>
              <a:t>‹#›</a:t>
            </a:fld>
            <a:endParaRPr lang="en-US" altLang="ja-JP"/>
          </a:p>
        </p:txBody>
      </p:sp>
    </p:spTree>
    <p:extLst>
      <p:ext uri="{BB962C8B-B14F-4D97-AF65-F5344CB8AC3E}">
        <p14:creationId xmlns:p14="http://schemas.microsoft.com/office/powerpoint/2010/main" val="74929388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9"/>
          <p:cNvSpPr>
            <a:spLocks noGrp="1" noChangeArrowheads="1"/>
          </p:cNvSpPr>
          <p:nvPr>
            <p:ph type="sldNum" sz="quarter" idx="12"/>
          </p:nvPr>
        </p:nvSpPr>
        <p:spPr>
          <a:ln/>
        </p:spPr>
        <p:txBody>
          <a:bodyPr/>
          <a:lstStyle>
            <a:lvl1pPr>
              <a:defRPr/>
            </a:lvl1pPr>
          </a:lstStyle>
          <a:p>
            <a:pPr>
              <a:defRPr/>
            </a:pPr>
            <a:fld id="{19CB34AA-6390-8343-9AA2-2DD0A7410128}" type="slidenum">
              <a:rPr lang="en-US" altLang="ja-JP" smtClean="0"/>
              <a:pPr>
                <a:defRPr/>
              </a:pPr>
              <a:t>‹#›</a:t>
            </a:fld>
            <a:endParaRPr lang="en-US" altLang="ja-JP"/>
          </a:p>
        </p:txBody>
      </p:sp>
    </p:spTree>
    <p:extLst>
      <p:ext uri="{BB962C8B-B14F-4D97-AF65-F5344CB8AC3E}">
        <p14:creationId xmlns:p14="http://schemas.microsoft.com/office/powerpoint/2010/main" val="101944195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9"/>
          <p:cNvSpPr>
            <a:spLocks noGrp="1" noChangeArrowheads="1"/>
          </p:cNvSpPr>
          <p:nvPr>
            <p:ph type="sldNum" sz="quarter" idx="12"/>
          </p:nvPr>
        </p:nvSpPr>
        <p:spPr>
          <a:ln/>
        </p:spPr>
        <p:txBody>
          <a:bodyPr/>
          <a:lstStyle>
            <a:lvl1pPr>
              <a:defRPr/>
            </a:lvl1pPr>
          </a:lstStyle>
          <a:p>
            <a:pPr>
              <a:defRPr/>
            </a:pPr>
            <a:fld id="{D98F578F-8F83-0242-96D6-CEF665D4430B}" type="slidenum">
              <a:rPr lang="en-US" altLang="ja-JP" smtClean="0"/>
              <a:pPr>
                <a:defRPr/>
              </a:pPr>
              <a:t>‹#›</a:t>
            </a:fld>
            <a:endParaRPr lang="en-US" altLang="ja-JP"/>
          </a:p>
        </p:txBody>
      </p:sp>
    </p:spTree>
    <p:extLst>
      <p:ext uri="{BB962C8B-B14F-4D97-AF65-F5344CB8AC3E}">
        <p14:creationId xmlns:p14="http://schemas.microsoft.com/office/powerpoint/2010/main" val="29882430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r">
              <a:defRPr sz="2000"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JO"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a:defRPr/>
            </a:lvl1pPr>
          </a:lstStyle>
          <a:p>
            <a:fld id="{06D58E5A-060A-44DC-ADFC-51B59E3B5FEF}" type="slidenum">
              <a:rPr lang="ar-JO"/>
              <a:pPr/>
              <a:t>‹#›</a:t>
            </a:fld>
            <a:endParaRPr lang="ar-JO"/>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9"/>
          <p:cNvSpPr>
            <a:spLocks noGrp="1" noChangeArrowheads="1"/>
          </p:cNvSpPr>
          <p:nvPr>
            <p:ph type="sldNum" sz="quarter" idx="12"/>
          </p:nvPr>
        </p:nvSpPr>
        <p:spPr>
          <a:ln/>
        </p:spPr>
        <p:txBody>
          <a:bodyPr/>
          <a:lstStyle>
            <a:lvl1pPr>
              <a:defRPr/>
            </a:lvl1pPr>
          </a:lstStyle>
          <a:p>
            <a:pPr>
              <a:defRPr/>
            </a:pPr>
            <a:fld id="{FCD9AC2D-B26A-6648-AD41-619BA6CA349B}" type="slidenum">
              <a:rPr lang="en-US" altLang="ja-JP" smtClean="0"/>
              <a:pPr>
                <a:defRPr/>
              </a:pPr>
              <a:t>‹#›</a:t>
            </a:fld>
            <a:endParaRPr lang="en-US" altLang="ja-JP"/>
          </a:p>
        </p:txBody>
      </p:sp>
    </p:spTree>
    <p:extLst>
      <p:ext uri="{BB962C8B-B14F-4D97-AF65-F5344CB8AC3E}">
        <p14:creationId xmlns:p14="http://schemas.microsoft.com/office/powerpoint/2010/main" val="33681069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9"/>
          <p:cNvSpPr>
            <a:spLocks noGrp="1" noChangeArrowheads="1"/>
          </p:cNvSpPr>
          <p:nvPr>
            <p:ph type="sldNum" sz="quarter" idx="12"/>
          </p:nvPr>
        </p:nvSpPr>
        <p:spPr>
          <a:ln/>
        </p:spPr>
        <p:txBody>
          <a:bodyPr/>
          <a:lstStyle>
            <a:lvl1pPr>
              <a:defRPr/>
            </a:lvl1pPr>
          </a:lstStyle>
          <a:p>
            <a:pPr>
              <a:defRPr/>
            </a:pPr>
            <a:fld id="{B8CF1854-F65D-834B-9177-1FF06782A5E4}" type="slidenum">
              <a:rPr lang="en-US" altLang="ja-JP" smtClean="0"/>
              <a:pPr>
                <a:defRPr/>
              </a:pPr>
              <a:t>‹#›</a:t>
            </a:fld>
            <a:endParaRPr lang="en-US" altLang="ja-JP"/>
          </a:p>
        </p:txBody>
      </p:sp>
    </p:spTree>
    <p:extLst>
      <p:ext uri="{BB962C8B-B14F-4D97-AF65-F5344CB8AC3E}">
        <p14:creationId xmlns:p14="http://schemas.microsoft.com/office/powerpoint/2010/main" val="289526286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9"/>
          <p:cNvSpPr>
            <a:spLocks noGrp="1" noChangeArrowheads="1"/>
          </p:cNvSpPr>
          <p:nvPr>
            <p:ph type="sldNum" sz="quarter" idx="12"/>
          </p:nvPr>
        </p:nvSpPr>
        <p:spPr>
          <a:ln/>
        </p:spPr>
        <p:txBody>
          <a:bodyPr/>
          <a:lstStyle>
            <a:lvl1pPr>
              <a:defRPr/>
            </a:lvl1pPr>
          </a:lstStyle>
          <a:p>
            <a:pPr>
              <a:defRPr/>
            </a:pPr>
            <a:fld id="{6F0F69DF-7326-3E49-99F3-41A9B3206292}" type="slidenum">
              <a:rPr lang="en-US" altLang="ja-JP" smtClean="0"/>
              <a:pPr>
                <a:defRPr/>
              </a:pPr>
              <a:t>‹#›</a:t>
            </a:fld>
            <a:endParaRPr lang="en-US" altLang="ja-JP"/>
          </a:p>
        </p:txBody>
      </p:sp>
    </p:spTree>
    <p:extLst>
      <p:ext uri="{BB962C8B-B14F-4D97-AF65-F5344CB8AC3E}">
        <p14:creationId xmlns:p14="http://schemas.microsoft.com/office/powerpoint/2010/main" val="123109790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9"/>
          <p:cNvSpPr>
            <a:spLocks noGrp="1" noChangeArrowheads="1"/>
          </p:cNvSpPr>
          <p:nvPr>
            <p:ph type="sldNum" sz="quarter" idx="12"/>
          </p:nvPr>
        </p:nvSpPr>
        <p:spPr>
          <a:ln/>
        </p:spPr>
        <p:txBody>
          <a:bodyPr/>
          <a:lstStyle>
            <a:lvl1pPr>
              <a:defRPr/>
            </a:lvl1pPr>
          </a:lstStyle>
          <a:p>
            <a:pPr>
              <a:defRPr/>
            </a:pPr>
            <a:fld id="{070602F6-978C-B048-8113-31567A40E8A2}" type="slidenum">
              <a:rPr lang="en-US" altLang="ja-JP" smtClean="0"/>
              <a:pPr>
                <a:defRPr/>
              </a:pPr>
              <a:t>‹#›</a:t>
            </a:fld>
            <a:endParaRPr lang="en-US" altLang="ja-JP"/>
          </a:p>
        </p:txBody>
      </p:sp>
    </p:spTree>
    <p:extLst>
      <p:ext uri="{BB962C8B-B14F-4D97-AF65-F5344CB8AC3E}">
        <p14:creationId xmlns:p14="http://schemas.microsoft.com/office/powerpoint/2010/main" val="326281885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9"/>
          <p:cNvSpPr>
            <a:spLocks noGrp="1" noChangeArrowheads="1"/>
          </p:cNvSpPr>
          <p:nvPr>
            <p:ph type="sldNum" sz="quarter" idx="12"/>
          </p:nvPr>
        </p:nvSpPr>
        <p:spPr>
          <a:ln/>
        </p:spPr>
        <p:txBody>
          <a:bodyPr/>
          <a:lstStyle>
            <a:lvl1pPr>
              <a:defRPr/>
            </a:lvl1pPr>
          </a:lstStyle>
          <a:p>
            <a:pPr>
              <a:defRPr/>
            </a:pPr>
            <a:fld id="{DA93BE19-7635-A046-A86C-578612CCC7E4}" type="slidenum">
              <a:rPr lang="en-US" altLang="ja-JP" smtClean="0"/>
              <a:pPr>
                <a:defRPr/>
              </a:pPr>
              <a:t>‹#›</a:t>
            </a:fld>
            <a:endParaRPr lang="en-US" altLang="ja-JP"/>
          </a:p>
        </p:txBody>
      </p:sp>
    </p:spTree>
    <p:extLst>
      <p:ext uri="{BB962C8B-B14F-4D97-AF65-F5344CB8AC3E}">
        <p14:creationId xmlns:p14="http://schemas.microsoft.com/office/powerpoint/2010/main" val="8082334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Slide Number Placeholder 3"/>
          <p:cNvSpPr>
            <a:spLocks noGrp="1"/>
          </p:cNvSpPr>
          <p:nvPr>
            <p:ph type="sldNum" sz="quarter" idx="10"/>
          </p:nvPr>
        </p:nvSpPr>
        <p:spPr/>
        <p:txBody>
          <a:bodyPr/>
          <a:lstStyle>
            <a:lvl1pPr>
              <a:defRPr/>
            </a:lvl1pPr>
          </a:lstStyle>
          <a:p>
            <a:fld id="{53404DEE-C094-42B5-A1B4-F7A8D868F36B}" type="slidenum">
              <a:rPr lang="ar-JO"/>
              <a:pPr/>
              <a:t>‹#›</a:t>
            </a:fld>
            <a:endParaRPr lang="ar-JO"/>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Slide Number Placeholder 3"/>
          <p:cNvSpPr>
            <a:spLocks noGrp="1"/>
          </p:cNvSpPr>
          <p:nvPr>
            <p:ph type="sldNum" sz="quarter" idx="10"/>
          </p:nvPr>
        </p:nvSpPr>
        <p:spPr/>
        <p:txBody>
          <a:bodyPr/>
          <a:lstStyle>
            <a:lvl1pPr>
              <a:defRPr/>
            </a:lvl1pPr>
          </a:lstStyle>
          <a:p>
            <a:fld id="{D499C987-02C5-4700-A5F0-8F1BA4308675}" type="slidenum">
              <a:rPr lang="ar-JO"/>
              <a:pPr/>
              <a:t>‹#›</a:t>
            </a:fld>
            <a:endParaRPr lang="ar-JO"/>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ar-JO" dirty="0"/>
          </a:p>
        </p:txBody>
      </p:sp>
      <p:sp>
        <p:nvSpPr>
          <p:cNvPr id="4" name="Slide Number Placeholder 3"/>
          <p:cNvSpPr>
            <a:spLocks noGrp="1"/>
          </p:cNvSpPr>
          <p:nvPr>
            <p:ph type="sldNum" sz="quarter" idx="10"/>
          </p:nvPr>
        </p:nvSpPr>
        <p:spPr/>
        <p:txBody>
          <a:bodyPr/>
          <a:lstStyle>
            <a:lvl1pPr>
              <a:defRPr/>
            </a:lvl1pPr>
          </a:lstStyle>
          <a:p>
            <a:fld id="{B5DE0142-C33C-4EB1-B7F0-ADC584EB5606}" type="slidenum">
              <a:rPr lang="ar-JO"/>
              <a:pPr/>
              <a:t>‹#›</a:t>
            </a:fld>
            <a:endParaRPr lang="ar-JO"/>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Slide Number Placeholder 3"/>
          <p:cNvSpPr>
            <a:spLocks noGrp="1"/>
          </p:cNvSpPr>
          <p:nvPr>
            <p:ph type="sldNum" sz="quarter" idx="10"/>
          </p:nvPr>
        </p:nvSpPr>
        <p:spPr/>
        <p:txBody>
          <a:bodyPr/>
          <a:lstStyle>
            <a:lvl1pPr>
              <a:defRPr/>
            </a:lvl1pPr>
          </a:lstStyle>
          <a:p>
            <a:fld id="{ECDED1AA-DA27-44EE-AA90-E17F74E69330}" type="slidenum">
              <a:rPr lang="ar-JO"/>
              <a:pPr/>
              <a:t>‹#›</a:t>
            </a:fld>
            <a:endParaRPr lang="ar-JO"/>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r">
              <a:defRPr sz="4000" b="1" i="0" cap="all">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lvl1pPr>
              <a:defRPr/>
            </a:lvl1pPr>
          </a:lstStyle>
          <a:p>
            <a:fld id="{D136E29C-D8B5-42B1-AAA1-30E05ADF80C0}" type="slidenum">
              <a:rPr lang="ar-JO"/>
              <a:pPr/>
              <a:t>‹#›</a:t>
            </a:fld>
            <a:endParaRPr lang="ar-JO"/>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5" name="Slide Number Placeholder 4"/>
          <p:cNvSpPr>
            <a:spLocks noGrp="1"/>
          </p:cNvSpPr>
          <p:nvPr>
            <p:ph type="sldNum" sz="quarter" idx="10"/>
          </p:nvPr>
        </p:nvSpPr>
        <p:spPr/>
        <p:txBody>
          <a:bodyPr/>
          <a:lstStyle>
            <a:lvl1pPr>
              <a:defRPr/>
            </a:lvl1pPr>
          </a:lstStyle>
          <a:p>
            <a:fld id="{BB90C06E-A4E1-4BAC-952E-BEC1F7C304ED}" type="slidenum">
              <a:rPr lang="ar-JO"/>
              <a:pPr/>
              <a:t>‹#›</a:t>
            </a:fld>
            <a:endParaRPr lang="ar-JO"/>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7" name="Slide Number Placeholder 6"/>
          <p:cNvSpPr>
            <a:spLocks noGrp="1"/>
          </p:cNvSpPr>
          <p:nvPr>
            <p:ph type="sldNum" sz="quarter" idx="10"/>
          </p:nvPr>
        </p:nvSpPr>
        <p:spPr/>
        <p:txBody>
          <a:bodyPr/>
          <a:lstStyle>
            <a:lvl1pPr>
              <a:defRPr/>
            </a:lvl1pPr>
          </a:lstStyle>
          <a:p>
            <a:fld id="{B83FC914-9C80-4DD1-B424-85F227E4C81F}" type="slidenum">
              <a:rPr lang="ar-JO"/>
              <a:pPr/>
              <a:t>‹#›</a:t>
            </a:fld>
            <a:endParaRPr lang="ar-JO"/>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Slide Number Placeholder 2"/>
          <p:cNvSpPr>
            <a:spLocks noGrp="1"/>
          </p:cNvSpPr>
          <p:nvPr>
            <p:ph type="sldNum" sz="quarter" idx="10"/>
          </p:nvPr>
        </p:nvSpPr>
        <p:spPr/>
        <p:txBody>
          <a:bodyPr/>
          <a:lstStyle>
            <a:lvl1pPr>
              <a:defRPr/>
            </a:lvl1pPr>
          </a:lstStyle>
          <a:p>
            <a:fld id="{B1D3FC5F-5CAB-4AF7-8CCF-B87C28FD3D69}" type="slidenum">
              <a:rPr lang="ar-JO"/>
              <a:pPr/>
              <a:t>‹#›</a:t>
            </a:fld>
            <a:endParaRPr lang="ar-J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Content Placeholder 2"/>
          <p:cNvSpPr>
            <a:spLocks noGrp="1"/>
          </p:cNvSpPr>
          <p:nvPr>
            <p:ph sz="half" idx="1"/>
          </p:nvPr>
        </p:nvSpPr>
        <p:spPr>
          <a:xfrm>
            <a:off x="457200" y="1600200"/>
            <a:ext cx="4038600" cy="5257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Content Placeholder 3"/>
          <p:cNvSpPr>
            <a:spLocks noGrp="1"/>
          </p:cNvSpPr>
          <p:nvPr>
            <p:ph sz="half" idx="2"/>
          </p:nvPr>
        </p:nvSpPr>
        <p:spPr>
          <a:xfrm>
            <a:off x="4648200" y="1600200"/>
            <a:ext cx="4038600" cy="5257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5" name="Slide Number Placeholder 4"/>
          <p:cNvSpPr>
            <a:spLocks noGrp="1"/>
          </p:cNvSpPr>
          <p:nvPr>
            <p:ph type="sldNum" sz="quarter" idx="10"/>
          </p:nvPr>
        </p:nvSpPr>
        <p:spPr/>
        <p:txBody>
          <a:bodyPr/>
          <a:lstStyle>
            <a:lvl1pPr>
              <a:defRPr/>
            </a:lvl1pPr>
          </a:lstStyle>
          <a:p>
            <a:fld id="{2912E027-8750-4F4D-95FD-BE5A9C0CE803}" type="slidenum">
              <a:rPr lang="ar-JO"/>
              <a:pPr/>
              <a:t>‹#›</a:t>
            </a:fld>
            <a:endParaRPr lang="ar-JO"/>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5ACF7322-5F0E-475F-9994-B9CACC26F6F5}" type="slidenum">
              <a:rPr lang="ar-JO"/>
              <a:pPr/>
              <a:t>‹#›</a:t>
            </a:fld>
            <a:endParaRPr lang="ar-JO"/>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r">
              <a:defRPr sz="2000"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a:defRPr/>
            </a:lvl1pPr>
          </a:lstStyle>
          <a:p>
            <a:fld id="{C50C12ED-7712-47E0-89CF-065B9A1ADDDA}" type="slidenum">
              <a:rPr lang="ar-JO"/>
              <a:pPr/>
              <a:t>‹#›</a:t>
            </a:fld>
            <a:endParaRPr lang="ar-JO"/>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r">
              <a:defRPr sz="2000"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JO"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a:defRPr/>
            </a:lvl1pPr>
          </a:lstStyle>
          <a:p>
            <a:fld id="{4014B975-B3AC-41D5-8190-B5938584FF74}" type="slidenum">
              <a:rPr lang="ar-JO"/>
              <a:pPr/>
              <a:t>‹#›</a:t>
            </a:fld>
            <a:endParaRPr lang="ar-JO"/>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Slide Number Placeholder 3"/>
          <p:cNvSpPr>
            <a:spLocks noGrp="1"/>
          </p:cNvSpPr>
          <p:nvPr>
            <p:ph type="sldNum" sz="quarter" idx="10"/>
          </p:nvPr>
        </p:nvSpPr>
        <p:spPr/>
        <p:txBody>
          <a:bodyPr/>
          <a:lstStyle>
            <a:lvl1pPr>
              <a:defRPr/>
            </a:lvl1pPr>
          </a:lstStyle>
          <a:p>
            <a:fld id="{C7BAD3EE-378F-480E-9063-61F0F0AE39F2}" type="slidenum">
              <a:rPr lang="ar-JO"/>
              <a:pPr/>
              <a:t>‹#›</a:t>
            </a:fld>
            <a:endParaRPr lang="ar-JO"/>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Slide Number Placeholder 3"/>
          <p:cNvSpPr>
            <a:spLocks noGrp="1"/>
          </p:cNvSpPr>
          <p:nvPr>
            <p:ph type="sldNum" sz="quarter" idx="10"/>
          </p:nvPr>
        </p:nvSpPr>
        <p:spPr/>
        <p:txBody>
          <a:bodyPr/>
          <a:lstStyle>
            <a:lvl1pPr>
              <a:defRPr/>
            </a:lvl1pPr>
          </a:lstStyle>
          <a:p>
            <a:fld id="{C5858DE6-1E70-4F5E-9E84-340895F6983B}" type="slidenum">
              <a:rPr lang="ar-JO"/>
              <a:pPr/>
              <a:t>‹#›</a:t>
            </a:fld>
            <a:endParaRPr lang="ar-JO"/>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ar-JO" dirty="0"/>
          </a:p>
        </p:txBody>
      </p:sp>
      <p:sp>
        <p:nvSpPr>
          <p:cNvPr id="4" name="Slide Number Placeholder 3"/>
          <p:cNvSpPr>
            <a:spLocks noGrp="1"/>
          </p:cNvSpPr>
          <p:nvPr>
            <p:ph type="sldNum" sz="quarter" idx="10"/>
          </p:nvPr>
        </p:nvSpPr>
        <p:spPr/>
        <p:txBody>
          <a:bodyPr/>
          <a:lstStyle>
            <a:lvl1pPr>
              <a:defRPr/>
            </a:lvl1pPr>
          </a:lstStyle>
          <a:p>
            <a:fld id="{4625582D-AFA5-4AFC-8398-AD658D776F85}" type="slidenum">
              <a:rPr lang="ar-JO"/>
              <a:pPr/>
              <a:t>‹#›</a:t>
            </a:fld>
            <a:endParaRPr lang="ar-JO"/>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Slide Number Placeholder 3"/>
          <p:cNvSpPr>
            <a:spLocks noGrp="1"/>
          </p:cNvSpPr>
          <p:nvPr>
            <p:ph type="sldNum" sz="quarter" idx="10"/>
          </p:nvPr>
        </p:nvSpPr>
        <p:spPr/>
        <p:txBody>
          <a:bodyPr/>
          <a:lstStyle>
            <a:lvl1pPr>
              <a:defRPr/>
            </a:lvl1pPr>
          </a:lstStyle>
          <a:p>
            <a:fld id="{586FA190-3030-4EE4-B0B6-A797F4AF8A4B}" type="slidenum">
              <a:rPr lang="ar-JO"/>
              <a:pPr/>
              <a:t>‹#›</a:t>
            </a:fld>
            <a:endParaRPr lang="ar-JO"/>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r">
              <a:defRPr sz="4000" b="1" i="0" cap="all">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lvl1pPr>
              <a:defRPr/>
            </a:lvl1pPr>
          </a:lstStyle>
          <a:p>
            <a:fld id="{BF9AB7E0-128E-4E5E-B1CF-7672BD8B4BE0}" type="slidenum">
              <a:rPr lang="ar-JO"/>
              <a:pPr/>
              <a:t>‹#›</a:t>
            </a:fld>
            <a:endParaRPr lang="ar-JO"/>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5" name="Slide Number Placeholder 4"/>
          <p:cNvSpPr>
            <a:spLocks noGrp="1"/>
          </p:cNvSpPr>
          <p:nvPr>
            <p:ph type="sldNum" sz="quarter" idx="10"/>
          </p:nvPr>
        </p:nvSpPr>
        <p:spPr/>
        <p:txBody>
          <a:bodyPr/>
          <a:lstStyle>
            <a:lvl1pPr>
              <a:defRPr/>
            </a:lvl1pPr>
          </a:lstStyle>
          <a:p>
            <a:fld id="{A1951669-F844-45F4-9015-4817859BBE34}" type="slidenum">
              <a:rPr lang="ar-JO"/>
              <a:pPr/>
              <a:t>‹#›</a:t>
            </a:fld>
            <a:endParaRPr lang="ar-JO"/>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7" name="Slide Number Placeholder 6"/>
          <p:cNvSpPr>
            <a:spLocks noGrp="1"/>
          </p:cNvSpPr>
          <p:nvPr>
            <p:ph type="sldNum" sz="quarter" idx="10"/>
          </p:nvPr>
        </p:nvSpPr>
        <p:spPr/>
        <p:txBody>
          <a:bodyPr/>
          <a:lstStyle>
            <a:lvl1pPr>
              <a:defRPr/>
            </a:lvl1pPr>
          </a:lstStyle>
          <a:p>
            <a:fld id="{88C592B5-639C-4FF9-B75C-E1582AEECB84}" type="slidenum">
              <a:rPr lang="ar-JO"/>
              <a:pPr/>
              <a:t>‹#›</a:t>
            </a:fld>
            <a:endParaRPr lang="ar-J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7" name="Slide Number Placeholder 6"/>
          <p:cNvSpPr>
            <a:spLocks noGrp="1"/>
          </p:cNvSpPr>
          <p:nvPr>
            <p:ph type="sldNum" sz="quarter" idx="10"/>
          </p:nvPr>
        </p:nvSpPr>
        <p:spPr/>
        <p:txBody>
          <a:bodyPr/>
          <a:lstStyle>
            <a:lvl1pPr>
              <a:defRPr/>
            </a:lvl1pPr>
          </a:lstStyle>
          <a:p>
            <a:fld id="{357D94A6-03C3-4320-9059-840CC3286369}" type="slidenum">
              <a:rPr lang="ar-JO"/>
              <a:pPr/>
              <a:t>‹#›</a:t>
            </a:fld>
            <a:endParaRPr lang="ar-JO"/>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Slide Number Placeholder 2"/>
          <p:cNvSpPr>
            <a:spLocks noGrp="1"/>
          </p:cNvSpPr>
          <p:nvPr>
            <p:ph type="sldNum" sz="quarter" idx="10"/>
          </p:nvPr>
        </p:nvSpPr>
        <p:spPr/>
        <p:txBody>
          <a:bodyPr/>
          <a:lstStyle>
            <a:lvl1pPr>
              <a:defRPr/>
            </a:lvl1pPr>
          </a:lstStyle>
          <a:p>
            <a:fld id="{5BF94D33-F8D6-4102-BCC9-159E8B6B7ABC}" type="slidenum">
              <a:rPr lang="ar-JO"/>
              <a:pPr/>
              <a:t>‹#›</a:t>
            </a:fld>
            <a:endParaRPr lang="ar-JO"/>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7E5DF108-366A-4BC5-97CA-A2C7D98CC1ED}" type="slidenum">
              <a:rPr lang="ar-JO"/>
              <a:pPr/>
              <a:t>‹#›</a:t>
            </a:fld>
            <a:endParaRPr lang="ar-JO"/>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r">
              <a:defRPr sz="2000"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a:defRPr/>
            </a:lvl1pPr>
          </a:lstStyle>
          <a:p>
            <a:fld id="{4B09CEB6-E37E-4D1A-BB1E-28CFCCADEF4C}" type="slidenum">
              <a:rPr lang="ar-JO"/>
              <a:pPr/>
              <a:t>‹#›</a:t>
            </a:fld>
            <a:endParaRPr lang="ar-JO"/>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r">
              <a:defRPr sz="2000"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JO"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a:defRPr/>
            </a:lvl1pPr>
          </a:lstStyle>
          <a:p>
            <a:fld id="{0C9BEC34-5CF0-4128-A706-F72FC1B99170}" type="slidenum">
              <a:rPr lang="ar-JO"/>
              <a:pPr/>
              <a:t>‹#›</a:t>
            </a:fld>
            <a:endParaRPr lang="ar-JO"/>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Slide Number Placeholder 3"/>
          <p:cNvSpPr>
            <a:spLocks noGrp="1"/>
          </p:cNvSpPr>
          <p:nvPr>
            <p:ph type="sldNum" sz="quarter" idx="10"/>
          </p:nvPr>
        </p:nvSpPr>
        <p:spPr/>
        <p:txBody>
          <a:bodyPr/>
          <a:lstStyle>
            <a:lvl1pPr>
              <a:defRPr/>
            </a:lvl1pPr>
          </a:lstStyle>
          <a:p>
            <a:fld id="{8A08AF83-CD4E-41CC-9520-672BCC0D0469}" type="slidenum">
              <a:rPr lang="ar-JO"/>
              <a:pPr/>
              <a:t>‹#›</a:t>
            </a:fld>
            <a:endParaRPr lang="ar-JO"/>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Slide Number Placeholder 3"/>
          <p:cNvSpPr>
            <a:spLocks noGrp="1"/>
          </p:cNvSpPr>
          <p:nvPr>
            <p:ph type="sldNum" sz="quarter" idx="10"/>
          </p:nvPr>
        </p:nvSpPr>
        <p:spPr/>
        <p:txBody>
          <a:bodyPr/>
          <a:lstStyle>
            <a:lvl1pPr>
              <a:defRPr/>
            </a:lvl1pPr>
          </a:lstStyle>
          <a:p>
            <a:fld id="{65546CBC-E763-4E82-AEAE-3F0D8950A5B1}" type="slidenum">
              <a:rPr lang="ar-JO"/>
              <a:pPr/>
              <a:t>‹#›</a:t>
            </a:fld>
            <a:endParaRPr lang="ar-JO"/>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Subtitle 2"/>
          <p:cNvSpPr>
            <a:spLocks noGrp="1"/>
          </p:cNvSpPr>
          <p:nvPr>
            <p:ph type="subTitle" idx="1"/>
          </p:nvPr>
        </p:nvSpPr>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ar-JO" dirty="0"/>
          </a:p>
        </p:txBody>
      </p:sp>
      <p:sp>
        <p:nvSpPr>
          <p:cNvPr id="4" name="Slide Number Placeholder 3"/>
          <p:cNvSpPr>
            <a:spLocks noGrp="1"/>
          </p:cNvSpPr>
          <p:nvPr>
            <p:ph type="sldNum" sz="quarter" idx="10"/>
          </p:nvPr>
        </p:nvSpPr>
        <p:spPr/>
        <p:txBody>
          <a:bodyPr/>
          <a:lstStyle>
            <a:lvl1pPr>
              <a:defRPr/>
            </a:lvl1pPr>
          </a:lstStyle>
          <a:p>
            <a:fld id="{FFC3DF31-02B8-456C-8CC3-7B154862E72C}" type="slidenum">
              <a:rPr lang="ar-JO"/>
              <a:pPr/>
              <a:t>‹#›</a:t>
            </a:fld>
            <a:endParaRPr lang="ar-JO"/>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Slide Number Placeholder 3"/>
          <p:cNvSpPr>
            <a:spLocks noGrp="1"/>
          </p:cNvSpPr>
          <p:nvPr>
            <p:ph type="sldNum" sz="quarter" idx="10"/>
          </p:nvPr>
        </p:nvSpPr>
        <p:spPr/>
        <p:txBody>
          <a:bodyPr/>
          <a:lstStyle>
            <a:lvl1pPr>
              <a:defRPr/>
            </a:lvl1pPr>
          </a:lstStyle>
          <a:p>
            <a:fld id="{3C5FF923-5D68-4587-BDD2-678730AF8EB4}" type="slidenum">
              <a:rPr lang="ar-JO"/>
              <a:pPr/>
              <a:t>‹#›</a:t>
            </a:fld>
            <a:endParaRPr lang="ar-JO"/>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i="0" cap="all">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lvl1pPr>
              <a:defRPr/>
            </a:lvl1pPr>
          </a:lstStyle>
          <a:p>
            <a:fld id="{ACC32FA5-5149-4267-BAD0-01C787DFC554}" type="slidenum">
              <a:rPr lang="ar-JO"/>
              <a:pPr/>
              <a:t>‹#›</a:t>
            </a:fld>
            <a:endParaRPr lang="ar-JO"/>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Content Placeholder 2"/>
          <p:cNvSpPr>
            <a:spLocks noGrp="1"/>
          </p:cNvSpPr>
          <p:nvPr>
            <p:ph sz="half" idx="1"/>
          </p:nvPr>
        </p:nvSpPr>
        <p:spPr>
          <a:xfrm>
            <a:off x="1371600" y="3886200"/>
            <a:ext cx="3124200" cy="17526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Content Placeholder 3"/>
          <p:cNvSpPr>
            <a:spLocks noGrp="1"/>
          </p:cNvSpPr>
          <p:nvPr>
            <p:ph sz="half" idx="2"/>
          </p:nvPr>
        </p:nvSpPr>
        <p:spPr>
          <a:xfrm>
            <a:off x="4648200" y="3886200"/>
            <a:ext cx="3124200" cy="17526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5" name="Slide Number Placeholder 4"/>
          <p:cNvSpPr>
            <a:spLocks noGrp="1"/>
          </p:cNvSpPr>
          <p:nvPr>
            <p:ph type="sldNum" sz="quarter" idx="10"/>
          </p:nvPr>
        </p:nvSpPr>
        <p:spPr/>
        <p:txBody>
          <a:bodyPr/>
          <a:lstStyle>
            <a:lvl1pPr>
              <a:defRPr/>
            </a:lvl1pPr>
          </a:lstStyle>
          <a:p>
            <a:fld id="{4B872CDD-52FC-4D98-AF82-5ADD2709E9A6}" type="slidenum">
              <a:rPr lang="ar-JO"/>
              <a:pPr/>
              <a:t>‹#›</a:t>
            </a:fld>
            <a:endParaRPr lang="ar-J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Slide Number Placeholder 2"/>
          <p:cNvSpPr>
            <a:spLocks noGrp="1"/>
          </p:cNvSpPr>
          <p:nvPr>
            <p:ph type="sldNum" sz="quarter" idx="10"/>
          </p:nvPr>
        </p:nvSpPr>
        <p:spPr/>
        <p:txBody>
          <a:bodyPr/>
          <a:lstStyle>
            <a:lvl1pPr>
              <a:defRPr/>
            </a:lvl1pPr>
          </a:lstStyle>
          <a:p>
            <a:fld id="{458B8201-3D05-4643-B536-654B509EB21F}" type="slidenum">
              <a:rPr lang="ar-JO"/>
              <a:pPr/>
              <a:t>‹#›</a:t>
            </a:fld>
            <a:endParaRPr lang="ar-JO"/>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7" name="Slide Number Placeholder 6"/>
          <p:cNvSpPr>
            <a:spLocks noGrp="1"/>
          </p:cNvSpPr>
          <p:nvPr>
            <p:ph type="sldNum" sz="quarter" idx="10"/>
          </p:nvPr>
        </p:nvSpPr>
        <p:spPr/>
        <p:txBody>
          <a:bodyPr/>
          <a:lstStyle>
            <a:lvl1pPr>
              <a:defRPr/>
            </a:lvl1pPr>
          </a:lstStyle>
          <a:p>
            <a:fld id="{10E20FAB-05B3-4CAA-A837-67ED44A9C5AE}" type="slidenum">
              <a:rPr lang="ar-JO"/>
              <a:pPr/>
              <a:t>‹#›</a:t>
            </a:fld>
            <a:endParaRPr lang="ar-JO"/>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Slide Number Placeholder 2"/>
          <p:cNvSpPr>
            <a:spLocks noGrp="1"/>
          </p:cNvSpPr>
          <p:nvPr>
            <p:ph type="sldNum" sz="quarter" idx="10"/>
          </p:nvPr>
        </p:nvSpPr>
        <p:spPr/>
        <p:txBody>
          <a:bodyPr/>
          <a:lstStyle>
            <a:lvl1pPr>
              <a:defRPr/>
            </a:lvl1pPr>
          </a:lstStyle>
          <a:p>
            <a:fld id="{757B5C47-D063-4618-BE5F-9F1AAB297876}" type="slidenum">
              <a:rPr lang="ar-JO"/>
              <a:pPr/>
              <a:t>‹#›</a:t>
            </a:fld>
            <a:endParaRPr lang="ar-JO"/>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71C07602-8805-4B7D-951F-F542D42194FB}" type="slidenum">
              <a:rPr lang="ar-JO"/>
              <a:pPr/>
              <a:t>‹#›</a:t>
            </a:fld>
            <a:endParaRPr lang="ar-JO"/>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a:defRPr/>
            </a:lvl1pPr>
          </a:lstStyle>
          <a:p>
            <a:fld id="{117FCA7C-C8E6-4732-BB68-93D7FD08B6B7}" type="slidenum">
              <a:rPr lang="ar-JO"/>
              <a:pPr/>
              <a:t>‹#›</a:t>
            </a:fld>
            <a:endParaRPr lang="ar-JO"/>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JO"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a:defRPr/>
            </a:lvl1pPr>
          </a:lstStyle>
          <a:p>
            <a:fld id="{FD899FDC-4B82-4EFF-8591-FAFEC9DFB9A1}" type="slidenum">
              <a:rPr lang="ar-JO"/>
              <a:pPr/>
              <a:t>‹#›</a:t>
            </a:fld>
            <a:endParaRPr lang="ar-JO"/>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Slide Number Placeholder 3"/>
          <p:cNvSpPr>
            <a:spLocks noGrp="1"/>
          </p:cNvSpPr>
          <p:nvPr>
            <p:ph type="sldNum" sz="quarter" idx="10"/>
          </p:nvPr>
        </p:nvSpPr>
        <p:spPr/>
        <p:txBody>
          <a:bodyPr/>
          <a:lstStyle>
            <a:lvl1pPr>
              <a:defRPr/>
            </a:lvl1pPr>
          </a:lstStyle>
          <a:p>
            <a:fld id="{466AA675-48DA-44C2-BC86-1030B0CF3D98}" type="slidenum">
              <a:rPr lang="ar-JO"/>
              <a:pPr/>
              <a:t>‹#›</a:t>
            </a:fld>
            <a:endParaRPr lang="ar-JO"/>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130425"/>
            <a:ext cx="1943100" cy="35083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Vertical Text Placeholder 2"/>
          <p:cNvSpPr>
            <a:spLocks noGrp="1"/>
          </p:cNvSpPr>
          <p:nvPr>
            <p:ph type="body" orient="vert" idx="1"/>
          </p:nvPr>
        </p:nvSpPr>
        <p:spPr>
          <a:xfrm>
            <a:off x="685800" y="2130425"/>
            <a:ext cx="5676900" cy="35083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Slide Number Placeholder 3"/>
          <p:cNvSpPr>
            <a:spLocks noGrp="1"/>
          </p:cNvSpPr>
          <p:nvPr>
            <p:ph type="sldNum" sz="quarter" idx="10"/>
          </p:nvPr>
        </p:nvSpPr>
        <p:spPr/>
        <p:txBody>
          <a:bodyPr/>
          <a:lstStyle>
            <a:lvl1pPr>
              <a:defRPr/>
            </a:lvl1pPr>
          </a:lstStyle>
          <a:p>
            <a:fld id="{09FA9BAD-3E1C-4C22-AB30-5536E15371E8}" type="slidenum">
              <a:rPr lang="ar-JO"/>
              <a:pPr/>
              <a:t>‹#›</a:t>
            </a:fld>
            <a:endParaRPr lang="ar-JO"/>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ar-JO" dirty="0"/>
          </a:p>
        </p:txBody>
      </p:sp>
      <p:sp>
        <p:nvSpPr>
          <p:cNvPr id="4" name="Slide Number Placeholder 3"/>
          <p:cNvSpPr>
            <a:spLocks noGrp="1"/>
          </p:cNvSpPr>
          <p:nvPr>
            <p:ph type="sldNum" sz="quarter" idx="10"/>
          </p:nvPr>
        </p:nvSpPr>
        <p:spPr/>
        <p:txBody>
          <a:bodyPr/>
          <a:lstStyle>
            <a:lvl1pPr>
              <a:defRPr/>
            </a:lvl1pPr>
          </a:lstStyle>
          <a:p>
            <a:fld id="{577DC7CA-D90B-40B5-95B6-30C81E071466}" type="slidenum">
              <a:rPr lang="ar-JO"/>
              <a:pPr/>
              <a:t>‹#›</a:t>
            </a:fld>
            <a:endParaRPr lang="ar-JO"/>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Slide Number Placeholder 3"/>
          <p:cNvSpPr>
            <a:spLocks noGrp="1"/>
          </p:cNvSpPr>
          <p:nvPr>
            <p:ph type="sldNum" sz="quarter" idx="10"/>
          </p:nvPr>
        </p:nvSpPr>
        <p:spPr/>
        <p:txBody>
          <a:bodyPr/>
          <a:lstStyle>
            <a:lvl1pPr>
              <a:defRPr/>
            </a:lvl1pPr>
          </a:lstStyle>
          <a:p>
            <a:fld id="{C87D182E-A58B-45D0-A5D6-E8EAB0EDB654}" type="slidenum">
              <a:rPr lang="ar-JO"/>
              <a:pPr/>
              <a:t>‹#›</a:t>
            </a:fld>
            <a:endParaRPr lang="ar-JO"/>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i="0" cap="all">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lvl1pPr>
              <a:defRPr/>
            </a:lvl1pPr>
          </a:lstStyle>
          <a:p>
            <a:fld id="{377C57B7-D9A9-4C53-81CF-298811BDDA78}" type="slidenum">
              <a:rPr lang="ar-JO"/>
              <a:pPr/>
              <a:t>‹#›</a:t>
            </a:fld>
            <a:endParaRPr lang="ar-J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1CE17DBE-6A33-4370-B948-3D73797920B9}" type="slidenum">
              <a:rPr lang="ar-JO"/>
              <a:pPr/>
              <a:t>‹#›</a:t>
            </a:fld>
            <a:endParaRPr lang="ar-JO"/>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Content Placeholder 2"/>
          <p:cNvSpPr>
            <a:spLocks noGrp="1"/>
          </p:cNvSpPr>
          <p:nvPr>
            <p:ph sz="half" idx="1"/>
          </p:nvPr>
        </p:nvSpPr>
        <p:spPr>
          <a:xfrm>
            <a:off x="2057400" y="3810000"/>
            <a:ext cx="3124200" cy="17526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Content Placeholder 3"/>
          <p:cNvSpPr>
            <a:spLocks noGrp="1"/>
          </p:cNvSpPr>
          <p:nvPr>
            <p:ph sz="half" idx="2"/>
          </p:nvPr>
        </p:nvSpPr>
        <p:spPr>
          <a:xfrm>
            <a:off x="5334000" y="3810000"/>
            <a:ext cx="3124200" cy="17526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5" name="Slide Number Placeholder 4"/>
          <p:cNvSpPr>
            <a:spLocks noGrp="1"/>
          </p:cNvSpPr>
          <p:nvPr>
            <p:ph type="sldNum" sz="quarter" idx="10"/>
          </p:nvPr>
        </p:nvSpPr>
        <p:spPr/>
        <p:txBody>
          <a:bodyPr/>
          <a:lstStyle>
            <a:lvl1pPr>
              <a:defRPr/>
            </a:lvl1pPr>
          </a:lstStyle>
          <a:p>
            <a:fld id="{9FFE0422-CC92-4B4A-A32A-9555F49167CF}" type="slidenum">
              <a:rPr lang="ar-JO"/>
              <a:pPr/>
              <a:t>‹#›</a:t>
            </a:fld>
            <a:endParaRPr lang="ar-JO"/>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7" name="Slide Number Placeholder 6"/>
          <p:cNvSpPr>
            <a:spLocks noGrp="1"/>
          </p:cNvSpPr>
          <p:nvPr>
            <p:ph type="sldNum" sz="quarter" idx="10"/>
          </p:nvPr>
        </p:nvSpPr>
        <p:spPr/>
        <p:txBody>
          <a:bodyPr/>
          <a:lstStyle>
            <a:lvl1pPr>
              <a:defRPr/>
            </a:lvl1pPr>
          </a:lstStyle>
          <a:p>
            <a:fld id="{4C5C7A7E-2378-4B5B-9B24-DEF2B9271324}" type="slidenum">
              <a:rPr lang="ar-JO"/>
              <a:pPr/>
              <a:t>‹#›</a:t>
            </a:fld>
            <a:endParaRPr lang="ar-JO"/>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Slide Number Placeholder 2"/>
          <p:cNvSpPr>
            <a:spLocks noGrp="1"/>
          </p:cNvSpPr>
          <p:nvPr>
            <p:ph type="sldNum" sz="quarter" idx="10"/>
          </p:nvPr>
        </p:nvSpPr>
        <p:spPr/>
        <p:txBody>
          <a:bodyPr/>
          <a:lstStyle>
            <a:lvl1pPr>
              <a:defRPr/>
            </a:lvl1pPr>
          </a:lstStyle>
          <a:p>
            <a:fld id="{51769CE3-7973-4790-931F-A02B6B8B1A65}" type="slidenum">
              <a:rPr lang="ar-JO"/>
              <a:pPr/>
              <a:t>‹#›</a:t>
            </a:fld>
            <a:endParaRPr lang="ar-JO"/>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B26F4559-64FA-425B-A00D-B3C3B97A6711}" type="slidenum">
              <a:rPr lang="ar-JO"/>
              <a:pPr/>
              <a:t>‹#›</a:t>
            </a:fld>
            <a:endParaRPr lang="ar-JO"/>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a:defRPr/>
            </a:lvl1pPr>
          </a:lstStyle>
          <a:p>
            <a:fld id="{0F421769-3C3E-4CB4-B083-B0F45287B851}" type="slidenum">
              <a:rPr lang="ar-JO"/>
              <a:pPr/>
              <a:t>‹#›</a:t>
            </a:fld>
            <a:endParaRPr lang="ar-JO"/>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JO"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a:defRPr/>
            </a:lvl1pPr>
          </a:lstStyle>
          <a:p>
            <a:fld id="{94949DC9-820F-4D2E-9E56-B6F07A8DC7C5}" type="slidenum">
              <a:rPr lang="ar-JO"/>
              <a:pPr/>
              <a:t>‹#›</a:t>
            </a:fld>
            <a:endParaRPr lang="ar-JO"/>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Slide Number Placeholder 3"/>
          <p:cNvSpPr>
            <a:spLocks noGrp="1"/>
          </p:cNvSpPr>
          <p:nvPr>
            <p:ph type="sldNum" sz="quarter" idx="10"/>
          </p:nvPr>
        </p:nvSpPr>
        <p:spPr/>
        <p:txBody>
          <a:bodyPr/>
          <a:lstStyle>
            <a:lvl1pPr>
              <a:defRPr/>
            </a:lvl1pPr>
          </a:lstStyle>
          <a:p>
            <a:fld id="{1402B8F1-C5B9-4001-BF13-4C23C5AC059D}" type="slidenum">
              <a:rPr lang="ar-JO"/>
              <a:pPr/>
              <a:t>‹#›</a:t>
            </a:fld>
            <a:endParaRPr lang="ar-JO"/>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0"/>
            <a:ext cx="1943100" cy="32766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Vertical Text Placeholder 2"/>
          <p:cNvSpPr>
            <a:spLocks noGrp="1"/>
          </p:cNvSpPr>
          <p:nvPr>
            <p:ph type="body" orient="vert" idx="1"/>
          </p:nvPr>
        </p:nvSpPr>
        <p:spPr>
          <a:xfrm>
            <a:off x="685800" y="2286000"/>
            <a:ext cx="5676900" cy="32766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Slide Number Placeholder 3"/>
          <p:cNvSpPr>
            <a:spLocks noGrp="1"/>
          </p:cNvSpPr>
          <p:nvPr>
            <p:ph type="sldNum" sz="quarter" idx="10"/>
          </p:nvPr>
        </p:nvSpPr>
        <p:spPr/>
        <p:txBody>
          <a:bodyPr/>
          <a:lstStyle>
            <a:lvl1pPr>
              <a:defRPr/>
            </a:lvl1pPr>
          </a:lstStyle>
          <a:p>
            <a:fld id="{59B44E67-AAB9-4021-A635-6318891EF543}" type="slidenum">
              <a:rPr lang="ar-JO"/>
              <a:pPr/>
              <a:t>‹#›</a:t>
            </a:fld>
            <a:endParaRPr lang="ar-JO"/>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ar-JO" dirty="0"/>
          </a:p>
        </p:txBody>
      </p:sp>
      <p:sp>
        <p:nvSpPr>
          <p:cNvPr id="4" name="Slide Number Placeholder 3"/>
          <p:cNvSpPr>
            <a:spLocks noGrp="1"/>
          </p:cNvSpPr>
          <p:nvPr>
            <p:ph type="sldNum" sz="quarter" idx="10"/>
          </p:nvPr>
        </p:nvSpPr>
        <p:spPr/>
        <p:txBody>
          <a:bodyPr/>
          <a:lstStyle>
            <a:lvl1pPr>
              <a:defRPr/>
            </a:lvl1pPr>
          </a:lstStyle>
          <a:p>
            <a:fld id="{9B85E83D-B925-42AC-82D7-277664950100}" type="slidenum">
              <a:rPr lang="ar-JO"/>
              <a:pPr/>
              <a:t>‹#›</a:t>
            </a:fld>
            <a:endParaRPr lang="ar-JO"/>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Slide Number Placeholder 3"/>
          <p:cNvSpPr>
            <a:spLocks noGrp="1"/>
          </p:cNvSpPr>
          <p:nvPr>
            <p:ph type="sldNum" sz="quarter" idx="10"/>
          </p:nvPr>
        </p:nvSpPr>
        <p:spPr/>
        <p:txBody>
          <a:bodyPr/>
          <a:lstStyle>
            <a:lvl1pPr>
              <a:defRPr/>
            </a:lvl1pPr>
          </a:lstStyle>
          <a:p>
            <a:fld id="{6A7276C5-5061-41A0-8656-010E1DEFF8BE}" type="slidenum">
              <a:rPr lang="ar-JO"/>
              <a:pPr/>
              <a:t>‹#›</a:t>
            </a:fld>
            <a:endParaRPr lang="ar-J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a:defRPr/>
            </a:lvl1pPr>
          </a:lstStyle>
          <a:p>
            <a:fld id="{59398B91-CC67-4E36-9E69-597B4057DDD8}" type="slidenum">
              <a:rPr lang="ar-JO"/>
              <a:pPr/>
              <a:t>‹#›</a:t>
            </a:fld>
            <a:endParaRPr lang="ar-JO"/>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r">
              <a:defRPr sz="4000" b="1" i="0" cap="all">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lvl1pPr>
              <a:defRPr/>
            </a:lvl1pPr>
          </a:lstStyle>
          <a:p>
            <a:fld id="{D7CDED69-9710-4C02-A509-44A676650BBD}" type="slidenum">
              <a:rPr lang="ar-JO"/>
              <a:pPr/>
              <a:t>‹#›</a:t>
            </a:fld>
            <a:endParaRPr lang="ar-JO"/>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5" name="Slide Number Placeholder 4"/>
          <p:cNvSpPr>
            <a:spLocks noGrp="1"/>
          </p:cNvSpPr>
          <p:nvPr>
            <p:ph type="sldNum" sz="quarter" idx="10"/>
          </p:nvPr>
        </p:nvSpPr>
        <p:spPr/>
        <p:txBody>
          <a:bodyPr/>
          <a:lstStyle>
            <a:lvl1pPr>
              <a:defRPr/>
            </a:lvl1pPr>
          </a:lstStyle>
          <a:p>
            <a:fld id="{6AB27579-D755-44EB-B2B6-13D86C775170}" type="slidenum">
              <a:rPr lang="ar-JO"/>
              <a:pPr/>
              <a:t>‹#›</a:t>
            </a:fld>
            <a:endParaRPr lang="ar-JO"/>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7" name="Slide Number Placeholder 6"/>
          <p:cNvSpPr>
            <a:spLocks noGrp="1"/>
          </p:cNvSpPr>
          <p:nvPr>
            <p:ph type="sldNum" sz="quarter" idx="10"/>
          </p:nvPr>
        </p:nvSpPr>
        <p:spPr/>
        <p:txBody>
          <a:bodyPr/>
          <a:lstStyle>
            <a:lvl1pPr>
              <a:defRPr/>
            </a:lvl1pPr>
          </a:lstStyle>
          <a:p>
            <a:fld id="{DC14EE97-DE8C-491C-BB0F-FDB3F7E8B3E9}" type="slidenum">
              <a:rPr lang="ar-JO"/>
              <a:pPr/>
              <a:t>‹#›</a:t>
            </a:fld>
            <a:endParaRPr lang="ar-JO"/>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Slide Number Placeholder 2"/>
          <p:cNvSpPr>
            <a:spLocks noGrp="1"/>
          </p:cNvSpPr>
          <p:nvPr>
            <p:ph type="sldNum" sz="quarter" idx="10"/>
          </p:nvPr>
        </p:nvSpPr>
        <p:spPr/>
        <p:txBody>
          <a:bodyPr/>
          <a:lstStyle>
            <a:lvl1pPr>
              <a:defRPr/>
            </a:lvl1pPr>
          </a:lstStyle>
          <a:p>
            <a:fld id="{D1B61DE1-6090-4C3C-A68B-15D098D26F71}" type="slidenum">
              <a:rPr lang="ar-JO"/>
              <a:pPr/>
              <a:t>‹#›</a:t>
            </a:fld>
            <a:endParaRPr lang="ar-JO"/>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DAB3BFA4-EC94-443F-BE16-FE4291AC4700}" type="slidenum">
              <a:rPr lang="ar-JO"/>
              <a:pPr/>
              <a:t>‹#›</a:t>
            </a:fld>
            <a:endParaRPr lang="ar-JO"/>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r">
              <a:defRPr sz="2000"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a:defRPr/>
            </a:lvl1pPr>
          </a:lstStyle>
          <a:p>
            <a:fld id="{14EAC1E4-E0BC-467F-B473-90D9F2C4D7D7}" type="slidenum">
              <a:rPr lang="ar-JO"/>
              <a:pPr/>
              <a:t>‹#›</a:t>
            </a:fld>
            <a:endParaRPr lang="ar-JO"/>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r">
              <a:defRPr sz="2000"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JO"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a:defRPr/>
            </a:lvl1pPr>
          </a:lstStyle>
          <a:p>
            <a:fld id="{D38AD98C-6353-4779-B406-729CDE72EF4F}" type="slidenum">
              <a:rPr lang="ar-JO"/>
              <a:pPr/>
              <a:t>‹#›</a:t>
            </a:fld>
            <a:endParaRPr lang="ar-JO"/>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Slide Number Placeholder 3"/>
          <p:cNvSpPr>
            <a:spLocks noGrp="1"/>
          </p:cNvSpPr>
          <p:nvPr>
            <p:ph type="sldNum" sz="quarter" idx="10"/>
          </p:nvPr>
        </p:nvSpPr>
        <p:spPr/>
        <p:txBody>
          <a:bodyPr/>
          <a:lstStyle>
            <a:lvl1pPr>
              <a:defRPr/>
            </a:lvl1pPr>
          </a:lstStyle>
          <a:p>
            <a:fld id="{1B132BFF-1A52-438F-87C4-7A1F2073CAD2}" type="slidenum">
              <a:rPr lang="ar-JO"/>
              <a:pPr/>
              <a:t>‹#›</a:t>
            </a:fld>
            <a:endParaRPr lang="ar-JO"/>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Slide Number Placeholder 3"/>
          <p:cNvSpPr>
            <a:spLocks noGrp="1"/>
          </p:cNvSpPr>
          <p:nvPr>
            <p:ph type="sldNum" sz="quarter" idx="10"/>
          </p:nvPr>
        </p:nvSpPr>
        <p:spPr/>
        <p:txBody>
          <a:bodyPr/>
          <a:lstStyle>
            <a:lvl1pPr>
              <a:defRPr/>
            </a:lvl1pPr>
          </a:lstStyle>
          <a:p>
            <a:fld id="{743946C7-5F77-47F7-AD44-0CF68DDCA8D2}" type="slidenum">
              <a:rPr lang="ar-JO"/>
              <a:pPr/>
              <a:t>‹#›</a:t>
            </a:fld>
            <a:endParaRPr lang="ar-JO"/>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ar-JO" dirty="0"/>
          </a:p>
        </p:txBody>
      </p:sp>
      <p:sp>
        <p:nvSpPr>
          <p:cNvPr id="4" name="Slide Number Placeholder 3"/>
          <p:cNvSpPr>
            <a:spLocks noGrp="1"/>
          </p:cNvSpPr>
          <p:nvPr>
            <p:ph type="sldNum" sz="quarter" idx="10"/>
          </p:nvPr>
        </p:nvSpPr>
        <p:spPr/>
        <p:txBody>
          <a:bodyPr/>
          <a:lstStyle>
            <a:lvl1pPr>
              <a:defRPr/>
            </a:lvl1pPr>
          </a:lstStyle>
          <a:p>
            <a:fld id="{AA0CEB07-6841-4AAA-9F07-56ABB9B1E7A4}" type="slidenum">
              <a:rPr lang="ar-JO"/>
              <a:pPr/>
              <a:t>‹#›</a:t>
            </a:fld>
            <a:endParaRPr lang="ar-J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JO"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a:defRPr/>
            </a:lvl1pPr>
          </a:lstStyle>
          <a:p>
            <a:fld id="{49854065-9F2E-4AE6-84B1-A114B0D5251A}" type="slidenum">
              <a:rPr lang="ar-JO"/>
              <a:pPr/>
              <a:t>‹#›</a:t>
            </a:fld>
            <a:endParaRPr lang="ar-JO"/>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Slide Number Placeholder 3"/>
          <p:cNvSpPr>
            <a:spLocks noGrp="1"/>
          </p:cNvSpPr>
          <p:nvPr>
            <p:ph type="sldNum" sz="quarter" idx="10"/>
          </p:nvPr>
        </p:nvSpPr>
        <p:spPr/>
        <p:txBody>
          <a:bodyPr/>
          <a:lstStyle>
            <a:lvl1pPr>
              <a:defRPr/>
            </a:lvl1pPr>
          </a:lstStyle>
          <a:p>
            <a:fld id="{37265C51-EFB3-4351-93F3-CB710687A648}" type="slidenum">
              <a:rPr lang="ar-JO"/>
              <a:pPr/>
              <a:t>‹#›</a:t>
            </a:fld>
            <a:endParaRPr lang="ar-JO"/>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r">
              <a:defRPr sz="4000" b="1" i="0" cap="all">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lvl1pPr>
              <a:defRPr/>
            </a:lvl1pPr>
          </a:lstStyle>
          <a:p>
            <a:fld id="{0898F3D9-AB92-4B54-B831-2AB860C98FCA}" type="slidenum">
              <a:rPr lang="ar-JO"/>
              <a:pPr/>
              <a:t>‹#›</a:t>
            </a:fld>
            <a:endParaRPr lang="ar-JO"/>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5" name="Slide Number Placeholder 4"/>
          <p:cNvSpPr>
            <a:spLocks noGrp="1"/>
          </p:cNvSpPr>
          <p:nvPr>
            <p:ph type="sldNum" sz="quarter" idx="10"/>
          </p:nvPr>
        </p:nvSpPr>
        <p:spPr/>
        <p:txBody>
          <a:bodyPr/>
          <a:lstStyle>
            <a:lvl1pPr>
              <a:defRPr/>
            </a:lvl1pPr>
          </a:lstStyle>
          <a:p>
            <a:fld id="{CFB5D111-240F-48C0-B722-6E5A314B81CB}" type="slidenum">
              <a:rPr lang="ar-JO"/>
              <a:pPr/>
              <a:t>‹#›</a:t>
            </a:fld>
            <a:endParaRPr lang="ar-JO"/>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7" name="Slide Number Placeholder 6"/>
          <p:cNvSpPr>
            <a:spLocks noGrp="1"/>
          </p:cNvSpPr>
          <p:nvPr>
            <p:ph type="sldNum" sz="quarter" idx="10"/>
          </p:nvPr>
        </p:nvSpPr>
        <p:spPr/>
        <p:txBody>
          <a:bodyPr/>
          <a:lstStyle>
            <a:lvl1pPr>
              <a:defRPr/>
            </a:lvl1pPr>
          </a:lstStyle>
          <a:p>
            <a:fld id="{454B26BE-7038-44B7-878A-21B4363799C4}" type="slidenum">
              <a:rPr lang="ar-JO"/>
              <a:pPr/>
              <a:t>‹#›</a:t>
            </a:fld>
            <a:endParaRPr lang="ar-JO"/>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Slide Number Placeholder 2"/>
          <p:cNvSpPr>
            <a:spLocks noGrp="1"/>
          </p:cNvSpPr>
          <p:nvPr>
            <p:ph type="sldNum" sz="quarter" idx="10"/>
          </p:nvPr>
        </p:nvSpPr>
        <p:spPr/>
        <p:txBody>
          <a:bodyPr/>
          <a:lstStyle>
            <a:lvl1pPr>
              <a:defRPr/>
            </a:lvl1pPr>
          </a:lstStyle>
          <a:p>
            <a:fld id="{FCDDAF92-8229-448D-A19E-92682E4DAD08}" type="slidenum">
              <a:rPr lang="ar-JO"/>
              <a:pPr/>
              <a:t>‹#›</a:t>
            </a:fld>
            <a:endParaRPr lang="ar-JO"/>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CE10D3E5-145A-4B03-898A-2E087A09AC96}" type="slidenum">
              <a:rPr lang="ar-JO"/>
              <a:pPr/>
              <a:t>‹#›</a:t>
            </a:fld>
            <a:endParaRPr lang="ar-JO"/>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r">
              <a:defRPr sz="2000"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a:defRPr/>
            </a:lvl1pPr>
          </a:lstStyle>
          <a:p>
            <a:fld id="{E121787C-B1CD-4B73-84BC-FF9FDB55EF23}" type="slidenum">
              <a:rPr lang="ar-JO"/>
              <a:pPr/>
              <a:t>‹#›</a:t>
            </a:fld>
            <a:endParaRPr lang="ar-JO"/>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r">
              <a:defRPr sz="2000"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JO"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a:defRPr/>
            </a:lvl1pPr>
          </a:lstStyle>
          <a:p>
            <a:fld id="{5A924C69-042F-490B-8240-35CA1975F351}" type="slidenum">
              <a:rPr lang="ar-JO"/>
              <a:pPr/>
              <a:t>‹#›</a:t>
            </a:fld>
            <a:endParaRPr lang="ar-JO"/>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Slide Number Placeholder 3"/>
          <p:cNvSpPr>
            <a:spLocks noGrp="1"/>
          </p:cNvSpPr>
          <p:nvPr>
            <p:ph type="sldNum" sz="quarter" idx="10"/>
          </p:nvPr>
        </p:nvSpPr>
        <p:spPr/>
        <p:txBody>
          <a:bodyPr/>
          <a:lstStyle>
            <a:lvl1pPr>
              <a:defRPr/>
            </a:lvl1pPr>
          </a:lstStyle>
          <a:p>
            <a:fld id="{2CFD23EB-6AB1-482F-82F2-7290F7F00359}" type="slidenum">
              <a:rPr lang="ar-JO"/>
              <a:pPr/>
              <a:t>‹#›</a:t>
            </a:fld>
            <a:endParaRPr lang="ar-JO"/>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Slide Number Placeholder 3"/>
          <p:cNvSpPr>
            <a:spLocks noGrp="1"/>
          </p:cNvSpPr>
          <p:nvPr>
            <p:ph type="sldNum" sz="quarter" idx="10"/>
          </p:nvPr>
        </p:nvSpPr>
        <p:spPr/>
        <p:txBody>
          <a:bodyPr/>
          <a:lstStyle>
            <a:lvl1pPr>
              <a:defRPr/>
            </a:lvl1pPr>
          </a:lstStyle>
          <a:p>
            <a:fld id="{262E0B1C-E615-4619-9BDF-D8273F4E680A}" type="slidenum">
              <a:rPr lang="ar-JO"/>
              <a:pPr/>
              <a:t>‹#›</a:t>
            </a:fld>
            <a:endParaRPr lang="ar-J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3.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50.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152.xml"/><Relationship Id="rId1" Type="http://schemas.openxmlformats.org/officeDocument/2006/relationships/slideLayout" Target="../slideLayouts/slideLayout15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6.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190.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5" Type="http://schemas.openxmlformats.org/officeDocument/2006/relationships/theme" Target="../theme/theme19.xml"/><Relationship Id="rId4" Type="http://schemas.openxmlformats.org/officeDocument/2006/relationships/slideLayout" Target="../slideLayouts/slideLayout19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20.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theme" Target="../theme/theme21.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theme" Target="../theme/theme22.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3.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36.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23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image" Target="../media/image2.jpeg"/><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26.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56.xml"/><Relationship Id="rId13" Type="http://schemas.openxmlformats.org/officeDocument/2006/relationships/image" Target="../media/image3.png"/><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27.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7.xml"/><Relationship Id="rId13" Type="http://schemas.openxmlformats.org/officeDocument/2006/relationships/image" Target="../media/image4.jpeg"/><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28.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7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29.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89.xml"/><Relationship Id="rId13" Type="http://schemas.openxmlformats.org/officeDocument/2006/relationships/image" Target="../media/image7.jpeg"/><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30.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0.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theme" Target="../theme/theme31.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1.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theme" Target="../theme/theme32.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025" name="Rectangle 1"/>
          <p:cNvSpPr>
            <a:spLocks noGrp="1"/>
          </p:cNvSpPr>
          <p:nvPr>
            <p:ph type="title"/>
          </p:nvPr>
        </p:nvSpPr>
        <p:spPr bwMode="auto">
          <a:xfrm>
            <a:off x="457200" y="90488"/>
            <a:ext cx="8229600" cy="1508125"/>
          </a:xfrm>
          <a:prstGeom prst="rect">
            <a:avLst/>
          </a:prstGeom>
          <a:noFill/>
          <a:ln w="12700" cap="flat" cmpd="sng">
            <a:noFill/>
            <a:prstDash val="solid"/>
            <a:miter lim="400000"/>
            <a:headEnd type="none" w="med" len="med"/>
            <a:tailEnd type="none" w="med" len="med"/>
          </a:ln>
          <a:effectLst/>
        </p:spPr>
        <p:txBody>
          <a:bodyPr vert="horz" wrap="square" lIns="45720" tIns="45720" rIns="45720" bIns="45720" numCol="1" anchor="ctr" anchorCtr="0" compatLnSpc="1">
            <a:prstTxWarp prst="textNoShape">
              <a:avLst/>
            </a:prstTxWarp>
          </a:bodyPr>
          <a:lstStyle/>
          <a:p>
            <a:pPr lvl="0"/>
            <a:r>
              <a:rPr lang="ar-JO" dirty="0">
                <a:sym typeface="Arial" pitchFamily="34" charset="0"/>
              </a:rPr>
              <a:t>Click to edit Template title style</a:t>
            </a:r>
          </a:p>
        </p:txBody>
      </p:sp>
      <p:sp>
        <p:nvSpPr>
          <p:cNvPr id="1026" name="Rectangle 2"/>
          <p:cNvSpPr>
            <a:spLocks noGrp="1"/>
          </p:cNvSpPr>
          <p:nvPr>
            <p:ph type="body" idx="1"/>
          </p:nvPr>
        </p:nvSpPr>
        <p:spPr bwMode="auto">
          <a:xfrm>
            <a:off x="457200" y="1600200"/>
            <a:ext cx="8229600" cy="5257800"/>
          </a:xfrm>
          <a:prstGeom prst="rect">
            <a:avLst/>
          </a:prstGeom>
          <a:noFill/>
          <a:ln w="12700" cap="flat" cmpd="sng">
            <a:noFill/>
            <a:prstDash val="solid"/>
            <a:miter lim="400000"/>
            <a:headEnd type="none" w="med" len="med"/>
            <a:tailEnd type="none" w="med" len="med"/>
          </a:ln>
          <a:effectLst/>
        </p:spPr>
        <p:txBody>
          <a:bodyPr vert="horz" wrap="square" lIns="45720" tIns="45720" rIns="45720" bIns="45720" numCol="1" anchor="t" anchorCtr="0" compatLnSpc="1">
            <a:prstTxWarp prst="textNoShape">
              <a:avLst/>
            </a:prstTxWarp>
          </a:bodyPr>
          <a:lstStyle/>
          <a:p>
            <a:pPr lvl="0"/>
            <a:r>
              <a:rPr lang="ar-JO" dirty="0">
                <a:sym typeface="Arial" pitchFamily="34" charset="0"/>
              </a:rPr>
              <a:t>Click to edit Template text styles</a:t>
            </a:r>
          </a:p>
          <a:p>
            <a:pPr lvl="1"/>
            <a:r>
              <a:rPr lang="ar-JO" dirty="0">
                <a:sym typeface="Arial" pitchFamily="34" charset="0"/>
              </a:rPr>
              <a:t>Second level</a:t>
            </a:r>
          </a:p>
          <a:p>
            <a:pPr lvl="2"/>
            <a:r>
              <a:rPr lang="ar-JO" dirty="0">
                <a:sym typeface="Arial" pitchFamily="34" charset="0"/>
              </a:rPr>
              <a:t>Third level</a:t>
            </a:r>
          </a:p>
          <a:p>
            <a:pPr lvl="3"/>
            <a:r>
              <a:rPr lang="ar-JO" dirty="0">
                <a:sym typeface="Arial" pitchFamily="34" charset="0"/>
              </a:rPr>
              <a:t>Fourth level</a:t>
            </a:r>
          </a:p>
          <a:p>
            <a:pPr lvl="4"/>
            <a:r>
              <a:rPr lang="ar-JO" dirty="0">
                <a:sym typeface="Arial" pitchFamily="34" charset="0"/>
              </a:rPr>
              <a:t>Fifth level</a:t>
            </a:r>
          </a:p>
        </p:txBody>
      </p:sp>
      <p:sp>
        <p:nvSpPr>
          <p:cNvPr id="1027" name="Rectangle 3"/>
          <p:cNvSpPr>
            <a:spLocks noGrp="1"/>
          </p:cNvSpPr>
          <p:nvPr>
            <p:ph type="sldNum" sz="quarter" idx="2"/>
          </p:nvPr>
        </p:nvSpPr>
        <p:spPr bwMode="auto">
          <a:xfrm>
            <a:off x="8175625" y="6248400"/>
            <a:ext cx="280988" cy="285750"/>
          </a:xfrm>
          <a:prstGeom prst="rect">
            <a:avLst/>
          </a:prstGeom>
          <a:noFill/>
          <a:ln w="12700" cap="flat" cmpd="sng">
            <a:noFill/>
            <a:prstDash val="solid"/>
            <a:miter lim="400000"/>
            <a:headEnd type="none" w="med" len="med"/>
            <a:tailEnd type="none" w="med" len="med"/>
          </a:ln>
          <a:effectLst/>
        </p:spPr>
        <p:txBody>
          <a:bodyPr vert="horz" wrap="none" lIns="45720" tIns="45720" rIns="45720" bIns="45720" numCol="1" anchor="t" anchorCtr="0" compatLnSpc="1">
            <a:prstTxWarp prst="textNoShape">
              <a:avLst/>
            </a:prstTxWarp>
          </a:bodyPr>
          <a:lstStyle>
            <a:lvl1pPr algn="r" defTabSz="914400">
              <a:defRPr sz="1400"/>
            </a:lvl1pPr>
          </a:lstStyle>
          <a:p>
            <a:fld id="{A71FC1E2-B8A5-48A3-B31D-658C113CFC05}" type="slidenum">
              <a:rPr lang="ar-JO"/>
              <a:pPr/>
              <a:t>‹#›</a:t>
            </a:fld>
            <a:endParaRPr lang="ar-JO"/>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fontAlgn="base" hangingPunct="0">
        <a:spcBef>
          <a:spcPct val="0"/>
        </a:spcBef>
        <a:spcAft>
          <a:spcPct val="0"/>
        </a:spcAft>
        <a:defRPr sz="4400" b="1" i="0">
          <a:solidFill>
            <a:srgbClr val="FFFFFF"/>
          </a:solidFill>
          <a:latin typeface="Arial" panose="020B0604020202020204" pitchFamily="34" charset="0"/>
          <a:ea typeface="+mj-ea"/>
          <a:cs typeface="Arial" panose="020B0604020202020204" pitchFamily="34" charset="0"/>
          <a:sym typeface="Arial" pitchFamily="34" charset="0"/>
        </a:defRPr>
      </a:lvl1pPr>
      <a:lvl2pPr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2pPr>
      <a:lvl3pPr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3pPr>
      <a:lvl4pPr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4pPr>
      <a:lvl5pPr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5pPr>
      <a:lvl6pPr marL="457200"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6pPr>
      <a:lvl7pPr marL="914400"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7pPr>
      <a:lvl8pPr marL="1371600"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8pPr>
      <a:lvl9pPr marL="1828800"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9pPr>
    </p:titleStyle>
    <p:bodyStyle>
      <a:lvl1pPr marL="342900" indent="-342900" algn="l" rtl="0" fontAlgn="base" hangingPunct="0">
        <a:spcBef>
          <a:spcPts val="700"/>
        </a:spcBef>
        <a:spcAft>
          <a:spcPct val="0"/>
        </a:spcAft>
        <a:buSzPct val="100000"/>
        <a:buChar char="•"/>
        <a:defRPr sz="3200" b="1" i="0">
          <a:solidFill>
            <a:srgbClr val="FFFFFF"/>
          </a:solidFill>
          <a:latin typeface="Arial" panose="020B0604020202020204" pitchFamily="34" charset="0"/>
          <a:ea typeface="+mn-ea"/>
          <a:cs typeface="Arial" panose="020B0604020202020204" pitchFamily="34" charset="0"/>
          <a:sym typeface="Arial" pitchFamily="34" charset="0"/>
        </a:defRPr>
      </a:lvl1pPr>
      <a:lvl2pPr marL="782638" indent="-325438" algn="l" rtl="0" fontAlgn="base" hangingPunct="0">
        <a:spcBef>
          <a:spcPts val="700"/>
        </a:spcBef>
        <a:spcAft>
          <a:spcPct val="0"/>
        </a:spcAft>
        <a:buSzPct val="100000"/>
        <a:buChar char="–"/>
        <a:defRPr sz="3200" b="1" i="0">
          <a:solidFill>
            <a:srgbClr val="FFFFFF"/>
          </a:solidFill>
          <a:latin typeface="Arial" panose="020B0604020202020204" pitchFamily="34" charset="0"/>
          <a:cs typeface="Arial" panose="020B0604020202020204" pitchFamily="34" charset="0"/>
          <a:sym typeface="Arial" pitchFamily="34" charset="0"/>
        </a:defRPr>
      </a:lvl2pPr>
      <a:lvl3pPr marL="1219200" indent="-304800" algn="l" rtl="0" fontAlgn="base" hangingPunct="0">
        <a:spcBef>
          <a:spcPts val="700"/>
        </a:spcBef>
        <a:spcAft>
          <a:spcPct val="0"/>
        </a:spcAft>
        <a:buSzPct val="100000"/>
        <a:buChar char="•"/>
        <a:defRPr sz="3200" b="1" i="0">
          <a:solidFill>
            <a:srgbClr val="FFFFFF"/>
          </a:solidFill>
          <a:latin typeface="Arial" panose="020B0604020202020204" pitchFamily="34" charset="0"/>
          <a:cs typeface="Arial" panose="020B0604020202020204" pitchFamily="34" charset="0"/>
          <a:sym typeface="Arial" pitchFamily="34" charset="0"/>
        </a:defRPr>
      </a:lvl3pPr>
      <a:lvl4pPr marL="1736725" indent="-365125" algn="l" rtl="0" fontAlgn="base" hangingPunct="0">
        <a:spcBef>
          <a:spcPts val="700"/>
        </a:spcBef>
        <a:spcAft>
          <a:spcPct val="0"/>
        </a:spcAft>
        <a:buSzPct val="100000"/>
        <a:buChar char="–"/>
        <a:defRPr sz="3200" b="1" i="0">
          <a:solidFill>
            <a:srgbClr val="FFFFFF"/>
          </a:solidFill>
          <a:latin typeface="Arial" panose="020B0604020202020204" pitchFamily="34" charset="0"/>
          <a:cs typeface="Arial" panose="020B0604020202020204" pitchFamily="34" charset="0"/>
          <a:sym typeface="Arial" pitchFamily="34" charset="0"/>
        </a:defRPr>
      </a:lvl4pPr>
      <a:lvl5pPr marL="2193925" indent="-365125" algn="l" rtl="0" fontAlgn="base" hangingPunct="0">
        <a:spcBef>
          <a:spcPts val="700"/>
        </a:spcBef>
        <a:spcAft>
          <a:spcPct val="0"/>
        </a:spcAft>
        <a:buSzPct val="100000"/>
        <a:buChar char="»"/>
        <a:defRPr sz="3200" b="1" i="0">
          <a:solidFill>
            <a:srgbClr val="FFFFFF"/>
          </a:solidFill>
          <a:latin typeface="Arial" panose="020B0604020202020204" pitchFamily="34" charset="0"/>
          <a:cs typeface="Arial" panose="020B0604020202020204" pitchFamily="34" charset="0"/>
          <a:sym typeface="Arial" pitchFamily="34" charset="0"/>
        </a:defRPr>
      </a:lvl5pPr>
      <a:lvl6pPr marL="2651125" indent="-365125" algn="l" rtl="0" fontAlgn="base" hangingPunct="0">
        <a:spcBef>
          <a:spcPts val="700"/>
        </a:spcBef>
        <a:spcAft>
          <a:spcPct val="0"/>
        </a:spcAft>
        <a:buSzPct val="100000"/>
        <a:buChar char="»"/>
        <a:defRPr sz="3200">
          <a:solidFill>
            <a:srgbClr val="FFFFFF"/>
          </a:solidFill>
          <a:latin typeface="+mn-lt"/>
          <a:cs typeface="+mn-cs"/>
          <a:sym typeface="Arial" pitchFamily="34" charset="0"/>
        </a:defRPr>
      </a:lvl6pPr>
      <a:lvl7pPr marL="3108325" indent="-365125" algn="l" rtl="0" fontAlgn="base" hangingPunct="0">
        <a:spcBef>
          <a:spcPts val="700"/>
        </a:spcBef>
        <a:spcAft>
          <a:spcPct val="0"/>
        </a:spcAft>
        <a:buSzPct val="100000"/>
        <a:buChar char="»"/>
        <a:defRPr sz="3200">
          <a:solidFill>
            <a:srgbClr val="FFFFFF"/>
          </a:solidFill>
          <a:latin typeface="+mn-lt"/>
          <a:cs typeface="+mn-cs"/>
          <a:sym typeface="Arial" pitchFamily="34" charset="0"/>
        </a:defRPr>
      </a:lvl7pPr>
      <a:lvl8pPr marL="3565525" indent="-365125" algn="l" rtl="0" fontAlgn="base" hangingPunct="0">
        <a:spcBef>
          <a:spcPts val="700"/>
        </a:spcBef>
        <a:spcAft>
          <a:spcPct val="0"/>
        </a:spcAft>
        <a:buSzPct val="100000"/>
        <a:buChar char="»"/>
        <a:defRPr sz="3200">
          <a:solidFill>
            <a:srgbClr val="FFFFFF"/>
          </a:solidFill>
          <a:latin typeface="+mn-lt"/>
          <a:cs typeface="+mn-cs"/>
          <a:sym typeface="Arial" pitchFamily="34" charset="0"/>
        </a:defRPr>
      </a:lvl8pPr>
      <a:lvl9pPr marL="4022725" indent="-365125" algn="l" rtl="0" fontAlgn="base" hangingPunct="0">
        <a:spcBef>
          <a:spcPts val="700"/>
        </a:spcBef>
        <a:spcAft>
          <a:spcPct val="0"/>
        </a:spcAft>
        <a:buSzPct val="100000"/>
        <a:buChar char="»"/>
        <a:defRPr sz="3200">
          <a:solidFill>
            <a:srgbClr val="FFFFFF"/>
          </a:solidFill>
          <a:latin typeface="+mn-lt"/>
          <a:cs typeface="+mn-cs"/>
          <a:sym typeface="Arial" pitchFamily="34" charset="0"/>
        </a:defRPr>
      </a:lvl9pPr>
    </p:bodyStyle>
    <p:other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A71FC1E2-B8A5-48A3-B31D-658C113CFC05}" type="slidenum">
              <a:rPr lang="ar-JO" smtClean="0"/>
              <a:pPr/>
              <a:t>‹#›</a:t>
            </a:fld>
            <a:endParaRPr lang="ar-JO"/>
          </a:p>
        </p:txBody>
      </p:sp>
    </p:spTree>
    <p:extLst>
      <p:ext uri="{BB962C8B-B14F-4D97-AF65-F5344CB8AC3E}">
        <p14:creationId xmlns:p14="http://schemas.microsoft.com/office/powerpoint/2010/main" val="103793954"/>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A71FC1E2-B8A5-48A3-B31D-658C113CFC05}" type="slidenum">
              <a:rPr lang="ar-JO" smtClean="0"/>
              <a:pPr/>
              <a:t>‹#›</a:t>
            </a:fld>
            <a:endParaRPr lang="ar-JO"/>
          </a:p>
        </p:txBody>
      </p:sp>
    </p:spTree>
    <p:extLst>
      <p:ext uri="{BB962C8B-B14F-4D97-AF65-F5344CB8AC3E}">
        <p14:creationId xmlns:p14="http://schemas.microsoft.com/office/powerpoint/2010/main" val="85197876"/>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 id="2147483999" r:id="rId13"/>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A71FC1E2-B8A5-48A3-B31D-658C113CFC05}" type="slidenum">
              <a:rPr lang="ar-JO" smtClean="0"/>
              <a:pPr/>
              <a:t>‹#›</a:t>
            </a:fld>
            <a:endParaRPr lang="ar-JO"/>
          </a:p>
        </p:txBody>
      </p:sp>
    </p:spTree>
    <p:extLst>
      <p:ext uri="{BB962C8B-B14F-4D97-AF65-F5344CB8AC3E}">
        <p14:creationId xmlns:p14="http://schemas.microsoft.com/office/powerpoint/2010/main" val="302922058"/>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 id="2147484012" r:id="rId12"/>
    <p:sldLayoutId id="2147484013" r:id="rId13"/>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7242175" cy="1981200"/>
            <a:chOff x="0" y="0"/>
            <a:chExt cx="4562" cy="1248"/>
          </a:xfrm>
        </p:grpSpPr>
        <p:sp>
          <p:nvSpPr>
            <p:cNvPr id="307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624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sp>
        <p:nvSpPr>
          <p:cNvPr id="307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ＭＳ Ｐゴシック" pitchFamily="24" charset="-128"/>
                <a:cs typeface="ＭＳ Ｐゴシック" pitchFamily="24" charset="-128"/>
              </a:defRPr>
            </a:lvl1pPr>
          </a:lstStyle>
          <a:p>
            <a:pPr defTabSz="914400" fontAlgn="base">
              <a:spcBef>
                <a:spcPct val="0"/>
              </a:spcBef>
              <a:spcAft>
                <a:spcPct val="0"/>
              </a:spcAft>
              <a:defRPr/>
            </a:pPr>
            <a:endParaRPr lang="en-US">
              <a:solidFill>
                <a:srgbClr val="FFFFFF"/>
              </a:solidFill>
              <a:latin typeface="Tahoma"/>
            </a:endParaRPr>
          </a:p>
        </p:txBody>
      </p:sp>
      <p:sp>
        <p:nvSpPr>
          <p:cNvPr id="308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ＭＳ Ｐゴシック" pitchFamily="24" charset="-128"/>
                <a:cs typeface="ＭＳ Ｐゴシック" pitchFamily="24" charset="-128"/>
              </a:defRPr>
            </a:lvl1pPr>
          </a:lstStyle>
          <a:p>
            <a:pPr defTabSz="914400" fontAlgn="base">
              <a:spcBef>
                <a:spcPct val="0"/>
              </a:spcBef>
              <a:spcAft>
                <a:spcPct val="0"/>
              </a:spcAft>
              <a:defRPr/>
            </a:pPr>
            <a:endParaRPr lang="en-US">
              <a:solidFill>
                <a:srgbClr val="FFFFFF"/>
              </a:solidFill>
              <a:latin typeface="Tahoma"/>
            </a:endParaRPr>
          </a:p>
        </p:txBody>
      </p:sp>
      <p:sp>
        <p:nvSpPr>
          <p:cNvPr id="308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pPr defTabSz="914400" fontAlgn="base">
              <a:spcBef>
                <a:spcPct val="0"/>
              </a:spcBef>
              <a:spcAft>
                <a:spcPct val="0"/>
              </a:spcAft>
              <a:defRPr/>
            </a:pPr>
            <a:fld id="{A7695569-1AAD-8B4C-B621-0A5B4ED4ECA9}"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2473792241"/>
      </p:ext>
    </p:extLst>
  </p:cSld>
  <p:clrMap bg1="dk2" tx1="lt1" bg2="dk1" tx2="lt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4"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2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24"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24" charset="-128"/>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0" y="0"/>
            <a:ext cx="8839200" cy="6858000"/>
            <a:chOff x="0" y="0"/>
            <a:chExt cx="5568" cy="4320"/>
          </a:xfrm>
        </p:grpSpPr>
        <p:grpSp>
          <p:nvGrpSpPr>
            <p:cNvPr id="24584" name="Group 3"/>
            <p:cNvGrpSpPr>
              <a:grpSpLocks/>
            </p:cNvGrpSpPr>
            <p:nvPr userDrawn="1"/>
          </p:nvGrpSpPr>
          <p:grpSpPr bwMode="auto">
            <a:xfrm>
              <a:off x="0" y="0"/>
              <a:ext cx="3216" cy="3072"/>
              <a:chOff x="0" y="0"/>
              <a:chExt cx="2928" cy="2784"/>
            </a:xfrm>
          </p:grpSpPr>
          <p:sp>
            <p:nvSpPr>
              <p:cNvPr id="13333"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4"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5"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6"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7"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24585" name="Group 9"/>
            <p:cNvGrpSpPr>
              <a:grpSpLocks/>
            </p:cNvGrpSpPr>
            <p:nvPr userDrawn="1"/>
          </p:nvGrpSpPr>
          <p:grpSpPr bwMode="auto">
            <a:xfrm>
              <a:off x="2016" y="2016"/>
              <a:ext cx="2448" cy="2304"/>
              <a:chOff x="0" y="0"/>
              <a:chExt cx="2928" cy="2784"/>
            </a:xfrm>
          </p:grpSpPr>
          <p:sp>
            <p:nvSpPr>
              <p:cNvPr id="13328"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9"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0"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1"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2"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24586" name="Group 15"/>
            <p:cNvGrpSpPr>
              <a:grpSpLocks/>
            </p:cNvGrpSpPr>
            <p:nvPr userDrawn="1"/>
          </p:nvGrpSpPr>
          <p:grpSpPr bwMode="auto">
            <a:xfrm>
              <a:off x="2832" y="96"/>
              <a:ext cx="2736" cy="2592"/>
              <a:chOff x="0" y="0"/>
              <a:chExt cx="2928" cy="2784"/>
            </a:xfrm>
          </p:grpSpPr>
          <p:sp>
            <p:nvSpPr>
              <p:cNvPr id="13323"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4"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5"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6"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7"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sp>
        <p:nvSpPr>
          <p:cNvPr id="24579"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0"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a:defRPr sz="1400" b="1" smtClean="0">
                <a:solidFill>
                  <a:srgbClr val="EAEAEA"/>
                </a:solidFill>
                <a:latin typeface="Times New Roman" pitchFamily="18" charset="0"/>
              </a:defRPr>
            </a:lvl1pPr>
          </a:lstStyle>
          <a:p>
            <a:pPr>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a:defRPr sz="1400" b="1" smtClean="0">
                <a:solidFill>
                  <a:srgbClr val="EAEAEA"/>
                </a:solidFill>
                <a:latin typeface="Times New Roman" pitchFamily="18" charset="0"/>
              </a:defRPr>
            </a:lvl1pPr>
          </a:lstStyle>
          <a:p>
            <a:pPr>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a:defRPr sz="1400" b="1" smtClean="0">
                <a:solidFill>
                  <a:srgbClr val="EAEAEA"/>
                </a:solidFill>
                <a:latin typeface="Times New Roman" pitchFamily="18" charset="0"/>
              </a:defRPr>
            </a:lvl1pPr>
          </a:lstStyle>
          <a:p>
            <a:pPr>
              <a:defRPr/>
            </a:pPr>
            <a:fld id="{39596F40-16C5-4B3E-8C10-649516152D9F}" type="slidenum">
              <a:rPr lang="en-US"/>
              <a:pPr>
                <a:defRPr/>
              </a:pPr>
              <a:t>‹#›</a:t>
            </a:fld>
            <a:endParaRPr lang="en-US"/>
          </a:p>
        </p:txBody>
      </p:sp>
    </p:spTree>
    <p:extLst>
      <p:ext uri="{BB962C8B-B14F-4D97-AF65-F5344CB8AC3E}">
        <p14:creationId xmlns:p14="http://schemas.microsoft.com/office/powerpoint/2010/main" val="1869045194"/>
      </p:ext>
    </p:extLst>
  </p:cSld>
  <p:clrMap bg1="dk2" tx1="lt1" bg2="dk1" tx2="lt2" accent1="accent1" accent2="accent2" accent3="accent3" accent4="accent4" accent5="accent5" accent6="accent6" hlink="hlink" folHlink="folHlink"/>
  <p:sldLayoutIdLst>
    <p:sldLayoutId id="2147484027"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0" y="0"/>
            <a:ext cx="8839200" cy="6858000"/>
            <a:chOff x="0" y="0"/>
            <a:chExt cx="5568" cy="4320"/>
          </a:xfrm>
        </p:grpSpPr>
        <p:grpSp>
          <p:nvGrpSpPr>
            <p:cNvPr id="24584" name="Group 3"/>
            <p:cNvGrpSpPr>
              <a:grpSpLocks/>
            </p:cNvGrpSpPr>
            <p:nvPr userDrawn="1"/>
          </p:nvGrpSpPr>
          <p:grpSpPr bwMode="auto">
            <a:xfrm>
              <a:off x="0" y="0"/>
              <a:ext cx="3216" cy="3072"/>
              <a:chOff x="0" y="0"/>
              <a:chExt cx="2928" cy="2784"/>
            </a:xfrm>
          </p:grpSpPr>
          <p:sp>
            <p:nvSpPr>
              <p:cNvPr id="13333"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4"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5"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6"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7"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24585" name="Group 9"/>
            <p:cNvGrpSpPr>
              <a:grpSpLocks/>
            </p:cNvGrpSpPr>
            <p:nvPr userDrawn="1"/>
          </p:nvGrpSpPr>
          <p:grpSpPr bwMode="auto">
            <a:xfrm>
              <a:off x="2016" y="2016"/>
              <a:ext cx="2448" cy="2304"/>
              <a:chOff x="0" y="0"/>
              <a:chExt cx="2928" cy="2784"/>
            </a:xfrm>
          </p:grpSpPr>
          <p:sp>
            <p:nvSpPr>
              <p:cNvPr id="13328"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9"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0"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1"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2"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24586" name="Group 15"/>
            <p:cNvGrpSpPr>
              <a:grpSpLocks/>
            </p:cNvGrpSpPr>
            <p:nvPr userDrawn="1"/>
          </p:nvGrpSpPr>
          <p:grpSpPr bwMode="auto">
            <a:xfrm>
              <a:off x="2832" y="96"/>
              <a:ext cx="2736" cy="2592"/>
              <a:chOff x="0" y="0"/>
              <a:chExt cx="2928" cy="2784"/>
            </a:xfrm>
          </p:grpSpPr>
          <p:sp>
            <p:nvSpPr>
              <p:cNvPr id="13323"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4"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5"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6"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7"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sp>
        <p:nvSpPr>
          <p:cNvPr id="24579"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0"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a:defRPr sz="1400" b="1" smtClean="0">
                <a:solidFill>
                  <a:srgbClr val="EAEAEA"/>
                </a:solidFill>
                <a:latin typeface="Times New Roman" pitchFamily="18" charset="0"/>
              </a:defRPr>
            </a:lvl1pPr>
          </a:lstStyle>
          <a:p>
            <a:pPr>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a:defRPr sz="1400" b="1" smtClean="0">
                <a:solidFill>
                  <a:srgbClr val="EAEAEA"/>
                </a:solidFill>
                <a:latin typeface="Times New Roman" pitchFamily="18" charset="0"/>
              </a:defRPr>
            </a:lvl1pPr>
          </a:lstStyle>
          <a:p>
            <a:pPr>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a:defRPr sz="1400" b="1" smtClean="0">
                <a:solidFill>
                  <a:srgbClr val="EAEAEA"/>
                </a:solidFill>
                <a:latin typeface="Times New Roman" pitchFamily="18" charset="0"/>
              </a:defRPr>
            </a:lvl1pPr>
          </a:lstStyle>
          <a:p>
            <a:pPr>
              <a:defRPr/>
            </a:pPr>
            <a:fld id="{39596F40-16C5-4B3E-8C10-649516152D9F}" type="slidenum">
              <a:rPr lang="en-US"/>
              <a:pPr>
                <a:defRPr/>
              </a:pPr>
              <a:t>‹#›</a:t>
            </a:fld>
            <a:endParaRPr lang="en-US"/>
          </a:p>
        </p:txBody>
      </p:sp>
    </p:spTree>
    <p:extLst>
      <p:ext uri="{BB962C8B-B14F-4D97-AF65-F5344CB8AC3E}">
        <p14:creationId xmlns:p14="http://schemas.microsoft.com/office/powerpoint/2010/main" val="2919288122"/>
      </p:ext>
    </p:extLst>
  </p:cSld>
  <p:clrMap bg1="dk2" tx1="lt1" bg2="dk1" tx2="lt2" accent1="accent1" accent2="accent2" accent3="accent3" accent4="accent4" accent5="accent5" accent6="accent6" hlink="hlink" folHlink="folHlink"/>
  <p:sldLayoutIdLst>
    <p:sldLayoutId id="2147484029" r:id="rId1"/>
    <p:sldLayoutId id="2147484030" r:id="rId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43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9" charset="0"/>
                <a:ea typeface="+mn-ea"/>
                <a:cs typeface="+mn-cs"/>
              </a:defRPr>
            </a:lvl1pPr>
          </a:lstStyle>
          <a:p>
            <a:pPr defTabSz="914400" fontAlgn="base">
              <a:spcBef>
                <a:spcPct val="0"/>
              </a:spcBef>
              <a:spcAft>
                <a:spcPct val="0"/>
              </a:spcAft>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9" charset="0"/>
                <a:ea typeface="+mn-ea"/>
                <a:cs typeface="+mn-cs"/>
              </a:defRPr>
            </a:lvl1pPr>
          </a:lstStyle>
          <a:p>
            <a:pPr defTabSz="914400" fontAlgn="base">
              <a:spcBef>
                <a:spcPct val="0"/>
              </a:spcBef>
              <a:spcAft>
                <a:spcPct val="0"/>
              </a:spcAft>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28CB82EF-95DD-CE44-ABD2-D6B4B66BE2C7}" type="slidenum">
              <a:rPr lang="en-GB">
                <a:ea typeface="ＭＳ Ｐゴシック" charset="0"/>
                <a:cs typeface="ＭＳ Ｐゴシック" charset="0"/>
              </a:rPr>
              <a:pPr defTabSz="914400"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135748805"/>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5421376"/>
      </p:ext>
    </p:extLst>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 id="2147484055" r:id="rId12"/>
    <p:sldLayoutId id="214748405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a:solidFill>
                  <a:srgbClr val="000000"/>
                </a:solidFill>
                <a:latin typeface="Times New Roman" charset="0"/>
                <a:cs typeface="+mn-cs"/>
              </a:defRPr>
            </a:lvl1pPr>
          </a:lstStyle>
          <a:p>
            <a:pPr defTabSz="914400" fontAlgn="base">
              <a:spcAft>
                <a:spcPct val="0"/>
              </a:spcAft>
              <a:defRPr/>
            </a:pPr>
            <a:endParaRPr lang="en-U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a:solidFill>
                  <a:srgbClr val="000000"/>
                </a:solidFill>
                <a:latin typeface="Times New Roman" charset="0"/>
                <a:cs typeface="+mn-cs"/>
              </a:defRPr>
            </a:lvl1pPr>
          </a:lstStyle>
          <a:p>
            <a:pPr defTabSz="914400" fontAlgn="base">
              <a:spcAft>
                <a:spcPct val="0"/>
              </a:spcAft>
              <a:defRPr/>
            </a:pPr>
            <a:endParaRPr lang="en-U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400">
                <a:solidFill>
                  <a:srgbClr val="000000"/>
                </a:solidFill>
                <a:latin typeface="Times New Roman" charset="0"/>
                <a:cs typeface="+mn-cs"/>
              </a:defRPr>
            </a:lvl1pPr>
          </a:lstStyle>
          <a:p>
            <a:pPr defTabSz="914400" fontAlgn="base">
              <a:spcAft>
                <a:spcPct val="0"/>
              </a:spcAft>
              <a:defRPr/>
            </a:pPr>
            <a:fld id="{78A1280F-381E-F64C-992E-E836F593C607}" type="slidenum">
              <a:rPr lang="en-US">
                <a:ea typeface="ＭＳ Ｐゴシック" charset="0"/>
              </a:rPr>
              <a:pPr defTabSz="914400" fontAlgn="base">
                <a:spcAft>
                  <a:spcPct val="0"/>
                </a:spcAft>
                <a:defRPr/>
              </a:pPr>
              <a:t>‹#›</a:t>
            </a:fld>
            <a:endParaRPr lang="en-US">
              <a:ea typeface="ＭＳ Ｐゴシック" charset="0"/>
            </a:endParaRPr>
          </a:p>
        </p:txBody>
      </p:sp>
    </p:spTree>
    <p:extLst>
      <p:ext uri="{BB962C8B-B14F-4D97-AF65-F5344CB8AC3E}">
        <p14:creationId xmlns:p14="http://schemas.microsoft.com/office/powerpoint/2010/main" val="1738057008"/>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C86FD2F2-B644-2E46-85B3-4C0C36E47370}"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579745111"/>
      </p:ext>
    </p:extLst>
  </p:cSld>
  <p:clrMap bg1="lt1" tx1="dk1" bg2="lt2" tx2="dk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Lst>
  <p:txStyles>
    <p:titleStyle>
      <a:lvl1pPr algn="ctr" rtl="0" eaLnBrk="0" fontAlgn="base" hangingPunct="0">
        <a:spcBef>
          <a:spcPct val="0"/>
        </a:spcBef>
        <a:spcAft>
          <a:spcPct val="0"/>
        </a:spcAft>
        <a:defRPr sz="40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pitchFamily="-107" charset="-128"/>
          <a:cs typeface="Arial" panose="020B0604020202020204" pitchFamily="34" charset="0"/>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07" charset="-128"/>
          <a:cs typeface="Arial" panose="020B0604020202020204" pitchFamily="34" charset="0"/>
        </a:defRPr>
      </a:lvl1pPr>
      <a:lvl2pPr marL="742950" indent="-285750" algn="l" rtl="0" eaLnBrk="0" fontAlgn="base" hangingPunct="0">
        <a:spcBef>
          <a:spcPct val="20000"/>
        </a:spcBef>
        <a:spcAft>
          <a:spcPct val="0"/>
        </a:spcAft>
        <a:buChar char="–"/>
        <a:defRPr sz="2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474747"/>
        </a:solidFill>
        <a:effectLst/>
      </p:bgPr>
    </p:bg>
    <p:spTree>
      <p:nvGrpSpPr>
        <p:cNvPr id="1" name=""/>
        <p:cNvGrpSpPr/>
        <p:nvPr/>
      </p:nvGrpSpPr>
      <p:grpSpPr>
        <a:xfrm>
          <a:off x="0" y="0"/>
          <a:ext cx="0" cy="0"/>
          <a:chOff x="0" y="0"/>
          <a:chExt cx="0" cy="0"/>
        </a:xfrm>
      </p:grpSpPr>
      <p:grpSp>
        <p:nvGrpSpPr>
          <p:cNvPr id="5121" name="Group 1"/>
          <p:cNvGrpSpPr>
            <a:grpSpLocks/>
          </p:cNvGrpSpPr>
          <p:nvPr/>
        </p:nvGrpSpPr>
        <p:grpSpPr bwMode="auto">
          <a:xfrm>
            <a:off x="0" y="0"/>
            <a:ext cx="9132888" cy="6843713"/>
            <a:chOff x="-1" y="-1"/>
            <a:chExt cx="9132890" cy="6845301"/>
          </a:xfrm>
        </p:grpSpPr>
        <p:sp>
          <p:nvSpPr>
            <p:cNvPr id="5122" name="Rectangle 2" descr="Rectangle 2"/>
            <p:cNvSpPr>
              <a:spLocks/>
            </p:cNvSpPr>
            <p:nvPr/>
          </p:nvSpPr>
          <p:spPr bwMode="auto">
            <a:xfrm>
              <a:off x="-1" y="0"/>
              <a:ext cx="9132890" cy="6845300"/>
            </a:xfrm>
            <a:prstGeom prst="rect">
              <a:avLst/>
            </a:prstGeom>
            <a:gradFill rotWithShape="0">
              <a:gsLst>
                <a:gs pos="0">
                  <a:srgbClr val="790015"/>
                </a:gs>
                <a:gs pos="100000">
                  <a:srgbClr val="610011"/>
                </a:gs>
              </a:gsLst>
              <a:lin ang="5400000"/>
            </a:gradFill>
            <a:ln w="12700" cap="flat" cmpd="sng">
              <a:noFill/>
              <a:prstDash val="solid"/>
              <a:miter lim="400000"/>
              <a:headEnd type="none" w="med" len="med"/>
              <a:tailEnd type="none" w="med" len="med"/>
            </a:ln>
            <a:effectLst/>
          </p:spPr>
          <p:txBody>
            <a:bodyPr lIns="46800" tIns="46800" rIns="46800" bIns="46800" anchor="ctr"/>
            <a:lstStyle/>
            <a:p>
              <a:pPr algn="ctr" defTabSz="914400"/>
              <a:endParaRPr lang="ar-JO" sz="900" b="1" i="0" dirty="0">
                <a:solidFill>
                  <a:srgbClr val="FFA27C"/>
                </a:solidFill>
                <a:latin typeface="Arial" panose="020B0604020202020204" pitchFamily="34" charset="0"/>
                <a:cs typeface="Arial" panose="020B0604020202020204" pitchFamily="34" charset="0"/>
                <a:sym typeface="Arial" pitchFamily="34" charset="0"/>
              </a:endParaRPr>
            </a:p>
          </p:txBody>
        </p:sp>
        <p:grpSp>
          <p:nvGrpSpPr>
            <p:cNvPr id="5123" name="Group 3"/>
            <p:cNvGrpSpPr>
              <a:grpSpLocks/>
            </p:cNvGrpSpPr>
            <p:nvPr/>
          </p:nvGrpSpPr>
          <p:grpSpPr bwMode="auto">
            <a:xfrm>
              <a:off x="390524" y="323850"/>
              <a:ext cx="8366127" cy="6172200"/>
              <a:chOff x="0" y="0"/>
              <a:chExt cx="8366126" cy="6172200"/>
            </a:xfrm>
          </p:grpSpPr>
          <p:sp>
            <p:nvSpPr>
              <p:cNvPr id="5124" name="Rectangle 4" descr="Rectangle 3"/>
              <p:cNvSpPr>
                <a:spLocks/>
              </p:cNvSpPr>
              <p:nvPr/>
            </p:nvSpPr>
            <p:spPr bwMode="auto">
              <a:xfrm>
                <a:off x="76199" y="38100"/>
                <a:ext cx="8281990" cy="6111875"/>
              </a:xfrm>
              <a:prstGeom prst="rect">
                <a:avLst/>
              </a:prstGeom>
              <a:solidFill>
                <a:srgbClr val="535353"/>
              </a:solidFill>
              <a:ln w="12700" cap="flat" cmpd="sng">
                <a:noFill/>
                <a:prstDash val="solid"/>
                <a:miter lim="400000"/>
                <a:headEnd type="none" w="med" len="med"/>
                <a:tailEnd type="none" w="med" len="med"/>
              </a:ln>
              <a:effectLst>
                <a:outerShdw dist="197566" dir="2700000" algn="ctr" rotWithShape="0">
                  <a:srgbClr val="000000">
                    <a:alpha val="74997"/>
                  </a:srgbClr>
                </a:outerShdw>
              </a:effectLst>
            </p:spPr>
            <p:txBody>
              <a:bodyPr lIns="46800" tIns="46800" rIns="46800" bIns="46800" anchor="ctr"/>
              <a:lstStyle/>
              <a:p>
                <a:pPr algn="ctr" defTabSz="914400"/>
                <a:endParaRPr lang="ar-JO" sz="900" b="1" i="0" dirty="0">
                  <a:solidFill>
                    <a:srgbClr val="FFA27C"/>
                  </a:solidFill>
                  <a:latin typeface="Arial" panose="020B0604020202020204" pitchFamily="34" charset="0"/>
                  <a:cs typeface="Arial" panose="020B0604020202020204" pitchFamily="34" charset="0"/>
                  <a:sym typeface="Arial" pitchFamily="34" charset="0"/>
                </a:endParaRPr>
              </a:p>
            </p:txBody>
          </p:sp>
          <p:sp>
            <p:nvSpPr>
              <p:cNvPr id="5125" name="AutoShape 5" descr="Freeform 4"/>
              <p:cNvSpPr>
                <a:spLocks/>
              </p:cNvSpPr>
              <p:nvPr/>
            </p:nvSpPr>
            <p:spPr bwMode="auto">
              <a:xfrm>
                <a:off x="4375150" y="276225"/>
                <a:ext cx="2238376" cy="54594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cmpd="sng">
                <a:noFill/>
                <a:prstDash val="solid"/>
                <a:miter lim="400000"/>
                <a:headEnd type="none" w="med" len="med"/>
                <a:tailEnd type="none" w="med" len="med"/>
              </a:ln>
              <a:effectLst/>
            </p:spPr>
            <p:txBody>
              <a:bodyPr lIns="46800" tIns="46800" rIns="46800" bIns="46800"/>
              <a:lstStyle/>
              <a:p>
                <a:pPr defTabSz="914400"/>
                <a:endParaRPr lang="ar-JO" sz="2400" b="1" i="0" dirty="0">
                  <a:solidFill>
                    <a:srgbClr val="FFFFFF"/>
                  </a:solidFill>
                  <a:latin typeface="Arial" panose="020B0604020202020204" pitchFamily="34" charset="0"/>
                  <a:cs typeface="Arial" panose="020B0604020202020204" pitchFamily="34" charset="0"/>
                  <a:sym typeface="Arial" pitchFamily="34" charset="0"/>
                </a:endParaRPr>
              </a:p>
            </p:txBody>
          </p:sp>
          <p:sp>
            <p:nvSpPr>
              <p:cNvPr id="5126" name="AutoShape 6" descr="Freeform 5"/>
              <p:cNvSpPr>
                <a:spLocks/>
              </p:cNvSpPr>
              <p:nvPr/>
            </p:nvSpPr>
            <p:spPr bwMode="auto">
              <a:xfrm>
                <a:off x="438150" y="5097462"/>
                <a:ext cx="3117851" cy="776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cmpd="sng">
                <a:noFill/>
                <a:prstDash val="solid"/>
                <a:miter lim="400000"/>
                <a:headEnd type="none" w="med" len="med"/>
                <a:tailEnd type="none" w="med" len="med"/>
              </a:ln>
              <a:effectLst/>
            </p:spPr>
            <p:txBody>
              <a:bodyPr lIns="46800" tIns="46800" rIns="46800" bIns="46800"/>
              <a:lstStyle/>
              <a:p>
                <a:pPr defTabSz="914400"/>
                <a:endParaRPr lang="ar-JO" sz="2400" b="1" i="0" dirty="0">
                  <a:solidFill>
                    <a:srgbClr val="FFFFFF"/>
                  </a:solidFill>
                  <a:latin typeface="Arial" panose="020B0604020202020204" pitchFamily="34" charset="0"/>
                  <a:cs typeface="Arial" panose="020B0604020202020204" pitchFamily="34" charset="0"/>
                  <a:sym typeface="Arial" pitchFamily="34" charset="0"/>
                </a:endParaRPr>
              </a:p>
            </p:txBody>
          </p:sp>
          <p:sp>
            <p:nvSpPr>
              <p:cNvPr id="5127" name="AutoShape 7" descr="Freeform 6"/>
              <p:cNvSpPr>
                <a:spLocks/>
              </p:cNvSpPr>
              <p:nvPr/>
            </p:nvSpPr>
            <p:spPr bwMode="auto">
              <a:xfrm>
                <a:off x="6569075" y="309562"/>
                <a:ext cx="1652589" cy="27987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cmpd="sng">
                <a:noFill/>
                <a:prstDash val="solid"/>
                <a:miter lim="400000"/>
                <a:headEnd type="none" w="med" len="med"/>
                <a:tailEnd type="none" w="med" len="med"/>
              </a:ln>
              <a:effectLst/>
            </p:spPr>
            <p:txBody>
              <a:bodyPr lIns="46800" tIns="46800" rIns="46800" bIns="46800"/>
              <a:lstStyle/>
              <a:p>
                <a:pPr defTabSz="914400"/>
                <a:endParaRPr lang="ar-JO" sz="2400" b="1" i="0" dirty="0">
                  <a:solidFill>
                    <a:srgbClr val="FFFFFF"/>
                  </a:solidFill>
                  <a:latin typeface="Arial" panose="020B0604020202020204" pitchFamily="34" charset="0"/>
                  <a:cs typeface="Arial" panose="020B0604020202020204" pitchFamily="34" charset="0"/>
                  <a:sym typeface="Arial" pitchFamily="34" charset="0"/>
                </a:endParaRPr>
              </a:p>
            </p:txBody>
          </p:sp>
          <p:sp>
            <p:nvSpPr>
              <p:cNvPr id="5128" name="AutoShape 8" descr="Freeform 7"/>
              <p:cNvSpPr>
                <a:spLocks/>
              </p:cNvSpPr>
              <p:nvPr/>
            </p:nvSpPr>
            <p:spPr bwMode="auto">
              <a:xfrm>
                <a:off x="406400" y="1622425"/>
                <a:ext cx="7748589" cy="2225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cmpd="sng">
                <a:noFill/>
                <a:prstDash val="solid"/>
                <a:miter lim="400000"/>
                <a:headEnd type="none" w="med" len="med"/>
                <a:tailEnd type="none" w="med" len="med"/>
              </a:ln>
              <a:effectLst/>
            </p:spPr>
            <p:txBody>
              <a:bodyPr lIns="46800" tIns="46800" rIns="46800" bIns="46800"/>
              <a:lstStyle/>
              <a:p>
                <a:pPr defTabSz="914400"/>
                <a:endParaRPr lang="ar-JO" sz="2400" b="1" i="0" dirty="0">
                  <a:solidFill>
                    <a:srgbClr val="FFFFFF"/>
                  </a:solidFill>
                  <a:latin typeface="Arial" panose="020B0604020202020204" pitchFamily="34" charset="0"/>
                  <a:cs typeface="Arial" panose="020B0604020202020204" pitchFamily="34" charset="0"/>
                  <a:sym typeface="Arial" pitchFamily="34" charset="0"/>
                </a:endParaRPr>
              </a:p>
            </p:txBody>
          </p:sp>
          <p:sp>
            <p:nvSpPr>
              <p:cNvPr id="5129" name="AutoShape 9" descr="Freeform 8"/>
              <p:cNvSpPr>
                <a:spLocks/>
              </p:cNvSpPr>
              <p:nvPr/>
            </p:nvSpPr>
            <p:spPr bwMode="auto">
              <a:xfrm>
                <a:off x="273050" y="547687"/>
                <a:ext cx="7924801" cy="51625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cmpd="sng">
                <a:noFill/>
                <a:prstDash val="solid"/>
                <a:miter lim="400000"/>
                <a:headEnd type="none" w="med" len="med"/>
                <a:tailEnd type="none" w="med" len="med"/>
              </a:ln>
              <a:effectLst/>
            </p:spPr>
            <p:txBody>
              <a:bodyPr lIns="46800" tIns="46800" rIns="46800" bIns="46800"/>
              <a:lstStyle/>
              <a:p>
                <a:pPr defTabSz="914400"/>
                <a:endParaRPr lang="ar-JO" sz="2400" b="1" i="0" dirty="0">
                  <a:solidFill>
                    <a:srgbClr val="FFFFFF"/>
                  </a:solidFill>
                  <a:latin typeface="Arial" panose="020B0604020202020204" pitchFamily="34" charset="0"/>
                  <a:cs typeface="Arial" panose="020B0604020202020204" pitchFamily="34" charset="0"/>
                  <a:sym typeface="Arial" pitchFamily="34" charset="0"/>
                </a:endParaRPr>
              </a:p>
            </p:txBody>
          </p:sp>
          <p:sp>
            <p:nvSpPr>
              <p:cNvPr id="5130" name="AutoShape 10" descr="Freeform 9"/>
              <p:cNvSpPr>
                <a:spLocks/>
              </p:cNvSpPr>
              <p:nvPr/>
            </p:nvSpPr>
            <p:spPr bwMode="auto">
              <a:xfrm>
                <a:off x="449262" y="493712"/>
                <a:ext cx="1065214" cy="9588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cmpd="sng">
                <a:noFill/>
                <a:prstDash val="solid"/>
                <a:miter lim="400000"/>
                <a:headEnd type="none" w="med" len="med"/>
                <a:tailEnd type="none" w="med" len="med"/>
              </a:ln>
              <a:effectLst/>
            </p:spPr>
            <p:txBody>
              <a:bodyPr lIns="46800" tIns="46800" rIns="46800" bIns="46800"/>
              <a:lstStyle/>
              <a:p>
                <a:pPr defTabSz="914400"/>
                <a:endParaRPr lang="ar-JO" sz="2400" b="1" i="0" dirty="0">
                  <a:solidFill>
                    <a:srgbClr val="FFFFFF"/>
                  </a:solidFill>
                  <a:latin typeface="Arial" panose="020B0604020202020204" pitchFamily="34" charset="0"/>
                  <a:cs typeface="Arial" panose="020B0604020202020204" pitchFamily="34" charset="0"/>
                  <a:sym typeface="Arial" pitchFamily="34" charset="0"/>
                </a:endParaRPr>
              </a:p>
            </p:txBody>
          </p:sp>
          <p:sp>
            <p:nvSpPr>
              <p:cNvPr id="5131" name="AutoShape 11" descr="Freeform 10"/>
              <p:cNvSpPr>
                <a:spLocks/>
              </p:cNvSpPr>
              <p:nvPr/>
            </p:nvSpPr>
            <p:spPr bwMode="auto">
              <a:xfrm>
                <a:off x="406400" y="276225"/>
                <a:ext cx="1801813" cy="4030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cmpd="sng">
                <a:noFill/>
                <a:prstDash val="solid"/>
                <a:miter lim="400000"/>
                <a:headEnd type="none" w="med" len="med"/>
                <a:tailEnd type="none" w="med" len="med"/>
              </a:ln>
              <a:effectLst/>
            </p:spPr>
            <p:txBody>
              <a:bodyPr lIns="46800" tIns="46800" rIns="46800" bIns="46800"/>
              <a:lstStyle/>
              <a:p>
                <a:pPr defTabSz="914400"/>
                <a:endParaRPr lang="ar-JO" sz="2400" b="1" i="0" dirty="0">
                  <a:solidFill>
                    <a:srgbClr val="FFFFFF"/>
                  </a:solidFill>
                  <a:latin typeface="Arial" panose="020B0604020202020204" pitchFamily="34" charset="0"/>
                  <a:cs typeface="Arial" panose="020B0604020202020204" pitchFamily="34" charset="0"/>
                  <a:sym typeface="Arial" pitchFamily="34" charset="0"/>
                </a:endParaRPr>
              </a:p>
            </p:txBody>
          </p:sp>
          <p:sp>
            <p:nvSpPr>
              <p:cNvPr id="5132" name="AutoShape 12" descr="Freeform 11"/>
              <p:cNvSpPr>
                <a:spLocks/>
              </p:cNvSpPr>
              <p:nvPr/>
            </p:nvSpPr>
            <p:spPr bwMode="auto">
              <a:xfrm>
                <a:off x="1717675" y="1277937"/>
                <a:ext cx="3138489" cy="668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cmpd="sng">
                <a:noFill/>
                <a:prstDash val="solid"/>
                <a:miter lim="400000"/>
                <a:headEnd type="none" w="med" len="med"/>
                <a:tailEnd type="none" w="med" len="med"/>
              </a:ln>
              <a:effectLst/>
            </p:spPr>
            <p:txBody>
              <a:bodyPr lIns="46800" tIns="46800" rIns="46800" bIns="46800"/>
              <a:lstStyle/>
              <a:p>
                <a:pPr defTabSz="914400"/>
                <a:endParaRPr lang="ar-JO" sz="2400" b="1" i="0" dirty="0">
                  <a:solidFill>
                    <a:srgbClr val="FFFFFF"/>
                  </a:solidFill>
                  <a:latin typeface="Arial" panose="020B0604020202020204" pitchFamily="34" charset="0"/>
                  <a:cs typeface="Arial" panose="020B0604020202020204" pitchFamily="34" charset="0"/>
                  <a:sym typeface="Arial" pitchFamily="34" charset="0"/>
                </a:endParaRPr>
              </a:p>
            </p:txBody>
          </p:sp>
          <p:sp>
            <p:nvSpPr>
              <p:cNvPr id="5133" name="AutoShape 13" descr="Freeform 12"/>
              <p:cNvSpPr>
                <a:spLocks/>
              </p:cNvSpPr>
              <p:nvPr/>
            </p:nvSpPr>
            <p:spPr bwMode="auto">
              <a:xfrm>
                <a:off x="5111750" y="563562"/>
                <a:ext cx="2898776" cy="13954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cmpd="sng">
                <a:noFill/>
                <a:prstDash val="solid"/>
                <a:miter lim="400000"/>
                <a:headEnd type="none" w="med" len="med"/>
                <a:tailEnd type="none" w="med" len="med"/>
              </a:ln>
              <a:effectLst/>
            </p:spPr>
            <p:txBody>
              <a:bodyPr lIns="46800" tIns="46800" rIns="46800" bIns="46800"/>
              <a:lstStyle/>
              <a:p>
                <a:pPr defTabSz="914400"/>
                <a:endParaRPr lang="ar-JO" sz="2400" b="1" i="0" dirty="0">
                  <a:solidFill>
                    <a:srgbClr val="FFFFFF"/>
                  </a:solidFill>
                  <a:latin typeface="Arial" panose="020B0604020202020204" pitchFamily="34" charset="0"/>
                  <a:cs typeface="Arial" panose="020B0604020202020204" pitchFamily="34" charset="0"/>
                  <a:sym typeface="Arial" pitchFamily="34" charset="0"/>
                </a:endParaRPr>
              </a:p>
            </p:txBody>
          </p:sp>
          <p:sp>
            <p:nvSpPr>
              <p:cNvPr id="5134" name="AutoShape 14" descr="Freeform 13"/>
              <p:cNvSpPr>
                <a:spLocks/>
              </p:cNvSpPr>
              <p:nvPr/>
            </p:nvSpPr>
            <p:spPr bwMode="auto">
              <a:xfrm>
                <a:off x="468312" y="241300"/>
                <a:ext cx="7621589" cy="549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cmpd="sng">
                <a:noFill/>
                <a:prstDash val="solid"/>
                <a:miter lim="400000"/>
                <a:headEnd type="none" w="med" len="med"/>
                <a:tailEnd type="none" w="med" len="med"/>
              </a:ln>
              <a:effectLst/>
            </p:spPr>
            <p:txBody>
              <a:bodyPr lIns="46800" tIns="46800" rIns="46800" bIns="46800"/>
              <a:lstStyle/>
              <a:p>
                <a:pPr defTabSz="914400"/>
                <a:endParaRPr lang="ar-JO" sz="2400" b="1" i="0" dirty="0">
                  <a:solidFill>
                    <a:srgbClr val="FFFFFF"/>
                  </a:solidFill>
                  <a:latin typeface="Arial" panose="020B0604020202020204" pitchFamily="34" charset="0"/>
                  <a:cs typeface="Arial" panose="020B0604020202020204" pitchFamily="34" charset="0"/>
                  <a:sym typeface="Arial" pitchFamily="34" charset="0"/>
                </a:endParaRPr>
              </a:p>
            </p:txBody>
          </p:sp>
          <p:sp>
            <p:nvSpPr>
              <p:cNvPr id="5135" name="AutoShape 15" descr="Freeform 14"/>
              <p:cNvSpPr>
                <a:spLocks/>
              </p:cNvSpPr>
              <p:nvPr/>
            </p:nvSpPr>
            <p:spPr bwMode="auto">
              <a:xfrm>
                <a:off x="0" y="0"/>
                <a:ext cx="8366126" cy="184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443" y="21600"/>
                    </a:lnTo>
                    <a:lnTo>
                      <a:pt x="21157" y="21600"/>
                    </a:lnTo>
                    <a:lnTo>
                      <a:pt x="21600" y="0"/>
                    </a:lnTo>
                    <a:lnTo>
                      <a:pt x="0" y="0"/>
                    </a:lnTo>
                  </a:path>
                </a:pathLst>
              </a:custGeom>
              <a:solidFill>
                <a:srgbClr val="9A9A9A"/>
              </a:solidFill>
              <a:ln w="12700" cap="flat" cmpd="sng">
                <a:noFill/>
                <a:prstDash val="solid"/>
                <a:miter lim="400000"/>
                <a:headEnd type="none" w="med" len="med"/>
                <a:tailEnd type="none" w="med" len="med"/>
              </a:ln>
              <a:effectLst/>
            </p:spPr>
            <p:txBody>
              <a:bodyPr lIns="46800" tIns="46800" rIns="46800" bIns="46800"/>
              <a:lstStyle/>
              <a:p>
                <a:pPr defTabSz="914400"/>
                <a:endParaRPr lang="ar-JO" sz="2400" b="1" i="0" dirty="0">
                  <a:solidFill>
                    <a:srgbClr val="FFFFFF"/>
                  </a:solidFill>
                  <a:latin typeface="Arial" panose="020B0604020202020204" pitchFamily="34" charset="0"/>
                  <a:cs typeface="Arial" panose="020B0604020202020204" pitchFamily="34" charset="0"/>
                  <a:sym typeface="Arial" pitchFamily="34" charset="0"/>
                </a:endParaRPr>
              </a:p>
            </p:txBody>
          </p:sp>
          <p:sp>
            <p:nvSpPr>
              <p:cNvPr id="5136" name="AutoShape 16" descr="Freeform 15"/>
              <p:cNvSpPr>
                <a:spLocks/>
              </p:cNvSpPr>
              <p:nvPr/>
            </p:nvSpPr>
            <p:spPr bwMode="auto">
              <a:xfrm>
                <a:off x="0" y="0"/>
                <a:ext cx="168276" cy="6172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21600"/>
                    </a:lnTo>
                    <a:lnTo>
                      <a:pt x="21600" y="20956"/>
                    </a:lnTo>
                    <a:lnTo>
                      <a:pt x="21600" y="644"/>
                    </a:lnTo>
                    <a:lnTo>
                      <a:pt x="0" y="0"/>
                    </a:lnTo>
                  </a:path>
                </a:pathLst>
              </a:custGeom>
              <a:solidFill>
                <a:srgbClr val="747474"/>
              </a:solidFill>
              <a:ln w="12700" cap="flat" cmpd="sng">
                <a:noFill/>
                <a:prstDash val="solid"/>
                <a:miter lim="400000"/>
                <a:headEnd type="none" w="med" len="med"/>
                <a:tailEnd type="none" w="med" len="med"/>
              </a:ln>
              <a:effectLst/>
            </p:spPr>
            <p:txBody>
              <a:bodyPr lIns="46800" tIns="46800" rIns="46800" bIns="46800"/>
              <a:lstStyle/>
              <a:p>
                <a:pPr defTabSz="914400"/>
                <a:endParaRPr lang="ar-JO" sz="2400" b="1" i="0" dirty="0">
                  <a:solidFill>
                    <a:srgbClr val="FFFFFF"/>
                  </a:solidFill>
                  <a:latin typeface="Arial" panose="020B0604020202020204" pitchFamily="34" charset="0"/>
                  <a:cs typeface="Arial" panose="020B0604020202020204" pitchFamily="34" charset="0"/>
                  <a:sym typeface="Arial" pitchFamily="34" charset="0"/>
                </a:endParaRPr>
              </a:p>
            </p:txBody>
          </p:sp>
          <p:sp>
            <p:nvSpPr>
              <p:cNvPr id="5137" name="AutoShape 17" descr="Freeform 16"/>
              <p:cNvSpPr>
                <a:spLocks/>
              </p:cNvSpPr>
              <p:nvPr/>
            </p:nvSpPr>
            <p:spPr bwMode="auto">
              <a:xfrm>
                <a:off x="8197850" y="0"/>
                <a:ext cx="168276" cy="6172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644"/>
                    </a:moveTo>
                    <a:lnTo>
                      <a:pt x="0" y="20956"/>
                    </a:lnTo>
                    <a:lnTo>
                      <a:pt x="21600" y="21600"/>
                    </a:lnTo>
                    <a:lnTo>
                      <a:pt x="21600" y="0"/>
                    </a:lnTo>
                    <a:lnTo>
                      <a:pt x="0" y="644"/>
                    </a:lnTo>
                  </a:path>
                </a:pathLst>
              </a:custGeom>
              <a:solidFill>
                <a:srgbClr val="747474"/>
              </a:solidFill>
              <a:ln w="12700" cap="flat" cmpd="sng">
                <a:noFill/>
                <a:prstDash val="solid"/>
                <a:miter lim="400000"/>
                <a:headEnd type="none" w="med" len="med"/>
                <a:tailEnd type="none" w="med" len="med"/>
              </a:ln>
              <a:effectLst/>
            </p:spPr>
            <p:txBody>
              <a:bodyPr lIns="46800" tIns="46800" rIns="46800" bIns="46800"/>
              <a:lstStyle/>
              <a:p>
                <a:pPr defTabSz="914400"/>
                <a:endParaRPr lang="ar-JO" sz="2400" b="1" i="0" dirty="0">
                  <a:solidFill>
                    <a:srgbClr val="FFFFFF"/>
                  </a:solidFill>
                  <a:latin typeface="Arial" panose="020B0604020202020204" pitchFamily="34" charset="0"/>
                  <a:cs typeface="Arial" panose="020B0604020202020204" pitchFamily="34" charset="0"/>
                  <a:sym typeface="Arial" pitchFamily="34" charset="0"/>
                </a:endParaRPr>
              </a:p>
            </p:txBody>
          </p:sp>
          <p:sp>
            <p:nvSpPr>
              <p:cNvPr id="5138" name="AutoShape 18" descr="Freeform 17"/>
              <p:cNvSpPr>
                <a:spLocks/>
              </p:cNvSpPr>
              <p:nvPr/>
            </p:nvSpPr>
            <p:spPr bwMode="auto">
              <a:xfrm>
                <a:off x="0" y="5988050"/>
                <a:ext cx="8366126" cy="184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43" y="0"/>
                    </a:moveTo>
                    <a:lnTo>
                      <a:pt x="21157" y="0"/>
                    </a:lnTo>
                    <a:lnTo>
                      <a:pt x="21600" y="21600"/>
                    </a:lnTo>
                    <a:lnTo>
                      <a:pt x="0" y="21600"/>
                    </a:lnTo>
                    <a:lnTo>
                      <a:pt x="443" y="0"/>
                    </a:lnTo>
                  </a:path>
                </a:pathLst>
              </a:custGeom>
              <a:solidFill>
                <a:srgbClr val="494949"/>
              </a:solidFill>
              <a:ln w="12700" cap="flat" cmpd="sng">
                <a:noFill/>
                <a:prstDash val="solid"/>
                <a:miter lim="400000"/>
                <a:headEnd type="none" w="med" len="med"/>
                <a:tailEnd type="none" w="med" len="med"/>
              </a:ln>
              <a:effectLst/>
            </p:spPr>
            <p:txBody>
              <a:bodyPr lIns="46800" tIns="46800" rIns="46800" bIns="46800"/>
              <a:lstStyle/>
              <a:p>
                <a:pPr defTabSz="914400"/>
                <a:endParaRPr lang="ar-JO" sz="2400" b="1" i="0" dirty="0">
                  <a:solidFill>
                    <a:srgbClr val="FFFFFF"/>
                  </a:solidFill>
                  <a:latin typeface="Arial" panose="020B0604020202020204" pitchFamily="34" charset="0"/>
                  <a:cs typeface="Arial" panose="020B0604020202020204" pitchFamily="34" charset="0"/>
                  <a:sym typeface="Arial" pitchFamily="34" charset="0"/>
                </a:endParaRPr>
              </a:p>
            </p:txBody>
          </p:sp>
          <p:sp>
            <p:nvSpPr>
              <p:cNvPr id="5139" name="AutoShape 19" descr="Freeform 18"/>
              <p:cNvSpPr>
                <a:spLocks/>
              </p:cNvSpPr>
              <p:nvPr/>
            </p:nvSpPr>
            <p:spPr bwMode="auto">
              <a:xfrm>
                <a:off x="8197850" y="184150"/>
                <a:ext cx="125414" cy="2971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cmpd="sng">
                <a:noFill/>
                <a:prstDash val="solid"/>
                <a:miter lim="400000"/>
                <a:headEnd type="none" w="med" len="med"/>
                <a:tailEnd type="none" w="med" len="med"/>
              </a:ln>
              <a:effectLst/>
            </p:spPr>
            <p:txBody>
              <a:bodyPr lIns="46800" tIns="46800" rIns="46800" bIns="46800"/>
              <a:lstStyle/>
              <a:p>
                <a:pPr defTabSz="914400"/>
                <a:endParaRPr lang="ar-JO" sz="2400" b="1" i="0" dirty="0">
                  <a:solidFill>
                    <a:srgbClr val="FFFFFF"/>
                  </a:solidFill>
                  <a:latin typeface="Arial" panose="020B0604020202020204" pitchFamily="34" charset="0"/>
                  <a:cs typeface="Arial" panose="020B0604020202020204" pitchFamily="34" charset="0"/>
                  <a:sym typeface="Arial" pitchFamily="34" charset="0"/>
                </a:endParaRPr>
              </a:p>
            </p:txBody>
          </p:sp>
          <p:sp>
            <p:nvSpPr>
              <p:cNvPr id="5140" name="AutoShape 20" descr="Freeform 19"/>
              <p:cNvSpPr>
                <a:spLocks/>
              </p:cNvSpPr>
              <p:nvPr/>
            </p:nvSpPr>
            <p:spPr bwMode="auto">
              <a:xfrm>
                <a:off x="1087437" y="6013450"/>
                <a:ext cx="2370139" cy="1254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cmpd="sng">
                <a:noFill/>
                <a:prstDash val="solid"/>
                <a:miter lim="400000"/>
                <a:headEnd type="none" w="med" len="med"/>
                <a:tailEnd type="none" w="med" len="med"/>
              </a:ln>
              <a:effectLst/>
            </p:spPr>
            <p:txBody>
              <a:bodyPr lIns="46800" tIns="46800" rIns="46800" bIns="46800"/>
              <a:lstStyle/>
              <a:p>
                <a:pPr defTabSz="914400"/>
                <a:endParaRPr lang="ar-JO" sz="2400" b="1" i="0" dirty="0">
                  <a:solidFill>
                    <a:srgbClr val="FFFFFF"/>
                  </a:solidFill>
                  <a:latin typeface="Arial" panose="020B0604020202020204" pitchFamily="34" charset="0"/>
                  <a:cs typeface="Arial" panose="020B0604020202020204" pitchFamily="34" charset="0"/>
                  <a:sym typeface="Arial" pitchFamily="34" charset="0"/>
                </a:endParaRPr>
              </a:p>
            </p:txBody>
          </p:sp>
          <p:sp>
            <p:nvSpPr>
              <p:cNvPr id="5141" name="AutoShape 21" descr="Freeform 20"/>
              <p:cNvSpPr>
                <a:spLocks/>
              </p:cNvSpPr>
              <p:nvPr/>
            </p:nvSpPr>
            <p:spPr bwMode="auto">
              <a:xfrm>
                <a:off x="4011612" y="5988050"/>
                <a:ext cx="2732089" cy="127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cmpd="sng">
                <a:noFill/>
                <a:prstDash val="solid"/>
                <a:miter lim="400000"/>
                <a:headEnd type="none" w="med" len="med"/>
                <a:tailEnd type="none" w="med" len="med"/>
              </a:ln>
              <a:effectLst/>
            </p:spPr>
            <p:txBody>
              <a:bodyPr lIns="46800" tIns="46800" rIns="46800" bIns="46800"/>
              <a:lstStyle/>
              <a:p>
                <a:pPr defTabSz="914400"/>
                <a:endParaRPr lang="ar-JO" sz="2400" b="1" i="0" dirty="0">
                  <a:solidFill>
                    <a:srgbClr val="FFFFFF"/>
                  </a:solidFill>
                  <a:latin typeface="Arial" panose="020B0604020202020204" pitchFamily="34" charset="0"/>
                  <a:cs typeface="Arial" panose="020B0604020202020204" pitchFamily="34" charset="0"/>
                  <a:sym typeface="Arial" pitchFamily="34" charset="0"/>
                </a:endParaRPr>
              </a:p>
            </p:txBody>
          </p:sp>
          <p:sp>
            <p:nvSpPr>
              <p:cNvPr id="5142" name="AutoShape 22" descr="Freeform 21"/>
              <p:cNvSpPr>
                <a:spLocks/>
              </p:cNvSpPr>
              <p:nvPr/>
            </p:nvSpPr>
            <p:spPr bwMode="auto">
              <a:xfrm>
                <a:off x="8197850" y="2855912"/>
                <a:ext cx="125414" cy="21669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cmpd="sng">
                <a:noFill/>
                <a:prstDash val="solid"/>
                <a:miter lim="400000"/>
                <a:headEnd type="none" w="med" len="med"/>
                <a:tailEnd type="none" w="med" len="med"/>
              </a:ln>
              <a:effectLst/>
            </p:spPr>
            <p:txBody>
              <a:bodyPr lIns="46800" tIns="46800" rIns="46800" bIns="46800"/>
              <a:lstStyle/>
              <a:p>
                <a:pPr defTabSz="914400"/>
                <a:endParaRPr lang="ar-JO" sz="2400" b="1" i="0" dirty="0">
                  <a:solidFill>
                    <a:srgbClr val="FFFFFF"/>
                  </a:solidFill>
                  <a:latin typeface="Arial" panose="020B0604020202020204" pitchFamily="34" charset="0"/>
                  <a:cs typeface="Arial" panose="020B0604020202020204" pitchFamily="34" charset="0"/>
                  <a:sym typeface="Arial" pitchFamily="34" charset="0"/>
                </a:endParaRPr>
              </a:p>
            </p:txBody>
          </p:sp>
          <p:sp>
            <p:nvSpPr>
              <p:cNvPr id="5143" name="AutoShape 23" descr="Freeform 22"/>
              <p:cNvSpPr>
                <a:spLocks/>
              </p:cNvSpPr>
              <p:nvPr/>
            </p:nvSpPr>
            <p:spPr bwMode="auto">
              <a:xfrm>
                <a:off x="0" y="0"/>
                <a:ext cx="168276" cy="33877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cmpd="sng">
                <a:noFill/>
                <a:prstDash val="solid"/>
                <a:miter lim="400000"/>
                <a:headEnd type="none" w="med" len="med"/>
                <a:tailEnd type="none" w="med" len="med"/>
              </a:ln>
              <a:effectLst/>
            </p:spPr>
            <p:txBody>
              <a:bodyPr lIns="46800" tIns="46800" rIns="46800" bIns="46800"/>
              <a:lstStyle/>
              <a:p>
                <a:pPr defTabSz="914400"/>
                <a:endParaRPr lang="ar-JO" sz="2400" b="1" i="0" dirty="0">
                  <a:solidFill>
                    <a:srgbClr val="FFFFFF"/>
                  </a:solidFill>
                  <a:latin typeface="Arial" panose="020B0604020202020204" pitchFamily="34" charset="0"/>
                  <a:cs typeface="Arial" panose="020B0604020202020204" pitchFamily="34" charset="0"/>
                  <a:sym typeface="Arial" pitchFamily="34" charset="0"/>
                </a:endParaRPr>
              </a:p>
            </p:txBody>
          </p:sp>
          <p:sp>
            <p:nvSpPr>
              <p:cNvPr id="5144" name="AutoShape 24" descr="Freeform 23"/>
              <p:cNvSpPr>
                <a:spLocks/>
              </p:cNvSpPr>
              <p:nvPr/>
            </p:nvSpPr>
            <p:spPr bwMode="auto">
              <a:xfrm>
                <a:off x="22225" y="369887"/>
                <a:ext cx="146051" cy="26955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cmpd="sng">
                <a:noFill/>
                <a:prstDash val="solid"/>
                <a:miter lim="400000"/>
                <a:headEnd type="none" w="med" len="med"/>
                <a:tailEnd type="none" w="med" len="med"/>
              </a:ln>
              <a:effectLst/>
            </p:spPr>
            <p:txBody>
              <a:bodyPr lIns="46800" tIns="46800" rIns="46800" bIns="46800"/>
              <a:lstStyle/>
              <a:p>
                <a:pPr defTabSz="914400"/>
                <a:endParaRPr lang="ar-JO" sz="2400" b="1" i="0" dirty="0">
                  <a:solidFill>
                    <a:srgbClr val="FFFFFF"/>
                  </a:solidFill>
                  <a:latin typeface="Arial" panose="020B0604020202020204" pitchFamily="34" charset="0"/>
                  <a:cs typeface="Arial" panose="020B0604020202020204" pitchFamily="34" charset="0"/>
                  <a:sym typeface="Arial" pitchFamily="34" charset="0"/>
                </a:endParaRPr>
              </a:p>
            </p:txBody>
          </p:sp>
          <p:sp>
            <p:nvSpPr>
              <p:cNvPr id="5145" name="AutoShape 25" descr="Freeform 24"/>
              <p:cNvSpPr>
                <a:spLocks/>
              </p:cNvSpPr>
              <p:nvPr/>
            </p:nvSpPr>
            <p:spPr bwMode="auto">
              <a:xfrm>
                <a:off x="1452562" y="0"/>
                <a:ext cx="4010027" cy="184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cmpd="sng">
                <a:noFill/>
                <a:prstDash val="solid"/>
                <a:miter lim="400000"/>
                <a:headEnd type="none" w="med" len="med"/>
                <a:tailEnd type="none" w="med" len="med"/>
              </a:ln>
              <a:effectLst/>
            </p:spPr>
            <p:txBody>
              <a:bodyPr lIns="46800" tIns="46800" rIns="46800" bIns="46800"/>
              <a:lstStyle/>
              <a:p>
                <a:pPr defTabSz="914400"/>
                <a:endParaRPr lang="ar-JO" sz="2400" b="1" i="0" dirty="0">
                  <a:solidFill>
                    <a:srgbClr val="FFFFFF"/>
                  </a:solidFill>
                  <a:latin typeface="Arial" panose="020B0604020202020204" pitchFamily="34" charset="0"/>
                  <a:cs typeface="Arial" panose="020B0604020202020204" pitchFamily="34" charset="0"/>
                  <a:sym typeface="Arial" pitchFamily="34" charset="0"/>
                </a:endParaRPr>
              </a:p>
            </p:txBody>
          </p:sp>
          <p:sp>
            <p:nvSpPr>
              <p:cNvPr id="5146" name="AutoShape 26" descr="Freeform 25"/>
              <p:cNvSpPr>
                <a:spLocks/>
              </p:cNvSpPr>
              <p:nvPr/>
            </p:nvSpPr>
            <p:spPr bwMode="auto">
              <a:xfrm>
                <a:off x="4483100" y="0"/>
                <a:ext cx="2711451" cy="1174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cmpd="sng">
                <a:noFill/>
                <a:prstDash val="solid"/>
                <a:miter lim="400000"/>
                <a:headEnd type="none" w="med" len="med"/>
                <a:tailEnd type="none" w="med" len="med"/>
              </a:ln>
              <a:effectLst/>
            </p:spPr>
            <p:txBody>
              <a:bodyPr lIns="46800" tIns="46800" rIns="46800" bIns="46800"/>
              <a:lstStyle/>
              <a:p>
                <a:pPr defTabSz="914400"/>
                <a:endParaRPr lang="ar-JO" sz="2400" b="1" i="0" dirty="0">
                  <a:solidFill>
                    <a:srgbClr val="FFFFFF"/>
                  </a:solidFill>
                  <a:latin typeface="Arial" panose="020B0604020202020204" pitchFamily="34" charset="0"/>
                  <a:cs typeface="Arial" panose="020B0604020202020204" pitchFamily="34" charset="0"/>
                  <a:sym typeface="Arial" pitchFamily="34" charset="0"/>
                </a:endParaRPr>
              </a:p>
            </p:txBody>
          </p:sp>
        </p:grpSp>
        <p:grpSp>
          <p:nvGrpSpPr>
            <p:cNvPr id="5147" name="Group 27"/>
            <p:cNvGrpSpPr>
              <a:grpSpLocks/>
            </p:cNvGrpSpPr>
            <p:nvPr/>
          </p:nvGrpSpPr>
          <p:grpSpPr bwMode="auto">
            <a:xfrm>
              <a:off x="-1" y="-1"/>
              <a:ext cx="1978026" cy="1955801"/>
              <a:chOff x="-1" y="-1"/>
              <a:chExt cx="1978026" cy="1955801"/>
            </a:xfrm>
          </p:grpSpPr>
          <p:sp>
            <p:nvSpPr>
              <p:cNvPr id="5148" name="Rectangle 28" descr="Rectangle 27"/>
              <p:cNvSpPr>
                <a:spLocks/>
              </p:cNvSpPr>
              <p:nvPr/>
            </p:nvSpPr>
            <p:spPr bwMode="auto">
              <a:xfrm>
                <a:off x="-1" y="0"/>
                <a:ext cx="1978026" cy="1955800"/>
              </a:xfrm>
              <a:prstGeom prst="rect">
                <a:avLst/>
              </a:prstGeom>
              <a:solidFill>
                <a:srgbClr val="1A0004"/>
              </a:solidFill>
              <a:ln w="12700" cap="flat" cmpd="sng">
                <a:noFill/>
                <a:prstDash val="solid"/>
                <a:miter lim="400000"/>
                <a:headEnd type="none" w="med" len="med"/>
                <a:tailEnd type="none" w="med" len="med"/>
              </a:ln>
              <a:effectLst/>
            </p:spPr>
            <p:txBody>
              <a:bodyPr lIns="46800" tIns="46800" rIns="46800" bIns="46800" anchor="ctr"/>
              <a:lstStyle/>
              <a:p>
                <a:pPr algn="ctr" defTabSz="914400"/>
                <a:endParaRPr lang="ar-JO" sz="900" b="1" i="0" dirty="0">
                  <a:solidFill>
                    <a:srgbClr val="FFA27C"/>
                  </a:solidFill>
                  <a:latin typeface="Arial" panose="020B0604020202020204" pitchFamily="34" charset="0"/>
                  <a:cs typeface="Arial" panose="020B0604020202020204" pitchFamily="34" charset="0"/>
                  <a:sym typeface="Arial" pitchFamily="34" charset="0"/>
                </a:endParaRPr>
              </a:p>
            </p:txBody>
          </p:sp>
          <p:sp>
            <p:nvSpPr>
              <p:cNvPr id="5149" name="Rectangle 29" descr="Rectangle 28"/>
              <p:cNvSpPr>
                <a:spLocks/>
              </p:cNvSpPr>
              <p:nvPr/>
            </p:nvSpPr>
            <p:spPr bwMode="auto">
              <a:xfrm>
                <a:off x="390524" y="320675"/>
                <a:ext cx="1587501" cy="1635125"/>
              </a:xfrm>
              <a:prstGeom prst="rect">
                <a:avLst/>
              </a:prstGeom>
              <a:solidFill>
                <a:srgbClr val="474747"/>
              </a:solidFill>
              <a:ln w="12700" cap="flat" cmpd="sng">
                <a:noFill/>
                <a:prstDash val="solid"/>
                <a:miter lim="400000"/>
                <a:headEnd type="none" w="med" len="med"/>
                <a:tailEnd type="none" w="med" len="med"/>
              </a:ln>
              <a:effectLst/>
            </p:spPr>
            <p:txBody>
              <a:bodyPr lIns="46800" tIns="46800" rIns="46800" bIns="46800" anchor="ctr"/>
              <a:lstStyle/>
              <a:p>
                <a:pPr algn="ctr" defTabSz="914400"/>
                <a:endParaRPr lang="ar-JO" sz="900" b="1" i="0" dirty="0">
                  <a:solidFill>
                    <a:srgbClr val="FFA27C"/>
                  </a:solidFill>
                  <a:latin typeface="Arial" panose="020B0604020202020204" pitchFamily="34" charset="0"/>
                  <a:cs typeface="Arial" panose="020B0604020202020204" pitchFamily="34" charset="0"/>
                  <a:sym typeface="Arial" pitchFamily="34" charset="0"/>
                </a:endParaRPr>
              </a:p>
            </p:txBody>
          </p:sp>
          <p:sp>
            <p:nvSpPr>
              <p:cNvPr id="5150" name="Rectangle 30" descr="Rectangle 29"/>
              <p:cNvSpPr>
                <a:spLocks/>
              </p:cNvSpPr>
              <p:nvPr/>
            </p:nvSpPr>
            <p:spPr bwMode="auto">
              <a:xfrm>
                <a:off x="-1" y="-1"/>
                <a:ext cx="1860551" cy="1849439"/>
              </a:xfrm>
              <a:prstGeom prst="rect">
                <a:avLst/>
              </a:prstGeom>
              <a:gradFill rotWithShape="0">
                <a:gsLst>
                  <a:gs pos="0">
                    <a:srgbClr val="790015"/>
                  </a:gs>
                  <a:gs pos="100000">
                    <a:srgbClr val="610011"/>
                  </a:gs>
                </a:gsLst>
                <a:lin ang="5400000"/>
              </a:gradFill>
              <a:ln w="12700" cap="flat" cmpd="sng">
                <a:noFill/>
                <a:prstDash val="solid"/>
                <a:miter lim="400000"/>
                <a:headEnd type="none" w="med" len="med"/>
                <a:tailEnd type="none" w="med" len="med"/>
              </a:ln>
              <a:effectLst/>
            </p:spPr>
            <p:txBody>
              <a:bodyPr lIns="46800" tIns="46800" rIns="46800" bIns="46800" anchor="ctr"/>
              <a:lstStyle/>
              <a:p>
                <a:pPr algn="ctr" defTabSz="914400"/>
                <a:endParaRPr lang="ar-JO" sz="900" b="1" i="0" dirty="0">
                  <a:solidFill>
                    <a:srgbClr val="FFA27C"/>
                  </a:solidFill>
                  <a:latin typeface="Arial" panose="020B0604020202020204" pitchFamily="34" charset="0"/>
                  <a:cs typeface="Arial" panose="020B0604020202020204" pitchFamily="34" charset="0"/>
                  <a:sym typeface="Arial" pitchFamily="34" charset="0"/>
                </a:endParaRPr>
              </a:p>
            </p:txBody>
          </p:sp>
        </p:grpSp>
      </p:grpSp>
      <p:sp>
        <p:nvSpPr>
          <p:cNvPr id="5151" name="Rectangle 31"/>
          <p:cNvSpPr>
            <a:spLocks noGrp="1"/>
          </p:cNvSpPr>
          <p:nvPr>
            <p:ph type="sldNum" sz="quarter" idx="2"/>
          </p:nvPr>
        </p:nvSpPr>
        <p:spPr bwMode="auto">
          <a:xfrm>
            <a:off x="4419600" y="6356350"/>
            <a:ext cx="2133600" cy="368300"/>
          </a:xfrm>
          <a:prstGeom prst="rect">
            <a:avLst/>
          </a:prstGeom>
          <a:noFill/>
          <a:ln w="12700" cap="flat" cmpd="sng">
            <a:noFill/>
            <a:prstDash val="solid"/>
            <a:miter lim="400000"/>
            <a:headEnd type="none" w="med" len="med"/>
            <a:tailEnd type="none" w="med" len="med"/>
          </a:ln>
          <a:effectLst/>
        </p:spPr>
        <p:txBody>
          <a:bodyPr vert="horz" wrap="none" lIns="45720" tIns="45720" rIns="45720" bIns="45720" numCol="1" anchor="t" anchorCtr="0" compatLnSpc="1">
            <a:prstTxWarp prst="textNoShape">
              <a:avLst/>
            </a:prstTxWarp>
          </a:bodyPr>
          <a:lstStyle>
            <a:lvl1pPr algn="r" defTabSz="914400">
              <a:defRPr sz="1400"/>
            </a:lvl1pPr>
          </a:lstStyle>
          <a:p>
            <a:fld id="{F6699898-6C87-4FDE-B598-516948C7047D}" type="slidenum">
              <a:rPr lang="ar-JO"/>
              <a:pPr/>
              <a:t>‹#›</a:t>
            </a:fld>
            <a:endParaRPr lang="ar-JO"/>
          </a:p>
        </p:txBody>
      </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rtl="0" fontAlgn="base" hangingPunct="0">
        <a:spcBef>
          <a:spcPct val="0"/>
        </a:spcBef>
        <a:spcAft>
          <a:spcPct val="0"/>
        </a:spcAft>
        <a:defRPr sz="4400">
          <a:solidFill>
            <a:srgbClr val="FFFFFF"/>
          </a:solidFill>
          <a:latin typeface="+mj-lt"/>
          <a:ea typeface="+mj-ea"/>
          <a:cs typeface="+mj-cs"/>
          <a:sym typeface="Arial" pitchFamily="34" charset="0"/>
        </a:defRPr>
      </a:lvl1pPr>
      <a:lvl2pPr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2pPr>
      <a:lvl3pPr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3pPr>
      <a:lvl4pPr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4pPr>
      <a:lvl5pPr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5pPr>
      <a:lvl6pPr marL="457200"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6pPr>
      <a:lvl7pPr marL="914400"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7pPr>
      <a:lvl8pPr marL="1371600"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8pPr>
      <a:lvl9pPr marL="1828800"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9pPr>
    </p:titleStyle>
    <p:bodyStyle>
      <a:lvl1pPr marL="342900" indent="-342900" algn="l" rtl="0" fontAlgn="base" hangingPunct="0">
        <a:spcBef>
          <a:spcPts val="700"/>
        </a:spcBef>
        <a:spcAft>
          <a:spcPct val="0"/>
        </a:spcAft>
        <a:buSzPct val="100000"/>
        <a:buChar char="•"/>
        <a:defRPr sz="3200">
          <a:solidFill>
            <a:srgbClr val="FFFFFF"/>
          </a:solidFill>
          <a:latin typeface="+mn-lt"/>
          <a:ea typeface="+mn-ea"/>
          <a:cs typeface="+mn-cs"/>
          <a:sym typeface="Arial" pitchFamily="34" charset="0"/>
        </a:defRPr>
      </a:lvl1pPr>
      <a:lvl2pPr marL="782638" indent="-325438" algn="l" rtl="0" fontAlgn="base" hangingPunct="0">
        <a:spcBef>
          <a:spcPts val="700"/>
        </a:spcBef>
        <a:spcAft>
          <a:spcPct val="0"/>
        </a:spcAft>
        <a:buSzPct val="100000"/>
        <a:buChar char="–"/>
        <a:defRPr sz="3200">
          <a:solidFill>
            <a:srgbClr val="FFFFFF"/>
          </a:solidFill>
          <a:latin typeface="+mn-lt"/>
          <a:cs typeface="+mn-cs"/>
          <a:sym typeface="Arial" pitchFamily="34" charset="0"/>
        </a:defRPr>
      </a:lvl2pPr>
      <a:lvl3pPr marL="1219200" indent="-304800" algn="l" rtl="0" fontAlgn="base" hangingPunct="0">
        <a:spcBef>
          <a:spcPts val="700"/>
        </a:spcBef>
        <a:spcAft>
          <a:spcPct val="0"/>
        </a:spcAft>
        <a:buSzPct val="100000"/>
        <a:buChar char="•"/>
        <a:defRPr sz="3200">
          <a:solidFill>
            <a:srgbClr val="FFFFFF"/>
          </a:solidFill>
          <a:latin typeface="+mn-lt"/>
          <a:cs typeface="+mn-cs"/>
          <a:sym typeface="Arial" pitchFamily="34" charset="0"/>
        </a:defRPr>
      </a:lvl3pPr>
      <a:lvl4pPr marL="1736725" indent="-365125" algn="l" rtl="0" fontAlgn="base" hangingPunct="0">
        <a:spcBef>
          <a:spcPts val="700"/>
        </a:spcBef>
        <a:spcAft>
          <a:spcPct val="0"/>
        </a:spcAft>
        <a:buSzPct val="100000"/>
        <a:buChar char="–"/>
        <a:defRPr sz="3200">
          <a:solidFill>
            <a:srgbClr val="FFFFFF"/>
          </a:solidFill>
          <a:latin typeface="+mn-lt"/>
          <a:cs typeface="+mn-cs"/>
          <a:sym typeface="Arial" pitchFamily="34" charset="0"/>
        </a:defRPr>
      </a:lvl4pPr>
      <a:lvl5pPr marL="2193925" indent="-365125" algn="l" rtl="0" fontAlgn="base" hangingPunct="0">
        <a:spcBef>
          <a:spcPts val="700"/>
        </a:spcBef>
        <a:spcAft>
          <a:spcPct val="0"/>
        </a:spcAft>
        <a:buSzPct val="100000"/>
        <a:buChar char="»"/>
        <a:defRPr sz="3200">
          <a:solidFill>
            <a:srgbClr val="FFFFFF"/>
          </a:solidFill>
          <a:latin typeface="+mn-lt"/>
          <a:cs typeface="+mn-cs"/>
          <a:sym typeface="Arial" pitchFamily="34" charset="0"/>
        </a:defRPr>
      </a:lvl5pPr>
      <a:lvl6pPr marL="2651125" indent="-365125" algn="l" rtl="0" fontAlgn="base" hangingPunct="0">
        <a:spcBef>
          <a:spcPts val="700"/>
        </a:spcBef>
        <a:spcAft>
          <a:spcPct val="0"/>
        </a:spcAft>
        <a:buSzPct val="100000"/>
        <a:buChar char="»"/>
        <a:defRPr sz="3200">
          <a:solidFill>
            <a:srgbClr val="FFFFFF"/>
          </a:solidFill>
          <a:latin typeface="+mn-lt"/>
          <a:cs typeface="+mn-cs"/>
          <a:sym typeface="Arial" pitchFamily="34" charset="0"/>
        </a:defRPr>
      </a:lvl6pPr>
      <a:lvl7pPr marL="3108325" indent="-365125" algn="l" rtl="0" fontAlgn="base" hangingPunct="0">
        <a:spcBef>
          <a:spcPts val="700"/>
        </a:spcBef>
        <a:spcAft>
          <a:spcPct val="0"/>
        </a:spcAft>
        <a:buSzPct val="100000"/>
        <a:buChar char="»"/>
        <a:defRPr sz="3200">
          <a:solidFill>
            <a:srgbClr val="FFFFFF"/>
          </a:solidFill>
          <a:latin typeface="+mn-lt"/>
          <a:cs typeface="+mn-cs"/>
          <a:sym typeface="Arial" pitchFamily="34" charset="0"/>
        </a:defRPr>
      </a:lvl7pPr>
      <a:lvl8pPr marL="3565525" indent="-365125" algn="l" rtl="0" fontAlgn="base" hangingPunct="0">
        <a:spcBef>
          <a:spcPts val="700"/>
        </a:spcBef>
        <a:spcAft>
          <a:spcPct val="0"/>
        </a:spcAft>
        <a:buSzPct val="100000"/>
        <a:buChar char="»"/>
        <a:defRPr sz="3200">
          <a:solidFill>
            <a:srgbClr val="FFFFFF"/>
          </a:solidFill>
          <a:latin typeface="+mn-lt"/>
          <a:cs typeface="+mn-cs"/>
          <a:sym typeface="Arial" pitchFamily="34" charset="0"/>
        </a:defRPr>
      </a:lvl8pPr>
      <a:lvl9pPr marL="4022725" indent="-365125" algn="l" rtl="0" fontAlgn="base" hangingPunct="0">
        <a:spcBef>
          <a:spcPts val="700"/>
        </a:spcBef>
        <a:spcAft>
          <a:spcPct val="0"/>
        </a:spcAft>
        <a:buSzPct val="100000"/>
        <a:buChar char="»"/>
        <a:defRPr sz="3200">
          <a:solidFill>
            <a:srgbClr val="FFFFFF"/>
          </a:solidFill>
          <a:latin typeface="+mn-lt"/>
          <a:cs typeface="+mn-cs"/>
          <a:sym typeface="Arial" pitchFamily="34" charset="0"/>
        </a:defRPr>
      </a:lvl9pPr>
    </p:bodyStyle>
    <p:other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defTabSz="914400">
              <a:defRPr/>
            </a:pPr>
            <a:endParaRPr lang="en-US" dirty="0"/>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defTabSz="914400">
              <a:defRPr/>
            </a:pPr>
            <a:endParaRPr lang="en-US" dirty="0"/>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pPr defTabSz="914400"/>
            <a:fld id="{B9D20AD3-D622-EC41-AF78-52EA093B16AC}" type="slidenum">
              <a:rPr lang="en-US" smtClean="0"/>
              <a:pPr defTabSz="914400"/>
              <a:t>‹#›</a:t>
            </a:fld>
            <a:endParaRPr lang="en-US" dirty="0"/>
          </a:p>
        </p:txBody>
      </p:sp>
    </p:spTree>
    <p:extLst>
      <p:ext uri="{BB962C8B-B14F-4D97-AF65-F5344CB8AC3E}">
        <p14:creationId xmlns:p14="http://schemas.microsoft.com/office/powerpoint/2010/main" val="3385951044"/>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55650" name="Group 2"/>
          <p:cNvGrpSpPr>
            <a:grpSpLocks/>
          </p:cNvGrpSpPr>
          <p:nvPr/>
        </p:nvGrpSpPr>
        <p:grpSpPr bwMode="auto">
          <a:xfrm>
            <a:off x="0" y="0"/>
            <a:ext cx="8839200" cy="6858000"/>
            <a:chOff x="0" y="0"/>
            <a:chExt cx="5568" cy="4320"/>
          </a:xfrm>
        </p:grpSpPr>
        <p:grpSp>
          <p:nvGrpSpPr>
            <p:cNvPr id="155656" name="Group 3"/>
            <p:cNvGrpSpPr>
              <a:grpSpLocks/>
            </p:cNvGrpSpPr>
            <p:nvPr userDrawn="1"/>
          </p:nvGrpSpPr>
          <p:grpSpPr bwMode="auto">
            <a:xfrm>
              <a:off x="0" y="0"/>
              <a:ext cx="3216" cy="3072"/>
              <a:chOff x="0" y="0"/>
              <a:chExt cx="2928" cy="2784"/>
            </a:xfrm>
          </p:grpSpPr>
          <p:sp>
            <p:nvSpPr>
              <p:cNvPr id="155669"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5670"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5671"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5672"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5673"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55657" name="Group 9"/>
            <p:cNvGrpSpPr>
              <a:grpSpLocks/>
            </p:cNvGrpSpPr>
            <p:nvPr userDrawn="1"/>
          </p:nvGrpSpPr>
          <p:grpSpPr bwMode="auto">
            <a:xfrm>
              <a:off x="2016" y="2016"/>
              <a:ext cx="2448" cy="2304"/>
              <a:chOff x="0" y="0"/>
              <a:chExt cx="2928" cy="2784"/>
            </a:xfrm>
          </p:grpSpPr>
          <p:sp>
            <p:nvSpPr>
              <p:cNvPr id="155664"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5665"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5666"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5667"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5668"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55658" name="Group 15"/>
            <p:cNvGrpSpPr>
              <a:grpSpLocks/>
            </p:cNvGrpSpPr>
            <p:nvPr userDrawn="1"/>
          </p:nvGrpSpPr>
          <p:grpSpPr bwMode="auto">
            <a:xfrm>
              <a:off x="2832" y="96"/>
              <a:ext cx="2736" cy="2592"/>
              <a:chOff x="0" y="0"/>
              <a:chExt cx="2928" cy="2784"/>
            </a:xfrm>
          </p:grpSpPr>
          <p:sp>
            <p:nvSpPr>
              <p:cNvPr id="155659"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5660"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5661"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5662"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5663"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24" charset="0"/>
                <a:ea typeface="+mn-ea"/>
                <a:cs typeface="+mn-cs"/>
              </a:defRPr>
            </a:lvl1pPr>
          </a:lstStyle>
          <a:p>
            <a:pPr defTabSz="914400" fontAlgn="base">
              <a:spcBef>
                <a:spcPct val="0"/>
              </a:spcBef>
              <a:spcAft>
                <a:spcPct val="0"/>
              </a:spcAft>
              <a:defRPr/>
            </a:pPr>
            <a:endParaRPr lang="en-US"/>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24" charset="0"/>
                <a:ea typeface="+mn-ea"/>
                <a:cs typeface="+mn-cs"/>
              </a:defRPr>
            </a:lvl1pPr>
          </a:lstStyle>
          <a:p>
            <a:pPr defTabSz="914400" fontAlgn="base">
              <a:spcBef>
                <a:spcPct val="0"/>
              </a:spcBef>
              <a:spcAft>
                <a:spcPct val="0"/>
              </a:spcAft>
              <a:defRPr/>
            </a:pPr>
            <a:endParaRPr lang="en-US"/>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latin typeface="Times New Roman" charset="0"/>
              </a:defRPr>
            </a:lvl1pPr>
          </a:lstStyle>
          <a:p>
            <a:pPr defTabSz="914400" fontAlgn="base">
              <a:spcBef>
                <a:spcPct val="0"/>
              </a:spcBef>
              <a:spcAft>
                <a:spcPct val="0"/>
              </a:spcAft>
              <a:defRPr/>
            </a:pPr>
            <a:fld id="{2D725F9B-58DD-5A47-ACF6-01D2BFF7FFBD}"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73259619"/>
      </p:ext>
    </p:extLst>
  </p:cSld>
  <p:clrMap bg1="dk2" tx1="lt1" bg2="dk1" tx2="lt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 id="2147484098" r:id="rId12"/>
  </p:sldLayoutIdLst>
  <p:txStyles>
    <p:titleStyle>
      <a:lvl1pPr algn="ctr" rtl="0" eaLnBrk="0" fontAlgn="base" hangingPunct="0">
        <a:spcBef>
          <a:spcPct val="0"/>
        </a:spcBef>
        <a:spcAft>
          <a:spcPct val="0"/>
        </a:spcAft>
        <a:defRPr sz="40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marL="742950" indent="-285750" algn="l" rtl="0" eaLnBrk="0" fontAlgn="base" hangingPunct="0">
        <a:spcBef>
          <a:spcPct val="20000"/>
        </a:spcBef>
        <a:spcAft>
          <a:spcPct val="0"/>
        </a:spcAft>
        <a:buClr>
          <a:schemeClr val="hlink"/>
        </a:buClr>
        <a:buSzPct val="110000"/>
        <a:buChar char="•"/>
        <a:defRPr sz="2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lr>
          <a:schemeClr val="folHlink"/>
        </a:buClr>
        <a:buSzPct val="110000"/>
        <a:buChar char="•"/>
        <a:defRPr sz="2000"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lr>
          <a:schemeClr val="tx1"/>
        </a:buClr>
        <a:buChar char="•"/>
        <a:defRPr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2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8193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193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193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400">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400">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400">
              <a:defRPr/>
            </a:pPr>
            <a:fld id="{B864E62D-4DC5-4742-B7FA-F93E58FA6AB6}" type="slidenum">
              <a:rPr lang="en-US" smtClean="0"/>
              <a:pPr defTabSz="914400">
                <a:defRPr/>
              </a:pPr>
              <a:t>‹#›</a:t>
            </a:fld>
            <a:endParaRPr lang="en-US" dirty="0"/>
          </a:p>
        </p:txBody>
      </p:sp>
    </p:spTree>
    <p:extLst>
      <p:ext uri="{BB962C8B-B14F-4D97-AF65-F5344CB8AC3E}">
        <p14:creationId xmlns:p14="http://schemas.microsoft.com/office/powerpoint/2010/main" val="1118111390"/>
      </p:ext>
    </p:extLst>
  </p:cSld>
  <p:clrMap bg1="dk2" tx1="lt1" bg2="dk1" tx2="lt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24" charset="-128"/>
                <a:cs typeface="ＭＳ Ｐゴシック" pitchFamily="24" charset="-128"/>
              </a:defRPr>
            </a:lvl1pPr>
          </a:lstStyle>
          <a:p>
            <a:pPr defTabSz="914400" fontAlgn="base">
              <a:spcBef>
                <a:spcPct val="0"/>
              </a:spcBef>
              <a:spcAft>
                <a:spcPct val="0"/>
              </a:spcAft>
              <a:defRPr/>
            </a:pPr>
            <a:endParaRPr lang="en-US">
              <a:solidFill>
                <a:srgbClr val="000000"/>
              </a:solidFill>
              <a:latin typeface="Times New Roman"/>
            </a:endParaRPr>
          </a:p>
        </p:txBody>
      </p:sp>
      <p:sp>
        <p:nvSpPr>
          <p:cNvPr id="327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24" charset="-128"/>
                <a:cs typeface="ＭＳ Ｐゴシック" pitchFamily="24" charset="-128"/>
              </a:defRPr>
            </a:lvl1pPr>
          </a:lstStyle>
          <a:p>
            <a:pPr defTabSz="914400" fontAlgn="base">
              <a:spcBef>
                <a:spcPct val="0"/>
              </a:spcBef>
              <a:spcAft>
                <a:spcPct val="0"/>
              </a:spcAft>
              <a:defRPr/>
            </a:pPr>
            <a:endParaRPr lang="en-US">
              <a:solidFill>
                <a:srgbClr val="000000"/>
              </a:solidFill>
              <a:latin typeface="Times New Roman"/>
            </a:endParaRPr>
          </a:p>
        </p:txBody>
      </p:sp>
      <p:sp>
        <p:nvSpPr>
          <p:cNvPr id="327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DFA1989C-F57D-554A-83B4-2E679066501A}"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369238093"/>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1422400"/>
            <a:ext cx="9147175" cy="5435600"/>
            <a:chOff x="0" y="896"/>
            <a:chExt cx="5762" cy="3424"/>
          </a:xfrm>
        </p:grpSpPr>
        <p:grpSp>
          <p:nvGrpSpPr>
            <p:cNvPr id="15368" name="Group 3"/>
            <p:cNvGrpSpPr>
              <a:grpSpLocks/>
            </p:cNvGrpSpPr>
            <p:nvPr userDrawn="1"/>
          </p:nvGrpSpPr>
          <p:grpSpPr bwMode="auto">
            <a:xfrm>
              <a:off x="20" y="896"/>
              <a:ext cx="5742" cy="3424"/>
              <a:chOff x="20" y="896"/>
              <a:chExt cx="5742" cy="3424"/>
            </a:xfrm>
          </p:grpSpPr>
          <p:sp>
            <p:nvSpPr>
              <p:cNvPr id="155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nvGrpSpPr>
            <p:cNvPr id="15369" name="Group 17"/>
            <p:cNvGrpSpPr>
              <a:grpSpLocks/>
            </p:cNvGrpSpPr>
            <p:nvPr userDrawn="1"/>
          </p:nvGrpSpPr>
          <p:grpSpPr bwMode="auto">
            <a:xfrm>
              <a:off x="0" y="2291"/>
              <a:ext cx="1385" cy="1702"/>
              <a:chOff x="0" y="2291"/>
              <a:chExt cx="1385" cy="1702"/>
            </a:xfrm>
          </p:grpSpPr>
          <p:sp>
            <p:nvSpPr>
              <p:cNvPr id="153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4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4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4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4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4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4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4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4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4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4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5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5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0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latin typeface="Arial" panose="020B0604020202020204" pitchFamily="34" charset="0"/>
                <a:ea typeface="+mn-ea"/>
                <a:cs typeface="+mn-cs"/>
              </a:defRPr>
            </a:lvl1pPr>
          </a:lstStyle>
          <a:p>
            <a:pPr defTabSz="914400">
              <a:defRPr/>
            </a:pPr>
            <a:endParaRPr lang="en-US" dirty="0"/>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latin typeface="Arial" panose="020B0604020202020204" pitchFamily="34" charset="0"/>
                <a:ea typeface="+mn-ea"/>
                <a:cs typeface="+mn-cs"/>
              </a:defRPr>
            </a:lvl1pPr>
          </a:lstStyle>
          <a:p>
            <a:pPr defTabSz="914400">
              <a:defRPr/>
            </a:pPr>
            <a:endParaRPr lang="en-US" dirty="0"/>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latin typeface="Arial" panose="020B0604020202020204" pitchFamily="34" charset="0"/>
              </a:defRPr>
            </a:lvl1pPr>
          </a:lstStyle>
          <a:p>
            <a:pPr defTabSz="914400">
              <a:defRPr/>
            </a:pPr>
            <a:fld id="{F977E131-AB2E-9647-87C5-FB4A0E169196}" type="slidenum">
              <a:rPr lang="en-US" smtClean="0">
                <a:ea typeface="ＭＳ Ｐゴシック" charset="0"/>
                <a:cs typeface="ＭＳ Ｐゴシック" charset="0"/>
              </a:rPr>
              <a:pPr defTabSz="914400">
                <a:defRPr/>
              </a:pPr>
              <a:t>‹#›</a:t>
            </a:fld>
            <a:endParaRPr lang="en-US" dirty="0">
              <a:ea typeface="ＭＳ Ｐゴシック" charset="0"/>
              <a:cs typeface="ＭＳ Ｐゴシック" charset="0"/>
            </a:endParaRPr>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1400944"/>
      </p:ext>
    </p:extLst>
  </p:cSld>
  <p:clrMap bg1="dk2" tx1="lt1" bg2="dk1" tx2="lt2" accent1="accent1" accent2="accent2" accent3="accent3" accent4="accent4" accent5="accent5" accent6="accent6" hlink="hlink" folHlink="folHlink"/>
  <p:sldLayoutIdLst>
    <p:sldLayoutId id="2147484123"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14848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3082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308229"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eaLnBrk="1" hangingPunct="1">
              <a:buClr>
                <a:srgbClr val="000000"/>
              </a:buClr>
              <a:buSzPct val="100000"/>
              <a:buFont typeface="Times New Roman" charset="0"/>
              <a:buNone/>
              <a:defRPr sz="1400">
                <a:solidFill>
                  <a:srgbClr val="000000"/>
                </a:solidFill>
                <a:latin typeface="Times New Roman" charset="0"/>
              </a:defRPr>
            </a:lvl1pPr>
          </a:lstStyle>
          <a:p>
            <a:pPr fontAlgn="base">
              <a:spcBef>
                <a:spcPct val="0"/>
              </a:spcBef>
              <a:spcAft>
                <a:spcPct val="0"/>
              </a:spcAft>
              <a:defRPr/>
            </a:pPr>
            <a:fld id="{089997F2-88BE-AC41-BFA6-CEA22EF614D3}" type="slidenum">
              <a:rPr lang="en-GB">
                <a:ea typeface="ＭＳ Ｐゴシック" charset="0"/>
                <a:cs typeface="ＭＳ Ｐゴシック" charset="0"/>
              </a:rPr>
              <a:pPr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675932604"/>
      </p:ext>
    </p:extLst>
  </p:cSld>
  <p:clrMap bg1="lt1" tx1="dk1" bg2="lt2" tx2="dk2" accent1="accent1" accent2="accent2" accent3="accent3" accent4="accent4" accent5="accent5" accent6="accent6" hlink="hlink" folHlink="folHlink"/>
  <p:sldLayoutIdLst>
    <p:sldLayoutId id="2147484125"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5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defRPr>
            </a:lvl1pPr>
          </a:lstStyle>
          <a:p>
            <a:pPr defTabSz="914400">
              <a:defRPr/>
            </a:pPr>
            <a:endParaRPr lang="en-US" dirty="0">
              <a:cs typeface="ＭＳ Ｐゴシック" charset="0"/>
            </a:endParaRPr>
          </a:p>
        </p:txBody>
      </p:sp>
      <p:sp>
        <p:nvSpPr>
          <p:cNvPr id="235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defRPr>
            </a:lvl1pPr>
          </a:lstStyle>
          <a:p>
            <a:pPr defTabSz="914400">
              <a:defRPr/>
            </a:pPr>
            <a:endParaRPr lang="en-US" dirty="0">
              <a:cs typeface="ＭＳ Ｐゴシック" charset="0"/>
            </a:endParaRPr>
          </a:p>
        </p:txBody>
      </p:sp>
      <p:sp>
        <p:nvSpPr>
          <p:cNvPr id="235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defTabSz="914400">
              <a:defRPr/>
            </a:pPr>
            <a:fld id="{D987311A-B911-6D48-8F13-5871492DFDB3}" type="slidenum">
              <a:rPr lang="en-US" smtClean="0">
                <a:cs typeface="ＭＳ Ｐゴシック" charset="0"/>
              </a:rPr>
              <a:pPr defTabSz="914400">
                <a:defRPr/>
              </a:pPr>
              <a:t>‹#›</a:t>
            </a:fld>
            <a:endParaRPr lang="en-US" dirty="0">
              <a:cs typeface="ＭＳ Ｐゴシック" charset="0"/>
            </a:endParaRPr>
          </a:p>
        </p:txBody>
      </p:sp>
    </p:spTree>
    <p:extLst>
      <p:ext uri="{BB962C8B-B14F-4D97-AF65-F5344CB8AC3E}">
        <p14:creationId xmlns:p14="http://schemas.microsoft.com/office/powerpoint/2010/main" val="1829573354"/>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50178"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b="1" i="0" dirty="0">
              <a:solidFill>
                <a:srgbClr val="003300"/>
              </a:solidFill>
              <a:latin typeface="Arial" panose="020B0604020202020204" pitchFamily="34" charset="0"/>
              <a:ea typeface="ＭＳ Ｐゴシック" charset="0"/>
              <a:cs typeface="ＭＳ Ｐゴシック" charset="0"/>
            </a:endParaRPr>
          </a:p>
        </p:txBody>
      </p:sp>
      <p:sp>
        <p:nvSpPr>
          <p:cNvPr id="50179"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003300"/>
              </a:solidFill>
              <a:latin typeface="Arial" panose="020B0604020202020204" pitchFamily="34" charset="0"/>
              <a:ea typeface="ＭＳ Ｐゴシック" charset="0"/>
              <a:cs typeface="ＭＳ Ｐゴシック" charset="0"/>
            </a:endParaRPr>
          </a:p>
        </p:txBody>
      </p:sp>
      <p:sp>
        <p:nvSpPr>
          <p:cNvPr id="50180"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003300"/>
              </a:solidFill>
              <a:latin typeface="Arial" panose="020B0604020202020204" pitchFamily="34" charset="0"/>
              <a:ea typeface="ＭＳ Ｐゴシック" charset="0"/>
              <a:cs typeface="ＭＳ Ｐゴシック" charset="0"/>
            </a:endParaRPr>
          </a:p>
        </p:txBody>
      </p:sp>
      <p:sp>
        <p:nvSpPr>
          <p:cNvPr id="50181"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003300"/>
              </a:solidFill>
              <a:latin typeface="Arial" panose="020B0604020202020204" pitchFamily="34" charset="0"/>
              <a:ea typeface="ＭＳ Ｐゴシック" charset="0"/>
              <a:cs typeface="ＭＳ Ｐゴシック" charset="0"/>
            </a:endParaRPr>
          </a:p>
        </p:txBody>
      </p:sp>
      <p:sp>
        <p:nvSpPr>
          <p:cNvPr id="50182"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b="1" i="0" dirty="0">
              <a:solidFill>
                <a:srgbClr val="003300"/>
              </a:solidFill>
              <a:latin typeface="Arial" panose="020B0604020202020204" pitchFamily="34" charset="0"/>
              <a:ea typeface="ＭＳ Ｐゴシック" charset="0"/>
              <a:cs typeface="ＭＳ Ｐゴシック" charset="0"/>
            </a:endParaRPr>
          </a:p>
        </p:txBody>
      </p:sp>
      <p:sp>
        <p:nvSpPr>
          <p:cNvPr id="50183"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003300"/>
              </a:solidFill>
              <a:latin typeface="Arial" panose="020B0604020202020204" pitchFamily="34" charset="0"/>
              <a:ea typeface="ＭＳ Ｐゴシック" charset="0"/>
              <a:cs typeface="ＭＳ Ｐゴシック" charset="0"/>
            </a:endParaRPr>
          </a:p>
        </p:txBody>
      </p:sp>
      <p:sp>
        <p:nvSpPr>
          <p:cNvPr id="12296"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85"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ＭＳ Ｐゴシック" pitchFamily="24" charset="-128"/>
                <a:cs typeface="ＭＳ Ｐゴシック" pitchFamily="24" charset="-128"/>
              </a:defRPr>
            </a:lvl1pPr>
          </a:lstStyle>
          <a:p>
            <a:pPr defTabSz="914400" eaLnBrk="0" fontAlgn="base" hangingPunct="0">
              <a:spcAft>
                <a:spcPct val="0"/>
              </a:spcAft>
              <a:defRPr/>
            </a:pPr>
            <a:endParaRPr lang="en-US">
              <a:solidFill>
                <a:srgbClr val="003300"/>
              </a:solidFill>
              <a:latin typeface="Times New Roman"/>
            </a:endParaRPr>
          </a:p>
        </p:txBody>
      </p:sp>
      <p:sp>
        <p:nvSpPr>
          <p:cNvPr id="1229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ＭＳ Ｐゴシック" pitchFamily="24" charset="-128"/>
                <a:cs typeface="ＭＳ Ｐゴシック" pitchFamily="24" charset="-128"/>
              </a:defRPr>
            </a:lvl1pPr>
          </a:lstStyle>
          <a:p>
            <a:pPr defTabSz="914400" eaLnBrk="0" fontAlgn="base" hangingPunct="0">
              <a:spcAft>
                <a:spcPct val="0"/>
              </a:spcAft>
              <a:defRPr/>
            </a:pPr>
            <a:endParaRPr lang="en-US">
              <a:solidFill>
                <a:srgbClr val="003300"/>
              </a:solidFill>
              <a:latin typeface="Times New Roman"/>
            </a:endParaRPr>
          </a:p>
        </p:txBody>
      </p:sp>
      <p:sp>
        <p:nvSpPr>
          <p:cNvPr id="1230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Times New Roman" charset="0"/>
              </a:defRPr>
            </a:lvl1pPr>
          </a:lstStyle>
          <a:p>
            <a:pPr defTabSz="914400" eaLnBrk="0" fontAlgn="base" hangingPunct="0">
              <a:spcAft>
                <a:spcPct val="0"/>
              </a:spcAft>
              <a:defRPr/>
            </a:pPr>
            <a:fld id="{7865248F-0810-8C40-8997-E4577F09E724}" type="slidenum">
              <a:rPr lang="en-US">
                <a:solidFill>
                  <a:srgbClr val="003300"/>
                </a:solidFill>
                <a:ea typeface="ＭＳ Ｐゴシック" charset="0"/>
                <a:cs typeface="ＭＳ Ｐゴシック" charset="0"/>
              </a:rPr>
              <a:pPr defTabSz="914400" eaLnBrk="0" fontAlgn="base" hangingPunct="0">
                <a:spcAft>
                  <a:spcPct val="0"/>
                </a:spcAft>
                <a:defRPr/>
              </a:pPr>
              <a:t>‹#›</a:t>
            </a:fld>
            <a:endParaRPr lang="en-US">
              <a:solidFill>
                <a:srgbClr val="003300"/>
              </a:solidFill>
              <a:ea typeface="ＭＳ Ｐゴシック" charset="0"/>
              <a:cs typeface="ＭＳ Ｐゴシック" charset="0"/>
            </a:endParaRPr>
          </a:p>
        </p:txBody>
      </p:sp>
    </p:spTree>
    <p:extLst>
      <p:ext uri="{BB962C8B-B14F-4D97-AF65-F5344CB8AC3E}">
        <p14:creationId xmlns:p14="http://schemas.microsoft.com/office/powerpoint/2010/main" val="3690678396"/>
      </p:ext>
    </p:extLst>
  </p:cSld>
  <p:clrMap bg1="lt1" tx1="dk1" bg2="lt2" tx2="dk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2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2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rebuchet MS"/>
                <a:ea typeface="Osaka"/>
                <a:cs typeface="Osaka"/>
              </a:defRPr>
            </a:lvl1pPr>
          </a:lstStyle>
          <a:p>
            <a:pPr defTabSz="914400" fontAlgn="base">
              <a:spcBef>
                <a:spcPct val="0"/>
              </a:spcBef>
              <a:spcAft>
                <a:spcPct val="0"/>
              </a:spcAft>
              <a:defRPr/>
            </a:pPr>
            <a:endParaRPr lang="en-US"/>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rebuchet MS"/>
                <a:ea typeface="Osaka"/>
                <a:cs typeface="Osaka"/>
              </a:defRPr>
            </a:lvl1pPr>
          </a:lstStyle>
          <a:p>
            <a:pPr defTabSz="914400" fontAlgn="base">
              <a:spcBef>
                <a:spcPct val="0"/>
              </a:spcBef>
              <a:spcAft>
                <a:spcPct val="0"/>
              </a:spcAft>
              <a:defRPr/>
            </a:pPr>
            <a:endParaRPr lang="en-US"/>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rebuchet MS"/>
                <a:ea typeface="Osaka"/>
                <a:cs typeface="Osaka"/>
              </a:defRPr>
            </a:lvl1pPr>
          </a:lstStyle>
          <a:p>
            <a:pPr defTabSz="914400" fontAlgn="base">
              <a:spcBef>
                <a:spcPct val="0"/>
              </a:spcBef>
              <a:spcAft>
                <a:spcPct val="0"/>
              </a:spcAft>
              <a:defRPr/>
            </a:pPr>
            <a:fld id="{7428DFE3-FB2D-1B44-8888-34E1905159B9}"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4072683602"/>
      </p:ext>
    </p:extLst>
  </p:cSld>
  <p:clrMap bg1="lt1" tx1="dk1" bg2="lt2" tx2="dk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 id="2147484182" r:id="rId8"/>
    <p:sldLayoutId id="2147484183" r:id="rId9"/>
    <p:sldLayoutId id="2147484184" r:id="rId10"/>
    <p:sldLayoutId id="21474841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17/02/2024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752080478"/>
      </p:ext>
    </p:extLst>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9217" name="Rectangle 1"/>
          <p:cNvSpPr>
            <a:spLocks noGrp="1"/>
          </p:cNvSpPr>
          <p:nvPr>
            <p:ph type="sldNum" sz="quarter" idx="2"/>
          </p:nvPr>
        </p:nvSpPr>
        <p:spPr bwMode="auto">
          <a:xfrm>
            <a:off x="8175625" y="6248400"/>
            <a:ext cx="280988" cy="285750"/>
          </a:xfrm>
          <a:prstGeom prst="rect">
            <a:avLst/>
          </a:prstGeom>
          <a:noFill/>
          <a:ln w="12700" cap="flat" cmpd="sng">
            <a:noFill/>
            <a:prstDash val="solid"/>
            <a:miter lim="400000"/>
            <a:headEnd type="none" w="med" len="med"/>
            <a:tailEnd type="none" w="med" len="med"/>
          </a:ln>
          <a:effectLst/>
        </p:spPr>
        <p:txBody>
          <a:bodyPr vert="horz" wrap="none" lIns="45720" tIns="45720" rIns="45720" bIns="45720" numCol="1" anchor="t" anchorCtr="0" compatLnSpc="1">
            <a:prstTxWarp prst="textNoShape">
              <a:avLst/>
            </a:prstTxWarp>
          </a:bodyPr>
          <a:lstStyle>
            <a:lvl1pPr algn="r">
              <a:defRPr sz="1400"/>
            </a:lvl1pPr>
          </a:lstStyle>
          <a:p>
            <a:fld id="{926120AF-F744-4414-8AA3-F5C997E1E44E}" type="slidenum">
              <a:rPr lang="ar-JO"/>
              <a:pPr/>
              <a:t>‹#›</a:t>
            </a:fld>
            <a:endParaRPr lang="ar-JO"/>
          </a:p>
        </p:txBody>
      </p:sp>
    </p:spTree>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rtl="0" fontAlgn="base" hangingPunct="0">
        <a:spcBef>
          <a:spcPct val="0"/>
        </a:spcBef>
        <a:spcAft>
          <a:spcPct val="0"/>
        </a:spcAft>
        <a:defRPr sz="4400">
          <a:solidFill>
            <a:srgbClr val="FFFFFF"/>
          </a:solidFill>
          <a:latin typeface="+mj-lt"/>
          <a:ea typeface="+mj-ea"/>
          <a:cs typeface="+mj-cs"/>
          <a:sym typeface="Arial" pitchFamily="34" charset="0"/>
        </a:defRPr>
      </a:lvl1pPr>
      <a:lvl2pPr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2pPr>
      <a:lvl3pPr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3pPr>
      <a:lvl4pPr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4pPr>
      <a:lvl5pPr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5pPr>
      <a:lvl6pPr marL="457200"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6pPr>
      <a:lvl7pPr marL="914400"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7pPr>
      <a:lvl8pPr marL="1371600"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8pPr>
      <a:lvl9pPr marL="1828800"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9pPr>
    </p:titleStyle>
    <p:bodyStyle>
      <a:lvl1pPr marL="342900" indent="-342900" algn="l" rtl="0" fontAlgn="base" hangingPunct="0">
        <a:spcBef>
          <a:spcPts val="700"/>
        </a:spcBef>
        <a:spcAft>
          <a:spcPct val="0"/>
        </a:spcAft>
        <a:buSzPct val="100000"/>
        <a:buChar char="•"/>
        <a:defRPr sz="3200">
          <a:solidFill>
            <a:srgbClr val="FFFFFF"/>
          </a:solidFill>
          <a:latin typeface="+mn-lt"/>
          <a:ea typeface="+mn-ea"/>
          <a:cs typeface="+mn-cs"/>
          <a:sym typeface="Arial" pitchFamily="34" charset="0"/>
        </a:defRPr>
      </a:lvl1pPr>
      <a:lvl2pPr marL="782638" indent="-325438" algn="l" rtl="0" fontAlgn="base" hangingPunct="0">
        <a:spcBef>
          <a:spcPts val="700"/>
        </a:spcBef>
        <a:spcAft>
          <a:spcPct val="0"/>
        </a:spcAft>
        <a:buSzPct val="100000"/>
        <a:buChar char="–"/>
        <a:defRPr sz="3200">
          <a:solidFill>
            <a:srgbClr val="FFFFFF"/>
          </a:solidFill>
          <a:latin typeface="+mn-lt"/>
          <a:cs typeface="+mn-cs"/>
          <a:sym typeface="Arial" pitchFamily="34" charset="0"/>
        </a:defRPr>
      </a:lvl2pPr>
      <a:lvl3pPr marL="1219200" indent="-304800" algn="l" rtl="0" fontAlgn="base" hangingPunct="0">
        <a:spcBef>
          <a:spcPts val="700"/>
        </a:spcBef>
        <a:spcAft>
          <a:spcPct val="0"/>
        </a:spcAft>
        <a:buSzPct val="100000"/>
        <a:buChar char="•"/>
        <a:defRPr sz="3200">
          <a:solidFill>
            <a:srgbClr val="FFFFFF"/>
          </a:solidFill>
          <a:latin typeface="+mn-lt"/>
          <a:cs typeface="+mn-cs"/>
          <a:sym typeface="Arial" pitchFamily="34" charset="0"/>
        </a:defRPr>
      </a:lvl3pPr>
      <a:lvl4pPr marL="1736725" indent="-365125" algn="l" rtl="0" fontAlgn="base" hangingPunct="0">
        <a:spcBef>
          <a:spcPts val="700"/>
        </a:spcBef>
        <a:spcAft>
          <a:spcPct val="0"/>
        </a:spcAft>
        <a:buSzPct val="100000"/>
        <a:buChar char="–"/>
        <a:defRPr sz="3200">
          <a:solidFill>
            <a:srgbClr val="FFFFFF"/>
          </a:solidFill>
          <a:latin typeface="+mn-lt"/>
          <a:cs typeface="+mn-cs"/>
          <a:sym typeface="Arial" pitchFamily="34" charset="0"/>
        </a:defRPr>
      </a:lvl4pPr>
      <a:lvl5pPr marL="2193925" indent="-365125" algn="l" rtl="0" fontAlgn="base" hangingPunct="0">
        <a:spcBef>
          <a:spcPts val="700"/>
        </a:spcBef>
        <a:spcAft>
          <a:spcPct val="0"/>
        </a:spcAft>
        <a:buSzPct val="100000"/>
        <a:buChar char="»"/>
        <a:defRPr sz="3200">
          <a:solidFill>
            <a:srgbClr val="FFFFFF"/>
          </a:solidFill>
          <a:latin typeface="+mn-lt"/>
          <a:cs typeface="+mn-cs"/>
          <a:sym typeface="Arial" pitchFamily="34" charset="0"/>
        </a:defRPr>
      </a:lvl5pPr>
      <a:lvl6pPr marL="2651125" indent="-365125" algn="l" rtl="0" fontAlgn="base" hangingPunct="0">
        <a:spcBef>
          <a:spcPts val="700"/>
        </a:spcBef>
        <a:spcAft>
          <a:spcPct val="0"/>
        </a:spcAft>
        <a:buSzPct val="100000"/>
        <a:buChar char="»"/>
        <a:defRPr sz="3200">
          <a:solidFill>
            <a:srgbClr val="FFFFFF"/>
          </a:solidFill>
          <a:latin typeface="+mn-lt"/>
          <a:cs typeface="+mn-cs"/>
          <a:sym typeface="Arial" pitchFamily="34" charset="0"/>
        </a:defRPr>
      </a:lvl6pPr>
      <a:lvl7pPr marL="3108325" indent="-365125" algn="l" rtl="0" fontAlgn="base" hangingPunct="0">
        <a:spcBef>
          <a:spcPts val="700"/>
        </a:spcBef>
        <a:spcAft>
          <a:spcPct val="0"/>
        </a:spcAft>
        <a:buSzPct val="100000"/>
        <a:buChar char="»"/>
        <a:defRPr sz="3200">
          <a:solidFill>
            <a:srgbClr val="FFFFFF"/>
          </a:solidFill>
          <a:latin typeface="+mn-lt"/>
          <a:cs typeface="+mn-cs"/>
          <a:sym typeface="Arial" pitchFamily="34" charset="0"/>
        </a:defRPr>
      </a:lvl7pPr>
      <a:lvl8pPr marL="3565525" indent="-365125" algn="l" rtl="0" fontAlgn="base" hangingPunct="0">
        <a:spcBef>
          <a:spcPts val="700"/>
        </a:spcBef>
        <a:spcAft>
          <a:spcPct val="0"/>
        </a:spcAft>
        <a:buSzPct val="100000"/>
        <a:buChar char="»"/>
        <a:defRPr sz="3200">
          <a:solidFill>
            <a:srgbClr val="FFFFFF"/>
          </a:solidFill>
          <a:latin typeface="+mn-lt"/>
          <a:cs typeface="+mn-cs"/>
          <a:sym typeface="Arial" pitchFamily="34" charset="0"/>
        </a:defRPr>
      </a:lvl8pPr>
      <a:lvl9pPr marL="4022725" indent="-365125" algn="l" rtl="0" fontAlgn="base" hangingPunct="0">
        <a:spcBef>
          <a:spcPts val="700"/>
        </a:spcBef>
        <a:spcAft>
          <a:spcPct val="0"/>
        </a:spcAft>
        <a:buSzPct val="100000"/>
        <a:buChar char="»"/>
        <a:defRPr sz="3200">
          <a:solidFill>
            <a:srgbClr val="FFFFFF"/>
          </a:solidFill>
          <a:latin typeface="+mn-lt"/>
          <a:cs typeface="+mn-cs"/>
          <a:sym typeface="Arial" pitchFamily="34" charset="0"/>
        </a:defRPr>
      </a:lvl9pPr>
    </p:bodyStyle>
    <p:other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1752600" y="153988"/>
            <a:ext cx="7162800" cy="1066800"/>
          </a:xfrm>
          <a:prstGeom prst="rect">
            <a:avLst/>
          </a:prstGeom>
          <a:noFill/>
          <a:ln w="9525">
            <a:noFill/>
            <a:miter lim="800000"/>
            <a:headEnd/>
            <a:tailEnd/>
          </a:ln>
          <a:effectLst>
            <a:outerShdw blurRad="50800" dist="12698"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1752600" y="1295400"/>
            <a:ext cx="7162800" cy="4800600"/>
          </a:xfrm>
          <a:prstGeom prst="rect">
            <a:avLst/>
          </a:prstGeom>
          <a:noFill/>
          <a:ln w="9525">
            <a:noFill/>
            <a:miter lim="800000"/>
            <a:headEnd/>
            <a:tailEnd/>
          </a:ln>
          <a:effectLst>
            <a:outerShdw blurRad="508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1752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New Roman"/>
                <a:ea typeface="ＭＳ Ｐゴシック" pitchFamily="24" charset="-128"/>
                <a:cs typeface="ＭＳ Ｐゴシック" pitchFamily="24" charset="-128"/>
              </a:defRPr>
            </a:lvl1pPr>
          </a:lstStyle>
          <a:p>
            <a:pPr defTabSz="914400" fontAlgn="base">
              <a:spcBef>
                <a:spcPct val="0"/>
              </a:spcBef>
              <a:spcAft>
                <a:spcPct val="0"/>
              </a:spcAft>
              <a:defRPr/>
            </a:pPr>
            <a:endParaRPr lang="en-US"/>
          </a:p>
        </p:txBody>
      </p:sp>
      <p:sp>
        <p:nvSpPr>
          <p:cNvPr id="24581"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New Roman"/>
                <a:ea typeface="ＭＳ Ｐゴシック" pitchFamily="24" charset="-128"/>
                <a:cs typeface="ＭＳ Ｐゴシック" pitchFamily="24" charset="-128"/>
              </a:defRPr>
            </a:lvl1pPr>
          </a:lstStyle>
          <a:p>
            <a:pPr defTabSz="914400" fontAlgn="base">
              <a:spcBef>
                <a:spcPct val="0"/>
              </a:spcBef>
              <a:spcAft>
                <a:spcPct val="0"/>
              </a:spcAft>
              <a:defRPr/>
            </a:pPr>
            <a:endParaRPr lang="en-US"/>
          </a:p>
        </p:txBody>
      </p:sp>
      <p:sp>
        <p:nvSpPr>
          <p:cNvPr id="24582" name="Rectangle 6"/>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New Roman" charset="0"/>
              </a:defRPr>
            </a:lvl1pPr>
          </a:lstStyle>
          <a:p>
            <a:pPr defTabSz="914400" fontAlgn="base">
              <a:spcBef>
                <a:spcPct val="0"/>
              </a:spcBef>
              <a:spcAft>
                <a:spcPct val="0"/>
              </a:spcAft>
              <a:defRPr/>
            </a:pPr>
            <a:fld id="{D840654C-B844-EA40-9764-357BAB70888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89092232"/>
      </p:ext>
    </p:extLst>
  </p:cSld>
  <p:clrMap bg1="dk2" tx1="lt1" bg2="dk1" tx2="lt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Lst>
  <p:txStyles>
    <p:titleStyle>
      <a:lvl1pPr algn="l" rtl="0" eaLnBrk="0" fontAlgn="base" hangingPunct="0">
        <a:spcBef>
          <a:spcPct val="0"/>
        </a:spcBef>
        <a:spcAft>
          <a:spcPct val="0"/>
        </a:spcAft>
        <a:defRPr sz="4000" i="1">
          <a:solidFill>
            <a:srgbClr val="FFFFFF"/>
          </a:solidFill>
          <a:latin typeface="+mj-lt"/>
          <a:ea typeface="+mj-ea"/>
          <a:cs typeface="+mj-cs"/>
        </a:defRPr>
      </a:lvl1pPr>
      <a:lvl2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2pPr>
      <a:lvl3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3pPr>
      <a:lvl4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4pPr>
      <a:lvl5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5pPr>
      <a:lvl6pPr marL="4572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6pPr>
      <a:lvl7pPr marL="9144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7pPr>
      <a:lvl8pPr marL="13716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8pPr>
      <a:lvl9pPr marL="18288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9pPr>
    </p:titleStyle>
    <p:bodyStyle>
      <a:lvl1pPr marL="342900" indent="-342900" algn="l" rtl="0" eaLnBrk="0" fontAlgn="base" hangingPunct="0">
        <a:spcBef>
          <a:spcPct val="20000"/>
        </a:spcBef>
        <a:spcAft>
          <a:spcPct val="0"/>
        </a:spcAft>
        <a:buClr>
          <a:srgbClr val="CFBBFA"/>
        </a:buClr>
        <a:buSzPct val="85000"/>
        <a:buFont typeface="Wingdings" charset="0"/>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lr>
          <a:srgbClr val="CFBBFA"/>
        </a:buClr>
        <a:buSzPct val="85000"/>
        <a:buFont typeface="Wingdings" charset="0"/>
        <a:buChar char=""/>
        <a:defRPr sz="2800">
          <a:solidFill>
            <a:srgbClr val="FFFFFF"/>
          </a:solidFill>
          <a:latin typeface="+mn-lt"/>
          <a:ea typeface="+mn-ea"/>
        </a:defRPr>
      </a:lvl2pPr>
      <a:lvl3pPr marL="1143000" indent="-228600" algn="l" rtl="0" eaLnBrk="0" fontAlgn="base" hangingPunct="0">
        <a:spcBef>
          <a:spcPct val="20000"/>
        </a:spcBef>
        <a:spcAft>
          <a:spcPct val="0"/>
        </a:spcAft>
        <a:buClr>
          <a:srgbClr val="CFBBFA"/>
        </a:buClr>
        <a:buSzPct val="85000"/>
        <a:buFont typeface="Wingdings" charset="0"/>
        <a:buChar char=""/>
        <a:defRPr sz="2400">
          <a:solidFill>
            <a:srgbClr val="FFFFFF"/>
          </a:solidFill>
          <a:latin typeface="+mn-lt"/>
          <a:ea typeface="+mn-ea"/>
        </a:defRPr>
      </a:lvl3pPr>
      <a:lvl4pPr marL="1600200" indent="-228600" algn="l" rtl="0" eaLnBrk="0" fontAlgn="base" hangingPunct="0">
        <a:spcBef>
          <a:spcPct val="20000"/>
        </a:spcBef>
        <a:spcAft>
          <a:spcPct val="0"/>
        </a:spcAft>
        <a:buClr>
          <a:srgbClr val="CFBBFA"/>
        </a:buClr>
        <a:buSzPct val="85000"/>
        <a:buFont typeface="Wingdings" charset="0"/>
        <a:buChar char=""/>
        <a:defRPr sz="2000">
          <a:solidFill>
            <a:srgbClr val="FFFFFF"/>
          </a:solidFill>
          <a:latin typeface="+mn-lt"/>
          <a:ea typeface="+mn-ea"/>
        </a:defRPr>
      </a:lvl4pPr>
      <a:lvl5pPr marL="2057400" indent="-228600" algn="l" rtl="0" eaLnBrk="0" fontAlgn="base" hangingPunct="0">
        <a:spcBef>
          <a:spcPct val="20000"/>
        </a:spcBef>
        <a:spcAft>
          <a:spcPct val="0"/>
        </a:spcAft>
        <a:buClr>
          <a:srgbClr val="CFBBFA"/>
        </a:buClr>
        <a:buSzPct val="85000"/>
        <a:buFont typeface="Wingdings" charset="0"/>
        <a:buChar char=""/>
        <a:defRPr sz="2000">
          <a:solidFill>
            <a:srgbClr val="FFFFFF"/>
          </a:solidFill>
          <a:latin typeface="+mn-lt"/>
          <a:ea typeface="+mn-ea"/>
        </a:defRPr>
      </a:lvl5pPr>
      <a:lvl6pPr marL="25146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6pPr>
      <a:lvl7pPr marL="29718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7pPr>
      <a:lvl8pPr marL="34290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8pPr>
      <a:lvl9pPr marL="38862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a:solidFill>
                  <a:srgbClr val="000000"/>
                </a:solidFill>
                <a:latin typeface="Times New Roman" charset="0"/>
                <a:cs typeface="+mn-cs"/>
              </a:defRPr>
            </a:lvl1pPr>
          </a:lstStyle>
          <a:p>
            <a:pPr defTabSz="914400" fontAlgn="base">
              <a:spcAft>
                <a:spcPct val="0"/>
              </a:spcAft>
              <a:defRPr/>
            </a:pPr>
            <a:endParaRPr lang="en-U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a:solidFill>
                  <a:srgbClr val="000000"/>
                </a:solidFill>
                <a:latin typeface="Times New Roman" charset="0"/>
                <a:cs typeface="+mn-cs"/>
              </a:defRPr>
            </a:lvl1pPr>
          </a:lstStyle>
          <a:p>
            <a:pPr defTabSz="914400" fontAlgn="base">
              <a:spcAft>
                <a:spcPct val="0"/>
              </a:spcAft>
              <a:defRPr/>
            </a:pPr>
            <a:endParaRPr lang="en-U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400">
                <a:solidFill>
                  <a:srgbClr val="000000"/>
                </a:solidFill>
                <a:latin typeface="Times New Roman" charset="0"/>
                <a:cs typeface="+mn-cs"/>
              </a:defRPr>
            </a:lvl1pPr>
          </a:lstStyle>
          <a:p>
            <a:pPr defTabSz="914400" fontAlgn="base">
              <a:spcAft>
                <a:spcPct val="0"/>
              </a:spcAft>
              <a:defRPr/>
            </a:pPr>
            <a:fld id="{78A1280F-381E-F64C-992E-E836F593C607}" type="slidenum">
              <a:rPr lang="en-US">
                <a:ea typeface="ＭＳ Ｐゴシック" charset="0"/>
              </a:rPr>
              <a:pPr defTabSz="914400" fontAlgn="base">
                <a:spcAft>
                  <a:spcPct val="0"/>
                </a:spcAft>
                <a:defRPr/>
              </a:pPr>
              <a:t>‹#›</a:t>
            </a:fld>
            <a:endParaRPr lang="en-US">
              <a:ea typeface="ＭＳ Ｐゴシック" charset="0"/>
            </a:endParaRPr>
          </a:p>
        </p:txBody>
      </p:sp>
    </p:spTree>
    <p:extLst>
      <p:ext uri="{BB962C8B-B14F-4D97-AF65-F5344CB8AC3E}">
        <p14:creationId xmlns:p14="http://schemas.microsoft.com/office/powerpoint/2010/main" val="3413994263"/>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7242175" cy="1981200"/>
            <a:chOff x="0" y="0"/>
            <a:chExt cx="4562" cy="1248"/>
          </a:xfrm>
        </p:grpSpPr>
        <p:sp>
          <p:nvSpPr>
            <p:cNvPr id="307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24" charset="0"/>
                <a:ea typeface="ＭＳ Ｐゴシック" pitchFamily="24" charset="-128"/>
                <a:cs typeface="ＭＳ Ｐゴシック" pitchFamily="24" charset="-128"/>
              </a:endParaRPr>
            </a:p>
          </p:txBody>
        </p:sp>
        <p:sp>
          <p:nvSpPr>
            <p:cNvPr id="624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307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ＭＳ Ｐゴシック" pitchFamily="24" charset="-128"/>
                <a:cs typeface="ＭＳ Ｐゴシック" pitchFamily="24" charset="-128"/>
              </a:defRPr>
            </a:lvl1pPr>
          </a:lstStyle>
          <a:p>
            <a:pPr defTabSz="914400" fontAlgn="base">
              <a:spcBef>
                <a:spcPct val="0"/>
              </a:spcBef>
              <a:spcAft>
                <a:spcPct val="0"/>
              </a:spcAft>
              <a:defRPr/>
            </a:pPr>
            <a:endParaRPr lang="en-US">
              <a:solidFill>
                <a:srgbClr val="FFFFFF"/>
              </a:solidFill>
              <a:latin typeface="Tahoma"/>
            </a:endParaRPr>
          </a:p>
        </p:txBody>
      </p:sp>
      <p:sp>
        <p:nvSpPr>
          <p:cNvPr id="308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ＭＳ Ｐゴシック" pitchFamily="24" charset="-128"/>
                <a:cs typeface="ＭＳ Ｐゴシック" pitchFamily="24" charset="-128"/>
              </a:defRPr>
            </a:lvl1pPr>
          </a:lstStyle>
          <a:p>
            <a:pPr defTabSz="914400" fontAlgn="base">
              <a:spcBef>
                <a:spcPct val="0"/>
              </a:spcBef>
              <a:spcAft>
                <a:spcPct val="0"/>
              </a:spcAft>
              <a:defRPr/>
            </a:pPr>
            <a:endParaRPr lang="en-US">
              <a:solidFill>
                <a:srgbClr val="FFFFFF"/>
              </a:solidFill>
              <a:latin typeface="Tahoma"/>
            </a:endParaRPr>
          </a:p>
        </p:txBody>
      </p:sp>
      <p:sp>
        <p:nvSpPr>
          <p:cNvPr id="308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pPr>
              <a:defRPr/>
            </a:pPr>
            <a:fld id="{8C8E5C28-7819-B248-9DDC-4CA1363C40B2}" type="slidenum">
              <a:rPr lang="en-GB" smtClean="0"/>
              <a:pPr>
                <a:defRPr/>
              </a:pPr>
              <a:t>‹#›</a:t>
            </a:fld>
            <a:endParaRPr lang="en-GB"/>
          </a:p>
        </p:txBody>
      </p:sp>
    </p:spTree>
    <p:extLst>
      <p:ext uri="{BB962C8B-B14F-4D97-AF65-F5344CB8AC3E}">
        <p14:creationId xmlns:p14="http://schemas.microsoft.com/office/powerpoint/2010/main" val="3942973907"/>
      </p:ext>
    </p:extLst>
  </p:cSld>
  <p:clrMap bg1="dk2" tx1="lt1" bg2="dk1" tx2="lt2" accent1="accent1" accent2="accent2" accent3="accent3" accent4="accent4" accent5="accent5" accent6="accent6" hlink="hlink" folHlink="folHlink"/>
  <p:sldLayoutIdLst>
    <p:sldLayoutId id="2147484247" r:id="rId1"/>
    <p:sldLayoutId id="2147484248" r:id="rId2"/>
    <p:sldLayoutId id="2147484249" r:id="rId3"/>
    <p:sldLayoutId id="2147484250" r:id="rId4"/>
    <p:sldLayoutId id="2147484251" r:id="rId5"/>
    <p:sldLayoutId id="2147484252" r:id="rId6"/>
    <p:sldLayoutId id="2147484253" r:id="rId7"/>
    <p:sldLayoutId id="2147484254" r:id="rId8"/>
    <p:sldLayoutId id="2147484255" r:id="rId9"/>
    <p:sldLayoutId id="2147484256" r:id="rId10"/>
    <p:sldLayoutId id="214748425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4"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2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24"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24" charset="-128"/>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rgbClr val="720000"/>
        </a:solidFill>
        <a:effectLst/>
      </p:bgPr>
    </p:bg>
    <p:spTree>
      <p:nvGrpSpPr>
        <p:cNvPr id="1" name=""/>
        <p:cNvGrpSpPr/>
        <p:nvPr/>
      </p:nvGrpSpPr>
      <p:grpSpPr>
        <a:xfrm>
          <a:off x="0" y="0"/>
          <a:ext cx="0" cy="0"/>
          <a:chOff x="0" y="0"/>
          <a:chExt cx="0" cy="0"/>
        </a:xfrm>
      </p:grpSpPr>
      <p:grpSp>
        <p:nvGrpSpPr>
          <p:cNvPr id="11265" name="Group 1"/>
          <p:cNvGrpSpPr>
            <a:grpSpLocks/>
          </p:cNvGrpSpPr>
          <p:nvPr/>
        </p:nvGrpSpPr>
        <p:grpSpPr bwMode="auto">
          <a:xfrm>
            <a:off x="0" y="0"/>
            <a:ext cx="7242175" cy="1981200"/>
            <a:chOff x="0" y="0"/>
            <a:chExt cx="7242175" cy="1981200"/>
          </a:xfrm>
        </p:grpSpPr>
        <p:sp>
          <p:nvSpPr>
            <p:cNvPr id="11266" name="AutoShape 2" descr="Freeform 3"/>
            <p:cNvSpPr>
              <a:spLocks/>
            </p:cNvSpPr>
            <p:nvPr/>
          </p:nvSpPr>
          <p:spPr bwMode="auto">
            <a:xfrm>
              <a:off x="0" y="925512"/>
              <a:ext cx="7123113" cy="1055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73" y="9712"/>
                  </a:moveTo>
                  <a:lnTo>
                    <a:pt x="0" y="21600"/>
                  </a:lnTo>
                  <a:lnTo>
                    <a:pt x="0" y="0"/>
                  </a:lnTo>
                  <a:lnTo>
                    <a:pt x="21600" y="32"/>
                  </a:lnTo>
                  <a:lnTo>
                    <a:pt x="21573" y="4970"/>
                  </a:lnTo>
                  <a:lnTo>
                    <a:pt x="21573" y="9712"/>
                  </a:lnTo>
                  <a:close/>
                </a:path>
              </a:pathLst>
            </a:custGeom>
            <a:gradFill rotWithShape="0">
              <a:gsLst>
                <a:gs pos="0">
                  <a:srgbClr val="6B0000"/>
                </a:gs>
                <a:gs pos="100000">
                  <a:srgbClr val="720000"/>
                </a:gs>
              </a:gsLst>
              <a:lin ang="0"/>
            </a:gradFill>
            <a:ln w="12700" cap="flat" cmpd="sng">
              <a:noFill/>
              <a:prstDash val="solid"/>
              <a:miter lim="400000"/>
              <a:headEnd type="none" w="med" len="med"/>
              <a:tailEnd type="none" w="med" len="med"/>
            </a:ln>
            <a:effectLst/>
          </p:spPr>
          <p:txBody>
            <a:bodyPr lIns="46800" tIns="46800" rIns="46800" bIns="46800"/>
            <a:lstStyle/>
            <a:p>
              <a:pPr defTabSz="914400"/>
              <a:endParaRPr lang="ar-JO" sz="2400" b="1" i="0" dirty="0">
                <a:solidFill>
                  <a:srgbClr val="FFFFFF"/>
                </a:solidFill>
                <a:latin typeface="Arial" panose="020B0604020202020204" pitchFamily="34" charset="0"/>
                <a:cs typeface="Arial" panose="020B0604020202020204" pitchFamily="34" charset="0"/>
                <a:sym typeface="Arial" pitchFamily="34" charset="0"/>
              </a:endParaRPr>
            </a:p>
          </p:txBody>
        </p:sp>
        <p:sp>
          <p:nvSpPr>
            <p:cNvPr id="11267" name="AutoShape 3" descr="Freeform 4"/>
            <p:cNvSpPr>
              <a:spLocks/>
            </p:cNvSpPr>
            <p:nvPr/>
          </p:nvSpPr>
          <p:spPr bwMode="auto">
            <a:xfrm>
              <a:off x="0" y="0"/>
              <a:ext cx="7242175" cy="19034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1" y="16790"/>
                  </a:moveTo>
                  <a:lnTo>
                    <a:pt x="0" y="21600"/>
                  </a:lnTo>
                  <a:lnTo>
                    <a:pt x="0" y="0"/>
                  </a:lnTo>
                  <a:lnTo>
                    <a:pt x="21600" y="0"/>
                  </a:lnTo>
                  <a:lnTo>
                    <a:pt x="21591" y="16790"/>
                  </a:lnTo>
                  <a:close/>
                </a:path>
              </a:pathLst>
            </a:custGeom>
            <a:gradFill rotWithShape="0">
              <a:gsLst>
                <a:gs pos="0">
                  <a:srgbClr val="8C0000"/>
                </a:gs>
                <a:gs pos="100000">
                  <a:srgbClr val="720000"/>
                </a:gs>
              </a:gsLst>
              <a:lin ang="0"/>
            </a:gradFill>
            <a:ln w="12700" cap="flat" cmpd="sng">
              <a:noFill/>
              <a:prstDash val="solid"/>
              <a:miter lim="400000"/>
              <a:headEnd type="none" w="med" len="med"/>
              <a:tailEnd type="none" w="med" len="med"/>
            </a:ln>
            <a:effectLst/>
          </p:spPr>
          <p:txBody>
            <a:bodyPr lIns="46800" tIns="46800" rIns="46800" bIns="46800"/>
            <a:lstStyle/>
            <a:p>
              <a:pPr defTabSz="914400"/>
              <a:endParaRPr lang="ar-JO" sz="2400" b="1" i="0" dirty="0">
                <a:solidFill>
                  <a:srgbClr val="FFFFFF"/>
                </a:solidFill>
                <a:latin typeface="Arial" panose="020B0604020202020204" pitchFamily="34" charset="0"/>
                <a:cs typeface="Arial" panose="020B0604020202020204" pitchFamily="34" charset="0"/>
                <a:sym typeface="Arial" pitchFamily="34" charset="0"/>
              </a:endParaRPr>
            </a:p>
          </p:txBody>
        </p:sp>
      </p:grpSp>
      <p:sp>
        <p:nvSpPr>
          <p:cNvPr id="11268" name="Rectangle 4"/>
          <p:cNvSpPr>
            <a:spLocks noGrp="1"/>
          </p:cNvSpPr>
          <p:nvPr>
            <p:ph type="sldNum" sz="quarter" idx="2"/>
          </p:nvPr>
        </p:nvSpPr>
        <p:spPr bwMode="auto">
          <a:xfrm>
            <a:off x="8415338" y="6435725"/>
            <a:ext cx="271462" cy="269875"/>
          </a:xfrm>
          <a:prstGeom prst="rect">
            <a:avLst/>
          </a:prstGeom>
          <a:noFill/>
          <a:ln w="12700" cap="flat" cmpd="sng">
            <a:noFill/>
            <a:prstDash val="solid"/>
            <a:miter lim="400000"/>
            <a:headEnd type="none" w="med" len="med"/>
            <a:tailEnd type="none" w="med" len="med"/>
          </a:ln>
          <a:effectLst/>
        </p:spPr>
        <p:txBody>
          <a:bodyPr vert="horz" wrap="none" lIns="45720" tIns="45720" rIns="4572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pitchFamily="34" charset="0"/>
                <a:cs typeface="Tahoma" pitchFamily="34" charset="0"/>
                <a:sym typeface="Tahoma" pitchFamily="34" charset="0"/>
              </a:defRPr>
            </a:lvl1pPr>
          </a:lstStyle>
          <a:p>
            <a:fld id="{04BA2C65-DBBB-44AF-9DC2-BDCA86B84CB0}" type="slidenum">
              <a:rPr lang="ar-JO"/>
              <a:pPr/>
              <a:t>‹#›</a:t>
            </a:fld>
            <a:endParaRPr lang="ar-JO"/>
          </a:p>
        </p:txBody>
      </p:sp>
    </p:spTree>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rtl="0" fontAlgn="base" hangingPunct="0">
        <a:spcBef>
          <a:spcPct val="0"/>
        </a:spcBef>
        <a:spcAft>
          <a:spcPct val="0"/>
        </a:spcAft>
        <a:defRPr sz="4400">
          <a:solidFill>
            <a:srgbClr val="FFFFFF"/>
          </a:solidFill>
          <a:latin typeface="+mj-lt"/>
          <a:ea typeface="+mj-ea"/>
          <a:cs typeface="+mj-cs"/>
          <a:sym typeface="Arial" pitchFamily="34" charset="0"/>
        </a:defRPr>
      </a:lvl1pPr>
      <a:lvl2pPr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2pPr>
      <a:lvl3pPr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3pPr>
      <a:lvl4pPr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4pPr>
      <a:lvl5pPr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5pPr>
      <a:lvl6pPr marL="457200"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6pPr>
      <a:lvl7pPr marL="914400"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7pPr>
      <a:lvl8pPr marL="1371600"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8pPr>
      <a:lvl9pPr marL="1828800"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9pPr>
    </p:titleStyle>
    <p:bodyStyle>
      <a:lvl1pPr marL="342900" indent="-342900" algn="l" rtl="0" fontAlgn="base" hangingPunct="0">
        <a:spcBef>
          <a:spcPts val="700"/>
        </a:spcBef>
        <a:spcAft>
          <a:spcPct val="0"/>
        </a:spcAft>
        <a:buSzPct val="100000"/>
        <a:buChar char="•"/>
        <a:defRPr sz="3200">
          <a:solidFill>
            <a:srgbClr val="FFFFFF"/>
          </a:solidFill>
          <a:latin typeface="+mn-lt"/>
          <a:ea typeface="+mn-ea"/>
          <a:cs typeface="+mn-cs"/>
          <a:sym typeface="Arial" pitchFamily="34" charset="0"/>
        </a:defRPr>
      </a:lvl1pPr>
      <a:lvl2pPr marL="782638" indent="-325438" algn="l" rtl="0" fontAlgn="base" hangingPunct="0">
        <a:spcBef>
          <a:spcPts val="700"/>
        </a:spcBef>
        <a:spcAft>
          <a:spcPct val="0"/>
        </a:spcAft>
        <a:buSzPct val="100000"/>
        <a:buChar char="–"/>
        <a:defRPr sz="3200">
          <a:solidFill>
            <a:srgbClr val="FFFFFF"/>
          </a:solidFill>
          <a:latin typeface="+mn-lt"/>
          <a:cs typeface="+mn-cs"/>
          <a:sym typeface="Arial" pitchFamily="34" charset="0"/>
        </a:defRPr>
      </a:lvl2pPr>
      <a:lvl3pPr marL="1219200" indent="-304800" algn="l" rtl="0" fontAlgn="base" hangingPunct="0">
        <a:spcBef>
          <a:spcPts val="700"/>
        </a:spcBef>
        <a:spcAft>
          <a:spcPct val="0"/>
        </a:spcAft>
        <a:buSzPct val="100000"/>
        <a:buChar char="•"/>
        <a:defRPr sz="3200">
          <a:solidFill>
            <a:srgbClr val="FFFFFF"/>
          </a:solidFill>
          <a:latin typeface="+mn-lt"/>
          <a:cs typeface="+mn-cs"/>
          <a:sym typeface="Arial" pitchFamily="34" charset="0"/>
        </a:defRPr>
      </a:lvl3pPr>
      <a:lvl4pPr marL="1736725" indent="-365125" algn="l" rtl="0" fontAlgn="base" hangingPunct="0">
        <a:spcBef>
          <a:spcPts val="700"/>
        </a:spcBef>
        <a:spcAft>
          <a:spcPct val="0"/>
        </a:spcAft>
        <a:buSzPct val="100000"/>
        <a:buChar char="–"/>
        <a:defRPr sz="3200">
          <a:solidFill>
            <a:srgbClr val="FFFFFF"/>
          </a:solidFill>
          <a:latin typeface="+mn-lt"/>
          <a:cs typeface="+mn-cs"/>
          <a:sym typeface="Arial" pitchFamily="34" charset="0"/>
        </a:defRPr>
      </a:lvl4pPr>
      <a:lvl5pPr marL="2193925" indent="-365125" algn="l" rtl="0" fontAlgn="base" hangingPunct="0">
        <a:spcBef>
          <a:spcPts val="700"/>
        </a:spcBef>
        <a:spcAft>
          <a:spcPct val="0"/>
        </a:spcAft>
        <a:buSzPct val="100000"/>
        <a:buChar char="»"/>
        <a:defRPr sz="3200">
          <a:solidFill>
            <a:srgbClr val="FFFFFF"/>
          </a:solidFill>
          <a:latin typeface="+mn-lt"/>
          <a:cs typeface="+mn-cs"/>
          <a:sym typeface="Arial" pitchFamily="34" charset="0"/>
        </a:defRPr>
      </a:lvl5pPr>
      <a:lvl6pPr marL="2651125" indent="-365125" algn="l" rtl="0" fontAlgn="base" hangingPunct="0">
        <a:spcBef>
          <a:spcPts val="700"/>
        </a:spcBef>
        <a:spcAft>
          <a:spcPct val="0"/>
        </a:spcAft>
        <a:buSzPct val="100000"/>
        <a:buChar char="»"/>
        <a:defRPr sz="3200">
          <a:solidFill>
            <a:srgbClr val="FFFFFF"/>
          </a:solidFill>
          <a:latin typeface="+mn-lt"/>
          <a:cs typeface="+mn-cs"/>
          <a:sym typeface="Arial" pitchFamily="34" charset="0"/>
        </a:defRPr>
      </a:lvl6pPr>
      <a:lvl7pPr marL="3108325" indent="-365125" algn="l" rtl="0" fontAlgn="base" hangingPunct="0">
        <a:spcBef>
          <a:spcPts val="700"/>
        </a:spcBef>
        <a:spcAft>
          <a:spcPct val="0"/>
        </a:spcAft>
        <a:buSzPct val="100000"/>
        <a:buChar char="»"/>
        <a:defRPr sz="3200">
          <a:solidFill>
            <a:srgbClr val="FFFFFF"/>
          </a:solidFill>
          <a:latin typeface="+mn-lt"/>
          <a:cs typeface="+mn-cs"/>
          <a:sym typeface="Arial" pitchFamily="34" charset="0"/>
        </a:defRPr>
      </a:lvl7pPr>
      <a:lvl8pPr marL="3565525" indent="-365125" algn="l" rtl="0" fontAlgn="base" hangingPunct="0">
        <a:spcBef>
          <a:spcPts val="700"/>
        </a:spcBef>
        <a:spcAft>
          <a:spcPct val="0"/>
        </a:spcAft>
        <a:buSzPct val="100000"/>
        <a:buChar char="»"/>
        <a:defRPr sz="3200">
          <a:solidFill>
            <a:srgbClr val="FFFFFF"/>
          </a:solidFill>
          <a:latin typeface="+mn-lt"/>
          <a:cs typeface="+mn-cs"/>
          <a:sym typeface="Arial" pitchFamily="34" charset="0"/>
        </a:defRPr>
      </a:lvl8pPr>
      <a:lvl9pPr marL="4022725" indent="-365125" algn="l" rtl="0" fontAlgn="base" hangingPunct="0">
        <a:spcBef>
          <a:spcPts val="700"/>
        </a:spcBef>
        <a:spcAft>
          <a:spcPct val="0"/>
        </a:spcAft>
        <a:buSzPct val="100000"/>
        <a:buChar char="»"/>
        <a:defRPr sz="3200">
          <a:solidFill>
            <a:srgbClr val="FFFFFF"/>
          </a:solidFill>
          <a:latin typeface="+mn-lt"/>
          <a:cs typeface="+mn-cs"/>
          <a:sym typeface="Arial" pitchFamily="34" charset="0"/>
        </a:defRPr>
      </a:lvl9pPr>
    </p:bodyStyle>
    <p:other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rgbClr val="720000"/>
        </a:solidFill>
        <a:effectLst/>
      </p:bgPr>
    </p:bg>
    <p:spTree>
      <p:nvGrpSpPr>
        <p:cNvPr id="1" name=""/>
        <p:cNvGrpSpPr/>
        <p:nvPr/>
      </p:nvGrpSpPr>
      <p:grpSpPr>
        <a:xfrm>
          <a:off x="0" y="0"/>
          <a:ext cx="0" cy="0"/>
          <a:chOff x="0" y="0"/>
          <a:chExt cx="0" cy="0"/>
        </a:xfrm>
      </p:grpSpPr>
      <p:grpSp>
        <p:nvGrpSpPr>
          <p:cNvPr id="12289" name="Group 1"/>
          <p:cNvGrpSpPr>
            <a:grpSpLocks/>
          </p:cNvGrpSpPr>
          <p:nvPr/>
        </p:nvGrpSpPr>
        <p:grpSpPr bwMode="auto">
          <a:xfrm>
            <a:off x="0" y="0"/>
            <a:ext cx="7242175" cy="1981200"/>
            <a:chOff x="0" y="0"/>
            <a:chExt cx="7242175" cy="1981200"/>
          </a:xfrm>
        </p:grpSpPr>
        <p:sp>
          <p:nvSpPr>
            <p:cNvPr id="12290" name="AutoShape 2" descr="Freeform 3"/>
            <p:cNvSpPr>
              <a:spLocks/>
            </p:cNvSpPr>
            <p:nvPr/>
          </p:nvSpPr>
          <p:spPr bwMode="auto">
            <a:xfrm>
              <a:off x="0" y="925512"/>
              <a:ext cx="7123113" cy="1055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73" y="9712"/>
                  </a:moveTo>
                  <a:lnTo>
                    <a:pt x="0" y="21600"/>
                  </a:lnTo>
                  <a:lnTo>
                    <a:pt x="0" y="0"/>
                  </a:lnTo>
                  <a:lnTo>
                    <a:pt x="21600" y="32"/>
                  </a:lnTo>
                  <a:lnTo>
                    <a:pt x="21573" y="4970"/>
                  </a:lnTo>
                  <a:lnTo>
                    <a:pt x="21573" y="9712"/>
                  </a:lnTo>
                  <a:close/>
                </a:path>
              </a:pathLst>
            </a:custGeom>
            <a:gradFill rotWithShape="0">
              <a:gsLst>
                <a:gs pos="0">
                  <a:srgbClr val="6B0000"/>
                </a:gs>
                <a:gs pos="100000">
                  <a:srgbClr val="720000"/>
                </a:gs>
              </a:gsLst>
              <a:lin ang="0"/>
            </a:gradFill>
            <a:ln w="12700" cap="flat" cmpd="sng">
              <a:noFill/>
              <a:prstDash val="solid"/>
              <a:miter lim="400000"/>
              <a:headEnd type="none" w="med" len="med"/>
              <a:tailEnd type="none" w="med" len="med"/>
            </a:ln>
            <a:effectLst/>
          </p:spPr>
          <p:txBody>
            <a:bodyPr lIns="46800" tIns="46800" rIns="46800" bIns="46800"/>
            <a:lstStyle/>
            <a:p>
              <a:pPr defTabSz="914400"/>
              <a:endParaRPr lang="ar-JO" sz="2400" b="1" i="0" dirty="0">
                <a:solidFill>
                  <a:srgbClr val="FFFFFF"/>
                </a:solidFill>
                <a:latin typeface="Arial" panose="020B0604020202020204" pitchFamily="34" charset="0"/>
                <a:cs typeface="Arial" panose="020B0604020202020204" pitchFamily="34" charset="0"/>
                <a:sym typeface="Arial" pitchFamily="34" charset="0"/>
              </a:endParaRPr>
            </a:p>
          </p:txBody>
        </p:sp>
        <p:sp>
          <p:nvSpPr>
            <p:cNvPr id="12291" name="AutoShape 3" descr="Freeform 4"/>
            <p:cNvSpPr>
              <a:spLocks/>
            </p:cNvSpPr>
            <p:nvPr/>
          </p:nvSpPr>
          <p:spPr bwMode="auto">
            <a:xfrm>
              <a:off x="0" y="0"/>
              <a:ext cx="7242175" cy="19034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1" y="16790"/>
                  </a:moveTo>
                  <a:lnTo>
                    <a:pt x="0" y="21600"/>
                  </a:lnTo>
                  <a:lnTo>
                    <a:pt x="0" y="0"/>
                  </a:lnTo>
                  <a:lnTo>
                    <a:pt x="21600" y="0"/>
                  </a:lnTo>
                  <a:lnTo>
                    <a:pt x="21591" y="16790"/>
                  </a:lnTo>
                  <a:close/>
                </a:path>
              </a:pathLst>
            </a:custGeom>
            <a:gradFill rotWithShape="0">
              <a:gsLst>
                <a:gs pos="0">
                  <a:srgbClr val="8C0000"/>
                </a:gs>
                <a:gs pos="100000">
                  <a:srgbClr val="720000"/>
                </a:gs>
              </a:gsLst>
              <a:lin ang="0"/>
            </a:gradFill>
            <a:ln w="12700" cap="flat" cmpd="sng">
              <a:noFill/>
              <a:prstDash val="solid"/>
              <a:miter lim="400000"/>
              <a:headEnd type="none" w="med" len="med"/>
              <a:tailEnd type="none" w="med" len="med"/>
            </a:ln>
            <a:effectLst/>
          </p:spPr>
          <p:txBody>
            <a:bodyPr lIns="46800" tIns="46800" rIns="46800" bIns="46800"/>
            <a:lstStyle/>
            <a:p>
              <a:pPr defTabSz="914400"/>
              <a:endParaRPr lang="ar-JO" sz="2400" b="1" i="0" dirty="0">
                <a:solidFill>
                  <a:srgbClr val="FFFFFF"/>
                </a:solidFill>
                <a:latin typeface="Arial" panose="020B0604020202020204" pitchFamily="34" charset="0"/>
                <a:cs typeface="Arial" panose="020B0604020202020204" pitchFamily="34" charset="0"/>
                <a:sym typeface="Arial" pitchFamily="34" charset="0"/>
              </a:endParaRPr>
            </a:p>
          </p:txBody>
        </p:sp>
      </p:grpSp>
      <p:sp>
        <p:nvSpPr>
          <p:cNvPr id="12292" name="Rectangle 4"/>
          <p:cNvSpPr>
            <a:spLocks noGrp="1"/>
          </p:cNvSpPr>
          <p:nvPr>
            <p:ph type="sldNum" sz="quarter" idx="2"/>
          </p:nvPr>
        </p:nvSpPr>
        <p:spPr bwMode="auto">
          <a:xfrm>
            <a:off x="8415338" y="6435725"/>
            <a:ext cx="271462" cy="269875"/>
          </a:xfrm>
          <a:prstGeom prst="rect">
            <a:avLst/>
          </a:prstGeom>
          <a:noFill/>
          <a:ln w="12700" cap="flat" cmpd="sng">
            <a:noFill/>
            <a:prstDash val="solid"/>
            <a:miter lim="400000"/>
            <a:headEnd type="none" w="med" len="med"/>
            <a:tailEnd type="none" w="med" len="med"/>
          </a:ln>
          <a:effectLst/>
        </p:spPr>
        <p:txBody>
          <a:bodyPr vert="horz" wrap="none" lIns="45720" tIns="45720" rIns="4572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pitchFamily="34" charset="0"/>
                <a:cs typeface="Tahoma" pitchFamily="34" charset="0"/>
                <a:sym typeface="Tahoma" pitchFamily="34" charset="0"/>
              </a:defRPr>
            </a:lvl1pPr>
          </a:lstStyle>
          <a:p>
            <a:fld id="{601E5BE6-D241-4951-A916-F86D5D60626F}" type="slidenum">
              <a:rPr lang="ar-JO"/>
              <a:pPr/>
              <a:t>‹#›</a:t>
            </a:fld>
            <a:endParaRPr lang="ar-JO"/>
          </a:p>
        </p:txBody>
      </p:sp>
    </p:spTree>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ctr" rtl="0" fontAlgn="base" hangingPunct="0">
        <a:spcBef>
          <a:spcPct val="0"/>
        </a:spcBef>
        <a:spcAft>
          <a:spcPct val="0"/>
        </a:spcAft>
        <a:defRPr sz="4400">
          <a:solidFill>
            <a:srgbClr val="FFFFFF"/>
          </a:solidFill>
          <a:latin typeface="+mj-lt"/>
          <a:ea typeface="+mj-ea"/>
          <a:cs typeface="+mj-cs"/>
          <a:sym typeface="Arial" pitchFamily="34" charset="0"/>
        </a:defRPr>
      </a:lvl1pPr>
      <a:lvl2pPr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2pPr>
      <a:lvl3pPr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3pPr>
      <a:lvl4pPr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4pPr>
      <a:lvl5pPr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5pPr>
      <a:lvl6pPr marL="457200"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6pPr>
      <a:lvl7pPr marL="914400"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7pPr>
      <a:lvl8pPr marL="1371600"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8pPr>
      <a:lvl9pPr marL="1828800"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9pPr>
    </p:titleStyle>
    <p:bodyStyle>
      <a:lvl1pPr marL="342900" indent="-342900" algn="l" rtl="0" fontAlgn="base" hangingPunct="0">
        <a:spcBef>
          <a:spcPts val="700"/>
        </a:spcBef>
        <a:spcAft>
          <a:spcPct val="0"/>
        </a:spcAft>
        <a:buSzPct val="100000"/>
        <a:buChar char="•"/>
        <a:defRPr sz="3200">
          <a:solidFill>
            <a:srgbClr val="FFFFFF"/>
          </a:solidFill>
          <a:latin typeface="+mn-lt"/>
          <a:ea typeface="+mn-ea"/>
          <a:cs typeface="+mn-cs"/>
          <a:sym typeface="Arial" pitchFamily="34" charset="0"/>
        </a:defRPr>
      </a:lvl1pPr>
      <a:lvl2pPr marL="782638" indent="-325438" algn="l" rtl="0" fontAlgn="base" hangingPunct="0">
        <a:spcBef>
          <a:spcPts val="700"/>
        </a:spcBef>
        <a:spcAft>
          <a:spcPct val="0"/>
        </a:spcAft>
        <a:buSzPct val="100000"/>
        <a:buChar char="–"/>
        <a:defRPr sz="3200">
          <a:solidFill>
            <a:srgbClr val="FFFFFF"/>
          </a:solidFill>
          <a:latin typeface="+mn-lt"/>
          <a:cs typeface="+mn-cs"/>
          <a:sym typeface="Arial" pitchFamily="34" charset="0"/>
        </a:defRPr>
      </a:lvl2pPr>
      <a:lvl3pPr marL="1219200" indent="-304800" algn="l" rtl="0" fontAlgn="base" hangingPunct="0">
        <a:spcBef>
          <a:spcPts val="700"/>
        </a:spcBef>
        <a:spcAft>
          <a:spcPct val="0"/>
        </a:spcAft>
        <a:buSzPct val="100000"/>
        <a:buChar char="•"/>
        <a:defRPr sz="3200">
          <a:solidFill>
            <a:srgbClr val="FFFFFF"/>
          </a:solidFill>
          <a:latin typeface="+mn-lt"/>
          <a:cs typeface="+mn-cs"/>
          <a:sym typeface="Arial" pitchFamily="34" charset="0"/>
        </a:defRPr>
      </a:lvl3pPr>
      <a:lvl4pPr marL="1736725" indent="-365125" algn="l" rtl="0" fontAlgn="base" hangingPunct="0">
        <a:spcBef>
          <a:spcPts val="700"/>
        </a:spcBef>
        <a:spcAft>
          <a:spcPct val="0"/>
        </a:spcAft>
        <a:buSzPct val="100000"/>
        <a:buChar char="–"/>
        <a:defRPr sz="3200">
          <a:solidFill>
            <a:srgbClr val="FFFFFF"/>
          </a:solidFill>
          <a:latin typeface="+mn-lt"/>
          <a:cs typeface="+mn-cs"/>
          <a:sym typeface="Arial" pitchFamily="34" charset="0"/>
        </a:defRPr>
      </a:lvl4pPr>
      <a:lvl5pPr marL="2193925" indent="-365125" algn="l" rtl="0" fontAlgn="base" hangingPunct="0">
        <a:spcBef>
          <a:spcPts val="700"/>
        </a:spcBef>
        <a:spcAft>
          <a:spcPct val="0"/>
        </a:spcAft>
        <a:buSzPct val="100000"/>
        <a:buChar char="»"/>
        <a:defRPr sz="3200">
          <a:solidFill>
            <a:srgbClr val="FFFFFF"/>
          </a:solidFill>
          <a:latin typeface="+mn-lt"/>
          <a:cs typeface="+mn-cs"/>
          <a:sym typeface="Arial" pitchFamily="34" charset="0"/>
        </a:defRPr>
      </a:lvl5pPr>
      <a:lvl6pPr marL="2651125" indent="-365125" algn="l" rtl="0" fontAlgn="base" hangingPunct="0">
        <a:spcBef>
          <a:spcPts val="700"/>
        </a:spcBef>
        <a:spcAft>
          <a:spcPct val="0"/>
        </a:spcAft>
        <a:buSzPct val="100000"/>
        <a:buChar char="»"/>
        <a:defRPr sz="3200">
          <a:solidFill>
            <a:srgbClr val="FFFFFF"/>
          </a:solidFill>
          <a:latin typeface="+mn-lt"/>
          <a:cs typeface="+mn-cs"/>
          <a:sym typeface="Arial" pitchFamily="34" charset="0"/>
        </a:defRPr>
      </a:lvl6pPr>
      <a:lvl7pPr marL="3108325" indent="-365125" algn="l" rtl="0" fontAlgn="base" hangingPunct="0">
        <a:spcBef>
          <a:spcPts val="700"/>
        </a:spcBef>
        <a:spcAft>
          <a:spcPct val="0"/>
        </a:spcAft>
        <a:buSzPct val="100000"/>
        <a:buChar char="»"/>
        <a:defRPr sz="3200">
          <a:solidFill>
            <a:srgbClr val="FFFFFF"/>
          </a:solidFill>
          <a:latin typeface="+mn-lt"/>
          <a:cs typeface="+mn-cs"/>
          <a:sym typeface="Arial" pitchFamily="34" charset="0"/>
        </a:defRPr>
      </a:lvl7pPr>
      <a:lvl8pPr marL="3565525" indent="-365125" algn="l" rtl="0" fontAlgn="base" hangingPunct="0">
        <a:spcBef>
          <a:spcPts val="700"/>
        </a:spcBef>
        <a:spcAft>
          <a:spcPct val="0"/>
        </a:spcAft>
        <a:buSzPct val="100000"/>
        <a:buChar char="»"/>
        <a:defRPr sz="3200">
          <a:solidFill>
            <a:srgbClr val="FFFFFF"/>
          </a:solidFill>
          <a:latin typeface="+mn-lt"/>
          <a:cs typeface="+mn-cs"/>
          <a:sym typeface="Arial" pitchFamily="34" charset="0"/>
        </a:defRPr>
      </a:lvl8pPr>
      <a:lvl9pPr marL="4022725" indent="-365125" algn="l" rtl="0" fontAlgn="base" hangingPunct="0">
        <a:spcBef>
          <a:spcPts val="700"/>
        </a:spcBef>
        <a:spcAft>
          <a:spcPct val="0"/>
        </a:spcAft>
        <a:buSzPct val="100000"/>
        <a:buChar char="»"/>
        <a:defRPr sz="3200">
          <a:solidFill>
            <a:srgbClr val="FFFFFF"/>
          </a:solidFill>
          <a:latin typeface="+mn-lt"/>
          <a:cs typeface="+mn-cs"/>
          <a:sym typeface="Arial" pitchFamily="34" charset="0"/>
        </a:defRPr>
      </a:lvl9pPr>
    </p:bodyStyle>
    <p:other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5361" name="Rectangle 1"/>
          <p:cNvSpPr>
            <a:spLocks noGrp="1"/>
          </p:cNvSpPr>
          <p:nvPr>
            <p:ph type="title"/>
          </p:nvPr>
        </p:nvSpPr>
        <p:spPr bwMode="auto">
          <a:xfrm>
            <a:off x="685800" y="2130425"/>
            <a:ext cx="7772400" cy="1470025"/>
          </a:xfrm>
          <a:prstGeom prst="rect">
            <a:avLst/>
          </a:prstGeom>
          <a:noFill/>
          <a:ln w="12700" cap="flat" cmpd="sng">
            <a:noFill/>
            <a:prstDash val="solid"/>
            <a:miter lim="400000"/>
            <a:headEnd type="none" w="med" len="med"/>
            <a:tailEnd type="none" w="med" len="med"/>
          </a:ln>
          <a:effectLst/>
        </p:spPr>
        <p:txBody>
          <a:bodyPr vert="horz" wrap="square" lIns="45720" tIns="45720" rIns="45720" bIns="45720" numCol="1" anchor="ctr" anchorCtr="0" compatLnSpc="1">
            <a:prstTxWarp prst="textNoShape">
              <a:avLst/>
            </a:prstTxWarp>
          </a:bodyPr>
          <a:lstStyle/>
          <a:p>
            <a:pPr lvl="0"/>
            <a:r>
              <a:rPr lang="ar-JO" dirty="0">
                <a:sym typeface="Arial" pitchFamily="34" charset="0"/>
              </a:rPr>
              <a:t>Click to edit Template title style</a:t>
            </a:r>
          </a:p>
        </p:txBody>
      </p:sp>
      <p:sp>
        <p:nvSpPr>
          <p:cNvPr id="15362" name="Rectangle 2"/>
          <p:cNvSpPr>
            <a:spLocks noGrp="1"/>
          </p:cNvSpPr>
          <p:nvPr>
            <p:ph type="body" sz="quarter" idx="1"/>
          </p:nvPr>
        </p:nvSpPr>
        <p:spPr bwMode="auto">
          <a:xfrm>
            <a:off x="1371600" y="3886200"/>
            <a:ext cx="6400800" cy="1752600"/>
          </a:xfrm>
          <a:prstGeom prst="rect">
            <a:avLst/>
          </a:prstGeom>
          <a:noFill/>
          <a:ln w="12700" cap="flat" cmpd="sng">
            <a:noFill/>
            <a:prstDash val="solid"/>
            <a:miter lim="400000"/>
            <a:headEnd type="none" w="med" len="med"/>
            <a:tailEnd type="none" w="med" len="med"/>
          </a:ln>
          <a:effectLst/>
        </p:spPr>
        <p:txBody>
          <a:bodyPr vert="horz" wrap="square" lIns="45720" tIns="45720" rIns="45720" bIns="45720" numCol="1" anchor="t" anchorCtr="0" compatLnSpc="1">
            <a:prstTxWarp prst="textNoShape">
              <a:avLst/>
            </a:prstTxWarp>
          </a:bodyPr>
          <a:lstStyle/>
          <a:p>
            <a:pPr lvl="0"/>
            <a:r>
              <a:rPr lang="ar-JO" dirty="0">
                <a:sym typeface="Arial" pitchFamily="34" charset="0"/>
              </a:rPr>
              <a:t>Click to edit Template text styles</a:t>
            </a:r>
          </a:p>
          <a:p>
            <a:pPr lvl="1"/>
            <a:r>
              <a:rPr lang="ar-JO" dirty="0">
                <a:sym typeface="Arial" pitchFamily="34" charset="0"/>
              </a:rPr>
              <a:t>Second level</a:t>
            </a:r>
          </a:p>
          <a:p>
            <a:pPr lvl="2"/>
            <a:r>
              <a:rPr lang="ar-JO" dirty="0">
                <a:sym typeface="Arial" pitchFamily="34" charset="0"/>
              </a:rPr>
              <a:t>Third level</a:t>
            </a:r>
          </a:p>
          <a:p>
            <a:pPr lvl="3"/>
            <a:r>
              <a:rPr lang="ar-JO" dirty="0">
                <a:sym typeface="Arial" pitchFamily="34" charset="0"/>
              </a:rPr>
              <a:t>Fourth level</a:t>
            </a:r>
          </a:p>
          <a:p>
            <a:pPr lvl="4"/>
            <a:r>
              <a:rPr lang="ar-JO" dirty="0">
                <a:sym typeface="Arial" pitchFamily="34" charset="0"/>
              </a:rPr>
              <a:t>Fifth level</a:t>
            </a:r>
          </a:p>
        </p:txBody>
      </p:sp>
      <p:sp>
        <p:nvSpPr>
          <p:cNvPr id="15363" name="Rectangle 3"/>
          <p:cNvSpPr>
            <a:spLocks noGrp="1"/>
          </p:cNvSpPr>
          <p:nvPr>
            <p:ph type="sldNum" sz="quarter" idx="2"/>
          </p:nvPr>
        </p:nvSpPr>
        <p:spPr bwMode="auto">
          <a:xfrm>
            <a:off x="8428038" y="6413500"/>
            <a:ext cx="257175" cy="249238"/>
          </a:xfrm>
          <a:prstGeom prst="rect">
            <a:avLst/>
          </a:prstGeom>
          <a:noFill/>
          <a:ln w="12700" cap="flat" cmpd="sng">
            <a:noFill/>
            <a:prstDash val="solid"/>
            <a:miter lim="400000"/>
            <a:headEnd type="none" w="med" len="med"/>
            <a:tailEnd type="none" w="med" len="med"/>
          </a:ln>
          <a:effectLst/>
        </p:spPr>
        <p:txBody>
          <a:bodyPr vert="horz" wrap="none" lIns="45720" tIns="45720" rIns="45720" bIns="45720" numCol="1" anchor="ctr" anchorCtr="0" compatLnSpc="1">
            <a:prstTxWarp prst="textNoShape">
              <a:avLst/>
            </a:prstTxWarp>
          </a:bodyPr>
          <a:lstStyle>
            <a:lvl1pPr algn="r">
              <a:defRPr sz="1200">
                <a:solidFill>
                  <a:srgbClr val="898989"/>
                </a:solidFill>
                <a:latin typeface="Calibri" pitchFamily="34" charset="0"/>
                <a:cs typeface="Calibri" pitchFamily="34" charset="0"/>
                <a:sym typeface="Calibri" pitchFamily="34" charset="0"/>
              </a:defRPr>
            </a:lvl1pPr>
          </a:lstStyle>
          <a:p>
            <a:fld id="{E14C043B-B400-4361-AB89-5182C6CB7FEC}" type="slidenum">
              <a:rPr lang="ar-JO"/>
              <a:pPr/>
              <a:t>‹#›</a:t>
            </a:fld>
            <a:endParaRPr lang="ar-JO"/>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rtl="0" fontAlgn="base" hangingPunct="0">
        <a:spcBef>
          <a:spcPct val="0"/>
        </a:spcBef>
        <a:spcAft>
          <a:spcPct val="0"/>
        </a:spcAft>
        <a:defRPr sz="4400" b="1" i="0">
          <a:solidFill>
            <a:srgbClr val="FFFFFF"/>
          </a:solidFill>
          <a:latin typeface="Arial" panose="020B0604020202020204" pitchFamily="34" charset="0"/>
          <a:ea typeface="+mj-ea"/>
          <a:cs typeface="Arial" panose="020B0604020202020204" pitchFamily="34" charset="0"/>
          <a:sym typeface="Arial" pitchFamily="34" charset="0"/>
        </a:defRPr>
      </a:lvl1pPr>
      <a:lvl2pPr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2pPr>
      <a:lvl3pPr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3pPr>
      <a:lvl4pPr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4pPr>
      <a:lvl5pPr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5pPr>
      <a:lvl6pPr marL="457200"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6pPr>
      <a:lvl7pPr marL="914400"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7pPr>
      <a:lvl8pPr marL="1371600"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8pPr>
      <a:lvl9pPr marL="1828800"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9pPr>
    </p:titleStyle>
    <p:bodyStyle>
      <a:lvl1pPr marL="342900" indent="-342900" algn="l" rtl="0" fontAlgn="base" hangingPunct="0">
        <a:spcBef>
          <a:spcPts val="700"/>
        </a:spcBef>
        <a:spcAft>
          <a:spcPct val="0"/>
        </a:spcAft>
        <a:buSzPct val="100000"/>
        <a:buChar char="•"/>
        <a:defRPr sz="3200" b="1" i="0">
          <a:solidFill>
            <a:srgbClr val="FFFFFF"/>
          </a:solidFill>
          <a:latin typeface="Arial" panose="020B0604020202020204" pitchFamily="34" charset="0"/>
          <a:ea typeface="+mn-ea"/>
          <a:cs typeface="Arial" panose="020B0604020202020204" pitchFamily="34" charset="0"/>
          <a:sym typeface="Arial" pitchFamily="34" charset="0"/>
        </a:defRPr>
      </a:lvl1pPr>
      <a:lvl2pPr marL="782638" indent="-325438" algn="l" rtl="0" fontAlgn="base" hangingPunct="0">
        <a:spcBef>
          <a:spcPts val="700"/>
        </a:spcBef>
        <a:spcAft>
          <a:spcPct val="0"/>
        </a:spcAft>
        <a:buSzPct val="100000"/>
        <a:buChar char="–"/>
        <a:defRPr sz="3200" b="1" i="0">
          <a:solidFill>
            <a:srgbClr val="FFFFFF"/>
          </a:solidFill>
          <a:latin typeface="Arial" panose="020B0604020202020204" pitchFamily="34" charset="0"/>
          <a:cs typeface="Arial" panose="020B0604020202020204" pitchFamily="34" charset="0"/>
          <a:sym typeface="Arial" pitchFamily="34" charset="0"/>
        </a:defRPr>
      </a:lvl2pPr>
      <a:lvl3pPr marL="1219200" indent="-304800" algn="l" rtl="0" fontAlgn="base" hangingPunct="0">
        <a:spcBef>
          <a:spcPts val="700"/>
        </a:spcBef>
        <a:spcAft>
          <a:spcPct val="0"/>
        </a:spcAft>
        <a:buSzPct val="100000"/>
        <a:buChar char="•"/>
        <a:defRPr sz="3200" b="1" i="0">
          <a:solidFill>
            <a:srgbClr val="FFFFFF"/>
          </a:solidFill>
          <a:latin typeface="Arial" panose="020B0604020202020204" pitchFamily="34" charset="0"/>
          <a:cs typeface="Arial" panose="020B0604020202020204" pitchFamily="34" charset="0"/>
          <a:sym typeface="Arial" pitchFamily="34" charset="0"/>
        </a:defRPr>
      </a:lvl3pPr>
      <a:lvl4pPr marL="1736725" indent="-365125" algn="l" rtl="0" fontAlgn="base" hangingPunct="0">
        <a:spcBef>
          <a:spcPts val="700"/>
        </a:spcBef>
        <a:spcAft>
          <a:spcPct val="0"/>
        </a:spcAft>
        <a:buSzPct val="100000"/>
        <a:buChar char="–"/>
        <a:defRPr sz="3200" b="1" i="0">
          <a:solidFill>
            <a:srgbClr val="FFFFFF"/>
          </a:solidFill>
          <a:latin typeface="Arial" panose="020B0604020202020204" pitchFamily="34" charset="0"/>
          <a:cs typeface="Arial" panose="020B0604020202020204" pitchFamily="34" charset="0"/>
          <a:sym typeface="Arial" pitchFamily="34" charset="0"/>
        </a:defRPr>
      </a:lvl4pPr>
      <a:lvl5pPr marL="2193925" indent="-365125" algn="l" rtl="0" fontAlgn="base" hangingPunct="0">
        <a:spcBef>
          <a:spcPts val="700"/>
        </a:spcBef>
        <a:spcAft>
          <a:spcPct val="0"/>
        </a:spcAft>
        <a:buSzPct val="100000"/>
        <a:buChar char="»"/>
        <a:defRPr sz="3200" b="1" i="0">
          <a:solidFill>
            <a:srgbClr val="FFFFFF"/>
          </a:solidFill>
          <a:latin typeface="Arial" panose="020B0604020202020204" pitchFamily="34" charset="0"/>
          <a:cs typeface="Arial" panose="020B0604020202020204" pitchFamily="34" charset="0"/>
          <a:sym typeface="Arial" pitchFamily="34" charset="0"/>
        </a:defRPr>
      </a:lvl5pPr>
      <a:lvl6pPr marL="2651125" indent="-365125" algn="l" rtl="0" fontAlgn="base" hangingPunct="0">
        <a:spcBef>
          <a:spcPts val="700"/>
        </a:spcBef>
        <a:spcAft>
          <a:spcPct val="0"/>
        </a:spcAft>
        <a:buSzPct val="100000"/>
        <a:buChar char="»"/>
        <a:defRPr sz="3200">
          <a:solidFill>
            <a:srgbClr val="FFFFFF"/>
          </a:solidFill>
          <a:latin typeface="+mn-lt"/>
          <a:cs typeface="+mn-cs"/>
          <a:sym typeface="Arial" pitchFamily="34" charset="0"/>
        </a:defRPr>
      </a:lvl6pPr>
      <a:lvl7pPr marL="3108325" indent="-365125" algn="l" rtl="0" fontAlgn="base" hangingPunct="0">
        <a:spcBef>
          <a:spcPts val="700"/>
        </a:spcBef>
        <a:spcAft>
          <a:spcPct val="0"/>
        </a:spcAft>
        <a:buSzPct val="100000"/>
        <a:buChar char="»"/>
        <a:defRPr sz="3200">
          <a:solidFill>
            <a:srgbClr val="FFFFFF"/>
          </a:solidFill>
          <a:latin typeface="+mn-lt"/>
          <a:cs typeface="+mn-cs"/>
          <a:sym typeface="Arial" pitchFamily="34" charset="0"/>
        </a:defRPr>
      </a:lvl7pPr>
      <a:lvl8pPr marL="3565525" indent="-365125" algn="l" rtl="0" fontAlgn="base" hangingPunct="0">
        <a:spcBef>
          <a:spcPts val="700"/>
        </a:spcBef>
        <a:spcAft>
          <a:spcPct val="0"/>
        </a:spcAft>
        <a:buSzPct val="100000"/>
        <a:buChar char="»"/>
        <a:defRPr sz="3200">
          <a:solidFill>
            <a:srgbClr val="FFFFFF"/>
          </a:solidFill>
          <a:latin typeface="+mn-lt"/>
          <a:cs typeface="+mn-cs"/>
          <a:sym typeface="Arial" pitchFamily="34" charset="0"/>
        </a:defRPr>
      </a:lvl8pPr>
      <a:lvl9pPr marL="4022725" indent="-365125" algn="l" rtl="0" fontAlgn="base" hangingPunct="0">
        <a:spcBef>
          <a:spcPts val="700"/>
        </a:spcBef>
        <a:spcAft>
          <a:spcPct val="0"/>
        </a:spcAft>
        <a:buSzPct val="100000"/>
        <a:buChar char="»"/>
        <a:defRPr sz="3200">
          <a:solidFill>
            <a:srgbClr val="FFFFFF"/>
          </a:solidFill>
          <a:latin typeface="+mn-lt"/>
          <a:cs typeface="+mn-cs"/>
          <a:sym typeface="Arial" pitchFamily="34" charset="0"/>
        </a:defRPr>
      </a:lvl9pPr>
    </p:bodyStyle>
    <p:other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9457" name="Rectangle 1"/>
          <p:cNvSpPr>
            <a:spLocks noGrp="1"/>
          </p:cNvSpPr>
          <p:nvPr>
            <p:ph type="title"/>
          </p:nvPr>
        </p:nvSpPr>
        <p:spPr bwMode="auto">
          <a:xfrm>
            <a:off x="685800" y="2286000"/>
            <a:ext cx="7772400" cy="1143000"/>
          </a:xfrm>
          <a:prstGeom prst="rect">
            <a:avLst/>
          </a:prstGeom>
          <a:noFill/>
          <a:ln w="12700" cap="flat" cmpd="sng">
            <a:noFill/>
            <a:prstDash val="solid"/>
            <a:miter lim="400000"/>
            <a:headEnd type="none" w="med" len="med"/>
            <a:tailEnd type="none" w="med" len="med"/>
          </a:ln>
          <a:effectLst>
            <a:outerShdw dist="12700" dir="8100000" algn="ctr" rotWithShape="0">
              <a:srgbClr val="FFFFFF">
                <a:alpha val="75000"/>
              </a:srgbClr>
            </a:outerShdw>
          </a:effectLst>
        </p:spPr>
        <p:txBody>
          <a:bodyPr vert="horz" wrap="square" lIns="45720" tIns="45720" rIns="45720" bIns="45720" numCol="1" anchor="ctr" anchorCtr="0" compatLnSpc="1">
            <a:prstTxWarp prst="textNoShape">
              <a:avLst/>
            </a:prstTxWarp>
          </a:bodyPr>
          <a:lstStyle/>
          <a:p>
            <a:pPr lvl="0"/>
            <a:r>
              <a:rPr lang="ar-JO" dirty="0">
                <a:sym typeface="Arial" pitchFamily="34" charset="0"/>
              </a:rPr>
              <a:t>Click to edit Template title style</a:t>
            </a:r>
          </a:p>
        </p:txBody>
      </p:sp>
      <p:sp>
        <p:nvSpPr>
          <p:cNvPr id="19458" name="Rectangle 2"/>
          <p:cNvSpPr>
            <a:spLocks noGrp="1"/>
          </p:cNvSpPr>
          <p:nvPr>
            <p:ph type="body" sz="quarter" idx="1"/>
          </p:nvPr>
        </p:nvSpPr>
        <p:spPr bwMode="auto">
          <a:xfrm>
            <a:off x="2057400" y="3810000"/>
            <a:ext cx="6400800" cy="1752600"/>
          </a:xfrm>
          <a:prstGeom prst="rect">
            <a:avLst/>
          </a:prstGeom>
          <a:noFill/>
          <a:ln w="12700" cap="flat" cmpd="sng">
            <a:noFill/>
            <a:prstDash val="solid"/>
            <a:miter lim="400000"/>
            <a:headEnd type="none" w="med" len="med"/>
            <a:tailEnd type="none" w="med" len="med"/>
          </a:ln>
          <a:effectLst>
            <a:outerShdw dist="12700" dir="8100000" algn="ctr" rotWithShape="0">
              <a:srgbClr val="FFFFFF">
                <a:alpha val="75000"/>
              </a:srgbClr>
            </a:outerShdw>
          </a:effectLst>
        </p:spPr>
        <p:txBody>
          <a:bodyPr vert="horz" wrap="square" lIns="45720" tIns="45720" rIns="45720" bIns="45720" numCol="1" anchor="t" anchorCtr="0" compatLnSpc="1">
            <a:prstTxWarp prst="textNoShape">
              <a:avLst/>
            </a:prstTxWarp>
          </a:bodyPr>
          <a:lstStyle/>
          <a:p>
            <a:pPr lvl="0"/>
            <a:r>
              <a:rPr lang="ar-JO" dirty="0">
                <a:sym typeface="Arial" pitchFamily="34" charset="0"/>
              </a:rPr>
              <a:t>Click to edit Template text styles</a:t>
            </a:r>
          </a:p>
          <a:p>
            <a:pPr lvl="1"/>
            <a:r>
              <a:rPr lang="ar-JO" dirty="0">
                <a:sym typeface="Arial" pitchFamily="34" charset="0"/>
              </a:rPr>
              <a:t>Second level</a:t>
            </a:r>
          </a:p>
          <a:p>
            <a:pPr lvl="2"/>
            <a:r>
              <a:rPr lang="ar-JO" dirty="0">
                <a:sym typeface="Arial" pitchFamily="34" charset="0"/>
              </a:rPr>
              <a:t>Third level</a:t>
            </a:r>
          </a:p>
          <a:p>
            <a:pPr lvl="3"/>
            <a:r>
              <a:rPr lang="ar-JO" dirty="0">
                <a:sym typeface="Arial" pitchFamily="34" charset="0"/>
              </a:rPr>
              <a:t>Fourth level</a:t>
            </a:r>
          </a:p>
          <a:p>
            <a:pPr lvl="4"/>
            <a:r>
              <a:rPr lang="ar-JO" dirty="0">
                <a:sym typeface="Arial" pitchFamily="34" charset="0"/>
              </a:rPr>
              <a:t>Fifth level</a:t>
            </a:r>
          </a:p>
        </p:txBody>
      </p:sp>
      <p:sp>
        <p:nvSpPr>
          <p:cNvPr id="19459" name="Rectangle 3"/>
          <p:cNvSpPr>
            <a:spLocks noGrp="1"/>
          </p:cNvSpPr>
          <p:nvPr>
            <p:ph type="sldNum" sz="quarter" idx="2"/>
          </p:nvPr>
        </p:nvSpPr>
        <p:spPr bwMode="auto">
          <a:xfrm>
            <a:off x="8175625" y="6248400"/>
            <a:ext cx="280988" cy="285750"/>
          </a:xfrm>
          <a:prstGeom prst="rect">
            <a:avLst/>
          </a:prstGeom>
          <a:noFill/>
          <a:ln w="12700" cap="flat" cmpd="sng">
            <a:noFill/>
            <a:prstDash val="solid"/>
            <a:miter lim="400000"/>
            <a:headEnd type="none" w="med" len="med"/>
            <a:tailEnd type="none" w="med" len="med"/>
          </a:ln>
          <a:effectLst/>
        </p:spPr>
        <p:txBody>
          <a:bodyPr vert="horz" wrap="none" lIns="45720" tIns="45720" rIns="45720" bIns="45720" numCol="1" anchor="t" anchorCtr="0" compatLnSpc="1">
            <a:prstTxWarp prst="textNoShape">
              <a:avLst/>
            </a:prstTxWarp>
          </a:bodyPr>
          <a:lstStyle>
            <a:lvl1pPr algn="r">
              <a:defRPr sz="1400"/>
            </a:lvl1pPr>
          </a:lstStyle>
          <a:p>
            <a:fld id="{92E52FD6-8DDB-4695-A28A-E7B06FBC8EF1}" type="slidenum">
              <a:rPr lang="ar-JO"/>
              <a:pPr/>
              <a:t>‹#›</a:t>
            </a:fld>
            <a:endParaRPr lang="ar-JO"/>
          </a:p>
        </p:txBody>
      </p:sp>
    </p:spTree>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ctr" rtl="0" fontAlgn="base" hangingPunct="0">
        <a:spcBef>
          <a:spcPct val="0"/>
        </a:spcBef>
        <a:spcAft>
          <a:spcPct val="0"/>
        </a:spcAft>
        <a:defRPr sz="4400" b="1" i="0">
          <a:solidFill>
            <a:srgbClr val="FFFFFF"/>
          </a:solidFill>
          <a:latin typeface="Arial" panose="020B0604020202020204" pitchFamily="34" charset="0"/>
          <a:ea typeface="+mj-ea"/>
          <a:cs typeface="Arial" panose="020B0604020202020204" pitchFamily="34" charset="0"/>
          <a:sym typeface="Arial" pitchFamily="34" charset="0"/>
        </a:defRPr>
      </a:lvl1pPr>
      <a:lvl2pPr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2pPr>
      <a:lvl3pPr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3pPr>
      <a:lvl4pPr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4pPr>
      <a:lvl5pPr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5pPr>
      <a:lvl6pPr marL="457200"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6pPr>
      <a:lvl7pPr marL="914400"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7pPr>
      <a:lvl8pPr marL="1371600"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8pPr>
      <a:lvl9pPr marL="1828800"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9pPr>
    </p:titleStyle>
    <p:bodyStyle>
      <a:lvl1pPr marL="342900" indent="-342900" algn="l" rtl="0" fontAlgn="base" hangingPunct="0">
        <a:spcBef>
          <a:spcPts val="700"/>
        </a:spcBef>
        <a:spcAft>
          <a:spcPct val="0"/>
        </a:spcAft>
        <a:buSzPct val="100000"/>
        <a:buChar char="•"/>
        <a:defRPr sz="3200" b="1" i="0">
          <a:solidFill>
            <a:srgbClr val="FFFFFF"/>
          </a:solidFill>
          <a:latin typeface="Arial" panose="020B0604020202020204" pitchFamily="34" charset="0"/>
          <a:ea typeface="+mn-ea"/>
          <a:cs typeface="Arial" panose="020B0604020202020204" pitchFamily="34" charset="0"/>
          <a:sym typeface="Arial" pitchFamily="34" charset="0"/>
        </a:defRPr>
      </a:lvl1pPr>
      <a:lvl2pPr marL="782638" indent="-325438" algn="l" rtl="0" fontAlgn="base" hangingPunct="0">
        <a:spcBef>
          <a:spcPts val="700"/>
        </a:spcBef>
        <a:spcAft>
          <a:spcPct val="0"/>
        </a:spcAft>
        <a:buSzPct val="100000"/>
        <a:buChar char="–"/>
        <a:defRPr sz="3200" b="1" i="0">
          <a:solidFill>
            <a:srgbClr val="FFFFFF"/>
          </a:solidFill>
          <a:latin typeface="Arial" panose="020B0604020202020204" pitchFamily="34" charset="0"/>
          <a:cs typeface="Arial" panose="020B0604020202020204" pitchFamily="34" charset="0"/>
          <a:sym typeface="Arial" pitchFamily="34" charset="0"/>
        </a:defRPr>
      </a:lvl2pPr>
      <a:lvl3pPr marL="1219200" indent="-304800" algn="l" rtl="0" fontAlgn="base" hangingPunct="0">
        <a:spcBef>
          <a:spcPts val="700"/>
        </a:spcBef>
        <a:spcAft>
          <a:spcPct val="0"/>
        </a:spcAft>
        <a:buSzPct val="100000"/>
        <a:buChar char="•"/>
        <a:defRPr sz="3200" b="1" i="0">
          <a:solidFill>
            <a:srgbClr val="FFFFFF"/>
          </a:solidFill>
          <a:latin typeface="Arial" panose="020B0604020202020204" pitchFamily="34" charset="0"/>
          <a:cs typeface="Arial" panose="020B0604020202020204" pitchFamily="34" charset="0"/>
          <a:sym typeface="Arial" pitchFamily="34" charset="0"/>
        </a:defRPr>
      </a:lvl3pPr>
      <a:lvl4pPr marL="1736725" indent="-365125" algn="l" rtl="0" fontAlgn="base" hangingPunct="0">
        <a:spcBef>
          <a:spcPts val="700"/>
        </a:spcBef>
        <a:spcAft>
          <a:spcPct val="0"/>
        </a:spcAft>
        <a:buSzPct val="100000"/>
        <a:buChar char="–"/>
        <a:defRPr sz="3200" b="1" i="0">
          <a:solidFill>
            <a:srgbClr val="FFFFFF"/>
          </a:solidFill>
          <a:latin typeface="Arial" panose="020B0604020202020204" pitchFamily="34" charset="0"/>
          <a:cs typeface="Arial" panose="020B0604020202020204" pitchFamily="34" charset="0"/>
          <a:sym typeface="Arial" pitchFamily="34" charset="0"/>
        </a:defRPr>
      </a:lvl4pPr>
      <a:lvl5pPr marL="2193925" indent="-365125" algn="l" rtl="0" fontAlgn="base" hangingPunct="0">
        <a:spcBef>
          <a:spcPts val="700"/>
        </a:spcBef>
        <a:spcAft>
          <a:spcPct val="0"/>
        </a:spcAft>
        <a:buSzPct val="100000"/>
        <a:buChar char="»"/>
        <a:defRPr sz="3200" b="1" i="0">
          <a:solidFill>
            <a:srgbClr val="FFFFFF"/>
          </a:solidFill>
          <a:latin typeface="Arial" panose="020B0604020202020204" pitchFamily="34" charset="0"/>
          <a:cs typeface="Arial" panose="020B0604020202020204" pitchFamily="34" charset="0"/>
          <a:sym typeface="Arial" pitchFamily="34" charset="0"/>
        </a:defRPr>
      </a:lvl5pPr>
      <a:lvl6pPr marL="2651125" indent="-365125" algn="l" rtl="0" fontAlgn="base" hangingPunct="0">
        <a:spcBef>
          <a:spcPts val="700"/>
        </a:spcBef>
        <a:spcAft>
          <a:spcPct val="0"/>
        </a:spcAft>
        <a:buSzPct val="100000"/>
        <a:buChar char="»"/>
        <a:defRPr sz="3200">
          <a:solidFill>
            <a:srgbClr val="FFFFFF"/>
          </a:solidFill>
          <a:latin typeface="+mn-lt"/>
          <a:cs typeface="+mn-cs"/>
          <a:sym typeface="Arial" pitchFamily="34" charset="0"/>
        </a:defRPr>
      </a:lvl6pPr>
      <a:lvl7pPr marL="3108325" indent="-365125" algn="l" rtl="0" fontAlgn="base" hangingPunct="0">
        <a:spcBef>
          <a:spcPts val="700"/>
        </a:spcBef>
        <a:spcAft>
          <a:spcPct val="0"/>
        </a:spcAft>
        <a:buSzPct val="100000"/>
        <a:buChar char="»"/>
        <a:defRPr sz="3200">
          <a:solidFill>
            <a:srgbClr val="FFFFFF"/>
          </a:solidFill>
          <a:latin typeface="+mn-lt"/>
          <a:cs typeface="+mn-cs"/>
          <a:sym typeface="Arial" pitchFamily="34" charset="0"/>
        </a:defRPr>
      </a:lvl7pPr>
      <a:lvl8pPr marL="3565525" indent="-365125" algn="l" rtl="0" fontAlgn="base" hangingPunct="0">
        <a:spcBef>
          <a:spcPts val="700"/>
        </a:spcBef>
        <a:spcAft>
          <a:spcPct val="0"/>
        </a:spcAft>
        <a:buSzPct val="100000"/>
        <a:buChar char="»"/>
        <a:defRPr sz="3200">
          <a:solidFill>
            <a:srgbClr val="FFFFFF"/>
          </a:solidFill>
          <a:latin typeface="+mn-lt"/>
          <a:cs typeface="+mn-cs"/>
          <a:sym typeface="Arial" pitchFamily="34" charset="0"/>
        </a:defRPr>
      </a:lvl8pPr>
      <a:lvl9pPr marL="4022725" indent="-365125" algn="l" rtl="0" fontAlgn="base" hangingPunct="0">
        <a:spcBef>
          <a:spcPts val="700"/>
        </a:spcBef>
        <a:spcAft>
          <a:spcPct val="0"/>
        </a:spcAft>
        <a:buSzPct val="100000"/>
        <a:buChar char="»"/>
        <a:defRPr sz="3200">
          <a:solidFill>
            <a:srgbClr val="FFFFFF"/>
          </a:solidFill>
          <a:latin typeface="+mn-lt"/>
          <a:cs typeface="+mn-cs"/>
          <a:sym typeface="Arial" pitchFamily="34" charset="0"/>
        </a:defRPr>
      </a:lvl9pPr>
    </p:bodyStyle>
    <p:other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5601" name="Rectangle 1"/>
          <p:cNvSpPr>
            <a:spLocks noGrp="1"/>
          </p:cNvSpPr>
          <p:nvPr>
            <p:ph type="sldNum" sz="quarter" idx="2"/>
          </p:nvPr>
        </p:nvSpPr>
        <p:spPr bwMode="auto">
          <a:xfrm>
            <a:off x="119063" y="6297613"/>
            <a:ext cx="293687" cy="280987"/>
          </a:xfrm>
          <a:prstGeom prst="rect">
            <a:avLst/>
          </a:prstGeom>
          <a:noFill/>
          <a:ln w="12700" cap="flat" cmpd="sng">
            <a:noFill/>
            <a:prstDash val="solid"/>
            <a:miter lim="400000"/>
            <a:headEnd type="none" w="med" len="med"/>
            <a:tailEnd type="none" w="med" len="med"/>
          </a:ln>
          <a:effectLst/>
        </p:spPr>
        <p:txBody>
          <a:bodyPr vert="horz" wrap="none" lIns="45720" tIns="45720" rIns="45720" bIns="45720" numCol="1" anchor="ctr" anchorCtr="0" compatLnSpc="1">
            <a:prstTxWarp prst="textNoShape">
              <a:avLst/>
            </a:prstTxWarp>
          </a:bodyPr>
          <a:lstStyle>
            <a:lvl1pPr algn="ctr">
              <a:defRPr sz="1400" b="1">
                <a:solidFill>
                  <a:srgbClr val="775F55"/>
                </a:solidFill>
                <a:latin typeface="Tw Cen MT" pitchFamily="34" charset="0"/>
                <a:sym typeface="Tw Cen MT" pitchFamily="34" charset="0"/>
              </a:defRPr>
            </a:lvl1pPr>
          </a:lstStyle>
          <a:p>
            <a:fld id="{C6B3933A-9567-4551-9329-FD263478658A}" type="slidenum">
              <a:rPr lang="ar-JO"/>
              <a:pPr/>
              <a:t>‹#›</a:t>
            </a:fld>
            <a:endParaRPr lang="ar-JO"/>
          </a:p>
        </p:txBody>
      </p:sp>
    </p:spTree>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txStyles>
    <p:titleStyle>
      <a:lvl1pPr algn="ctr" rtl="0" fontAlgn="base" hangingPunct="0">
        <a:spcBef>
          <a:spcPct val="0"/>
        </a:spcBef>
        <a:spcAft>
          <a:spcPct val="0"/>
        </a:spcAft>
        <a:defRPr sz="4400">
          <a:solidFill>
            <a:srgbClr val="FFFFFF"/>
          </a:solidFill>
          <a:latin typeface="+mj-lt"/>
          <a:ea typeface="+mj-ea"/>
          <a:cs typeface="+mj-cs"/>
          <a:sym typeface="Arial" pitchFamily="34" charset="0"/>
        </a:defRPr>
      </a:lvl1pPr>
      <a:lvl2pPr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2pPr>
      <a:lvl3pPr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3pPr>
      <a:lvl4pPr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4pPr>
      <a:lvl5pPr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5pPr>
      <a:lvl6pPr marL="457200"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6pPr>
      <a:lvl7pPr marL="914400"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7pPr>
      <a:lvl8pPr marL="1371600"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8pPr>
      <a:lvl9pPr marL="1828800"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9pPr>
    </p:titleStyle>
    <p:bodyStyle>
      <a:lvl1pPr marL="342900" indent="-342900" algn="l" rtl="0" fontAlgn="base" hangingPunct="0">
        <a:spcBef>
          <a:spcPts val="700"/>
        </a:spcBef>
        <a:spcAft>
          <a:spcPct val="0"/>
        </a:spcAft>
        <a:buSzPct val="100000"/>
        <a:buChar char="•"/>
        <a:defRPr sz="3200">
          <a:solidFill>
            <a:srgbClr val="FFFFFF"/>
          </a:solidFill>
          <a:latin typeface="+mn-lt"/>
          <a:ea typeface="+mn-ea"/>
          <a:cs typeface="+mn-cs"/>
          <a:sym typeface="Arial" pitchFamily="34" charset="0"/>
        </a:defRPr>
      </a:lvl1pPr>
      <a:lvl2pPr marL="782638" indent="-325438" algn="l" rtl="0" fontAlgn="base" hangingPunct="0">
        <a:spcBef>
          <a:spcPts val="700"/>
        </a:spcBef>
        <a:spcAft>
          <a:spcPct val="0"/>
        </a:spcAft>
        <a:buSzPct val="100000"/>
        <a:buChar char="–"/>
        <a:defRPr sz="3200">
          <a:solidFill>
            <a:srgbClr val="FFFFFF"/>
          </a:solidFill>
          <a:latin typeface="+mn-lt"/>
          <a:cs typeface="+mn-cs"/>
          <a:sym typeface="Arial" pitchFamily="34" charset="0"/>
        </a:defRPr>
      </a:lvl2pPr>
      <a:lvl3pPr marL="1219200" indent="-304800" algn="l" rtl="0" fontAlgn="base" hangingPunct="0">
        <a:spcBef>
          <a:spcPts val="700"/>
        </a:spcBef>
        <a:spcAft>
          <a:spcPct val="0"/>
        </a:spcAft>
        <a:buSzPct val="100000"/>
        <a:buChar char="•"/>
        <a:defRPr sz="3200">
          <a:solidFill>
            <a:srgbClr val="FFFFFF"/>
          </a:solidFill>
          <a:latin typeface="+mn-lt"/>
          <a:cs typeface="+mn-cs"/>
          <a:sym typeface="Arial" pitchFamily="34" charset="0"/>
        </a:defRPr>
      </a:lvl3pPr>
      <a:lvl4pPr marL="1736725" indent="-365125" algn="l" rtl="0" fontAlgn="base" hangingPunct="0">
        <a:spcBef>
          <a:spcPts val="700"/>
        </a:spcBef>
        <a:spcAft>
          <a:spcPct val="0"/>
        </a:spcAft>
        <a:buSzPct val="100000"/>
        <a:buChar char="–"/>
        <a:defRPr sz="3200">
          <a:solidFill>
            <a:srgbClr val="FFFFFF"/>
          </a:solidFill>
          <a:latin typeface="+mn-lt"/>
          <a:cs typeface="+mn-cs"/>
          <a:sym typeface="Arial" pitchFamily="34" charset="0"/>
        </a:defRPr>
      </a:lvl4pPr>
      <a:lvl5pPr marL="2193925" indent="-365125" algn="l" rtl="0" fontAlgn="base" hangingPunct="0">
        <a:spcBef>
          <a:spcPts val="700"/>
        </a:spcBef>
        <a:spcAft>
          <a:spcPct val="0"/>
        </a:spcAft>
        <a:buSzPct val="100000"/>
        <a:buChar char="»"/>
        <a:defRPr sz="3200">
          <a:solidFill>
            <a:srgbClr val="FFFFFF"/>
          </a:solidFill>
          <a:latin typeface="+mn-lt"/>
          <a:cs typeface="+mn-cs"/>
          <a:sym typeface="Arial" pitchFamily="34" charset="0"/>
        </a:defRPr>
      </a:lvl5pPr>
      <a:lvl6pPr marL="2651125" indent="-365125" algn="l" rtl="0" fontAlgn="base" hangingPunct="0">
        <a:spcBef>
          <a:spcPts val="700"/>
        </a:spcBef>
        <a:spcAft>
          <a:spcPct val="0"/>
        </a:spcAft>
        <a:buSzPct val="100000"/>
        <a:buChar char="»"/>
        <a:defRPr sz="3200">
          <a:solidFill>
            <a:srgbClr val="FFFFFF"/>
          </a:solidFill>
          <a:latin typeface="+mn-lt"/>
          <a:cs typeface="+mn-cs"/>
          <a:sym typeface="Arial" pitchFamily="34" charset="0"/>
        </a:defRPr>
      </a:lvl6pPr>
      <a:lvl7pPr marL="3108325" indent="-365125" algn="l" rtl="0" fontAlgn="base" hangingPunct="0">
        <a:spcBef>
          <a:spcPts val="700"/>
        </a:spcBef>
        <a:spcAft>
          <a:spcPct val="0"/>
        </a:spcAft>
        <a:buSzPct val="100000"/>
        <a:buChar char="»"/>
        <a:defRPr sz="3200">
          <a:solidFill>
            <a:srgbClr val="FFFFFF"/>
          </a:solidFill>
          <a:latin typeface="+mn-lt"/>
          <a:cs typeface="+mn-cs"/>
          <a:sym typeface="Arial" pitchFamily="34" charset="0"/>
        </a:defRPr>
      </a:lvl7pPr>
      <a:lvl8pPr marL="3565525" indent="-365125" algn="l" rtl="0" fontAlgn="base" hangingPunct="0">
        <a:spcBef>
          <a:spcPts val="700"/>
        </a:spcBef>
        <a:spcAft>
          <a:spcPct val="0"/>
        </a:spcAft>
        <a:buSzPct val="100000"/>
        <a:buChar char="»"/>
        <a:defRPr sz="3200">
          <a:solidFill>
            <a:srgbClr val="FFFFFF"/>
          </a:solidFill>
          <a:latin typeface="+mn-lt"/>
          <a:cs typeface="+mn-cs"/>
          <a:sym typeface="Arial" pitchFamily="34" charset="0"/>
        </a:defRPr>
      </a:lvl8pPr>
      <a:lvl9pPr marL="4022725" indent="-365125" algn="l" rtl="0" fontAlgn="base" hangingPunct="0">
        <a:spcBef>
          <a:spcPts val="700"/>
        </a:spcBef>
        <a:spcAft>
          <a:spcPct val="0"/>
        </a:spcAft>
        <a:buSzPct val="100000"/>
        <a:buChar char="»"/>
        <a:defRPr sz="3200">
          <a:solidFill>
            <a:srgbClr val="FFFFFF"/>
          </a:solidFill>
          <a:latin typeface="+mn-lt"/>
          <a:cs typeface="+mn-cs"/>
          <a:sym typeface="Arial" pitchFamily="34" charset="0"/>
        </a:defRPr>
      </a:lvl9pPr>
    </p:bodyStyle>
    <p:other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auto">
      <p:bgPr>
        <a:solidFill>
          <a:srgbClr val="720000"/>
        </a:solidFill>
        <a:effectLst/>
      </p:bgPr>
    </p:bg>
    <p:spTree>
      <p:nvGrpSpPr>
        <p:cNvPr id="1" name=""/>
        <p:cNvGrpSpPr/>
        <p:nvPr/>
      </p:nvGrpSpPr>
      <p:grpSpPr>
        <a:xfrm>
          <a:off x="0" y="0"/>
          <a:ext cx="0" cy="0"/>
          <a:chOff x="0" y="0"/>
          <a:chExt cx="0" cy="0"/>
        </a:xfrm>
      </p:grpSpPr>
      <p:grpSp>
        <p:nvGrpSpPr>
          <p:cNvPr id="27649" name="Group 1"/>
          <p:cNvGrpSpPr>
            <a:grpSpLocks/>
          </p:cNvGrpSpPr>
          <p:nvPr/>
        </p:nvGrpSpPr>
        <p:grpSpPr bwMode="auto">
          <a:xfrm>
            <a:off x="0" y="0"/>
            <a:ext cx="7242175" cy="1981200"/>
            <a:chOff x="0" y="0"/>
            <a:chExt cx="7242175" cy="1981200"/>
          </a:xfrm>
        </p:grpSpPr>
        <p:sp>
          <p:nvSpPr>
            <p:cNvPr id="27650" name="AutoShape 2" descr="Freeform 3"/>
            <p:cNvSpPr>
              <a:spLocks/>
            </p:cNvSpPr>
            <p:nvPr/>
          </p:nvSpPr>
          <p:spPr bwMode="auto">
            <a:xfrm>
              <a:off x="0" y="925512"/>
              <a:ext cx="7123113" cy="1055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73" y="9712"/>
                  </a:moveTo>
                  <a:lnTo>
                    <a:pt x="0" y="21600"/>
                  </a:lnTo>
                  <a:lnTo>
                    <a:pt x="0" y="0"/>
                  </a:lnTo>
                  <a:lnTo>
                    <a:pt x="21600" y="32"/>
                  </a:lnTo>
                  <a:lnTo>
                    <a:pt x="21573" y="4970"/>
                  </a:lnTo>
                  <a:lnTo>
                    <a:pt x="21573" y="9712"/>
                  </a:lnTo>
                  <a:close/>
                </a:path>
              </a:pathLst>
            </a:custGeom>
            <a:gradFill rotWithShape="0">
              <a:gsLst>
                <a:gs pos="0">
                  <a:srgbClr val="6B0000"/>
                </a:gs>
                <a:gs pos="100000">
                  <a:srgbClr val="720000"/>
                </a:gs>
              </a:gsLst>
              <a:lin ang="0"/>
            </a:gradFill>
            <a:ln w="12700" cap="flat" cmpd="sng">
              <a:noFill/>
              <a:prstDash val="solid"/>
              <a:miter lim="400000"/>
              <a:headEnd type="none" w="med" len="med"/>
              <a:tailEnd type="none" w="med" len="med"/>
            </a:ln>
            <a:effectLst/>
          </p:spPr>
          <p:txBody>
            <a:bodyPr lIns="46800" tIns="46800" rIns="46800" bIns="46800"/>
            <a:lstStyle/>
            <a:p>
              <a:pPr defTabSz="914400"/>
              <a:endParaRPr lang="ar-JO" sz="2400" b="1" i="0" dirty="0">
                <a:solidFill>
                  <a:srgbClr val="FFFFFF"/>
                </a:solidFill>
                <a:latin typeface="Arial" panose="020B0604020202020204" pitchFamily="34" charset="0"/>
                <a:cs typeface="Arial" panose="020B0604020202020204" pitchFamily="34" charset="0"/>
                <a:sym typeface="Arial" pitchFamily="34" charset="0"/>
              </a:endParaRPr>
            </a:p>
          </p:txBody>
        </p:sp>
        <p:sp>
          <p:nvSpPr>
            <p:cNvPr id="27651" name="AutoShape 3" descr="Freeform 4"/>
            <p:cNvSpPr>
              <a:spLocks/>
            </p:cNvSpPr>
            <p:nvPr/>
          </p:nvSpPr>
          <p:spPr bwMode="auto">
            <a:xfrm>
              <a:off x="0" y="0"/>
              <a:ext cx="7242175" cy="19034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1" y="16790"/>
                  </a:moveTo>
                  <a:lnTo>
                    <a:pt x="0" y="21600"/>
                  </a:lnTo>
                  <a:lnTo>
                    <a:pt x="0" y="0"/>
                  </a:lnTo>
                  <a:lnTo>
                    <a:pt x="21600" y="0"/>
                  </a:lnTo>
                  <a:lnTo>
                    <a:pt x="21591" y="16790"/>
                  </a:lnTo>
                  <a:close/>
                </a:path>
              </a:pathLst>
            </a:custGeom>
            <a:gradFill rotWithShape="0">
              <a:gsLst>
                <a:gs pos="0">
                  <a:srgbClr val="8C0000"/>
                </a:gs>
                <a:gs pos="100000">
                  <a:srgbClr val="720000"/>
                </a:gs>
              </a:gsLst>
              <a:lin ang="0"/>
            </a:gradFill>
            <a:ln w="12700" cap="flat" cmpd="sng">
              <a:noFill/>
              <a:prstDash val="solid"/>
              <a:miter lim="400000"/>
              <a:headEnd type="none" w="med" len="med"/>
              <a:tailEnd type="none" w="med" len="med"/>
            </a:ln>
            <a:effectLst/>
          </p:spPr>
          <p:txBody>
            <a:bodyPr lIns="46800" tIns="46800" rIns="46800" bIns="46800"/>
            <a:lstStyle/>
            <a:p>
              <a:pPr defTabSz="914400"/>
              <a:endParaRPr lang="ar-JO" sz="2400" b="1" i="0" dirty="0">
                <a:solidFill>
                  <a:srgbClr val="FFFFFF"/>
                </a:solidFill>
                <a:latin typeface="Arial" panose="020B0604020202020204" pitchFamily="34" charset="0"/>
                <a:cs typeface="Arial" panose="020B0604020202020204" pitchFamily="34" charset="0"/>
                <a:sym typeface="Arial" pitchFamily="34" charset="0"/>
              </a:endParaRPr>
            </a:p>
          </p:txBody>
        </p:sp>
      </p:grpSp>
      <p:sp>
        <p:nvSpPr>
          <p:cNvPr id="27652" name="Rectangle 4"/>
          <p:cNvSpPr>
            <a:spLocks noGrp="1"/>
          </p:cNvSpPr>
          <p:nvPr>
            <p:ph type="sldNum" sz="quarter" idx="2"/>
          </p:nvPr>
        </p:nvSpPr>
        <p:spPr bwMode="auto">
          <a:xfrm>
            <a:off x="8415338" y="6435725"/>
            <a:ext cx="271462" cy="269875"/>
          </a:xfrm>
          <a:prstGeom prst="rect">
            <a:avLst/>
          </a:prstGeom>
          <a:noFill/>
          <a:ln w="12700" cap="flat" cmpd="sng">
            <a:noFill/>
            <a:prstDash val="solid"/>
            <a:miter lim="400000"/>
            <a:headEnd type="none" w="med" len="med"/>
            <a:tailEnd type="none" w="med" len="med"/>
          </a:ln>
          <a:effectLst/>
        </p:spPr>
        <p:txBody>
          <a:bodyPr vert="horz" wrap="none" lIns="45720" tIns="45720" rIns="4572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pitchFamily="34" charset="0"/>
                <a:cs typeface="Tahoma" pitchFamily="34" charset="0"/>
                <a:sym typeface="Tahoma" pitchFamily="34" charset="0"/>
              </a:defRPr>
            </a:lvl1pPr>
          </a:lstStyle>
          <a:p>
            <a:fld id="{0E395422-43B5-4076-98FB-ACBBDA0A3FD1}" type="slidenum">
              <a:rPr lang="ar-JO"/>
              <a:pPr/>
              <a:t>‹#›</a:t>
            </a:fld>
            <a:endParaRPr lang="ar-JO"/>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rtl="0" fontAlgn="base" hangingPunct="0">
        <a:spcBef>
          <a:spcPct val="0"/>
        </a:spcBef>
        <a:spcAft>
          <a:spcPct val="0"/>
        </a:spcAft>
        <a:defRPr sz="4400">
          <a:solidFill>
            <a:srgbClr val="FFFFFF"/>
          </a:solidFill>
          <a:latin typeface="+mj-lt"/>
          <a:ea typeface="+mj-ea"/>
          <a:cs typeface="+mj-cs"/>
          <a:sym typeface="Arial" pitchFamily="34" charset="0"/>
        </a:defRPr>
      </a:lvl1pPr>
      <a:lvl2pPr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2pPr>
      <a:lvl3pPr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3pPr>
      <a:lvl4pPr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4pPr>
      <a:lvl5pPr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5pPr>
      <a:lvl6pPr marL="457200"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6pPr>
      <a:lvl7pPr marL="914400"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7pPr>
      <a:lvl8pPr marL="1371600"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8pPr>
      <a:lvl9pPr marL="1828800" algn="ctr" rtl="0" fontAlgn="base" hangingPunct="0">
        <a:spcBef>
          <a:spcPct val="0"/>
        </a:spcBef>
        <a:spcAft>
          <a:spcPct val="0"/>
        </a:spcAft>
        <a:defRPr sz="4400">
          <a:solidFill>
            <a:srgbClr val="FFFFFF"/>
          </a:solidFill>
          <a:latin typeface="Arial" pitchFamily="34" charset="0"/>
          <a:cs typeface="Arial" pitchFamily="34" charset="0"/>
          <a:sym typeface="Arial" pitchFamily="34" charset="0"/>
        </a:defRPr>
      </a:lvl9pPr>
    </p:titleStyle>
    <p:bodyStyle>
      <a:lvl1pPr marL="342900" indent="-342900" algn="l" rtl="0" fontAlgn="base" hangingPunct="0">
        <a:spcBef>
          <a:spcPts val="700"/>
        </a:spcBef>
        <a:spcAft>
          <a:spcPct val="0"/>
        </a:spcAft>
        <a:buSzPct val="100000"/>
        <a:buChar char="•"/>
        <a:defRPr sz="3200">
          <a:solidFill>
            <a:srgbClr val="FFFFFF"/>
          </a:solidFill>
          <a:latin typeface="+mn-lt"/>
          <a:ea typeface="+mn-ea"/>
          <a:cs typeface="+mn-cs"/>
          <a:sym typeface="Arial" pitchFamily="34" charset="0"/>
        </a:defRPr>
      </a:lvl1pPr>
      <a:lvl2pPr marL="782638" indent="-325438" algn="l" rtl="0" fontAlgn="base" hangingPunct="0">
        <a:spcBef>
          <a:spcPts val="700"/>
        </a:spcBef>
        <a:spcAft>
          <a:spcPct val="0"/>
        </a:spcAft>
        <a:buSzPct val="100000"/>
        <a:buChar char="–"/>
        <a:defRPr sz="3200">
          <a:solidFill>
            <a:srgbClr val="FFFFFF"/>
          </a:solidFill>
          <a:latin typeface="+mn-lt"/>
          <a:cs typeface="+mn-cs"/>
          <a:sym typeface="Arial" pitchFamily="34" charset="0"/>
        </a:defRPr>
      </a:lvl2pPr>
      <a:lvl3pPr marL="1219200" indent="-304800" algn="l" rtl="0" fontAlgn="base" hangingPunct="0">
        <a:spcBef>
          <a:spcPts val="700"/>
        </a:spcBef>
        <a:spcAft>
          <a:spcPct val="0"/>
        </a:spcAft>
        <a:buSzPct val="100000"/>
        <a:buChar char="•"/>
        <a:defRPr sz="3200">
          <a:solidFill>
            <a:srgbClr val="FFFFFF"/>
          </a:solidFill>
          <a:latin typeface="+mn-lt"/>
          <a:cs typeface="+mn-cs"/>
          <a:sym typeface="Arial" pitchFamily="34" charset="0"/>
        </a:defRPr>
      </a:lvl3pPr>
      <a:lvl4pPr marL="1736725" indent="-365125" algn="l" rtl="0" fontAlgn="base" hangingPunct="0">
        <a:spcBef>
          <a:spcPts val="700"/>
        </a:spcBef>
        <a:spcAft>
          <a:spcPct val="0"/>
        </a:spcAft>
        <a:buSzPct val="100000"/>
        <a:buChar char="–"/>
        <a:defRPr sz="3200">
          <a:solidFill>
            <a:srgbClr val="FFFFFF"/>
          </a:solidFill>
          <a:latin typeface="+mn-lt"/>
          <a:cs typeface="+mn-cs"/>
          <a:sym typeface="Arial" pitchFamily="34" charset="0"/>
        </a:defRPr>
      </a:lvl4pPr>
      <a:lvl5pPr marL="2193925" indent="-365125" algn="l" rtl="0" fontAlgn="base" hangingPunct="0">
        <a:spcBef>
          <a:spcPts val="700"/>
        </a:spcBef>
        <a:spcAft>
          <a:spcPct val="0"/>
        </a:spcAft>
        <a:buSzPct val="100000"/>
        <a:buChar char="»"/>
        <a:defRPr sz="3200">
          <a:solidFill>
            <a:srgbClr val="FFFFFF"/>
          </a:solidFill>
          <a:latin typeface="+mn-lt"/>
          <a:cs typeface="+mn-cs"/>
          <a:sym typeface="Arial" pitchFamily="34" charset="0"/>
        </a:defRPr>
      </a:lvl5pPr>
      <a:lvl6pPr marL="2651125" indent="-365125" algn="l" rtl="0" fontAlgn="base" hangingPunct="0">
        <a:spcBef>
          <a:spcPts val="700"/>
        </a:spcBef>
        <a:spcAft>
          <a:spcPct val="0"/>
        </a:spcAft>
        <a:buSzPct val="100000"/>
        <a:buChar char="»"/>
        <a:defRPr sz="3200">
          <a:solidFill>
            <a:srgbClr val="FFFFFF"/>
          </a:solidFill>
          <a:latin typeface="+mn-lt"/>
          <a:cs typeface="+mn-cs"/>
          <a:sym typeface="Arial" pitchFamily="34" charset="0"/>
        </a:defRPr>
      </a:lvl6pPr>
      <a:lvl7pPr marL="3108325" indent="-365125" algn="l" rtl="0" fontAlgn="base" hangingPunct="0">
        <a:spcBef>
          <a:spcPts val="700"/>
        </a:spcBef>
        <a:spcAft>
          <a:spcPct val="0"/>
        </a:spcAft>
        <a:buSzPct val="100000"/>
        <a:buChar char="»"/>
        <a:defRPr sz="3200">
          <a:solidFill>
            <a:srgbClr val="FFFFFF"/>
          </a:solidFill>
          <a:latin typeface="+mn-lt"/>
          <a:cs typeface="+mn-cs"/>
          <a:sym typeface="Arial" pitchFamily="34" charset="0"/>
        </a:defRPr>
      </a:lvl7pPr>
      <a:lvl8pPr marL="3565525" indent="-365125" algn="l" rtl="0" fontAlgn="base" hangingPunct="0">
        <a:spcBef>
          <a:spcPts val="700"/>
        </a:spcBef>
        <a:spcAft>
          <a:spcPct val="0"/>
        </a:spcAft>
        <a:buSzPct val="100000"/>
        <a:buChar char="»"/>
        <a:defRPr sz="3200">
          <a:solidFill>
            <a:srgbClr val="FFFFFF"/>
          </a:solidFill>
          <a:latin typeface="+mn-lt"/>
          <a:cs typeface="+mn-cs"/>
          <a:sym typeface="Arial" pitchFamily="34" charset="0"/>
        </a:defRPr>
      </a:lvl8pPr>
      <a:lvl9pPr marL="4022725" indent="-365125" algn="l" rtl="0" fontAlgn="base" hangingPunct="0">
        <a:spcBef>
          <a:spcPts val="700"/>
        </a:spcBef>
        <a:spcAft>
          <a:spcPct val="0"/>
        </a:spcAft>
        <a:buSzPct val="100000"/>
        <a:buChar char="»"/>
        <a:defRPr sz="3200">
          <a:solidFill>
            <a:srgbClr val="FFFFFF"/>
          </a:solidFill>
          <a:latin typeface="+mn-lt"/>
          <a:cs typeface="+mn-cs"/>
          <a:sym typeface="Arial" pitchFamily="34" charset="0"/>
        </a:defRPr>
      </a:lvl9pPr>
    </p:bodyStyle>
    <p:other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9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0.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88.xml"/><Relationship Id="rId1" Type="http://schemas.openxmlformats.org/officeDocument/2006/relationships/themeOverride" Target="../theme/themeOverride17.xml"/></Relationships>
</file>

<file path=ppt/slides/_rels/slide10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26.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88.xml"/><Relationship Id="rId1" Type="http://schemas.openxmlformats.org/officeDocument/2006/relationships/themeOverride" Target="../theme/themeOverride18.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88.xml"/><Relationship Id="rId1" Type="http://schemas.openxmlformats.org/officeDocument/2006/relationships/themeOverride" Target="../theme/themeOverride19.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88.xml"/><Relationship Id="rId1" Type="http://schemas.openxmlformats.org/officeDocument/2006/relationships/themeOverride" Target="../theme/themeOverride20.xml"/></Relationships>
</file>

<file path=ppt/slides/_rels/slide10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7.xml"/><Relationship Id="rId1" Type="http://schemas.openxmlformats.org/officeDocument/2006/relationships/slideLayout" Target="../slideLayouts/slideLayout154.xml"/></Relationships>
</file>

<file path=ppt/slides/_rels/slide10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8.xml"/><Relationship Id="rId1" Type="http://schemas.openxmlformats.org/officeDocument/2006/relationships/slideLayout" Target="../slideLayouts/slideLayout164.xml"/></Relationships>
</file>

<file path=ppt/slides/_rels/slide10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9.xml"/><Relationship Id="rId1" Type="http://schemas.openxmlformats.org/officeDocument/2006/relationships/slideLayout" Target="../slideLayouts/slideLayout164.xml"/></Relationships>
</file>

<file path=ppt/slides/_rels/slide10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0.xml"/><Relationship Id="rId1" Type="http://schemas.openxmlformats.org/officeDocument/2006/relationships/slideLayout" Target="../slideLayouts/slideLayout164.xml"/></Relationships>
</file>

<file path=ppt/slides/_rels/slide10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1.xml"/><Relationship Id="rId1" Type="http://schemas.openxmlformats.org/officeDocument/2006/relationships/slideLayout" Target="../slideLayouts/slideLayout164.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9.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64.xml"/><Relationship Id="rId1" Type="http://schemas.openxmlformats.org/officeDocument/2006/relationships/themeOverride" Target="../theme/themeOverride21.xml"/><Relationship Id="rId4" Type="http://schemas.openxmlformats.org/officeDocument/2006/relationships/image" Target="../media/image86.png"/></Relationships>
</file>

<file path=ppt/slides/_rels/slide11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3.xml"/><Relationship Id="rId1" Type="http://schemas.openxmlformats.org/officeDocument/2006/relationships/slideLayout" Target="../slideLayouts/slideLayout164.xml"/></Relationships>
</file>

<file path=ppt/slides/_rels/slide11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4.xml"/><Relationship Id="rId1" Type="http://schemas.openxmlformats.org/officeDocument/2006/relationships/slideLayout" Target="../slideLayouts/slideLayout164.xml"/></Relationships>
</file>

<file path=ppt/slides/_rels/slide11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26.xml"/></Relationships>
</file>

<file path=ppt/slides/_rels/slide11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26.xml"/></Relationships>
</file>

<file path=ppt/slides/_rels/slide11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5.xml"/><Relationship Id="rId1" Type="http://schemas.openxmlformats.org/officeDocument/2006/relationships/slideLayout" Target="../slideLayouts/slideLayout226.xml"/></Relationships>
</file>

<file path=ppt/slides/_rels/slide11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6.xml"/><Relationship Id="rId1" Type="http://schemas.openxmlformats.org/officeDocument/2006/relationships/slideLayout" Target="../slideLayouts/slideLayout226.xml"/></Relationships>
</file>

<file path=ppt/slides/_rels/slide11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7.xml"/><Relationship Id="rId1" Type="http://schemas.openxmlformats.org/officeDocument/2006/relationships/slideLayout" Target="../slideLayouts/slideLayout226.xml"/></Relationships>
</file>

<file path=ppt/slides/_rels/slide11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8.xml"/><Relationship Id="rId1" Type="http://schemas.openxmlformats.org/officeDocument/2006/relationships/slideLayout" Target="../slideLayouts/slideLayout164.xml"/></Relationships>
</file>

<file path=ppt/slides/_rels/slide11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9.xml"/><Relationship Id="rId1" Type="http://schemas.openxmlformats.org/officeDocument/2006/relationships/slideLayout" Target="../slideLayouts/slideLayout236.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0.xml"/><Relationship Id="rId1" Type="http://schemas.openxmlformats.org/officeDocument/2006/relationships/slideLayout" Target="../slideLayouts/slideLayout236.xml"/></Relationships>
</file>

<file path=ppt/slides/_rels/slide12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1.xml"/><Relationship Id="rId1" Type="http://schemas.openxmlformats.org/officeDocument/2006/relationships/slideLayout" Target="../slideLayouts/slideLayout236.xml"/></Relationships>
</file>

<file path=ppt/slides/_rels/slide12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2.xml"/><Relationship Id="rId1" Type="http://schemas.openxmlformats.org/officeDocument/2006/relationships/slideLayout" Target="../slideLayouts/slideLayout164.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37.xml"/></Relationships>
</file>

<file path=ppt/slides/_rels/slide12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4.xml"/><Relationship Id="rId1" Type="http://schemas.openxmlformats.org/officeDocument/2006/relationships/slideLayout" Target="../slideLayouts/slideLayout239.xml"/></Relationships>
</file>

<file path=ppt/slides/_rels/slide12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5.xml"/><Relationship Id="rId1" Type="http://schemas.openxmlformats.org/officeDocument/2006/relationships/slideLayout" Target="../slideLayouts/slideLayout164.xml"/></Relationships>
</file>

<file path=ppt/slides/_rels/slide1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6.xml"/><Relationship Id="rId1" Type="http://schemas.openxmlformats.org/officeDocument/2006/relationships/slideLayout" Target="../slideLayouts/slideLayout164.xml"/></Relationships>
</file>

<file path=ppt/slides/_rels/slide12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7.xml"/><Relationship Id="rId1" Type="http://schemas.openxmlformats.org/officeDocument/2006/relationships/slideLayout" Target="../slideLayouts/slideLayout164.xml"/></Relationships>
</file>

<file path=ppt/slides/_rels/slide12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8.xml"/><Relationship Id="rId1" Type="http://schemas.openxmlformats.org/officeDocument/2006/relationships/slideLayout" Target="../slideLayouts/slideLayout164.xml"/><Relationship Id="rId4" Type="http://schemas.microsoft.com/office/2007/relationships/hdphoto" Target="../media/hdphoto1.wdp"/></Relationships>
</file>

<file path=ppt/slides/_rels/slide1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9.xml"/><Relationship Id="rId1" Type="http://schemas.openxmlformats.org/officeDocument/2006/relationships/slideLayout" Target="../slideLayouts/slideLayout27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4.xml"/><Relationship Id="rId1" Type="http://schemas.openxmlformats.org/officeDocument/2006/relationships/themeOverride" Target="../theme/themeOverride5.xml"/><Relationship Id="rId4" Type="http://schemas.openxmlformats.org/officeDocument/2006/relationships/image" Target="../media/image17.png"/></Relationships>
</file>

<file path=ppt/slides/_rels/slide1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0.xml"/><Relationship Id="rId1" Type="http://schemas.openxmlformats.org/officeDocument/2006/relationships/slideLayout" Target="../slideLayouts/slideLayout164.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64.xml"/></Relationships>
</file>

<file path=ppt/slides/_rels/slide1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2.xml"/><Relationship Id="rId1" Type="http://schemas.openxmlformats.org/officeDocument/2006/relationships/slideLayout" Target="../slideLayouts/slideLayout16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3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3.xml"/><Relationship Id="rId1" Type="http://schemas.openxmlformats.org/officeDocument/2006/relationships/slideLayout" Target="../slideLayouts/slideLayout164.xml"/><Relationship Id="rId4" Type="http://schemas.openxmlformats.org/officeDocument/2006/relationships/image" Target="../media/image105.png"/></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82.xml"/></Relationships>
</file>

<file path=ppt/slides/_rels/slide1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3.xml"/></Relationships>
</file>

<file path=ppt/slides/_rels/slide1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3.xml"/></Relationships>
</file>

<file path=ppt/slides/_rels/slide1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3.xml"/></Relationships>
</file>

<file path=ppt/slides/_rels/slide1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3.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8.xml"/></Relationships>
</file>

<file path=ppt/slides/_rels/slide14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88.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188.xml"/><Relationship Id="rId1" Type="http://schemas.openxmlformats.org/officeDocument/2006/relationships/themeOverride" Target="../theme/themeOverride22.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188.xml"/><Relationship Id="rId1" Type="http://schemas.openxmlformats.org/officeDocument/2006/relationships/themeOverride" Target="../theme/themeOverride23.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188.xml"/><Relationship Id="rId1" Type="http://schemas.openxmlformats.org/officeDocument/2006/relationships/themeOverride" Target="../theme/themeOverride24.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88.xml"/><Relationship Id="rId1" Type="http://schemas.openxmlformats.org/officeDocument/2006/relationships/themeOverride" Target="../theme/themeOverride25.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188.xml"/><Relationship Id="rId1" Type="http://schemas.openxmlformats.org/officeDocument/2006/relationships/themeOverride" Target="../theme/themeOverride26.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188.xml"/><Relationship Id="rId1" Type="http://schemas.openxmlformats.org/officeDocument/2006/relationships/themeOverride" Target="../theme/themeOverride27.xm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188.xml"/><Relationship Id="rId1" Type="http://schemas.openxmlformats.org/officeDocument/2006/relationships/themeOverride" Target="../theme/themeOverride28.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188.xml"/><Relationship Id="rId1" Type="http://schemas.openxmlformats.org/officeDocument/2006/relationships/themeOverride" Target="../theme/themeOverride29.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55.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188.xml"/><Relationship Id="rId1" Type="http://schemas.openxmlformats.org/officeDocument/2006/relationships/themeOverride" Target="../theme/themeOverride30.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188.xml"/><Relationship Id="rId1" Type="http://schemas.openxmlformats.org/officeDocument/2006/relationships/themeOverride" Target="../theme/themeOverride31.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188.xml"/><Relationship Id="rId1" Type="http://schemas.openxmlformats.org/officeDocument/2006/relationships/themeOverride" Target="../theme/themeOverride32.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188.xml"/><Relationship Id="rId1" Type="http://schemas.openxmlformats.org/officeDocument/2006/relationships/themeOverride" Target="../theme/themeOverride3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15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8.xml"/><Relationship Id="rId1" Type="http://schemas.openxmlformats.org/officeDocument/2006/relationships/slideLayout" Target="../slideLayouts/slideLayout164.xml"/><Relationship Id="rId4" Type="http://schemas.openxmlformats.org/officeDocument/2006/relationships/image" Target="../media/image105.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79.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64.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6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64.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00.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5.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66.xml"/><Relationship Id="rId5" Type="http://schemas.openxmlformats.org/officeDocument/2006/relationships/image" Target="../media/image19.jpe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25.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64.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64.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26.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26.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14.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26.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26.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6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9.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8.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10.xml"/><Relationship Id="rId1" Type="http://schemas.openxmlformats.org/officeDocument/2006/relationships/themeOverride" Target="../theme/themeOverride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6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26.xml"/><Relationship Id="rId1" Type="http://schemas.openxmlformats.org/officeDocument/2006/relationships/themeOverride" Target="../theme/themeOverr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164.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64.xml"/><Relationship Id="rId1" Type="http://schemas.openxmlformats.org/officeDocument/2006/relationships/themeOverride" Target="../theme/themeOverride7.xml"/><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26.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255.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183.xml"/></Relationships>
</file>

<file path=ppt/slides/_rels/slide4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7.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15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4.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154.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154.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154.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164.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154.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6.jpeg"/><Relationship Id="rId1" Type="http://schemas.openxmlformats.org/officeDocument/2006/relationships/slideLayout" Target="../slideLayouts/slideLayout183.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16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8.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88.xml"/><Relationship Id="rId1" Type="http://schemas.openxmlformats.org/officeDocument/2006/relationships/themeOverride" Target="../theme/themeOverride8.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88.xml"/><Relationship Id="rId1" Type="http://schemas.openxmlformats.org/officeDocument/2006/relationships/themeOverride" Target="../theme/themeOverride9.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164.xml"/></Relationships>
</file>

<file path=ppt/slides/_rels/slide6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3.xml"/><Relationship Id="rId1" Type="http://schemas.openxmlformats.org/officeDocument/2006/relationships/slideLayout" Target="../slideLayouts/slideLayout145.xml"/></Relationships>
</file>

<file path=ppt/slides/_rels/slide6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4.xml"/><Relationship Id="rId1" Type="http://schemas.openxmlformats.org/officeDocument/2006/relationships/slideLayout" Target="../slideLayouts/slideLayout145.xml"/></Relationships>
</file>

<file path=ppt/slides/_rels/slide6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5.xml"/><Relationship Id="rId1" Type="http://schemas.openxmlformats.org/officeDocument/2006/relationships/slideLayout" Target="../slideLayouts/slideLayout14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0.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Layout" Target="../slideLayouts/slideLayout57.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198.xml"/><Relationship Id="rId1" Type="http://schemas.openxmlformats.org/officeDocument/2006/relationships/themeOverride" Target="../theme/themeOverride10.xml"/></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192.xml"/></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192.xml"/></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154.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88.xml"/><Relationship Id="rId1" Type="http://schemas.openxmlformats.org/officeDocument/2006/relationships/themeOverride" Target="../theme/themeOverride11.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88.xml"/><Relationship Id="rId1" Type="http://schemas.openxmlformats.org/officeDocument/2006/relationships/themeOverride" Target="../theme/themeOverride12.xml"/></Relationships>
</file>

<file path=ppt/slides/_rels/slide7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2.xml"/><Relationship Id="rId1" Type="http://schemas.openxmlformats.org/officeDocument/2006/relationships/slideLayout" Target="../slideLayouts/slideLayout204.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88.xml"/><Relationship Id="rId1" Type="http://schemas.openxmlformats.org/officeDocument/2006/relationships/themeOverride" Target="../theme/themeOverride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5.xml"/></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219.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jpeg"/><Relationship Id="rId1" Type="http://schemas.openxmlformats.org/officeDocument/2006/relationships/slideLayout" Target="../slideLayouts/slideLayout57.xml"/></Relationships>
</file>

<file path=ppt/slides/_rels/slide8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6.xml"/><Relationship Id="rId1" Type="http://schemas.openxmlformats.org/officeDocument/2006/relationships/slideLayout" Target="../slideLayouts/slideLayout154.xml"/></Relationships>
</file>

<file path=ppt/slides/_rels/slide8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7.xml"/><Relationship Id="rId1" Type="http://schemas.openxmlformats.org/officeDocument/2006/relationships/slideLayout" Target="../slideLayouts/slideLayout154.xml"/></Relationships>
</file>

<file path=ppt/slides/_rels/slide8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8.xml"/><Relationship Id="rId1" Type="http://schemas.openxmlformats.org/officeDocument/2006/relationships/slideLayout" Target="../slideLayouts/slideLayout154.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88.xml"/><Relationship Id="rId1" Type="http://schemas.openxmlformats.org/officeDocument/2006/relationships/themeOverride" Target="../theme/themeOverride1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8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1.xml"/><Relationship Id="rId1" Type="http://schemas.openxmlformats.org/officeDocument/2006/relationships/slideLayout" Target="../slideLayouts/slideLayout154.xml"/></Relationships>
</file>

<file path=ppt/slides/_rels/slide8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26.xml"/></Relationships>
</file>

<file path=ppt/slides/_rels/slide8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2.xml"/><Relationship Id="rId1" Type="http://schemas.openxmlformats.org/officeDocument/2006/relationships/slideLayout" Target="../slideLayouts/slideLayout192.xml"/></Relationships>
</file>

<file path=ppt/slides/_rels/slide8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3.xml"/><Relationship Id="rId1" Type="http://schemas.openxmlformats.org/officeDocument/2006/relationships/slideLayout" Target="../slideLayouts/slideLayout164.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7.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88.xml"/><Relationship Id="rId1" Type="http://schemas.openxmlformats.org/officeDocument/2006/relationships/themeOverride" Target="../theme/themeOverride15.xml"/></Relationships>
</file>

<file path=ppt/slides/_rels/slide9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5.xml"/><Relationship Id="rId1" Type="http://schemas.openxmlformats.org/officeDocument/2006/relationships/slideLayout" Target="../slideLayouts/slideLayout154.xml"/></Relationships>
</file>

<file path=ppt/slides/_rels/slide9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6.xml"/><Relationship Id="rId1" Type="http://schemas.openxmlformats.org/officeDocument/2006/relationships/slideLayout" Target="../slideLayouts/slideLayout192.xml"/></Relationships>
</file>

<file path=ppt/slides/_rels/slide9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7.xml"/><Relationship Id="rId1" Type="http://schemas.openxmlformats.org/officeDocument/2006/relationships/slideLayout" Target="../slideLayouts/slideLayout192.xml"/></Relationships>
</file>

<file path=ppt/slides/_rels/slide9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8.xml"/><Relationship Id="rId1" Type="http://schemas.openxmlformats.org/officeDocument/2006/relationships/slideLayout" Target="../slideLayouts/slideLayout219.xml"/></Relationships>
</file>

<file path=ppt/slides/_rels/slide9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9.xml"/><Relationship Id="rId1" Type="http://schemas.openxmlformats.org/officeDocument/2006/relationships/slideLayout" Target="../slideLayouts/slideLayout219.xml"/></Relationships>
</file>

<file path=ppt/slides/_rels/slide9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0.xml"/><Relationship Id="rId1" Type="http://schemas.openxmlformats.org/officeDocument/2006/relationships/slideLayout" Target="../slideLayouts/slideLayout219.xml"/></Relationships>
</file>

<file path=ppt/slides/_rels/slide9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1.xml"/><Relationship Id="rId1" Type="http://schemas.openxmlformats.org/officeDocument/2006/relationships/slideLayout" Target="../slideLayouts/slideLayout219.xml"/></Relationships>
</file>

<file path=ppt/slides/_rels/slide9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26.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88.xml"/><Relationship Id="rId1" Type="http://schemas.openxmlformats.org/officeDocument/2006/relationships/themeOverride" Target="../theme/themeOverride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descr="Rectangle 2"/>
          <p:cNvSpPr>
            <a:spLocks noGrp="1"/>
          </p:cNvSpPr>
          <p:nvPr>
            <p:ph type="title" idx="4294967295"/>
          </p:nvPr>
        </p:nvSpPr>
        <p:spPr bwMode="auto">
          <a:xfrm>
            <a:off x="457200" y="606425"/>
            <a:ext cx="8229600" cy="1447800"/>
          </a:xfrm>
          <a:prstGeom prst="rect">
            <a:avLst/>
          </a:prstGeom>
          <a:solidFill>
            <a:srgbClr val="000000"/>
          </a:solidFill>
          <a:ln w="12700" cap="flat">
            <a:miter lim="400000"/>
            <a:headEnd type="none" w="med" len="med"/>
            <a:tailEnd type="none" w="med" len="med"/>
          </a:ln>
        </p:spPr>
        <p:txBody>
          <a:bodyPr lIns="45720" rIns="45720" anchor="ctr"/>
          <a:lstStyle/>
          <a:p>
            <a:r>
              <a:rPr lang="ar-JO" b="1" dirty="0">
                <a:solidFill>
                  <a:srgbClr val="000000"/>
                </a:solidFill>
                <a:latin typeface="Arial" panose="020B0604020202020204" pitchFamily="34" charset="0"/>
                <a:cs typeface="Arial" panose="020B0604020202020204" pitchFamily="34" charset="0"/>
                <a:sym typeface="Tahoma" pitchFamily="34" charset="0"/>
              </a:rPr>
              <a:t>Book of نَاحُوم</a:t>
            </a:r>
          </a:p>
        </p:txBody>
      </p:sp>
      <p:sp>
        <p:nvSpPr>
          <p:cNvPr id="29698" name="Text Box 2" descr="Text Box 3"/>
          <p:cNvSpPr txBox="1">
            <a:spLocks/>
          </p:cNvSpPr>
          <p:nvPr/>
        </p:nvSpPr>
        <p:spPr bwMode="auto">
          <a:xfrm>
            <a:off x="44450" y="-80963"/>
            <a:ext cx="9053513" cy="708026"/>
          </a:xfrm>
          <a:prstGeom prst="rect">
            <a:avLst/>
          </a:prstGeom>
          <a:noFill/>
          <a:ln w="12700" cap="flat" cmpd="sng">
            <a:noFill/>
            <a:prstDash val="solid"/>
            <a:miter lim="400000"/>
            <a:headEnd type="none" w="med" len="med"/>
            <a:tailEnd type="none" w="med" len="med"/>
          </a:ln>
          <a:effectLst/>
        </p:spPr>
        <p:txBody>
          <a:bodyPr lIns="45720" rIns="45720">
            <a:spAutoFit/>
          </a:bodyPr>
          <a:lstStyle/>
          <a:p>
            <a:pPr algn="ctr" defTabSz="914400">
              <a:spcBef>
                <a:spcPts val="2400"/>
              </a:spcBef>
            </a:pPr>
            <a:r>
              <a:rPr lang="ar-JO"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Copperplate Gothic Light" pitchFamily="34" charset="0"/>
              </a:rPr>
              <a:t>الأنبياء الصغار</a:t>
            </a:r>
          </a:p>
        </p:txBody>
      </p:sp>
      <p:sp>
        <p:nvSpPr>
          <p:cNvPr id="29699" name="Text Box 3" descr="WordArt 4"/>
          <p:cNvSpPr txBox="1">
            <a:spLocks/>
          </p:cNvSpPr>
          <p:nvPr/>
        </p:nvSpPr>
        <p:spPr bwMode="auto">
          <a:xfrm>
            <a:off x="1524000" y="682625"/>
            <a:ext cx="6248400" cy="1219200"/>
          </a:xfrm>
          <a:prstGeom prst="rect">
            <a:avLst/>
          </a:prstGeom>
          <a:noFill/>
          <a:ln w="12700" cap="flat" cmpd="sng">
            <a:noFill/>
            <a:prstDash val="solid"/>
            <a:miter lim="400000"/>
            <a:headEnd type="none" w="med" len="med"/>
            <a:tailEnd type="none" w="med" len="med"/>
          </a:ln>
          <a:effectLst/>
        </p:spPr>
        <p:txBody>
          <a:bodyPr lIns="0" tIns="0" rIns="0" bIns="0" anchor="ctr"/>
          <a:lstStyle/>
          <a:p>
            <a:pPr algn="ctr" defTabSz="730250"/>
            <a:r>
              <a:rPr lang="ar-JO" sz="76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sym typeface="Copperplate Gothic Light" pitchFamily="34" charset="0"/>
              </a:rPr>
              <a:t>سفر ناحوم</a:t>
            </a:r>
          </a:p>
        </p:txBody>
      </p:sp>
      <p:pic>
        <p:nvPicPr>
          <p:cNvPr id="29700" name="Picture 4" descr="Picture 5"/>
          <p:cNvPicPr>
            <a:picLocks noChangeAspect="1"/>
          </p:cNvPicPr>
          <p:nvPr/>
        </p:nvPicPr>
        <p:blipFill>
          <a:blip r:embed="rId2" cstate="print"/>
          <a:srcRect/>
          <a:stretch>
            <a:fillRect/>
          </a:stretch>
        </p:blipFill>
        <p:spPr bwMode="auto">
          <a:xfrm>
            <a:off x="914400" y="2282825"/>
            <a:ext cx="3035300" cy="3810000"/>
          </a:xfrm>
          <a:prstGeom prst="rect">
            <a:avLst/>
          </a:prstGeom>
          <a:noFill/>
          <a:ln w="12700" cap="flat" cmpd="sng">
            <a:noFill/>
            <a:prstDash val="solid"/>
            <a:miter lim="400000"/>
            <a:headEnd type="none" w="med" len="med"/>
            <a:tailEnd type="none" w="med" len="med"/>
          </a:ln>
          <a:effectLst/>
        </p:spPr>
      </p:pic>
      <p:pic>
        <p:nvPicPr>
          <p:cNvPr id="29701" name="Picture 5" descr="Picture 6"/>
          <p:cNvPicPr>
            <a:picLocks noChangeAspect="1"/>
          </p:cNvPicPr>
          <p:nvPr/>
        </p:nvPicPr>
        <p:blipFill>
          <a:blip r:embed="rId3" cstate="print"/>
          <a:srcRect/>
          <a:stretch>
            <a:fillRect/>
          </a:stretch>
        </p:blipFill>
        <p:spPr bwMode="auto">
          <a:xfrm>
            <a:off x="4419600" y="2511425"/>
            <a:ext cx="4064000" cy="3352800"/>
          </a:xfrm>
          <a:prstGeom prst="rect">
            <a:avLst/>
          </a:prstGeom>
          <a:noFill/>
          <a:ln w="12700" cap="flat" cmpd="sng">
            <a:noFill/>
            <a:prstDash val="solid"/>
            <a:miter lim="400000"/>
            <a:headEnd type="none" w="med" len="med"/>
            <a:tailEnd type="none" w="med" len="med"/>
          </a:ln>
          <a:effectLst/>
        </p:spPr>
      </p:pic>
      <p:grpSp>
        <p:nvGrpSpPr>
          <p:cNvPr id="29702" name="Group 6"/>
          <p:cNvGrpSpPr>
            <a:grpSpLocks/>
          </p:cNvGrpSpPr>
          <p:nvPr/>
        </p:nvGrpSpPr>
        <p:grpSpPr bwMode="auto">
          <a:xfrm>
            <a:off x="998838" y="2780129"/>
            <a:ext cx="2831498" cy="599242"/>
            <a:chOff x="20931" y="124085"/>
            <a:chExt cx="2830514" cy="598489"/>
          </a:xfrm>
        </p:grpSpPr>
        <p:sp>
          <p:nvSpPr>
            <p:cNvPr id="29703" name="Rectangle 7"/>
            <p:cNvSpPr>
              <a:spLocks/>
            </p:cNvSpPr>
            <p:nvPr/>
          </p:nvSpPr>
          <p:spPr bwMode="auto">
            <a:xfrm rot="21295336">
              <a:off x="20931" y="124085"/>
              <a:ext cx="2830514" cy="598489"/>
            </a:xfrm>
            <a:prstGeom prst="rect">
              <a:avLst/>
            </a:prstGeom>
            <a:solidFill>
              <a:srgbClr val="0A0519"/>
            </a:solidFill>
            <a:ln w="12700" cap="flat" cmpd="sng">
              <a:noFill/>
              <a:prstDash val="solid"/>
              <a:miter lim="400000"/>
              <a:headEnd type="none" w="med" len="med"/>
              <a:tailEnd type="none" w="med" len="med"/>
            </a:ln>
            <a:effectLst/>
          </p:spPr>
          <p:txBody>
            <a:bodyPr lIns="46800" tIns="46800" rIns="46800" bIns="46800" anchor="ctr"/>
            <a:lstStyle/>
            <a:p>
              <a:pPr algn="ctr" defTabSz="914400"/>
              <a:endParaRPr lang="ar-JO" sz="3200" b="1" dirty="0">
                <a:solidFill>
                  <a:srgbClr val="FFFFFF"/>
                </a:solidFill>
                <a:latin typeface="Arial" panose="020B0604020202020204" pitchFamily="34" charset="0"/>
                <a:cs typeface="Arial" panose="020B0604020202020204" pitchFamily="34" charset="0"/>
                <a:sym typeface="Arial" pitchFamily="34" charset="0"/>
              </a:endParaRPr>
            </a:p>
          </p:txBody>
        </p:sp>
        <p:sp>
          <p:nvSpPr>
            <p:cNvPr id="29704" name="Text Box 8"/>
            <p:cNvSpPr txBox="1">
              <a:spLocks/>
            </p:cNvSpPr>
            <p:nvPr/>
          </p:nvSpPr>
          <p:spPr bwMode="auto">
            <a:xfrm rot="21295336">
              <a:off x="66651" y="131310"/>
              <a:ext cx="2739074" cy="584040"/>
            </a:xfrm>
            <a:prstGeom prst="rect">
              <a:avLst/>
            </a:prstGeom>
            <a:noFill/>
            <a:ln w="12700" cap="flat" cmpd="sng">
              <a:noFill/>
              <a:prstDash val="solid"/>
              <a:miter lim="400000"/>
              <a:headEnd type="none" w="med" len="med"/>
              <a:tailEnd type="none" w="med" len="med"/>
            </a:ln>
            <a:effectLst/>
          </p:spPr>
          <p:txBody>
            <a:bodyPr lIns="45720" rIns="45720" anchor="ctr">
              <a:spAutoFit/>
            </a:bodyPr>
            <a:lstStyle/>
            <a:p>
              <a:pPr algn="ctr" defTabSz="914400"/>
              <a:r>
                <a:rPr lang="ar-JO" sz="3200" b="1" dirty="0">
                  <a:solidFill>
                    <a:srgbClr val="FFFFFF"/>
                  </a:solidFill>
                  <a:latin typeface="Arial" panose="020B0604020202020204" pitchFamily="34" charset="0"/>
                  <a:cs typeface="Arial" panose="020B0604020202020204" pitchFamily="34" charset="0"/>
                  <a:sym typeface="Arial" pitchFamily="34" charset="0"/>
                </a:rPr>
                <a:t>الأشوريون</a:t>
              </a:r>
            </a:p>
          </p:txBody>
        </p:sp>
      </p:grpSp>
      <p:grpSp>
        <p:nvGrpSpPr>
          <p:cNvPr id="29705" name="Group 9"/>
          <p:cNvGrpSpPr>
            <a:grpSpLocks/>
          </p:cNvGrpSpPr>
          <p:nvPr/>
        </p:nvGrpSpPr>
        <p:grpSpPr bwMode="auto">
          <a:xfrm>
            <a:off x="0" y="6164263"/>
            <a:ext cx="9144000" cy="720725"/>
            <a:chOff x="0" y="-1"/>
            <a:chExt cx="9144000" cy="719140"/>
          </a:xfrm>
        </p:grpSpPr>
        <p:sp>
          <p:nvSpPr>
            <p:cNvPr id="29706" name="Rectangle 10"/>
            <p:cNvSpPr>
              <a:spLocks/>
            </p:cNvSpPr>
            <p:nvPr/>
          </p:nvSpPr>
          <p:spPr bwMode="auto">
            <a:xfrm>
              <a:off x="0" y="-1"/>
              <a:ext cx="9144000" cy="719140"/>
            </a:xfrm>
            <a:prstGeom prst="rect">
              <a:avLst/>
            </a:prstGeom>
            <a:solidFill>
              <a:srgbClr val="050A00"/>
            </a:solidFill>
            <a:ln w="12700" cap="flat" cmpd="sng">
              <a:noFill/>
              <a:prstDash val="solid"/>
              <a:miter lim="400000"/>
              <a:headEnd type="none" w="med" len="med"/>
              <a:tailEnd type="none" w="med" len="med"/>
            </a:ln>
            <a:effectLst/>
          </p:spPr>
          <p:txBody>
            <a:bodyPr lIns="46800" tIns="46800" rIns="46800" bIns="46800" anchor="ctr"/>
            <a:lstStyle/>
            <a:p>
              <a:pPr algn="ctr" defTabSz="914400"/>
              <a:endParaRPr lang="ar-JO" sz="2400" b="1" dirty="0">
                <a:solidFill>
                  <a:srgbClr val="FFFFFF"/>
                </a:solidFill>
                <a:latin typeface="Arial" panose="020B0604020202020204" pitchFamily="34" charset="0"/>
                <a:cs typeface="Arial" panose="020B0604020202020204" pitchFamily="34" charset="0"/>
                <a:sym typeface="Verdana" pitchFamily="34" charset="0"/>
              </a:endParaRPr>
            </a:p>
          </p:txBody>
        </p:sp>
        <p:sp>
          <p:nvSpPr>
            <p:cNvPr id="29707" name="Text Box 11"/>
            <p:cNvSpPr txBox="1">
              <a:spLocks/>
            </p:cNvSpPr>
            <p:nvPr/>
          </p:nvSpPr>
          <p:spPr bwMode="auto">
            <a:xfrm>
              <a:off x="45719" y="6405"/>
              <a:ext cx="9052561" cy="706329"/>
            </a:xfrm>
            <a:prstGeom prst="rect">
              <a:avLst/>
            </a:prstGeom>
            <a:noFill/>
            <a:ln w="12700" cap="flat" cmpd="sng">
              <a:noFill/>
              <a:prstDash val="solid"/>
              <a:miter lim="400000"/>
              <a:headEnd type="none" w="med" len="med"/>
              <a:tailEnd type="none" w="med" len="med"/>
            </a:ln>
            <a:effectLst/>
          </p:spPr>
          <p:txBody>
            <a:bodyPr lIns="45720" rIns="45720" anchor="ctr">
              <a:spAutoFit/>
            </a:bodyPr>
            <a:lstStyle/>
            <a:p>
              <a:pPr algn="ctr" defTabSz="914400"/>
              <a:r>
                <a:rPr lang="ar-JO" sz="2000" b="1" dirty="0">
                  <a:solidFill>
                    <a:srgbClr val="FFFFFF"/>
                  </a:solidFill>
                  <a:effectLst>
                    <a:outerShdw blurRad="38100" dist="38100" dir="2700000" algn="tl">
                      <a:srgbClr val="000000"/>
                    </a:outerShdw>
                  </a:effectLst>
                  <a:latin typeface="Arial" pitchFamily="34" charset="0"/>
                  <a:cs typeface="Arial" pitchFamily="34" charset="0"/>
                  <a:sym typeface="Arial" pitchFamily="34" charset="0"/>
                </a:rPr>
                <a:t>د. ريك جريفيث• مؤسسة الدراسات اللاهوتية الأردنية</a:t>
              </a:r>
            </a:p>
            <a:p>
              <a:pPr algn="ctr" defTabSz="914400"/>
              <a:r>
                <a:rPr lang="ar-JO" sz="2000" b="1" dirty="0">
                  <a:solidFill>
                    <a:srgbClr val="FFFFFF"/>
                  </a:solidFill>
                  <a:effectLst>
                    <a:outerShdw blurRad="38100" dist="38100" dir="2700000" algn="tl">
                      <a:srgbClr val="000000"/>
                    </a:outerShdw>
                  </a:effectLst>
                  <a:latin typeface="Arial" pitchFamily="34" charset="0"/>
                  <a:cs typeface="Arial" pitchFamily="34" charset="0"/>
                  <a:sym typeface="Arial" pitchFamily="34" charset="0"/>
                </a:rPr>
                <a:t>BibleStudyDownloads.org</a:t>
              </a: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699"/>
                                        </p:tgtEl>
                                        <p:attrNameLst>
                                          <p:attrName>style.visibility</p:attrName>
                                        </p:attrNameLst>
                                      </p:cBhvr>
                                      <p:to>
                                        <p:strVal val="visible"/>
                                      </p:to>
                                    </p:set>
                                    <p:animEffect transition="in" filter="blinds(horizontal)">
                                      <p:cBhvr>
                                        <p:cTn id="7" dur="500"/>
                                        <p:tgtEl>
                                          <p:spTgt spid="29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3" name="Rectangle 1" descr="Rectangle 25"/>
          <p:cNvSpPr>
            <a:spLocks noGrp="1"/>
          </p:cNvSpPr>
          <p:nvPr>
            <p:ph type="title" idx="4294967295"/>
          </p:nvPr>
        </p:nvSpPr>
        <p:spPr bwMode="auto">
          <a:xfrm>
            <a:off x="150813" y="143510"/>
            <a:ext cx="3152775" cy="304800"/>
          </a:xfrm>
          <a:prstGeom prst="rect">
            <a:avLst/>
          </a:prstGeom>
          <a:noFill/>
          <a:ln w="12700" cap="flat">
            <a:miter lim="400000"/>
            <a:headEnd type="none" w="med" len="med"/>
            <a:tailEnd type="none" w="med" len="med"/>
          </a:ln>
        </p:spPr>
        <p:txBody>
          <a:bodyPr lIns="45720" rIns="45720" anchor="ctr"/>
          <a:lstStyle/>
          <a:p>
            <a:pPr algn="l" defTabSz="574675"/>
            <a:r>
              <a:rPr lang="ar-JO" sz="3200" b="1" dirty="0">
                <a:solidFill>
                  <a:srgbClr val="FFFFCC"/>
                </a:solidFill>
                <a:latin typeface="Arial" panose="020B0604020202020204" pitchFamily="34" charset="0"/>
                <a:cs typeface="Arial" panose="020B0604020202020204" pitchFamily="34" charset="0"/>
              </a:rPr>
              <a:t>مخطط سفر ناحوم</a:t>
            </a:r>
          </a:p>
        </p:txBody>
      </p:sp>
      <p:graphicFrame>
        <p:nvGraphicFramePr>
          <p:cNvPr id="38914" name="Group 2"/>
          <p:cNvGraphicFramePr>
            <a:graphicFrameLocks noGrp="1"/>
          </p:cNvGraphicFramePr>
          <p:nvPr>
            <p:extLst>
              <p:ext uri="{D42A27DB-BD31-4B8C-83A1-F6EECF244321}">
                <p14:modId xmlns:p14="http://schemas.microsoft.com/office/powerpoint/2010/main" val="2448451068"/>
              </p:ext>
            </p:extLst>
          </p:nvPr>
        </p:nvGraphicFramePr>
        <p:xfrm>
          <a:off x="1" y="563563"/>
          <a:ext cx="9144000" cy="6157277"/>
        </p:xfrm>
        <a:graphic>
          <a:graphicData uri="http://schemas.openxmlformats.org/drawingml/2006/table">
            <a:tbl>
              <a:tblPr/>
              <a:tblGrid>
                <a:gridCol w="764497">
                  <a:extLst>
                    <a:ext uri="{9D8B030D-6E8A-4147-A177-3AD203B41FA5}">
                      <a16:colId xmlns:a16="http://schemas.microsoft.com/office/drawing/2014/main" val="20000"/>
                    </a:ext>
                  </a:extLst>
                </a:gridCol>
                <a:gridCol w="911903">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1066799">
                  <a:extLst>
                    <a:ext uri="{9D8B030D-6E8A-4147-A177-3AD203B41FA5}">
                      <a16:colId xmlns:a16="http://schemas.microsoft.com/office/drawing/2014/main" val="20003"/>
                    </a:ext>
                  </a:extLst>
                </a:gridCol>
                <a:gridCol w="1229193">
                  <a:extLst>
                    <a:ext uri="{9D8B030D-6E8A-4147-A177-3AD203B41FA5}">
                      <a16:colId xmlns:a16="http://schemas.microsoft.com/office/drawing/2014/main" val="20004"/>
                    </a:ext>
                  </a:extLst>
                </a:gridCol>
                <a:gridCol w="1169233">
                  <a:extLst>
                    <a:ext uri="{9D8B030D-6E8A-4147-A177-3AD203B41FA5}">
                      <a16:colId xmlns:a16="http://schemas.microsoft.com/office/drawing/2014/main" val="20005"/>
                    </a:ext>
                  </a:extLst>
                </a:gridCol>
                <a:gridCol w="1079292">
                  <a:extLst>
                    <a:ext uri="{9D8B030D-6E8A-4147-A177-3AD203B41FA5}">
                      <a16:colId xmlns:a16="http://schemas.microsoft.com/office/drawing/2014/main" val="20006"/>
                    </a:ext>
                  </a:extLst>
                </a:gridCol>
                <a:gridCol w="944380">
                  <a:extLst>
                    <a:ext uri="{9D8B030D-6E8A-4147-A177-3AD203B41FA5}">
                      <a16:colId xmlns:a16="http://schemas.microsoft.com/office/drawing/2014/main" val="20007"/>
                    </a:ext>
                  </a:extLst>
                </a:gridCol>
                <a:gridCol w="1064303">
                  <a:extLst>
                    <a:ext uri="{9D8B030D-6E8A-4147-A177-3AD203B41FA5}">
                      <a16:colId xmlns:a16="http://schemas.microsoft.com/office/drawing/2014/main" val="20008"/>
                    </a:ext>
                  </a:extLst>
                </a:gridCol>
              </a:tblGrid>
              <a:tr h="457200">
                <a:tc gridSpan="9">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rgbClr val="FFFFFF"/>
                          </a:solidFill>
                          <a:effectLst/>
                          <a:latin typeface="Arial" pitchFamily="34" charset="0"/>
                          <a:cs typeface="Arial" pitchFamily="34" charset="0"/>
                          <a:sym typeface="Arial" pitchFamily="34" charset="0"/>
                        </a:rPr>
                        <a:t>تدمير نينوى</a:t>
                      </a:r>
                      <a:endParaRPr kumimoji="0" lang="ar-JO" sz="24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45720" marR="45720"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extLst>
                  <a:ext uri="{0D108BD9-81ED-4DB2-BD59-A6C34878D82A}">
                    <a16:rowId xmlns:a16="http://schemas.microsoft.com/office/drawing/2014/main" val="10000"/>
                  </a:ext>
                </a:extLst>
              </a:tr>
              <a:tr h="457200">
                <a:tc gridSpan="4">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المؤكد</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gridSpan="2">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التفاصيل</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gridSpan="3">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التبرير</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hMerge="1">
                  <a:txBody>
                    <a:bodyPr/>
                    <a:lstStyle/>
                    <a:p>
                      <a:pPr rtl="1"/>
                      <a:endParaRPr lang="ar-JO"/>
                    </a:p>
                  </a:txBody>
                  <a:tcPr/>
                </a:tc>
                <a:extLst>
                  <a:ext uri="{0D108BD9-81ED-4DB2-BD59-A6C34878D82A}">
                    <a16:rowId xmlns:a16="http://schemas.microsoft.com/office/drawing/2014/main" val="10001"/>
                  </a:ext>
                </a:extLst>
              </a:tr>
              <a:tr h="457200">
                <a:tc gridSpan="4">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الإصحاح ١</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gridSpan="2">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الإصحاح ٢</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rtl="1"/>
                      <a:endParaRPr lang="ar-JO"/>
                    </a:p>
                  </a:txBody>
                  <a:tcPr/>
                </a:tc>
                <a:tc gridSpan="3">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الإصحاح ٣</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rtl="1"/>
                      <a:endParaRPr lang="ar-JO"/>
                    </a:p>
                  </a:txBody>
                  <a:tcPr/>
                </a:tc>
                <a:tc hMerge="1">
                  <a:txBody>
                    <a:bodyPr/>
                    <a:lstStyle/>
                    <a:p>
                      <a:pPr rtl="1"/>
                      <a:endParaRPr lang="ar-JO"/>
                    </a:p>
                  </a:txBody>
                  <a:tcPr/>
                </a:tc>
                <a:extLst>
                  <a:ext uri="{0D108BD9-81ED-4DB2-BD59-A6C34878D82A}">
                    <a16:rowId xmlns:a16="http://schemas.microsoft.com/office/drawing/2014/main" val="10002"/>
                  </a:ext>
                </a:extLst>
              </a:tr>
              <a:tr h="685800">
                <a:tc gridSpan="4">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قرار التدمير</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gridSpan="2">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الدمار الموصوف</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gridSpan="3">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دمار مستحق</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hMerge="1">
                  <a:txBody>
                    <a:bodyPr/>
                    <a:lstStyle/>
                    <a:p>
                      <a:pPr rtl="1"/>
                      <a:endParaRPr lang="ar-JO"/>
                    </a:p>
                  </a:txBody>
                  <a:tcPr/>
                </a:tc>
                <a:extLst>
                  <a:ext uri="{0D108BD9-81ED-4DB2-BD59-A6C34878D82A}">
                    <a16:rowId xmlns:a16="http://schemas.microsoft.com/office/drawing/2014/main" val="10003"/>
                  </a:ext>
                </a:extLst>
              </a:tr>
              <a:tr h="457200">
                <a:tc gridSpan="4">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حكم الإنتقام</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gridSpan="2">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رؤية الإنتقام</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rtl="1"/>
                      <a:endParaRPr lang="ar-JO"/>
                    </a:p>
                  </a:txBody>
                  <a:tcPr/>
                </a:tc>
                <a:tc gridSpan="3">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تبرير الإنتقام </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rtl="1"/>
                      <a:endParaRPr lang="ar-JO"/>
                    </a:p>
                  </a:txBody>
                  <a:tcPr/>
                </a:tc>
                <a:tc hMerge="1">
                  <a:txBody>
                    <a:bodyPr/>
                    <a:lstStyle/>
                    <a:p>
                      <a:pPr rtl="1"/>
                      <a:endParaRPr lang="ar-JO"/>
                    </a:p>
                  </a:txBody>
                  <a:tcPr/>
                </a:tc>
                <a:extLst>
                  <a:ext uri="{0D108BD9-81ED-4DB2-BD59-A6C34878D82A}">
                    <a16:rowId xmlns:a16="http://schemas.microsoft.com/office/drawing/2014/main" val="10004"/>
                  </a:ext>
                </a:extLst>
              </a:tr>
              <a:tr h="457200">
                <a:tc gridSpan="4">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ماذا يفعل الله؟</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gridSpan="2">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كيف سيفعلها الله </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gridSpan="3">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لماذا يفعلها الله</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hMerge="1">
                  <a:txBody>
                    <a:bodyPr/>
                    <a:lstStyle/>
                    <a:p>
                      <a:pPr rtl="1"/>
                      <a:endParaRPr lang="ar-JO"/>
                    </a:p>
                  </a:txBody>
                  <a:tcPr/>
                </a:tc>
                <a:extLst>
                  <a:ext uri="{0D108BD9-81ED-4DB2-BD59-A6C34878D82A}">
                    <a16:rowId xmlns:a16="http://schemas.microsoft.com/office/drawing/2014/main" val="10005"/>
                  </a:ext>
                </a:extLst>
              </a:tr>
              <a:tr h="457200">
                <a:tc gridSpan="4">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غضب الله </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gridSpan="2">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أفعال الله</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rtl="1"/>
                      <a:endParaRPr lang="ar-JO"/>
                    </a:p>
                  </a:txBody>
                  <a:tcPr/>
                </a:tc>
                <a:tc gridSpan="3">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اتهامات الله </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rtl="1"/>
                      <a:endParaRPr lang="ar-JO"/>
                    </a:p>
                  </a:txBody>
                  <a:tcPr/>
                </a:tc>
                <a:tc hMerge="1">
                  <a:txBody>
                    <a:bodyPr/>
                    <a:lstStyle/>
                    <a:p>
                      <a:pPr rtl="1"/>
                      <a:endParaRPr lang="ar-JO"/>
                    </a:p>
                  </a:txBody>
                  <a:tcPr/>
                </a:tc>
                <a:extLst>
                  <a:ext uri="{0D108BD9-81ED-4DB2-BD59-A6C34878D82A}">
                    <a16:rowId xmlns:a16="http://schemas.microsoft.com/office/drawing/2014/main" val="10006"/>
                  </a:ext>
                </a:extLst>
              </a:tr>
              <a:tr h="701675">
                <a:tc gridSpan="4">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توقعات الله ليهوذا</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gridSpan="2">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قوة الله ليهوذا</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gridSpan="3">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عدل الله ليهوذا</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hMerge="1">
                  <a:txBody>
                    <a:bodyPr/>
                    <a:lstStyle/>
                    <a:p>
                      <a:pPr rtl="1"/>
                      <a:endParaRPr lang="ar-JO"/>
                    </a:p>
                  </a:txBody>
                  <a:tcPr/>
                </a:tc>
                <a:extLst>
                  <a:ext uri="{0D108BD9-81ED-4DB2-BD59-A6C34878D82A}">
                    <a16:rowId xmlns:a16="http://schemas.microsoft.com/office/drawing/2014/main" val="10007"/>
                  </a:ext>
                </a:extLst>
              </a:tr>
              <a:tr h="990282">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العنوان</a:t>
                      </a:r>
                      <a:b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b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١:١</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صفات الله</a:t>
                      </a:r>
                    </a:p>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١: ٢-٨</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التأمر على الله </a:t>
                      </a:r>
                    </a:p>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١: ٩-١١</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الهلاك هو</a:t>
                      </a:r>
                      <a:b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b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 لخلاص يهوذا</a:t>
                      </a:r>
                    </a:p>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١: ١٢-١٥</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الصراع ضد</a:t>
                      </a:r>
                      <a:b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b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 روعة يهوذا</a:t>
                      </a:r>
                    </a:p>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٢: ١-٢</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الدمار والسلب</a:t>
                      </a:r>
                    </a:p>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٢: ٣-١٣</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تدمير بسبب الوحشية</a:t>
                      </a:r>
                    </a:p>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٣: ١-٧</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1"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سُكر وقت التدمير</a:t>
                      </a:r>
                    </a:p>
                    <a:p>
                      <a:pPr marL="0" marR="0" lvl="0" indent="0" algn="ctr" defTabSz="457200" rtl="1"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٣: ٨-١١</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1"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الحرق بالنار</a:t>
                      </a:r>
                      <a:b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b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 ٣: ١٢-١٩</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extLst>
                  <a:ext uri="{0D108BD9-81ED-4DB2-BD59-A6C34878D82A}">
                    <a16:rowId xmlns:a16="http://schemas.microsoft.com/office/drawing/2014/main" val="10008"/>
                  </a:ext>
                </a:extLst>
              </a:tr>
              <a:tr h="457200">
                <a:tc gridSpan="9">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161616"/>
                          </a:solidFill>
                          <a:effectLst/>
                          <a:latin typeface="Arial" pitchFamily="34" charset="0"/>
                          <a:cs typeface="Arial" pitchFamily="34" charset="0"/>
                          <a:sym typeface="Arial" pitchFamily="34" charset="0"/>
                        </a:rPr>
                        <a:t>يهوذا ضد عاصمة أشور ، في نينوى </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45720" marR="45720"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extLst>
                  <a:ext uri="{0D108BD9-81ED-4DB2-BD59-A6C34878D82A}">
                    <a16:rowId xmlns:a16="http://schemas.microsoft.com/office/drawing/2014/main" val="10009"/>
                  </a:ext>
                </a:extLst>
              </a:tr>
              <a:tr h="457200">
                <a:tc gridSpan="9">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161616"/>
                          </a:solidFill>
                          <a:effectLst/>
                          <a:latin typeface="Arial" pitchFamily="34" charset="0"/>
                          <a:cs typeface="Arial" pitchFamily="34" charset="0"/>
                          <a:sym typeface="Arial" pitchFamily="34" charset="0"/>
                        </a:rPr>
                        <a:t>٦٦٠ ق . م</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45720" marR="45720"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extLst>
                  <a:ext uri="{0D108BD9-81ED-4DB2-BD59-A6C34878D82A}">
                    <a16:rowId xmlns:a16="http://schemas.microsoft.com/office/drawing/2014/main" val="10010"/>
                  </a:ext>
                </a:extLst>
              </a:tr>
            </a:tbl>
          </a:graphicData>
        </a:graphic>
      </p:graphicFrame>
      <p:sp>
        <p:nvSpPr>
          <p:cNvPr id="39034" name="Text Box 122" descr="Text Box 24"/>
          <p:cNvSpPr txBox="1">
            <a:spLocks/>
          </p:cNvSpPr>
          <p:nvPr/>
        </p:nvSpPr>
        <p:spPr bwMode="auto">
          <a:xfrm>
            <a:off x="8439526" y="91440"/>
            <a:ext cx="611706" cy="461665"/>
          </a:xfrm>
          <a:prstGeom prst="rect">
            <a:avLst/>
          </a:prstGeom>
          <a:noFill/>
          <a:ln w="12700" cap="flat" cmpd="sng">
            <a:noFill/>
            <a:prstDash val="solid"/>
            <a:miter lim="400000"/>
            <a:headEnd type="none" w="med" len="med"/>
            <a:tailEnd type="none" w="med" len="med"/>
          </a:ln>
          <a:effectLst/>
        </p:spPr>
        <p:txBody>
          <a:bodyPr wrap="none"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sym typeface="Arial" pitchFamily="34" charset="0"/>
              </a:rPr>
              <a:t>٦٢١</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913"/>
                                        </p:tgtEl>
                                        <p:attrNameLst>
                                          <p:attrName>style.visibility</p:attrName>
                                        </p:attrNameLst>
                                      </p:cBhvr>
                                      <p:to>
                                        <p:strVal val="visible"/>
                                      </p:to>
                                    </p:set>
                                    <p:animEffect transition="in" filter="dissolve">
                                      <p:cBhvr>
                                        <p:cTn id="7" dur="500"/>
                                        <p:tgtEl>
                                          <p:spTgt spid="389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3" grpId="0" animBg="1"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ar-JO" altLang="ja-JP" sz="3600" kern="1200" dirty="0">
                <a:solidFill>
                  <a:srgbClr val="FFFFFF"/>
                </a:solidFill>
                <a:effectLst>
                  <a:outerShdw blurRad="38100" dist="38100" dir="2700000" algn="tl">
                    <a:srgbClr val="000000"/>
                  </a:outerShdw>
                </a:effectLst>
                <a:ea typeface="ＭＳ Ｐゴシック" charset="0"/>
              </a:rPr>
              <a:t>تتميم نبوات ناحوم</a:t>
            </a:r>
            <a:endParaRPr lang="en-US" sz="3600" kern="1200" dirty="0">
              <a:solidFill>
                <a:srgbClr val="FFFFFF"/>
              </a:solidFill>
              <a:effectLst>
                <a:outerShdw blurRad="38100" dist="38100" dir="2700000" algn="tl">
                  <a:srgbClr val="000000"/>
                </a:outerShdw>
              </a:effectLst>
              <a:ea typeface="ＭＳ Ｐゴシック"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625</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840312441"/>
              </p:ext>
            </p:extLst>
          </p:nvPr>
        </p:nvGraphicFramePr>
        <p:xfrm>
          <a:off x="-36512" y="692696"/>
          <a:ext cx="9216008" cy="545592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نبوات ناحوم</a:t>
                      </a:r>
                      <a:endParaRPr kumimoji="0" lang="en-US" sz="3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التتميم المستقبلي</a:t>
                      </a:r>
                      <a:endParaRPr kumimoji="0" lang="en-US" sz="3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extLst>
                  <a:ext uri="{0D108BD9-81ED-4DB2-BD59-A6C34878D82A}">
                    <a16:rowId xmlns:a16="http://schemas.microsoft.com/office/drawing/2014/main" val="10000"/>
                  </a:ext>
                </a:extLst>
              </a:tr>
              <a:tr h="4162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3200" b="1" i="0" dirty="0">
                          <a:latin typeface="Arial" panose="020B0604020202020204" pitchFamily="34" charset="0"/>
                          <a:cs typeface="Arial" panose="020B0604020202020204" pitchFamily="34" charset="0"/>
                        </a:rPr>
                        <a:t>2. كان أهل نينوى المحاصرين يعدون الطوب والملاط لجدران الدفاع في حالات الطوارئ (3:12).</a:t>
                      </a:r>
                      <a:endParaRPr kumimoji="0" lang="en-US" sz="3200" b="1" i="0" u="none" strike="noStrike" cap="none" normalizeH="0" baseline="0" dirty="0">
                        <a:ln>
                          <a:noFill/>
                        </a:ln>
                        <a:effectLst/>
                        <a:latin typeface="Arial" panose="020B0604020202020204" pitchFamily="34" charset="0"/>
                        <a:cs typeface="Arial" panose="020B0604020202020204" pitchFamily="34" charset="0"/>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sz="3200" b="1" i="0" dirty="0">
                          <a:latin typeface="Arial" panose="020B0604020202020204" pitchFamily="34" charset="0"/>
                          <a:cs typeface="Arial" panose="020B0604020202020204" pitchFamily="34" charset="0"/>
                        </a:rPr>
                        <a:t>2. أفاد أ.ت.أولمستيد: إلى الجنوب من البوابة لا يزال الخندق مملوءً بشظايا من الحجارة وطوب اللبن من الجدران، والتي تراكمت عندما تم اختراقها</a:t>
                      </a:r>
                      <a:endParaRPr lang="en-US" sz="3200" b="1" i="0" dirty="0">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3200" b="1" i="0" dirty="0">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JO" altLang="ja-JP" sz="3200" b="1" i="0" baseline="0" dirty="0">
                          <a:latin typeface="Arial" panose="020B0604020202020204" pitchFamily="34" charset="0"/>
                          <a:cs typeface="Arial" panose="020B0604020202020204" pitchFamily="34" charset="0"/>
                        </a:rPr>
                        <a:t>تاريخ آشور</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JO" altLang="ja-JP" sz="3200" b="1" i="0" baseline="0" dirty="0">
                          <a:latin typeface="Arial" panose="020B0604020202020204" pitchFamily="34" charset="0"/>
                          <a:cs typeface="Arial" panose="020B0604020202020204" pitchFamily="34" charset="0"/>
                        </a:rPr>
                        <a:t>شيكاغو: مطبعة جامعة شيكاغو، 1951، ص 637)</a:t>
                      </a:r>
                      <a:endParaRPr kumimoji="1" lang="en-US" altLang="ja-JP" sz="3200" b="1" i="0" baseline="0" dirty="0">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3200" b="1" i="0" dirty="0">
                        <a:latin typeface="Arial" panose="020B0604020202020204" pitchFamily="34" charset="0"/>
                        <a:cs typeface="Arial" panose="020B0604020202020204" pitchFamily="34" charset="0"/>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22835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إليوت جونسون ، "ناحوم" ، في تعليق معرفة الكتاب المقدس (كولورادو سبرينغز:  ، 1985) ، 1: 1495.</a:t>
            </a:r>
            <a:endParaRPr kumimoji="1" lang="en-US" altLang="ja-JP"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161664"/>
      </p:ext>
    </p:extLst>
  </p:cSld>
  <p:clrMapOvr>
    <a:overrideClrMapping bg1="lt1" tx1="dk1" bg2="lt2" tx2="dk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2450"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113" y="0"/>
            <a:ext cx="9121776" cy="616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882" name="Title 1"/>
          <p:cNvSpPr>
            <a:spLocks noGrp="1"/>
          </p:cNvSpPr>
          <p:nvPr>
            <p:ph type="title"/>
          </p:nvPr>
        </p:nvSpPr>
        <p:spPr>
          <a:xfrm>
            <a:off x="-1" y="5280931"/>
            <a:ext cx="9110663" cy="1460437"/>
          </a:xfrm>
        </p:spPr>
        <p:txBody>
          <a:bodyPr/>
          <a:lstStyle/>
          <a:p>
            <a:pPr>
              <a:defRPr/>
            </a:pPr>
            <a:r>
              <a:rPr lang="ar-JO" sz="6600" b="1" dirty="0">
                <a:solidFill>
                  <a:srgbClr val="FFFF00"/>
                </a:solidFill>
                <a:effectLst>
                  <a:glow rad="355600">
                    <a:schemeClr val="tx1"/>
                  </a:glow>
                </a:effectLst>
                <a:latin typeface="Arial" panose="020B0604020202020204" pitchFamily="34" charset="0"/>
                <a:ea typeface="ＭＳ Ｐゴシック" charset="0"/>
                <a:cs typeface="Arial" panose="020B0604020202020204" pitchFamily="34" charset="0"/>
              </a:rPr>
              <a:t>نينوى</a:t>
            </a:r>
            <a:br>
              <a:rPr lang="en-US" sz="3600" b="1" dirty="0">
                <a:solidFill>
                  <a:srgbClr val="FFFFFF"/>
                </a:solidFill>
                <a:effectLst>
                  <a:glow rad="355600">
                    <a:schemeClr val="tx1"/>
                  </a:glow>
                </a:effectLst>
                <a:latin typeface="Arial" panose="020B0604020202020204" pitchFamily="34" charset="0"/>
                <a:ea typeface="ＭＳ Ｐゴシック" charset="0"/>
                <a:cs typeface="Arial" panose="020B0604020202020204" pitchFamily="34" charset="0"/>
              </a:rPr>
            </a:br>
            <a:r>
              <a:rPr lang="ar-JO" sz="3600" b="1" dirty="0">
                <a:solidFill>
                  <a:srgbClr val="FFFFFF"/>
                </a:solidFill>
                <a:effectLst>
                  <a:glow rad="355600">
                    <a:schemeClr val="tx1"/>
                  </a:glow>
                </a:effectLst>
                <a:latin typeface="Arial" panose="020B0604020202020204" pitchFamily="34" charset="0"/>
                <a:ea typeface="ＭＳ Ｐゴシック" charset="0"/>
                <a:cs typeface="Arial" panose="020B0604020202020204" pitchFamily="34" charset="0"/>
              </a:rPr>
              <a:t>تدمرت بالطوفان (3: 14) والنار (3: 12)</a:t>
            </a:r>
            <a:endParaRPr lang="en-US" sz="3600" b="1" dirty="0">
              <a:solidFill>
                <a:srgbClr val="FFFFFF"/>
              </a:solidFill>
              <a:effectLst>
                <a:glow rad="3556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72051767"/>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ar-JO" altLang="ja-JP" sz="3600" kern="1200" dirty="0">
                <a:solidFill>
                  <a:srgbClr val="FFFFFF"/>
                </a:solidFill>
                <a:effectLst>
                  <a:outerShdw blurRad="38100" dist="38100" dir="2700000" algn="tl">
                    <a:srgbClr val="000000"/>
                  </a:outerShdw>
                </a:effectLst>
                <a:ea typeface="ＭＳ Ｐゴシック" charset="0"/>
              </a:rPr>
              <a:t>تتميم نبوات ناحوم</a:t>
            </a:r>
            <a:endParaRPr lang="en-US" sz="3600" kern="1200" dirty="0">
              <a:solidFill>
                <a:srgbClr val="FFFFFF"/>
              </a:solidFill>
              <a:effectLst>
                <a:outerShdw blurRad="38100" dist="38100" dir="2700000" algn="tl">
                  <a:srgbClr val="000000"/>
                </a:outerShdw>
              </a:effectLst>
              <a:ea typeface="ＭＳ Ｐゴシック"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625</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066712765"/>
              </p:ext>
            </p:extLst>
          </p:nvPr>
        </p:nvGraphicFramePr>
        <p:xfrm>
          <a:off x="-36512" y="692696"/>
          <a:ext cx="9216008" cy="643128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نبوات ناحوم</a:t>
                      </a:r>
                      <a:endParaRPr kumimoji="0" lang="en-US" sz="3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التتميم التاريخي</a:t>
                      </a:r>
                      <a:endParaRPr kumimoji="0" lang="en-US" sz="3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extLst>
                  <a:ext uri="{0D108BD9-81ED-4DB2-BD59-A6C34878D82A}">
                    <a16:rowId xmlns:a16="http://schemas.microsoft.com/office/drawing/2014/main" val="10000"/>
                  </a:ext>
                </a:extLst>
              </a:tr>
              <a:tr h="4162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effectLst/>
                          <a:latin typeface="Arial" panose="020B0604020202020204" pitchFamily="34" charset="0"/>
                          <a:cs typeface="Arial" panose="020B0604020202020204" pitchFamily="34" charset="0"/>
                        </a:rPr>
                        <a:t>3. سوف تدمر بوابات المدينة    (3: 13)</a:t>
                      </a:r>
                      <a:endParaRPr kumimoji="0" lang="en-US" sz="3200" b="1" i="0" u="none" strike="noStrike" cap="none" normalizeH="0" baseline="0" dirty="0">
                        <a:ln>
                          <a:noFill/>
                        </a:ln>
                        <a:effectLst/>
                        <a:latin typeface="Arial" panose="020B0604020202020204" pitchFamily="34" charset="0"/>
                        <a:cs typeface="Arial" panose="020B0604020202020204" pitchFamily="34" charset="0"/>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sz="3200" b="1" i="0" dirty="0">
                          <a:latin typeface="Arial" panose="020B0604020202020204" pitchFamily="34" charset="0"/>
                          <a:cs typeface="Arial" panose="020B0604020202020204" pitchFamily="34" charset="0"/>
                        </a:rPr>
                        <a:t>3. أشار أولمستيد إلى أن: الهجوم الرئيسي كان موجهاً من الشمال الغربي وسقط العبء الأكبر على بوابة حاتمي في هذه الزاوية ... توجد داخل البوابات آثار للجدار المضاد الذي رفعه السكان في آخر </a:t>
                      </a:r>
                      <a:endParaRPr lang="en-US" sz="3200" b="1" i="0" dirty="0">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ar-JO" sz="3200" b="1" i="0" dirty="0">
                          <a:latin typeface="Arial" panose="020B0604020202020204" pitchFamily="34" charset="0"/>
                          <a:cs typeface="Arial" panose="020B0604020202020204" pitchFamily="34" charset="0"/>
                        </a:rPr>
                        <a:t>أطرافهم.</a:t>
                      </a:r>
                      <a:br>
                        <a:rPr kumimoji="1" lang="is-IS" altLang="ja-JP" sz="3200" b="1" i="0" dirty="0">
                          <a:latin typeface="Arial" panose="020B0604020202020204" pitchFamily="34" charset="0"/>
                          <a:cs typeface="Arial" panose="020B0604020202020204" pitchFamily="34" charset="0"/>
                        </a:rPr>
                      </a:br>
                      <a:endParaRPr kumimoji="1" lang="en-US" altLang="ja-JP" sz="3200" b="1" i="0" dirty="0">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JO" altLang="ja-JP" sz="3200" b="1" i="0" baseline="0" dirty="0">
                          <a:latin typeface="Arial" panose="020B0604020202020204" pitchFamily="34" charset="0"/>
                          <a:cs typeface="Arial" panose="020B0604020202020204" pitchFamily="34" charset="0"/>
                        </a:rPr>
                        <a:t>تاريخ آشور</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JO" altLang="ja-JP" sz="3200" b="1" i="0" baseline="0" dirty="0">
                          <a:latin typeface="Arial" panose="020B0604020202020204" pitchFamily="34" charset="0"/>
                          <a:cs typeface="Arial" panose="020B0604020202020204" pitchFamily="34" charset="0"/>
                        </a:rPr>
                        <a:t>شيكاغو: مطبعة جامعة شيكاغو، 1951، ص 637)</a:t>
                      </a:r>
                      <a:endParaRPr kumimoji="1" lang="en-US" altLang="ja-JP" sz="3200" b="1" i="0" baseline="0" dirty="0">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3200" b="1" i="0" dirty="0">
                        <a:latin typeface="Arial" panose="020B0604020202020204" pitchFamily="34" charset="0"/>
                        <a:cs typeface="Arial" panose="020B0604020202020204" pitchFamily="34" charset="0"/>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22835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إليوت جونسون ، "ناحوم" ، في تعليق معرفة الكتاب المقدس (كولورادو سبرينغز:  ، 1985) ، 1: 1495.</a:t>
            </a:r>
            <a:endParaRPr kumimoji="1" lang="en-US" altLang="ja-JP"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6964635"/>
      </p:ext>
    </p:extLst>
  </p:cSld>
  <p:clrMapOvr>
    <a:overrideClrMapping bg1="lt1" tx1="dk1" bg2="lt2" tx2="dk2" accent1="accent1" accent2="accent2" accent3="accent3" accent4="accent4" accent5="accent5" accent6="accent6" hlink="hlink" folHlink="folHlink"/>
  </p:clrMapOvr>
</p:sld>
</file>

<file path=ppt/slides/slide103.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ar-JO" altLang="ja-JP" sz="3600" kern="1200" dirty="0">
                <a:solidFill>
                  <a:srgbClr val="FFFFFF"/>
                </a:solidFill>
                <a:effectLst>
                  <a:outerShdw blurRad="38100" dist="38100" dir="2700000" algn="tl">
                    <a:srgbClr val="000000"/>
                  </a:outerShdw>
                </a:effectLst>
                <a:ea typeface="ＭＳ Ｐゴシック" charset="0"/>
              </a:rPr>
              <a:t>تتميم نبوات ناحوم</a:t>
            </a:r>
            <a:endParaRPr lang="en-US" sz="3600" kern="1200" dirty="0">
              <a:solidFill>
                <a:srgbClr val="FFFFFF"/>
              </a:solidFill>
              <a:effectLst>
                <a:outerShdw blurRad="38100" dist="38100" dir="2700000" algn="tl">
                  <a:srgbClr val="000000"/>
                </a:outerShdw>
              </a:effectLst>
              <a:ea typeface="ＭＳ Ｐゴシック"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625</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074825255"/>
              </p:ext>
            </p:extLst>
          </p:nvPr>
        </p:nvGraphicFramePr>
        <p:xfrm>
          <a:off x="-36512" y="692696"/>
          <a:ext cx="9216008" cy="374904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نبوات ناحوم</a:t>
                      </a:r>
                      <a:endParaRPr kumimoji="0" lang="en-US" sz="3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التتميم التاريخي</a:t>
                      </a:r>
                      <a:endParaRPr kumimoji="0" lang="en-US" sz="3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extLst>
                  <a:ext uri="{0D108BD9-81ED-4DB2-BD59-A6C34878D82A}">
                    <a16:rowId xmlns:a16="http://schemas.microsoft.com/office/drawing/2014/main" val="10000"/>
                  </a:ext>
                </a:extLst>
              </a:tr>
              <a:tr h="1233146">
                <a:tc>
                  <a:txBody>
                    <a:bodyPr/>
                    <a:lstStyle/>
                    <a:p>
                      <a:pPr algn="ctr" eaLnBrk="1" hangingPunct="1"/>
                      <a:r>
                        <a:rPr lang="ar-JO" sz="3200" b="1" i="0" dirty="0">
                          <a:latin typeface="Arial" panose="020B0604020202020204" pitchFamily="34" charset="0"/>
                          <a:cs typeface="Arial" panose="020B0604020202020204" pitchFamily="34" charset="0"/>
                        </a:rPr>
                        <a:t>4. في الساعات الأخيرة من الهجوم كان أهل نينوى </a:t>
                      </a:r>
                      <a:r>
                        <a:rPr lang="ar-JO" sz="3200" b="1" i="0" dirty="0">
                          <a:solidFill>
                            <a:srgbClr val="7030A0"/>
                          </a:solidFill>
                          <a:latin typeface="Arial" panose="020B0604020202020204" pitchFamily="34" charset="0"/>
                          <a:cs typeface="Arial" panose="020B0604020202020204" pitchFamily="34" charset="0"/>
                        </a:rPr>
                        <a:t>سكرانين</a:t>
                      </a:r>
                      <a:r>
                        <a:rPr lang="ar-JO" sz="3200" b="1" i="0" dirty="0">
                          <a:latin typeface="Arial" panose="020B0604020202020204" pitchFamily="34" charset="0"/>
                          <a:cs typeface="Arial" panose="020B0604020202020204" pitchFamily="34" charset="0"/>
                        </a:rPr>
                        <a:t> (1:10 ؛ 3:11)</a:t>
                      </a:r>
                      <a:endParaRPr kumimoji="1" lang="en-US" altLang="ja-JP" sz="3200" b="1" i="0" dirty="0">
                        <a:latin typeface="Arial" panose="020B0604020202020204" pitchFamily="34" charset="0"/>
                        <a:cs typeface="Arial" panose="020B0604020202020204" pitchFamily="34" charset="0"/>
                      </a:endParaRPr>
                    </a:p>
                  </a:txBody>
                  <a:tcPr marL="50800" marR="50800" marT="0" marB="0" horzOverflow="overflow"/>
                </a:tc>
                <a:tc>
                  <a:txBody>
                    <a:bodyPr/>
                    <a:lstStyle/>
                    <a:p>
                      <a:pPr algn="ctr" eaLnBrk="1" hangingPunct="1">
                        <a:spcBef>
                          <a:spcPct val="50000"/>
                        </a:spcBef>
                      </a:pPr>
                      <a:r>
                        <a:rPr lang="ar-JO" sz="3200" b="1" i="0" dirty="0">
                          <a:latin typeface="Arial" panose="020B0604020202020204" pitchFamily="34" charset="0"/>
                          <a:cs typeface="Arial" panose="020B0604020202020204" pitchFamily="34" charset="0"/>
                        </a:rPr>
                        <a:t>4. بعد أن صد الآشوريون هجوم العدو، </a:t>
                      </a:r>
                      <a:r>
                        <a:rPr lang="ar-JO" sz="3200" b="1" i="0" dirty="0">
                          <a:solidFill>
                            <a:srgbClr val="7030A0"/>
                          </a:solidFill>
                          <a:latin typeface="Arial" panose="020B0604020202020204" pitchFamily="34" charset="0"/>
                          <a:cs typeface="Arial" panose="020B0604020202020204" pitchFamily="34" charset="0"/>
                        </a:rPr>
                        <a:t>سكروا</a:t>
                      </a:r>
                      <a:r>
                        <a:rPr lang="ar-JO" sz="3200" b="1" i="0" dirty="0">
                          <a:latin typeface="Arial" panose="020B0604020202020204" pitchFamily="34" charset="0"/>
                          <a:cs typeface="Arial" panose="020B0604020202020204" pitchFamily="34" charset="0"/>
                        </a:rPr>
                        <a:t> وأكلوا ونتيجة لذلك فوجئوا بالميديين وتم الإستيلاء على المدينة.</a:t>
                      </a:r>
                      <a:endParaRPr kumimoji="1" lang="en-US" altLang="ja-JP" sz="3200" b="1" i="0" dirty="0">
                        <a:latin typeface="Arial" panose="020B0604020202020204" pitchFamily="34" charset="0"/>
                        <a:cs typeface="Arial" panose="020B0604020202020204" pitchFamily="34" charset="0"/>
                      </a:endParaRPr>
                    </a:p>
                    <a:p>
                      <a:pPr algn="ctr" eaLnBrk="1" hangingPunct="1">
                        <a:spcBef>
                          <a:spcPct val="50000"/>
                        </a:spcBef>
                      </a:pPr>
                      <a:r>
                        <a:rPr kumimoji="0" lang="ar-JO" sz="3200" b="1" i="0" u="none" strike="noStrike" cap="none" normalizeH="0" baseline="0" dirty="0">
                          <a:ln>
                            <a:noFill/>
                          </a:ln>
                          <a:effectLst/>
                          <a:latin typeface="Arial" panose="020B0604020202020204" pitchFamily="34" charset="0"/>
                          <a:cs typeface="Arial" panose="020B0604020202020204" pitchFamily="34" charset="0"/>
                        </a:rPr>
                        <a:t>(ديودوروس، المكتبة التاريخية 2. 26. 4).</a:t>
                      </a:r>
                      <a:endParaRPr kumimoji="1" lang="en-US" altLang="ja-JP" sz="3200" b="1" i="0" dirty="0">
                        <a:latin typeface="Arial" panose="020B0604020202020204" pitchFamily="34" charset="0"/>
                        <a:cs typeface="Arial" panose="020B0604020202020204" pitchFamily="34" charset="0"/>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إليوت جونسون ، "ناحوم" ، في تعليق معرفة الكتاب المقدس (كولورادو سبرينغز:  ، 1985) ، 1: 1495.</a:t>
            </a:r>
            <a:endParaRPr kumimoji="1" lang="en-US" altLang="ja-JP"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6043675"/>
      </p:ext>
    </p:extLst>
  </p:cSld>
  <p:clrMapOvr>
    <a:overrideClrMapping bg1="lt1" tx1="dk1" bg2="lt2" tx2="dk2" accent1="accent1" accent2="accent2" accent3="accent3" accent4="accent4" accent5="accent5" accent6="accent6" hlink="hlink" folHlink="folHlink"/>
  </p:clrMapOvr>
</p:sld>
</file>

<file path=ppt/slides/slide104.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ar-JO" altLang="ja-JP" sz="3600" kern="1200" dirty="0">
                <a:solidFill>
                  <a:srgbClr val="FFFFFF"/>
                </a:solidFill>
                <a:effectLst>
                  <a:outerShdw blurRad="38100" dist="38100" dir="2700000" algn="tl">
                    <a:srgbClr val="000000"/>
                  </a:outerShdw>
                </a:effectLst>
                <a:ea typeface="ＭＳ Ｐゴシック" charset="0"/>
              </a:rPr>
              <a:t>تتميم نبوات ناحوم</a:t>
            </a:r>
            <a:endParaRPr lang="en-US" sz="3600" kern="1200" dirty="0">
              <a:solidFill>
                <a:srgbClr val="FFFFFF"/>
              </a:solidFill>
              <a:effectLst>
                <a:outerShdw blurRad="38100" dist="38100" dir="2700000" algn="tl">
                  <a:srgbClr val="000000"/>
                </a:outerShdw>
              </a:effectLst>
              <a:ea typeface="ＭＳ Ｐゴシック"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625</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418355659"/>
              </p:ext>
            </p:extLst>
          </p:nvPr>
        </p:nvGraphicFramePr>
        <p:xfrm>
          <a:off x="-36512" y="692696"/>
          <a:ext cx="9216008" cy="448056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نبوات ناحوم</a:t>
                      </a:r>
                      <a:endParaRPr kumimoji="0" lang="en-US" sz="3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التتميم التاريخي</a:t>
                      </a:r>
                      <a:endParaRPr kumimoji="0" lang="en-US" sz="3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extLst>
                  <a:ext uri="{0D108BD9-81ED-4DB2-BD59-A6C34878D82A}">
                    <a16:rowId xmlns:a16="http://schemas.microsoft.com/office/drawing/2014/main" val="10000"/>
                  </a:ext>
                </a:extLst>
              </a:tr>
              <a:tr h="12331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3200" b="1" i="0" dirty="0">
                          <a:latin typeface="Arial" panose="020B0604020202020204" pitchFamily="34" charset="0"/>
                          <a:cs typeface="Arial" panose="020B0604020202020204" pitchFamily="34" charset="0"/>
                        </a:rPr>
                        <a:t>10. ضباط نينوى سيضعفون ويهربون (3:17).</a:t>
                      </a:r>
                      <a:endParaRPr kumimoji="0" lang="en-US" sz="3200" b="1" i="0" u="none" strike="noStrike" cap="none" normalizeH="0" baseline="0" dirty="0">
                        <a:ln>
                          <a:noFill/>
                        </a:ln>
                        <a:effectLst/>
                        <a:latin typeface="Arial" panose="020B0604020202020204" pitchFamily="34" charset="0"/>
                        <a:cs typeface="Arial" panose="020B0604020202020204" pitchFamily="34" charset="0"/>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3200" b="1" i="0" dirty="0">
                          <a:latin typeface="Arial" panose="020B0604020202020204" pitchFamily="34" charset="0"/>
                          <a:cs typeface="Arial" panose="020B0604020202020204" pitchFamily="34" charset="0"/>
                        </a:rPr>
                        <a:t>10. يذكر التاريخ البابلي أن [جيش] آشور قد هجر [هرب من قبل] الملك</a:t>
                      </a:r>
                      <a:br>
                        <a:rPr kumimoji="0" lang="en-US" sz="3200" b="1" i="0" u="none" strike="noStrike" cap="none" normalizeH="0" baseline="0" dirty="0">
                          <a:ln>
                            <a:noFill/>
                          </a:ln>
                          <a:effectLst/>
                          <a:latin typeface="Arial" panose="020B0604020202020204" pitchFamily="34" charset="0"/>
                          <a:cs typeface="Arial" panose="020B0604020202020204" pitchFamily="34" charset="0"/>
                        </a:rPr>
                      </a:br>
                      <a:endParaRPr kumimoji="0" lang="en-US" sz="3200" b="1"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effectLst/>
                          <a:latin typeface="Arial" panose="020B0604020202020204" pitchFamily="34" charset="0"/>
                          <a:cs typeface="Arial" panose="020B0604020202020204" pitchFamily="34" charset="0"/>
                        </a:rPr>
                        <a:t>(لوكينبيل، السجلات القديمة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effectLst/>
                          <a:latin typeface="Arial" panose="020B0604020202020204" pitchFamily="34" charset="0"/>
                          <a:cs typeface="Arial" panose="020B0604020202020204" pitchFamily="34" charset="0"/>
                        </a:rPr>
                        <a:t>لآشور وبابل،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effectLst/>
                          <a:latin typeface="Arial" panose="020B0604020202020204" pitchFamily="34" charset="0"/>
                          <a:cs typeface="Arial" panose="020B0604020202020204" pitchFamily="34" charset="0"/>
                        </a:rPr>
                        <a:t> 2: 420)</a:t>
                      </a:r>
                      <a:endParaRPr kumimoji="0" lang="en-US" sz="3200" b="1"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effectLst/>
                        <a:latin typeface="Arial" panose="020B0604020202020204" pitchFamily="34" charset="0"/>
                        <a:cs typeface="Arial" panose="020B0604020202020204" pitchFamily="34" charset="0"/>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إليوت جونسون ، "ناحوم" ، في تعليق معرفة الكتاب المقدس (كولورادو سبرينغز:  ، 1985) ، 1: 1495.</a:t>
            </a:r>
            <a:endParaRPr kumimoji="1" lang="en-US" altLang="ja-JP"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0088901"/>
      </p:ext>
    </p:extLst>
  </p:cSld>
  <p:clrMapOvr>
    <a:overrideClrMapping bg1="lt1" tx1="dk1" bg2="lt2" tx2="dk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33802"/>
            <a:ext cx="9144000" cy="5724198"/>
          </a:xfrm>
          <a:prstGeom prst="rect">
            <a:avLst/>
          </a:prstGeom>
        </p:spPr>
      </p:pic>
      <p:sp>
        <p:nvSpPr>
          <p:cNvPr id="35844" name="Text Box 4"/>
          <p:cNvSpPr txBox="1">
            <a:spLocks noChangeArrowheads="1"/>
          </p:cNvSpPr>
          <p:nvPr/>
        </p:nvSpPr>
        <p:spPr bwMode="auto">
          <a:xfrm>
            <a:off x="8426450" y="76200"/>
            <a:ext cx="704039"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623</a:t>
            </a:r>
            <a:endParaRPr kumimoji="0" lang="en-US"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ناحوم 3: 19 العدد النهائي</a:t>
            </a:r>
            <a:endParaRPr lang="en-US"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35846" name="Rectangle 6"/>
          <p:cNvSpPr>
            <a:spLocks noChangeArrowheads="1"/>
          </p:cNvSpPr>
          <p:nvPr/>
        </p:nvSpPr>
        <p:spPr bwMode="auto">
          <a:xfrm>
            <a:off x="395536" y="1528936"/>
            <a:ext cx="8640960" cy="5140424"/>
          </a:xfrm>
          <a:prstGeom prst="rect">
            <a:avLst/>
          </a:prstGeom>
          <a:noFill/>
          <a:ln w="9525">
            <a:noFill/>
            <a:miter lim="800000"/>
            <a:headEnd/>
            <a:tailEnd/>
          </a:ln>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ليس جبر لانكسارك</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جرحك عديم الشفاء</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كل الذين يسمعون خبرك</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يصفقون بأيديهم عليك</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لأنه على من لم يمر</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شرك على الدوام</a:t>
            </a:r>
            <a:endParaRPr kumimoji="0" lang="en-GB"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endParaRPr>
          </a:p>
        </p:txBody>
      </p:sp>
    </p:spTree>
    <p:extLst>
      <p:ext uri="{BB962C8B-B14F-4D97-AF65-F5344CB8AC3E}">
        <p14:creationId xmlns:p14="http://schemas.microsoft.com/office/powerpoint/2010/main" val="396876769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550416"/>
          </a:xfrm>
          <a:effectLst>
            <a:outerShdw blurRad="63500" dist="35921" dir="2700000" algn="ctr" rotWithShape="0">
              <a:schemeClr val="tx2">
                <a:alpha val="74998"/>
              </a:schemeClr>
            </a:outerShdw>
          </a:effectLst>
        </p:spPr>
        <p:txBody>
          <a:bodyPr anchor="ctr"/>
          <a:lstStyle/>
          <a:p>
            <a:pPr>
              <a:defRPr/>
            </a:pPr>
            <a:r>
              <a:rPr lang="ar-JO" sz="3200" dirty="0">
                <a:effectLst/>
              </a:rPr>
              <a:t>تفاصيل النقش البارز من القصر الشمالي </a:t>
            </a:r>
            <a:br>
              <a:rPr lang="ar-JO" sz="3200" dirty="0">
                <a:effectLst/>
              </a:rPr>
            </a:br>
            <a:r>
              <a:rPr lang="ar-JO" sz="3200" dirty="0">
                <a:effectLst/>
              </a:rPr>
              <a:t>لآشور بانيبال، نينوى، شمال العراق.</a:t>
            </a:r>
            <a:endParaRPr lang="en-US" sz="32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117600" y="1600200"/>
            <a:ext cx="6908800" cy="5257800"/>
          </a:xfrm>
          <a:prstGeom prst="rect">
            <a:avLst/>
          </a:prstGeom>
        </p:spPr>
      </p:pic>
    </p:spTree>
    <p:extLst>
      <p:ext uri="{BB962C8B-B14F-4D97-AF65-F5344CB8AC3E}">
        <p14:creationId xmlns:p14="http://schemas.microsoft.com/office/powerpoint/2010/main" val="3107643094"/>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928" b="2013"/>
          <a:stretch/>
        </p:blipFill>
        <p:spPr>
          <a:xfrm>
            <a:off x="8730" y="1130300"/>
            <a:ext cx="9135270" cy="452578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6512" y="1556792"/>
            <a:ext cx="5904656" cy="2304256"/>
          </a:xfrm>
          <a:solidFill>
            <a:schemeClr val="tx1"/>
          </a:solidFill>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تكلم الله من خلال أنبيائه</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3276385302"/>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0"/>
            <a:ext cx="9141291" cy="6858000"/>
          </a:xfrm>
          <a:prstGeom prst="rect">
            <a:avLst/>
          </a:prstGeom>
        </p:spPr>
      </p:pic>
      <p:sp>
        <p:nvSpPr>
          <p:cNvPr id="900098" name="Rectangle 2"/>
          <p:cNvSpPr>
            <a:spLocks noGrp="1" noChangeArrowheads="1"/>
          </p:cNvSpPr>
          <p:nvPr>
            <p:ph type="ctrTitle"/>
          </p:nvPr>
        </p:nvSpPr>
        <p:spPr>
          <a:xfrm>
            <a:off x="321733" y="368300"/>
            <a:ext cx="8517467" cy="2357967"/>
          </a:xfrm>
          <a:solidFill>
            <a:srgbClr val="000000"/>
          </a:solidFill>
          <a:ln w="57150" cmpd="sng">
            <a:solidFill>
              <a:srgbClr val="FF0000"/>
            </a:solidFill>
          </a:ln>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2. سوف </a:t>
            </a:r>
            <a:r>
              <a:rPr lang="ar-JO" sz="4800" dirty="0">
                <a:solidFill>
                  <a:srgbClr val="FFFF00"/>
                </a:solidFill>
                <a:effectLst>
                  <a:glow rad="127000">
                    <a:schemeClr val="tx1"/>
                  </a:glow>
                </a:effectLst>
                <a:ea typeface="ＭＳ Ｐゴシック" charset="0"/>
              </a:rPr>
              <a:t>يدين</a:t>
            </a:r>
            <a:r>
              <a:rPr lang="ar-JO" sz="4800" dirty="0">
                <a:effectLst>
                  <a:glow rad="127000">
                    <a:schemeClr val="tx1"/>
                  </a:glow>
                </a:effectLst>
                <a:ea typeface="ＭＳ Ｐゴシック" charset="0"/>
              </a:rPr>
              <a:t> الله الشرير وينقل البار للمستقبل أيضاً</a:t>
            </a:r>
            <a:endParaRPr lang="en-US" sz="4800" dirty="0">
              <a:effectLst>
                <a:glow rad="127000">
                  <a:schemeClr val="tx1"/>
                </a:glow>
              </a:effectLst>
              <a:ea typeface="ＭＳ Ｐゴシック" charset="0"/>
            </a:endParaRPr>
          </a:p>
        </p:txBody>
      </p:sp>
      <p:sp>
        <p:nvSpPr>
          <p:cNvPr id="6" name="Rectangle 2"/>
          <p:cNvSpPr txBox="1">
            <a:spLocks noChangeArrowheads="1"/>
          </p:cNvSpPr>
          <p:nvPr/>
        </p:nvSpPr>
        <p:spPr bwMode="auto">
          <a:xfrm>
            <a:off x="1354666" y="5380877"/>
            <a:ext cx="6451601" cy="918324"/>
          </a:xfrm>
          <a:prstGeom prst="rect">
            <a:avLst/>
          </a:prstGeom>
          <a:solidFill>
            <a:srgbClr val="000000"/>
          </a:solidFill>
          <a:ln w="57150" cmpd="sng">
            <a:solidFill>
              <a:srgbClr val="FF0000"/>
            </a:solid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كن صبوراً</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87687084"/>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6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ar-JO" dirty="0">
                <a:solidFill>
                  <a:schemeClr val="tx2"/>
                </a:solidFill>
                <a:effectLst>
                  <a:glow rad="127000">
                    <a:schemeClr val="bg1"/>
                  </a:glow>
                </a:effectLst>
                <a:ea typeface="ＭＳ Ｐゴシック" charset="0"/>
              </a:rPr>
              <a:t>كن صبوراً</a:t>
            </a:r>
            <a:endParaRPr lang="en-US"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242100624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descr="Picture 13"/>
          <p:cNvPicPr>
            <a:picLocks noChangeAspect="1"/>
          </p:cNvPicPr>
          <p:nvPr/>
        </p:nvPicPr>
        <p:blipFill>
          <a:blip r:embed="rId2" cstate="print"/>
          <a:srcRect l="20277" t="17154" r="12302" b="8725"/>
          <a:stretch>
            <a:fillRect/>
          </a:stretch>
        </p:blipFill>
        <p:spPr bwMode="auto">
          <a:xfrm rot="16200000">
            <a:off x="-696913" y="1281113"/>
            <a:ext cx="6245225" cy="4851400"/>
          </a:xfrm>
          <a:prstGeom prst="rect">
            <a:avLst/>
          </a:prstGeom>
          <a:noFill/>
          <a:ln w="12700" cap="flat" cmpd="sng">
            <a:noFill/>
            <a:prstDash val="solid"/>
            <a:miter lim="400000"/>
            <a:headEnd type="none" w="med" len="med"/>
            <a:tailEnd type="none" w="med" len="med"/>
          </a:ln>
          <a:effectLst/>
        </p:spPr>
      </p:pic>
      <p:sp>
        <p:nvSpPr>
          <p:cNvPr id="39938" name="Rectangle 2" descr="Title 1"/>
          <p:cNvSpPr>
            <a:spLocks noGrp="1"/>
          </p:cNvSpPr>
          <p:nvPr>
            <p:ph type="title" idx="4294967295"/>
          </p:nvPr>
        </p:nvSpPr>
        <p:spPr bwMode="auto">
          <a:xfrm>
            <a:off x="0" y="6380163"/>
            <a:ext cx="9144000" cy="476250"/>
          </a:xfrm>
          <a:prstGeom prst="rect">
            <a:avLst/>
          </a:prstGeom>
          <a:solidFill>
            <a:srgbClr val="000000"/>
          </a:solidFill>
          <a:ln w="12700" cap="flat">
            <a:miter lim="400000"/>
            <a:headEnd type="none" w="med" len="med"/>
            <a:tailEnd type="none" w="med" len="med"/>
          </a:ln>
        </p:spPr>
        <p:txBody>
          <a:bodyPr lIns="45720" rIns="45720" anchor="ctr"/>
          <a:lstStyle/>
          <a:p>
            <a:r>
              <a:rPr lang="ar-JO" sz="1800" b="1" dirty="0">
                <a:latin typeface="Arial" panose="020B0604020202020204" pitchFamily="34" charset="0"/>
                <a:cs typeface="Arial" panose="020B0604020202020204" pitchFamily="34" charset="0"/>
              </a:rPr>
              <a:t>باري هادلستون الكتاب المقدس الموجز (جراند رابيدز: بيكر ١٩٩٢)</a:t>
            </a:r>
          </a:p>
        </p:txBody>
      </p:sp>
      <p:sp>
        <p:nvSpPr>
          <p:cNvPr id="39939" name="Text Box 3" descr="Rectangle 10"/>
          <p:cNvSpPr txBox="1">
            <a:spLocks/>
          </p:cNvSpPr>
          <p:nvPr/>
        </p:nvSpPr>
        <p:spPr bwMode="auto">
          <a:xfrm>
            <a:off x="1358900" y="2262188"/>
            <a:ext cx="146050" cy="269875"/>
          </a:xfrm>
          <a:prstGeom prst="rect">
            <a:avLst/>
          </a:prstGeom>
          <a:noFill/>
          <a:ln w="12700" cap="flat" cmpd="sng">
            <a:noFill/>
            <a:prstDash val="solid"/>
            <a:miter lim="400000"/>
            <a:headEnd type="none" w="med" len="med"/>
            <a:tailEnd type="none" w="med" len="med"/>
          </a:ln>
          <a:effectLst/>
        </p:spPr>
        <p:txBody>
          <a:bodyPr wrap="none" lIns="45720" rIns="45720">
            <a:spAutoFit/>
          </a:bodyPr>
          <a:lstStyle/>
          <a:p>
            <a:r>
              <a:rPr lang="ar-JO" sz="1200">
                <a:latin typeface="Helvetica" charset="0"/>
                <a:sym typeface="Helvetica" charset="0"/>
              </a:rPr>
              <a:t> </a:t>
            </a:r>
          </a:p>
        </p:txBody>
      </p:sp>
      <p:grpSp>
        <p:nvGrpSpPr>
          <p:cNvPr id="39940" name="Group 4"/>
          <p:cNvGrpSpPr>
            <a:grpSpLocks/>
          </p:cNvGrpSpPr>
          <p:nvPr/>
        </p:nvGrpSpPr>
        <p:grpSpPr bwMode="auto">
          <a:xfrm>
            <a:off x="-25400" y="-82381"/>
            <a:ext cx="9232900" cy="1015663"/>
            <a:chOff x="0" y="-82381"/>
            <a:chExt cx="9232900" cy="1015663"/>
          </a:xfrm>
        </p:grpSpPr>
        <p:sp>
          <p:nvSpPr>
            <p:cNvPr id="39941" name="Rectangle 5"/>
            <p:cNvSpPr>
              <a:spLocks/>
            </p:cNvSpPr>
            <p:nvPr/>
          </p:nvSpPr>
          <p:spPr bwMode="auto">
            <a:xfrm>
              <a:off x="0" y="0"/>
              <a:ext cx="9232900" cy="850900"/>
            </a:xfrm>
            <a:prstGeom prst="rect">
              <a:avLst/>
            </a:prstGeom>
            <a:solidFill>
              <a:srgbClr val="000000"/>
            </a:solidFill>
            <a:ln w="12700" cap="flat" cmpd="sng">
              <a:noFill/>
              <a:prstDash val="solid"/>
              <a:miter lim="400000"/>
              <a:headEnd type="none" w="med" len="med"/>
              <a:tailEnd type="none" w="med" len="med"/>
            </a:ln>
            <a:effectLst/>
          </p:spPr>
          <p:txBody>
            <a:bodyPr lIns="46800" tIns="46800" rIns="46800" bIns="46800" anchor="ctr"/>
            <a:lstStyle/>
            <a:p>
              <a:pPr algn="ctr"/>
              <a:endParaRPr lang="ar-JO" sz="4400">
                <a:solidFill>
                  <a:srgbClr val="775F55"/>
                </a:solidFill>
                <a:latin typeface="Tw Cen MT" pitchFamily="34" charset="0"/>
                <a:sym typeface="Tw Cen MT" pitchFamily="34" charset="0"/>
              </a:endParaRPr>
            </a:p>
          </p:txBody>
        </p:sp>
        <p:sp>
          <p:nvSpPr>
            <p:cNvPr id="39942" name="Text Box 6"/>
            <p:cNvSpPr txBox="1">
              <a:spLocks/>
            </p:cNvSpPr>
            <p:nvPr/>
          </p:nvSpPr>
          <p:spPr bwMode="auto">
            <a:xfrm>
              <a:off x="45719" y="-82381"/>
              <a:ext cx="9141461" cy="1015663"/>
            </a:xfrm>
            <a:prstGeom prst="rect">
              <a:avLst/>
            </a:prstGeom>
            <a:noFill/>
            <a:ln w="12700" cap="flat" cmpd="sng">
              <a:noFill/>
              <a:prstDash val="solid"/>
              <a:miter lim="400000"/>
              <a:headEnd type="none" w="med" len="med"/>
              <a:tailEnd type="none" w="med" len="med"/>
            </a:ln>
            <a:effectLst/>
          </p:spPr>
          <p:txBody>
            <a:bodyPr lIns="45720" rIns="45720" anchor="ctr">
              <a:spAutoFit/>
            </a:bodyPr>
            <a:lstStyle/>
            <a:p>
              <a:pPr algn="ctr"/>
              <a:r>
                <a:rPr lang="ar-JO" sz="6000" b="1" dirty="0">
                  <a:solidFill>
                    <a:srgbClr val="FFFFFF"/>
                  </a:solidFill>
                  <a:latin typeface="Arial" panose="020B0604020202020204" pitchFamily="34" charset="0"/>
                  <a:cs typeface="Arial" panose="020B0604020202020204" pitchFamily="34" charset="0"/>
                  <a:sym typeface="Arial" pitchFamily="34" charset="0"/>
                </a:rPr>
                <a:t>ناحوم</a:t>
              </a:r>
            </a:p>
          </p:txBody>
        </p:sp>
      </p:grpSp>
      <p:sp>
        <p:nvSpPr>
          <p:cNvPr id="39944" name="Text Box 8" descr="TextBox 3"/>
          <p:cNvSpPr txBox="1">
            <a:spLocks/>
          </p:cNvSpPr>
          <p:nvPr/>
        </p:nvSpPr>
        <p:spPr bwMode="auto">
          <a:xfrm>
            <a:off x="3635896" y="1700808"/>
            <a:ext cx="5328592" cy="1754326"/>
          </a:xfrm>
          <a:prstGeom prst="rect">
            <a:avLst/>
          </a:prstGeom>
          <a:noFill/>
          <a:ln w="12700" cap="flat" cmpd="sng">
            <a:noFill/>
            <a:prstDash val="solid"/>
            <a:miter lim="400000"/>
            <a:headEnd type="none" w="med" len="med"/>
            <a:tailEnd type="none" w="med" len="med"/>
          </a:ln>
          <a:effectLst/>
        </p:spPr>
        <p:txBody>
          <a:bodyPr wrap="square" lIns="45720" rIns="45720">
            <a:spAutoFit/>
          </a:bodyPr>
          <a:lstStyle/>
          <a:p>
            <a:pPr algn="r"/>
            <a:r>
              <a:rPr lang="ar-JO" sz="3600" b="1" dirty="0">
                <a:latin typeface="Arial" pitchFamily="34" charset="0"/>
                <a:cs typeface="Arial" pitchFamily="34" charset="0"/>
                <a:sym typeface="Arial" pitchFamily="34" charset="0"/>
              </a:rPr>
              <a:t>١.  صفة الله ودينونتهِ</a:t>
            </a:r>
          </a:p>
          <a:p>
            <a:pPr algn="r"/>
            <a:r>
              <a:rPr lang="ar-JO" sz="3600" b="1" dirty="0">
                <a:latin typeface="Arial" pitchFamily="34" charset="0"/>
                <a:cs typeface="Arial" pitchFamily="34" charset="0"/>
                <a:sym typeface="Arial" pitchFamily="34" charset="0"/>
              </a:rPr>
              <a:t>٢.  الإطاحة الوشيكة على نينوى   </a:t>
            </a:r>
          </a:p>
          <a:p>
            <a:pPr algn="r"/>
            <a:r>
              <a:rPr lang="ar-JO" sz="3600" b="1" dirty="0">
                <a:latin typeface="Arial" pitchFamily="34" charset="0"/>
                <a:cs typeface="Arial" pitchFamily="34" charset="0"/>
                <a:sym typeface="Arial" pitchFamily="34" charset="0"/>
              </a:rPr>
              <a:t>٣.  تفاصيل دينونة نينوى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9940"/>
                                        </p:tgtEl>
                                        <p:attrNameLst>
                                          <p:attrName>style.visibility</p:attrName>
                                        </p:attrNameLst>
                                      </p:cBhvr>
                                      <p:to>
                                        <p:strVal val="visible"/>
                                      </p:to>
                                    </p:set>
                                    <p:animEffect transition="in" filter="blinds(horizontal)">
                                      <p:cBhvr>
                                        <p:cTn id="7" dur="500"/>
                                        <p:tgtEl>
                                          <p:spTgt spid="39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9149291" cy="6163733"/>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ar-JO" dirty="0">
                <a:solidFill>
                  <a:schemeClr val="tx2"/>
                </a:solidFill>
                <a:effectLst>
                  <a:glow rad="127000">
                    <a:schemeClr val="bg1"/>
                  </a:glow>
                </a:effectLst>
                <a:ea typeface="ＭＳ Ｐゴシック" charset="0"/>
              </a:rPr>
              <a:t>وأكثر صبراً</a:t>
            </a:r>
            <a:endParaRPr lang="en-US"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2965042626"/>
      </p:ext>
    </p:extLst>
  </p:cSld>
  <p:clrMapOvr>
    <a:overrideClrMapping bg1="lt1" tx1="dk1" bg2="lt2" tx2="dk2" accent1="accent1" accent2="accent2" accent3="accent3" accent4="accent4" accent5="accent5" accent6="accent6" hlink="hlink" folHlink="folHlink"/>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بقيت بعض أسوار نينوى</a:t>
            </a:r>
            <a:endParaRPr lang="en-US" sz="36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836712"/>
            <a:ext cx="9123164" cy="6021288"/>
          </a:xfrm>
          <a:prstGeom prst="rect">
            <a:avLst/>
          </a:prstGeom>
        </p:spPr>
      </p:pic>
    </p:spTree>
    <p:extLst>
      <p:ext uri="{BB962C8B-B14F-4D97-AF65-F5344CB8AC3E}">
        <p14:creationId xmlns:p14="http://schemas.microsoft.com/office/powerpoint/2010/main" val="31362181"/>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400" y="0"/>
            <a:ext cx="9068221" cy="6858000"/>
          </a:xfrm>
          <a:prstGeom prst="rect">
            <a:avLst/>
          </a:prstGeom>
        </p:spPr>
      </p:pic>
      <p:sp>
        <p:nvSpPr>
          <p:cNvPr id="900098" name="Rectangle 2"/>
          <p:cNvSpPr>
            <a:spLocks noGrp="1" noChangeArrowheads="1"/>
          </p:cNvSpPr>
          <p:nvPr>
            <p:ph type="ctrTitle"/>
          </p:nvPr>
        </p:nvSpPr>
        <p:spPr>
          <a:xfrm>
            <a:off x="2667089" y="29469"/>
            <a:ext cx="4419600" cy="829727"/>
          </a:xfrm>
          <a:solidFill>
            <a:schemeClr val="tx1"/>
          </a:solidFill>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الخريطة الحالية</a:t>
            </a:r>
            <a:endParaRPr lang="en-US" sz="36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E7E1D2A0-00F8-1A4A-9290-F302855D9D22}"/>
              </a:ext>
            </a:extLst>
          </p:cNvPr>
          <p:cNvSpPr txBox="1">
            <a:spLocks noChangeArrowheads="1"/>
          </p:cNvSpPr>
          <p:nvPr/>
        </p:nvSpPr>
        <p:spPr bwMode="auto">
          <a:xfrm>
            <a:off x="2111604" y="1835870"/>
            <a:ext cx="5530571" cy="1427161"/>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تحيط مدينة الموصل</a:t>
            </a: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في</a:t>
            </a: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العراق بحطام  نينوى القديمة</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43526271"/>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882" name="Title 1"/>
          <p:cNvSpPr>
            <a:spLocks noGrp="1"/>
          </p:cNvSpPr>
          <p:nvPr>
            <p:ph type="title"/>
          </p:nvPr>
        </p:nvSpPr>
        <p:spPr>
          <a:xfrm>
            <a:off x="755576" y="5280931"/>
            <a:ext cx="7848600" cy="1460437"/>
          </a:xfrm>
        </p:spPr>
        <p:txBody>
          <a:bodyPr/>
          <a:lstStyle/>
          <a:p>
            <a:pPr>
              <a:defRPr/>
            </a:pPr>
            <a:r>
              <a:rPr lang="ar-JO" sz="6600" b="1" dirty="0">
                <a:solidFill>
                  <a:srgbClr val="FFFF00"/>
                </a:solidFill>
                <a:effectLst>
                  <a:glow rad="355600">
                    <a:schemeClr val="tx1"/>
                  </a:glow>
                </a:effectLst>
                <a:latin typeface="Arial" panose="020B0604020202020204" pitchFamily="34" charset="0"/>
                <a:ea typeface="ＭＳ Ｐゴシック" charset="0"/>
                <a:cs typeface="Arial" panose="020B0604020202020204" pitchFamily="34" charset="0"/>
              </a:rPr>
              <a:t>نينوى</a:t>
            </a:r>
            <a:r>
              <a:rPr lang="en-US" sz="6600" b="1" dirty="0">
                <a:solidFill>
                  <a:srgbClr val="FF0000"/>
                </a:solidFill>
                <a:effectLst>
                  <a:glow rad="355600">
                    <a:schemeClr val="tx1"/>
                  </a:glow>
                </a:effectLst>
                <a:latin typeface="Arial" panose="020B0604020202020204" pitchFamily="34" charset="0"/>
                <a:ea typeface="ＭＳ Ｐゴシック" charset="0"/>
                <a:cs typeface="Arial" panose="020B0604020202020204" pitchFamily="34" charset="0"/>
              </a:rPr>
              <a:t> </a:t>
            </a:r>
            <a:br>
              <a:rPr lang="en-US" sz="3600" b="1" dirty="0">
                <a:solidFill>
                  <a:srgbClr val="FFFFFF"/>
                </a:solidFill>
                <a:effectLst>
                  <a:glow rad="355600">
                    <a:schemeClr val="tx1"/>
                  </a:glow>
                </a:effectLst>
                <a:latin typeface="Arial" panose="020B0604020202020204" pitchFamily="34" charset="0"/>
                <a:ea typeface="ＭＳ Ｐゴシック" charset="0"/>
                <a:cs typeface="Arial" panose="020B0604020202020204" pitchFamily="34" charset="0"/>
              </a:rPr>
            </a:br>
            <a:r>
              <a:rPr lang="ar-JO" sz="3600" b="1" dirty="0">
                <a:solidFill>
                  <a:srgbClr val="FFFFFF"/>
                </a:solidFill>
                <a:effectLst>
                  <a:glow rad="355600">
                    <a:schemeClr val="tx1"/>
                  </a:glow>
                </a:effectLst>
                <a:latin typeface="Arial" panose="020B0604020202020204" pitchFamily="34" charset="0"/>
                <a:ea typeface="ＭＳ Ｐゴシック" charset="0"/>
                <a:cs typeface="Arial" panose="020B0604020202020204" pitchFamily="34" charset="0"/>
              </a:rPr>
              <a:t>احتلت داعش الموصل الحالية</a:t>
            </a:r>
            <a:endParaRPr lang="en-US" sz="3600" b="1" dirty="0">
              <a:solidFill>
                <a:srgbClr val="FFFFFF"/>
              </a:solidFill>
              <a:effectLst>
                <a:glow rad="3556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561156" y="29317"/>
            <a:ext cx="8115300" cy="5334000"/>
          </a:xfrm>
          <a:prstGeom prst="rect">
            <a:avLst/>
          </a:prstGeom>
        </p:spPr>
      </p:pic>
    </p:spTree>
    <p:extLst>
      <p:ext uri="{BB962C8B-B14F-4D97-AF65-F5344CB8AC3E}">
        <p14:creationId xmlns:p14="http://schemas.microsoft.com/office/powerpoint/2010/main" val="661150192"/>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800" y="260648"/>
            <a:ext cx="8051800" cy="4508500"/>
          </a:xfrm>
          <a:prstGeom prst="rect">
            <a:avLst/>
          </a:prstGeom>
        </p:spPr>
      </p:pic>
      <p:pic>
        <p:nvPicPr>
          <p:cNvPr id="3" name="Picture 2"/>
          <p:cNvPicPr>
            <a:picLocks noChangeAspect="1"/>
          </p:cNvPicPr>
          <p:nvPr/>
        </p:nvPicPr>
        <p:blipFill>
          <a:blip r:embed="rId3"/>
          <a:stretch>
            <a:fillRect/>
          </a:stretch>
        </p:blipFill>
        <p:spPr>
          <a:xfrm>
            <a:off x="4572000" y="2780928"/>
            <a:ext cx="4387180" cy="2984476"/>
          </a:xfrm>
          <a:prstGeom prst="rect">
            <a:avLst/>
          </a:prstGeom>
        </p:spPr>
      </p:pic>
      <p:sp>
        <p:nvSpPr>
          <p:cNvPr id="122882" name="Title 1"/>
          <p:cNvSpPr>
            <a:spLocks noGrp="1"/>
          </p:cNvSpPr>
          <p:nvPr>
            <p:ph type="title"/>
          </p:nvPr>
        </p:nvSpPr>
        <p:spPr>
          <a:xfrm>
            <a:off x="755576" y="5280931"/>
            <a:ext cx="7848600" cy="1460437"/>
          </a:xfrm>
        </p:spPr>
        <p:txBody>
          <a:bodyPr/>
          <a:lstStyle/>
          <a:p>
            <a:pPr>
              <a:defRPr/>
            </a:pPr>
            <a:r>
              <a:rPr lang="ar-JO" sz="6600" b="1" dirty="0">
                <a:solidFill>
                  <a:srgbClr val="FFFF00"/>
                </a:solidFill>
                <a:effectLst>
                  <a:glow rad="355600">
                    <a:schemeClr val="tx1"/>
                  </a:glow>
                </a:effectLst>
                <a:latin typeface="Arial" panose="020B0604020202020204" pitchFamily="34" charset="0"/>
                <a:ea typeface="ＭＳ Ｐゴシック" charset="0"/>
                <a:cs typeface="Arial" panose="020B0604020202020204" pitchFamily="34" charset="0"/>
              </a:rPr>
              <a:t>نينوى</a:t>
            </a:r>
            <a:br>
              <a:rPr lang="en-US" sz="3600" b="1" dirty="0">
                <a:solidFill>
                  <a:srgbClr val="FFFFFF"/>
                </a:solidFill>
                <a:effectLst>
                  <a:glow rad="355600">
                    <a:schemeClr val="tx1"/>
                  </a:glow>
                </a:effectLst>
                <a:latin typeface="Arial" panose="020B0604020202020204" pitchFamily="34" charset="0"/>
                <a:ea typeface="ＭＳ Ｐゴシック" charset="0"/>
                <a:cs typeface="Arial" panose="020B0604020202020204" pitchFamily="34" charset="0"/>
              </a:rPr>
            </a:br>
            <a:r>
              <a:rPr lang="ar-JO" sz="3600" b="1" dirty="0">
                <a:solidFill>
                  <a:srgbClr val="FFFFFF"/>
                </a:solidFill>
                <a:effectLst>
                  <a:glow rad="355600">
                    <a:schemeClr val="tx1"/>
                  </a:glow>
                </a:effectLst>
                <a:latin typeface="Arial" panose="020B0604020202020204" pitchFamily="34" charset="0"/>
                <a:ea typeface="ＭＳ Ｐゴシック" charset="0"/>
                <a:cs typeface="Arial" panose="020B0604020202020204" pitchFamily="34" charset="0"/>
              </a:rPr>
              <a:t>طردت داعش 200000 مسيحي</a:t>
            </a:r>
            <a:endParaRPr lang="en-US" sz="3600" b="1" dirty="0">
              <a:solidFill>
                <a:srgbClr val="FFFFFF"/>
              </a:solidFill>
              <a:effectLst>
                <a:glow rad="3556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91272267"/>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7504" y="188640"/>
            <a:ext cx="8890000" cy="5930900"/>
          </a:xfrm>
          <a:prstGeom prst="rect">
            <a:avLst/>
          </a:prstGeom>
        </p:spPr>
      </p:pic>
      <p:sp>
        <p:nvSpPr>
          <p:cNvPr id="122882" name="Title 1"/>
          <p:cNvSpPr>
            <a:spLocks noGrp="1"/>
          </p:cNvSpPr>
          <p:nvPr>
            <p:ph type="title"/>
          </p:nvPr>
        </p:nvSpPr>
        <p:spPr>
          <a:xfrm>
            <a:off x="107504" y="5280931"/>
            <a:ext cx="9036496" cy="1460437"/>
          </a:xfrm>
        </p:spPr>
        <p:txBody>
          <a:bodyPr/>
          <a:lstStyle/>
          <a:p>
            <a:pPr>
              <a:defRPr/>
            </a:pPr>
            <a:r>
              <a:rPr lang="ar-JO" sz="6600" b="1" dirty="0">
                <a:solidFill>
                  <a:srgbClr val="FFFF00"/>
                </a:solidFill>
                <a:effectLst>
                  <a:glow rad="355600">
                    <a:schemeClr val="tx1"/>
                  </a:glow>
                </a:effectLst>
                <a:latin typeface="Arial" panose="020B0604020202020204" pitchFamily="34" charset="0"/>
                <a:ea typeface="ＭＳ Ｐゴシック" charset="0"/>
                <a:cs typeface="Arial" panose="020B0604020202020204" pitchFamily="34" charset="0"/>
              </a:rPr>
              <a:t>نينوى</a:t>
            </a:r>
            <a:br>
              <a:rPr lang="en-US" sz="3600" b="1" dirty="0">
                <a:solidFill>
                  <a:srgbClr val="FFFFFF"/>
                </a:solidFill>
                <a:effectLst>
                  <a:glow rad="355600">
                    <a:schemeClr val="tx1"/>
                  </a:glow>
                </a:effectLst>
                <a:latin typeface="Arial" panose="020B0604020202020204" pitchFamily="34" charset="0"/>
                <a:ea typeface="ＭＳ Ｐゴシック" charset="0"/>
                <a:cs typeface="Arial" panose="020B0604020202020204" pitchFamily="34" charset="0"/>
              </a:rPr>
            </a:br>
            <a:r>
              <a:rPr lang="ar-JO" sz="3600" b="1" dirty="0">
                <a:solidFill>
                  <a:srgbClr val="FFFFFF"/>
                </a:solidFill>
                <a:effectLst>
                  <a:glow rad="355600">
                    <a:schemeClr val="tx1"/>
                  </a:glow>
                </a:effectLst>
                <a:latin typeface="Arial" panose="020B0604020202020204" pitchFamily="34" charset="0"/>
                <a:ea typeface="ＭＳ Ｐゴシック" charset="0"/>
                <a:cs typeface="Arial" panose="020B0604020202020204" pitchFamily="34" charset="0"/>
              </a:rPr>
              <a:t>دمرت الأسوار من قبل داعش في 2015</a:t>
            </a:r>
            <a:endParaRPr lang="en-US" sz="3600" b="1" dirty="0">
              <a:solidFill>
                <a:srgbClr val="FFFFFF"/>
              </a:solidFill>
              <a:effectLst>
                <a:glow rad="3556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99432086"/>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727"/>
            <a:ext cx="4700510" cy="6858000"/>
          </a:xfrm>
          <a:prstGeom prst="rect">
            <a:avLst/>
          </a:prstGeom>
        </p:spPr>
      </p:pic>
      <p:sp>
        <p:nvSpPr>
          <p:cNvPr id="122882" name="Title 1"/>
          <p:cNvSpPr>
            <a:spLocks noGrp="1"/>
          </p:cNvSpPr>
          <p:nvPr>
            <p:ph type="title"/>
          </p:nvPr>
        </p:nvSpPr>
        <p:spPr>
          <a:xfrm>
            <a:off x="-1" y="5280931"/>
            <a:ext cx="9008533" cy="1460437"/>
          </a:xfrm>
        </p:spPr>
        <p:txBody>
          <a:bodyPr/>
          <a:lstStyle/>
          <a:p>
            <a:pPr>
              <a:defRPr/>
            </a:pPr>
            <a:r>
              <a:rPr lang="ar-JO" sz="6600" b="1" dirty="0">
                <a:solidFill>
                  <a:srgbClr val="FFFF00"/>
                </a:solidFill>
                <a:effectLst>
                  <a:glow rad="355600">
                    <a:schemeClr val="tx1"/>
                  </a:glow>
                </a:effectLst>
                <a:latin typeface="Arial" panose="020B0604020202020204" pitchFamily="34" charset="0"/>
                <a:ea typeface="ＭＳ Ｐゴシック" charset="0"/>
                <a:cs typeface="Arial" panose="020B0604020202020204" pitchFamily="34" charset="0"/>
              </a:rPr>
              <a:t>نينوى</a:t>
            </a:r>
            <a:r>
              <a:rPr lang="en-US" sz="6600" b="1" dirty="0">
                <a:solidFill>
                  <a:srgbClr val="FF0000"/>
                </a:solidFill>
                <a:effectLst>
                  <a:glow rad="355600">
                    <a:schemeClr val="tx1"/>
                  </a:glow>
                </a:effectLst>
                <a:latin typeface="Arial" panose="020B0604020202020204" pitchFamily="34" charset="0"/>
                <a:ea typeface="ＭＳ Ｐゴシック" charset="0"/>
                <a:cs typeface="Arial" panose="020B0604020202020204" pitchFamily="34" charset="0"/>
              </a:rPr>
              <a:t> </a:t>
            </a:r>
            <a:br>
              <a:rPr lang="en-US" sz="3600" b="1" dirty="0">
                <a:solidFill>
                  <a:srgbClr val="FFFFFF"/>
                </a:solidFill>
                <a:effectLst>
                  <a:glow rad="355600">
                    <a:schemeClr val="tx1"/>
                  </a:glow>
                </a:effectLst>
                <a:latin typeface="Arial" panose="020B0604020202020204" pitchFamily="34" charset="0"/>
                <a:ea typeface="ＭＳ Ｐゴシック" charset="0"/>
                <a:cs typeface="Arial" panose="020B0604020202020204" pitchFamily="34" charset="0"/>
              </a:rPr>
            </a:br>
            <a:r>
              <a:rPr lang="ar-JO" sz="3600" b="1" dirty="0">
                <a:solidFill>
                  <a:srgbClr val="FFFFFF"/>
                </a:solidFill>
                <a:effectLst>
                  <a:glow rad="355600">
                    <a:schemeClr val="tx1"/>
                  </a:glow>
                </a:effectLst>
                <a:latin typeface="Arial" panose="020B0604020202020204" pitchFamily="34" charset="0"/>
                <a:ea typeface="ＭＳ Ｐゴシック" charset="0"/>
                <a:cs typeface="Arial" panose="020B0604020202020204" pitchFamily="34" charset="0"/>
              </a:rPr>
              <a:t>دمرت الأسوار من قبل داعش في 2015</a:t>
            </a:r>
            <a:endParaRPr lang="en-US" sz="3600" b="1" dirty="0">
              <a:solidFill>
                <a:srgbClr val="FFFFFF"/>
              </a:solidFill>
              <a:effectLst>
                <a:glow rad="3556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50270702"/>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Jonah Tomb Destroye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627142"/>
          </a:xfrm>
          <a:prstGeom prst="rect">
            <a:avLst/>
          </a:prstGeom>
        </p:spPr>
      </p:pic>
      <p:sp>
        <p:nvSpPr>
          <p:cNvPr id="122882" name="Title 1"/>
          <p:cNvSpPr>
            <a:spLocks noGrp="1"/>
          </p:cNvSpPr>
          <p:nvPr>
            <p:ph type="title"/>
          </p:nvPr>
        </p:nvSpPr>
        <p:spPr>
          <a:xfrm>
            <a:off x="755576" y="5280931"/>
            <a:ext cx="7848600" cy="1460437"/>
          </a:xfrm>
        </p:spPr>
        <p:txBody>
          <a:bodyPr/>
          <a:lstStyle/>
          <a:p>
            <a:pPr>
              <a:defRPr/>
            </a:pPr>
            <a:r>
              <a:rPr lang="ar-JO" sz="6600" b="1" dirty="0">
                <a:solidFill>
                  <a:srgbClr val="FFFF00"/>
                </a:solidFill>
                <a:effectLst>
                  <a:glow rad="355600">
                    <a:schemeClr val="tx1"/>
                  </a:glow>
                </a:effectLst>
                <a:latin typeface="Arial" panose="020B0604020202020204" pitchFamily="34" charset="0"/>
                <a:ea typeface="ＭＳ Ｐゴシック" charset="0"/>
                <a:cs typeface="Arial" panose="020B0604020202020204" pitchFamily="34" charset="0"/>
              </a:rPr>
              <a:t>نينوى</a:t>
            </a:r>
            <a:r>
              <a:rPr lang="en-US" sz="6600" b="1" dirty="0">
                <a:solidFill>
                  <a:srgbClr val="FF0000"/>
                </a:solidFill>
                <a:effectLst>
                  <a:glow rad="355600">
                    <a:schemeClr val="tx1"/>
                  </a:glow>
                </a:effectLst>
                <a:latin typeface="Arial" panose="020B0604020202020204" pitchFamily="34" charset="0"/>
                <a:ea typeface="ＭＳ Ｐゴシック" charset="0"/>
                <a:cs typeface="Arial" panose="020B0604020202020204" pitchFamily="34" charset="0"/>
              </a:rPr>
              <a:t> </a:t>
            </a:r>
            <a:br>
              <a:rPr lang="en-US" sz="3600" b="1" dirty="0">
                <a:solidFill>
                  <a:srgbClr val="FFFFFF"/>
                </a:solidFill>
                <a:effectLst>
                  <a:glow rad="355600">
                    <a:schemeClr val="tx1"/>
                  </a:glow>
                </a:effectLst>
                <a:latin typeface="Arial" panose="020B0604020202020204" pitchFamily="34" charset="0"/>
                <a:ea typeface="ＭＳ Ｐゴシック" charset="0"/>
                <a:cs typeface="Arial" panose="020B0604020202020204" pitchFamily="34" charset="0"/>
              </a:rPr>
            </a:br>
            <a:r>
              <a:rPr lang="ar-JO" sz="3600" b="1" dirty="0">
                <a:solidFill>
                  <a:srgbClr val="FFFFFF"/>
                </a:solidFill>
                <a:effectLst>
                  <a:glow rad="355600">
                    <a:schemeClr val="tx1"/>
                  </a:glow>
                </a:effectLst>
                <a:latin typeface="Arial" panose="020B0604020202020204" pitchFamily="34" charset="0"/>
                <a:ea typeface="ＭＳ Ｐゴシック" charset="0"/>
                <a:cs typeface="Arial" panose="020B0604020202020204" pitchFamily="34" charset="0"/>
              </a:rPr>
              <a:t>دُمِّرَ قبر يونان من قبل داعش</a:t>
            </a:r>
            <a:endParaRPr lang="en-US" sz="3600" b="1" dirty="0">
              <a:solidFill>
                <a:srgbClr val="FFFFFF"/>
              </a:solidFill>
              <a:effectLst>
                <a:glow rad="3556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02227954"/>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197100"/>
            <a:ext cx="8826500" cy="4660900"/>
          </a:xfrm>
          <a:prstGeom prst="rect">
            <a:avLst/>
          </a:prstGeom>
        </p:spPr>
      </p:pic>
      <p:grpSp>
        <p:nvGrpSpPr>
          <p:cNvPr id="4" name="Group 3">
            <a:extLst>
              <a:ext uri="{FF2B5EF4-FFF2-40B4-BE49-F238E27FC236}">
                <a16:creationId xmlns:a16="http://schemas.microsoft.com/office/drawing/2014/main" id="{C7C61FA8-3874-BA47-9477-C3861F974E70}"/>
              </a:ext>
            </a:extLst>
          </p:cNvPr>
          <p:cNvGrpSpPr/>
          <p:nvPr/>
        </p:nvGrpSpPr>
        <p:grpSpPr>
          <a:xfrm>
            <a:off x="0" y="2439805"/>
            <a:ext cx="4666268" cy="3178571"/>
            <a:chOff x="0" y="2439805"/>
            <a:chExt cx="4666268" cy="3178571"/>
          </a:xfrm>
        </p:grpSpPr>
        <p:sp>
          <p:nvSpPr>
            <p:cNvPr id="3" name="Rectangle 2">
              <a:extLst>
                <a:ext uri="{FF2B5EF4-FFF2-40B4-BE49-F238E27FC236}">
                  <a16:creationId xmlns:a16="http://schemas.microsoft.com/office/drawing/2014/main" id="{CA3B9463-B6F5-CF4C-BBB5-521E9D41E225}"/>
                </a:ext>
              </a:extLst>
            </p:cNvPr>
            <p:cNvSpPr/>
            <p:nvPr/>
          </p:nvSpPr>
          <p:spPr bwMode="auto">
            <a:xfrm>
              <a:off x="0" y="2439805"/>
              <a:ext cx="4666268" cy="171741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cs typeface="+mn-cs"/>
              </a:endParaRPr>
            </a:p>
          </p:txBody>
        </p:sp>
        <p:sp>
          <p:nvSpPr>
            <p:cNvPr id="7" name="Rectangle 6">
              <a:extLst>
                <a:ext uri="{FF2B5EF4-FFF2-40B4-BE49-F238E27FC236}">
                  <a16:creationId xmlns:a16="http://schemas.microsoft.com/office/drawing/2014/main" id="{50F21E3F-8FBF-9940-9D1A-C01C7E57013A}"/>
                </a:ext>
              </a:extLst>
            </p:cNvPr>
            <p:cNvSpPr/>
            <p:nvPr/>
          </p:nvSpPr>
          <p:spPr bwMode="auto">
            <a:xfrm>
              <a:off x="128561" y="3976374"/>
              <a:ext cx="3421930" cy="164200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cs typeface="+mn-cs"/>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Times New Roman"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ar-JO" dirty="0">
                <a:solidFill>
                  <a:schemeClr val="tx2"/>
                </a:solidFill>
                <a:effectLst>
                  <a:glow rad="127000">
                    <a:schemeClr val="bg1"/>
                  </a:glow>
                </a:effectLst>
                <a:ea typeface="ＭＳ Ｐゴシック" charset="0"/>
              </a:rPr>
              <a:t>استعادة الموصل (2017)</a:t>
            </a:r>
            <a:endParaRPr lang="en-US" dirty="0">
              <a:solidFill>
                <a:schemeClr val="tx2"/>
              </a:solidFill>
              <a:effectLst>
                <a:glow rad="127000">
                  <a:schemeClr val="bg1"/>
                </a:glow>
              </a:effectLst>
              <a:ea typeface="ＭＳ Ｐゴシック" charset="0"/>
            </a:endParaRPr>
          </a:p>
        </p:txBody>
      </p:sp>
      <p:sp>
        <p:nvSpPr>
          <p:cNvPr id="5" name="Rectangle 2">
            <a:extLst>
              <a:ext uri="{FF2B5EF4-FFF2-40B4-BE49-F238E27FC236}">
                <a16:creationId xmlns:a16="http://schemas.microsoft.com/office/drawing/2014/main" id="{972CC874-66E7-974B-B74C-39E5EC5818E6}"/>
              </a:ext>
            </a:extLst>
          </p:cNvPr>
          <p:cNvSpPr txBox="1">
            <a:spLocks noChangeArrowheads="1"/>
          </p:cNvSpPr>
          <p:nvPr/>
        </p:nvSpPr>
        <p:spPr bwMode="auto">
          <a:xfrm>
            <a:off x="179512" y="2247130"/>
            <a:ext cx="4796672" cy="347493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0070C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مرحباً </a:t>
            </a:r>
            <a:r>
              <a:rPr kumimoji="0" lang="ar-JO" sz="5400" b="1" u="none" strike="noStrike" kern="0" cap="none" spc="0" normalizeH="0" baseline="0" noProof="0" dirty="0">
                <a:ln>
                  <a:noFill/>
                </a:ln>
                <a:solidFill>
                  <a:srgbClr val="FF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داعش</a:t>
            </a:r>
            <a:endParaRPr kumimoji="0" lang="en-US" sz="5400" b="1" u="none" strike="noStrike" kern="0" cap="none" spc="0" normalizeH="0" baseline="0" noProof="0" dirty="0">
              <a:ln>
                <a:noFill/>
              </a:ln>
              <a:solidFill>
                <a:srgbClr val="FF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0070C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أتذكروننا</a:t>
            </a:r>
            <a:endParaRPr kumimoji="0" lang="en-US" sz="5400" b="1" u="none" strike="noStrike" kern="0" cap="none" spc="0" normalizeH="0" baseline="0" noProof="0" dirty="0">
              <a:ln>
                <a:noFill/>
              </a:ln>
              <a:solidFill>
                <a:srgbClr val="0070C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0070C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لقد عدنا</a:t>
            </a:r>
            <a:endParaRPr kumimoji="0" lang="en-US" sz="5400" b="1" u="none" strike="noStrike" kern="0" cap="none" spc="0" normalizeH="0" baseline="0" noProof="0" dirty="0">
              <a:ln>
                <a:noFill/>
              </a:ln>
              <a:solidFill>
                <a:srgbClr val="0070C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sz="3200" b="1" u="none" strike="noStrike" kern="0" cap="none" spc="0" normalizeH="0" baseline="0" noProof="0" dirty="0">
                <a:ln>
                  <a:noFill/>
                </a:ln>
                <a:solidFill>
                  <a:srgbClr val="0070C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br>
            <a:r>
              <a:rPr kumimoji="0" lang="ar-JO" sz="3200" b="1" u="none" strike="noStrike" kern="0" cap="none" spc="0" normalizeH="0" baseline="0" noProof="0" dirty="0">
                <a:ln>
                  <a:noFill/>
                </a:ln>
                <a:solidFill>
                  <a:srgbClr val="0070C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ادعم وحدات حماية نينوى</a:t>
            </a:r>
            <a:endParaRPr kumimoji="0" lang="en-US" sz="5400" b="1" u="none" strike="noStrike" kern="0" cap="none" spc="0" normalizeH="0" baseline="0" noProof="0" dirty="0">
              <a:ln>
                <a:noFill/>
              </a:ln>
              <a:solidFill>
                <a:srgbClr val="0070C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47131969"/>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14288"/>
            <a:ext cx="9134476" cy="600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6021388"/>
            <a:ext cx="9144000" cy="836612"/>
          </a:xfrm>
        </p:spPr>
        <p:txBody>
          <a:bodyPr/>
          <a:lstStyle/>
          <a:p>
            <a:pPr>
              <a:defRPr/>
            </a:pPr>
            <a:r>
              <a:rPr lang="ar-JO" dirty="0">
                <a:latin typeface="Arial" panose="020B0604020202020204" pitchFamily="34" charset="0"/>
                <a:cs typeface="Arial" panose="020B0604020202020204" pitchFamily="34" charset="0"/>
              </a:rPr>
              <a:t>أوبرا وينفري</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10181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 Box 1" descr="Rectangle 2"/>
          <p:cNvSpPr txBox="1">
            <a:spLocks/>
          </p:cNvSpPr>
          <p:nvPr/>
        </p:nvSpPr>
        <p:spPr bwMode="auto">
          <a:xfrm>
            <a:off x="20638" y="3503613"/>
            <a:ext cx="5087937" cy="925512"/>
          </a:xfrm>
          <a:prstGeom prst="rect">
            <a:avLst/>
          </a:prstGeom>
          <a:noFill/>
          <a:ln w="12700" cap="flat" cmpd="sng">
            <a:noFill/>
            <a:prstDash val="solid"/>
            <a:miter lim="400000"/>
            <a:headEnd type="none" w="med" len="med"/>
            <a:tailEnd type="none" w="med" len="med"/>
          </a:ln>
          <a:effectLst>
            <a:outerShdw dist="35921" dir="2700000" algn="ctr" rotWithShape="0">
              <a:srgbClr val="000000">
                <a:alpha val="74997"/>
              </a:srgbClr>
            </a:outerShdw>
          </a:effectLst>
        </p:spPr>
        <p:txBody>
          <a:bodyPr lIns="45720" rIns="45720" anchor="ctr">
            <a:spAutoFit/>
          </a:bodyPr>
          <a:lstStyle/>
          <a:p>
            <a:pPr algn="ctr" defTabSz="914400"/>
            <a:r>
              <a:rPr lang="ar-JO" sz="5400" b="1" dirty="0">
                <a:solidFill>
                  <a:srgbClr val="FFFFFF"/>
                </a:solidFill>
                <a:latin typeface="Arial" panose="020B0604020202020204" pitchFamily="34" charset="0"/>
                <a:cs typeface="Arial" panose="020B0604020202020204" pitchFamily="34" charset="0"/>
                <a:sym typeface="Arial" pitchFamily="34" charset="0"/>
              </a:rPr>
              <a:t>ناحوم</a:t>
            </a:r>
          </a:p>
        </p:txBody>
      </p:sp>
      <p:sp>
        <p:nvSpPr>
          <p:cNvPr id="40962" name="Rectangle 2" descr="Rectangle 2"/>
          <p:cNvSpPr>
            <a:spLocks noGrp="1" noChangeArrowheads="1"/>
          </p:cNvSpPr>
          <p:nvPr>
            <p:ph type="ctrTitle"/>
          </p:nvPr>
        </p:nvSpPr>
        <p:spPr>
          <a:xfrm>
            <a:off x="0" y="1046163"/>
            <a:ext cx="5164138" cy="1446212"/>
          </a:xfrm>
          <a:effectLst>
            <a:outerShdw dist="35921" dir="2700000" algn="ctr" rotWithShape="0">
              <a:srgbClr val="000000">
                <a:alpha val="74997"/>
              </a:srgbClr>
            </a:outerShdw>
          </a:effectLst>
        </p:spPr>
        <p:txBody>
          <a:bodyPr/>
          <a:lstStyle/>
          <a:p>
            <a:r>
              <a:rPr lang="ar-JO" sz="6600" dirty="0"/>
              <a:t>كن صبوراً</a:t>
            </a:r>
          </a:p>
        </p:txBody>
      </p:sp>
      <p:grpSp>
        <p:nvGrpSpPr>
          <p:cNvPr id="40963" name="Group 3"/>
          <p:cNvGrpSpPr>
            <a:grpSpLocks/>
          </p:cNvGrpSpPr>
          <p:nvPr/>
        </p:nvGrpSpPr>
        <p:grpSpPr bwMode="auto">
          <a:xfrm>
            <a:off x="-23813" y="6092825"/>
            <a:ext cx="9228138" cy="765175"/>
            <a:chOff x="0" y="0"/>
            <a:chExt cx="9228216" cy="765175"/>
          </a:xfrm>
        </p:grpSpPr>
        <p:sp>
          <p:nvSpPr>
            <p:cNvPr id="40964" name="Rectangle 4"/>
            <p:cNvSpPr>
              <a:spLocks/>
            </p:cNvSpPr>
            <p:nvPr/>
          </p:nvSpPr>
          <p:spPr bwMode="auto">
            <a:xfrm>
              <a:off x="0" y="0"/>
              <a:ext cx="9228216" cy="765175"/>
            </a:xfrm>
            <a:prstGeom prst="rect">
              <a:avLst/>
            </a:prstGeom>
            <a:solidFill>
              <a:srgbClr val="050A00"/>
            </a:solidFill>
            <a:ln w="12700" cap="flat" cmpd="sng">
              <a:noFill/>
              <a:prstDash val="solid"/>
              <a:miter lim="400000"/>
              <a:headEnd type="none" w="med" len="med"/>
              <a:tailEnd type="none" w="med" len="med"/>
            </a:ln>
            <a:effectLst/>
          </p:spPr>
          <p:txBody>
            <a:bodyPr lIns="46800" tIns="46800" rIns="46800" bIns="46800" anchor="ctr"/>
            <a:lstStyle/>
            <a:p>
              <a:pPr algn="ctr" defTabSz="914400"/>
              <a:endParaRPr lang="ar-JO" sz="2400" b="1" dirty="0">
                <a:latin typeface="Arial" panose="020B0604020202020204" pitchFamily="34" charset="0"/>
                <a:cs typeface="Arial" panose="020B0604020202020204" pitchFamily="34" charset="0"/>
                <a:sym typeface="Verdana" pitchFamily="34" charset="0"/>
              </a:endParaRPr>
            </a:p>
          </p:txBody>
        </p:sp>
        <p:sp>
          <p:nvSpPr>
            <p:cNvPr id="40965" name="Text Box 5"/>
            <p:cNvSpPr txBox="1">
              <a:spLocks/>
            </p:cNvSpPr>
            <p:nvPr/>
          </p:nvSpPr>
          <p:spPr bwMode="auto">
            <a:xfrm>
              <a:off x="45720" y="28645"/>
              <a:ext cx="9136776" cy="707886"/>
            </a:xfrm>
            <a:prstGeom prst="rect">
              <a:avLst/>
            </a:prstGeom>
            <a:noFill/>
            <a:ln w="12700" cap="flat" cmpd="sng">
              <a:noFill/>
              <a:prstDash val="solid"/>
              <a:miter lim="400000"/>
              <a:headEnd type="none" w="med" len="med"/>
              <a:tailEnd type="none" w="med" len="med"/>
            </a:ln>
            <a:effectLst/>
          </p:spPr>
          <p:txBody>
            <a:bodyPr lIns="45720" rIns="45720" anchor="ctr">
              <a:spAutoFit/>
            </a:bodyPr>
            <a:lstStyle/>
            <a:p>
              <a:pPr algn="ctr" defTabSz="914400"/>
              <a:r>
                <a:rPr lang="ar-JO" sz="20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itchFamily="34" charset="0"/>
                </a:rPr>
                <a:t>د. ريك جريفث ، مؤسسة الدراسات اللاهوتية الأردنية</a:t>
              </a:r>
              <a:endParaRPr lang="ar-JO" sz="24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Verdana" pitchFamily="34" charset="0"/>
              </a:endParaRPr>
            </a:p>
            <a:p>
              <a:pPr algn="ctr" defTabSz="914400"/>
              <a:r>
                <a:rPr lang="ar-JO" sz="20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itchFamily="34" charset="0"/>
                </a:rPr>
                <a:t>BibleStudyDownloads.org</a:t>
              </a:r>
            </a:p>
          </p:txBody>
        </p:sp>
      </p:grpSp>
      <p:pic>
        <p:nvPicPr>
          <p:cNvPr id="40966" name="Picture 6" descr="Picture 1"/>
          <p:cNvPicPr>
            <a:picLocks noChangeAspect="1"/>
          </p:cNvPicPr>
          <p:nvPr/>
        </p:nvPicPr>
        <p:blipFill>
          <a:blip r:embed="rId2" cstate="print"/>
          <a:srcRect/>
          <a:stretch>
            <a:fillRect/>
          </a:stretch>
        </p:blipFill>
        <p:spPr bwMode="auto">
          <a:xfrm>
            <a:off x="5164138" y="0"/>
            <a:ext cx="3954462" cy="5926138"/>
          </a:xfrm>
          <a:prstGeom prst="rect">
            <a:avLst/>
          </a:prstGeom>
          <a:noFill/>
          <a:ln w="12700" cap="flat" cmpd="sng">
            <a:noFill/>
            <a:prstDash val="solid"/>
            <a:miter lim="400000"/>
            <a:headEnd type="none" w="med" len="med"/>
            <a:tailEnd type="none" w="med" len="med"/>
          </a:ln>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0961"/>
                                        </p:tgtEl>
                                        <p:attrNameLst>
                                          <p:attrName>style.visibility</p:attrName>
                                        </p:attrNameLst>
                                      </p:cBhvr>
                                      <p:to>
                                        <p:strVal val="visible"/>
                                      </p:to>
                                    </p:set>
                                    <p:animEffect transition="in" filter="blinds(horizontal)">
                                      <p:cBhvr>
                                        <p:cTn id="7" dur="500"/>
                                        <p:tgtEl>
                                          <p:spTgt spid="409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1" grpId="0"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4" descr="Joel-Osteen-Preaching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148263" y="4005263"/>
            <a:ext cx="4027487" cy="1439862"/>
          </a:xfrm>
        </p:spPr>
        <p:txBody>
          <a:bodyPr/>
          <a:lstStyle/>
          <a:p>
            <a:pPr algn="l">
              <a:defRPr/>
            </a:pPr>
            <a:r>
              <a:rPr lang="ar-JO" dirty="0">
                <a:latin typeface="Arial" panose="020B0604020202020204" pitchFamily="34" charset="0"/>
                <a:cs typeface="Arial" panose="020B0604020202020204" pitchFamily="34" charset="0"/>
              </a:rPr>
              <a:t>جول أوستين</a:t>
            </a:r>
            <a:endParaRPr lang="en-US" dirty="0">
              <a:latin typeface="Arial" panose="020B0604020202020204" pitchFamily="34" charset="0"/>
              <a:cs typeface="Arial" panose="020B0604020202020204" pitchFamily="34" charset="0"/>
            </a:endParaRPr>
          </a:p>
        </p:txBody>
      </p:sp>
      <p:sp>
        <p:nvSpPr>
          <p:cNvPr id="6" name="Title 1"/>
          <p:cNvSpPr txBox="1">
            <a:spLocks/>
          </p:cNvSpPr>
          <p:nvPr/>
        </p:nvSpPr>
        <p:spPr bwMode="auto">
          <a:xfrm>
            <a:off x="1" y="3175"/>
            <a:ext cx="3707903" cy="155416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357188" marR="0" lvl="0" indent="-357188" algn="r" defTabSz="914400" rtl="1" eaLnBrk="0" fontAlgn="base" latinLnBrk="0" hangingPunct="0">
              <a:lnSpc>
                <a:spcPct val="80000"/>
              </a:lnSpc>
              <a:spcBef>
                <a:spcPct val="0"/>
              </a:spcBef>
              <a:spcAft>
                <a:spcPct val="0"/>
              </a:spcAft>
              <a:buClrTx/>
              <a:buSzTx/>
              <a:buFont typeface="Arial"/>
              <a:buChar char="•"/>
              <a:tabLst/>
              <a:defRPr/>
            </a:pPr>
            <a:r>
              <a:rPr kumimoji="0" lang="ar-JO" sz="40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لا وعظ عن الخطية</a:t>
            </a:r>
            <a:endParaRPr kumimoji="0" lang="en-US" sz="40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Title 1"/>
          <p:cNvSpPr txBox="1">
            <a:spLocks/>
          </p:cNvSpPr>
          <p:nvPr/>
        </p:nvSpPr>
        <p:spPr bwMode="auto">
          <a:xfrm>
            <a:off x="3707904" y="3175"/>
            <a:ext cx="5436096" cy="155416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357188" marR="0" lvl="0" indent="-357188" algn="r" defTabSz="914400" rtl="1" eaLnBrk="0" fontAlgn="base" latinLnBrk="0" hangingPunct="0">
              <a:lnSpc>
                <a:spcPct val="80000"/>
              </a:lnSpc>
              <a:spcBef>
                <a:spcPct val="0"/>
              </a:spcBef>
              <a:spcAft>
                <a:spcPct val="0"/>
              </a:spcAft>
              <a:buClrTx/>
              <a:buSzTx/>
              <a:buFont typeface="Arial"/>
              <a:buChar char="•"/>
              <a:tabLst/>
              <a:defRPr/>
            </a:pPr>
            <a:r>
              <a:rPr kumimoji="0" lang="ar-JO" sz="40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الصلاة في زواج المثليين</a:t>
            </a:r>
            <a:endParaRPr kumimoji="0" lang="en-US" sz="40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8009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150530" name="Rectangle 3"/>
          <p:cNvSpPr>
            <a:spLocks noChangeArrowheads="1"/>
          </p:cNvSpPr>
          <p:nvPr/>
        </p:nvSpPr>
        <p:spPr bwMode="auto">
          <a:xfrm>
            <a:off x="-36513" y="-26988"/>
            <a:ext cx="9251951" cy="6769101"/>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50531" name="Picture 2" descr="joel osteen.png"/>
          <p:cNvPicPr>
            <a:picLocks noChangeAspect="1"/>
          </p:cNvPicPr>
          <p:nvPr/>
        </p:nvPicPr>
        <p:blipFill>
          <a:blip r:embed="rId3" cstate="screen">
            <a:extLst>
              <a:ext uri="{28A0092B-C50C-407E-A947-70E740481C1C}">
                <a14:useLocalDpi xmlns:a14="http://schemas.microsoft.com/office/drawing/2010/main"/>
              </a:ext>
            </a:extLst>
          </a:blip>
          <a:srcRect b="3445"/>
          <a:stretch>
            <a:fillRect/>
          </a:stretch>
        </p:blipFill>
        <p:spPr bwMode="auto">
          <a:xfrm>
            <a:off x="611188" y="44450"/>
            <a:ext cx="8101012" cy="6675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36513" y="4870450"/>
            <a:ext cx="9251951" cy="1871663"/>
          </a:xfrm>
          <a:prstGeom prst="rect">
            <a:avLst/>
          </a:prstGeom>
          <a:solidFill>
            <a:srgbClr val="000000"/>
          </a:solid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صلوات سحرية، </a:t>
            </a:r>
            <a:r>
              <a:rPr lang="ar-JO" sz="3600" dirty="0">
                <a:solidFill>
                  <a:srgbClr val="CCECFF"/>
                </a:solidFill>
                <a:latin typeface="Arial" panose="020B0604020202020204" pitchFamily="34" charset="0"/>
                <a:cs typeface="Arial" panose="020B0604020202020204" pitchFamily="34" charset="0"/>
              </a:rPr>
              <a:t>أ</a:t>
            </a:r>
            <a:r>
              <a:rPr kumimoji="0" lang="ar-JO" sz="36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شعر برسائل جيدة، اجعلها على طريقتك اللاهوتية؛ من المؤكد أن هذا أمر رائع للغاية ليكون ما حذرنا منه بولس</a:t>
            </a:r>
            <a:endParaRPr kumimoji="0" lang="en-US" sz="36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179388" y="4077073"/>
            <a:ext cx="8640762" cy="793377"/>
          </a:xfrm>
          <a:solidFill>
            <a:srgbClr val="000000"/>
          </a:solidFill>
        </p:spPr>
        <p:txBody>
          <a:bodyPr/>
          <a:lstStyle/>
          <a:p>
            <a:pPr>
              <a:defRPr/>
            </a:pPr>
            <a:r>
              <a:rPr lang="ar-JO" sz="4800" dirty="0">
                <a:latin typeface="Arial" panose="020B0604020202020204" pitchFamily="34" charset="0"/>
                <a:cs typeface="Arial" panose="020B0604020202020204" pitchFamily="34" charset="0"/>
              </a:rPr>
              <a:t>حديث تحفيزي</a:t>
            </a:r>
            <a:endParaRPr lang="en-US" sz="4800" dirty="0">
              <a:latin typeface="Arial" panose="020B0604020202020204" pitchFamily="34" charset="0"/>
              <a:cs typeface="Arial" panose="020B0604020202020204" pitchFamily="34" charset="0"/>
            </a:endParaRPr>
          </a:p>
        </p:txBody>
      </p:sp>
      <p:cxnSp>
        <p:nvCxnSpPr>
          <p:cNvPr id="150534" name="Straight Connector 8"/>
          <p:cNvCxnSpPr>
            <a:cxnSpLocks noChangeShapeType="1"/>
          </p:cNvCxnSpPr>
          <p:nvPr/>
        </p:nvCxnSpPr>
        <p:spPr bwMode="auto">
          <a:xfrm>
            <a:off x="755650" y="4437063"/>
            <a:ext cx="7777163"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cxnSp>
      <p:sp>
        <p:nvSpPr>
          <p:cNvPr id="10" name="Title 1"/>
          <p:cNvSpPr txBox="1">
            <a:spLocks/>
          </p:cNvSpPr>
          <p:nvPr/>
        </p:nvSpPr>
        <p:spPr bwMode="auto">
          <a:xfrm>
            <a:off x="5141626" y="6453188"/>
            <a:ext cx="3967449" cy="431800"/>
          </a:xfrm>
          <a:prstGeom prst="rect">
            <a:avLst/>
          </a:prstGeom>
          <a:solidFill>
            <a:srgbClr val="000000"/>
          </a:solid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http://</a:t>
            </a:r>
            <a:r>
              <a:rPr kumimoji="0" lang="en-US" sz="1200" u="none" strike="noStrike" kern="1200" cap="none" spc="0" normalizeH="0" baseline="0" noProof="0" dirty="0" err="1">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www.conservativecut.com</a:t>
            </a:r>
            <a:r>
              <a:rPr kumimoji="0" lang="en-US" sz="12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/blog/?tag=false-teacher</a:t>
            </a:r>
          </a:p>
        </p:txBody>
      </p:sp>
    </p:spTree>
    <p:extLst>
      <p:ext uri="{BB962C8B-B14F-4D97-AF65-F5344CB8AC3E}">
        <p14:creationId xmlns:p14="http://schemas.microsoft.com/office/powerpoint/2010/main" val="16346023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pic>
        <p:nvPicPr>
          <p:cNvPr id="1026" name="Picture 2" descr="Gavel Png Free Download - Judge Gavel Png, Transparent Png , Transparent Png  Image - PNGitem">
            <a:extLst>
              <a:ext uri="{FF2B5EF4-FFF2-40B4-BE49-F238E27FC236}">
                <a16:creationId xmlns:a16="http://schemas.microsoft.com/office/drawing/2014/main" id="{A999D0AE-9B69-C723-98BA-CB73161A73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517" r="12614"/>
          <a:stretch/>
        </p:blipFill>
        <p:spPr bwMode="auto">
          <a:xfrm>
            <a:off x="0" y="-76202"/>
            <a:ext cx="9144000" cy="5257801"/>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3370217"/>
            <a:ext cx="9143999" cy="3465559"/>
          </a:xfrm>
          <a:effectLst/>
        </p:spPr>
        <p:txBody>
          <a:bodyPr/>
          <a:lstStyle/>
          <a:p>
            <a:pPr>
              <a:defRPr/>
            </a:pPr>
            <a:r>
              <a:rPr lang="ar-JO" sz="6000" dirty="0">
                <a:solidFill>
                  <a:srgbClr val="945200"/>
                </a:solidFill>
                <a:effectLst>
                  <a:glow rad="127000">
                    <a:schemeClr val="bg1"/>
                  </a:glow>
                </a:effectLst>
                <a:ea typeface="ＭＳ Ｐゴシック" charset="0"/>
              </a:rPr>
              <a:t>دينونة</a:t>
            </a:r>
            <a:br>
              <a:rPr lang="ar-JO" sz="6000" dirty="0">
                <a:solidFill>
                  <a:srgbClr val="945200"/>
                </a:solidFill>
                <a:effectLst>
                  <a:glow rad="127000">
                    <a:schemeClr val="bg1"/>
                  </a:glow>
                </a:effectLst>
                <a:ea typeface="ＭＳ Ｐゴシック" charset="0"/>
              </a:rPr>
            </a:br>
            <a:r>
              <a:rPr lang="ar-JO" sz="6000" dirty="0">
                <a:solidFill>
                  <a:srgbClr val="945200"/>
                </a:solidFill>
                <a:effectLst>
                  <a:glow rad="127000">
                    <a:schemeClr val="bg1"/>
                  </a:glow>
                </a:effectLst>
                <a:ea typeface="ＭＳ Ｐゴシック" charset="0"/>
              </a:rPr>
              <a:t>الله</a:t>
            </a:r>
            <a:endParaRPr lang="en-US" sz="6000" dirty="0">
              <a:solidFill>
                <a:srgbClr val="945200"/>
              </a:solidFill>
              <a:effectLst>
                <a:glow rad="127000">
                  <a:schemeClr val="bg1"/>
                </a:glow>
              </a:effectLst>
              <a:ea typeface="ＭＳ Ｐゴシック" charset="0"/>
            </a:endParaRPr>
          </a:p>
        </p:txBody>
      </p:sp>
    </p:spTree>
    <p:extLst>
      <p:ext uri="{BB962C8B-B14F-4D97-AF65-F5344CB8AC3E}">
        <p14:creationId xmlns:p14="http://schemas.microsoft.com/office/powerpoint/2010/main" val="3340100773"/>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30721" name="Line 1"/>
          <p:cNvSpPr>
            <a:spLocks noChangeShapeType="1"/>
          </p:cNvSpPr>
          <p:nvPr/>
        </p:nvSpPr>
        <p:spPr bwMode="auto">
          <a:xfrm>
            <a:off x="1447800" y="4114800"/>
            <a:ext cx="6705600" cy="1588"/>
          </a:xfrm>
          <a:prstGeom prst="line">
            <a:avLst/>
          </a:prstGeom>
          <a:noFill/>
          <a:ln w="76320">
            <a:solidFill>
              <a:srgbClr val="CCFFCC"/>
            </a:solidFill>
            <a:miter lim="800000"/>
            <a:headEnd/>
            <a:tailEnd type="triangle" w="med" len="med"/>
          </a:ln>
          <a:effectLst>
            <a:outerShdw dist="36147" dir="2700000" algn="ctr" rotWithShape="0">
              <a:srgbClr val="80808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0722" name="Line 2"/>
          <p:cNvSpPr>
            <a:spLocks noChangeShapeType="1"/>
          </p:cNvSpPr>
          <p:nvPr/>
        </p:nvSpPr>
        <p:spPr bwMode="auto">
          <a:xfrm>
            <a:off x="4535488" y="2638425"/>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0723" name="Text Box 3"/>
          <p:cNvSpPr txBox="1">
            <a:spLocks noChangeArrowheads="1"/>
          </p:cNvSpPr>
          <p:nvPr/>
        </p:nvSpPr>
        <p:spPr bwMode="auto">
          <a:xfrm rot="-5400000">
            <a:off x="-675481" y="3750469"/>
            <a:ext cx="3121025"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عصر الكنيسة</a:t>
            </a:r>
            <a:endParaRPr kumimoji="0" lang="en-GB"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0724" name="Text Box 4"/>
          <p:cNvSpPr txBox="1">
            <a:spLocks noChangeArrowheads="1"/>
          </p:cNvSpPr>
          <p:nvPr/>
        </p:nvSpPr>
        <p:spPr bwMode="auto">
          <a:xfrm>
            <a:off x="3429000" y="1257300"/>
            <a:ext cx="2057400" cy="1202510"/>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00CC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00CC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المجيء الثاني</a:t>
            </a:r>
          </a:p>
        </p:txBody>
      </p:sp>
      <p:sp>
        <p:nvSpPr>
          <p:cNvPr id="30725" name="Text Box 5"/>
          <p:cNvSpPr txBox="1">
            <a:spLocks noChangeArrowheads="1"/>
          </p:cNvSpPr>
          <p:nvPr/>
        </p:nvSpPr>
        <p:spPr bwMode="auto">
          <a:xfrm>
            <a:off x="1600200" y="3276600"/>
            <a:ext cx="2743200" cy="649288"/>
          </a:xfrm>
          <a:prstGeom prst="rect">
            <a:avLst/>
          </a:prstGeom>
          <a:noFill/>
          <a:ln w="9360">
            <a:noFill/>
            <a:miter lim="800000"/>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الضيقة</a:t>
            </a:r>
            <a:endParaRPr kumimoji="0" lang="en-GB"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0726" name="Text Box 6"/>
          <p:cNvSpPr txBox="1">
            <a:spLocks noChangeArrowheads="1"/>
          </p:cNvSpPr>
          <p:nvPr/>
        </p:nvSpPr>
        <p:spPr bwMode="auto">
          <a:xfrm>
            <a:off x="1905000" y="4267200"/>
            <a:ext cx="2362200"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66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7 سنوات</a:t>
            </a:r>
            <a:endParaRPr kumimoji="0" lang="en-GB" sz="36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0727" name="Text Box 7"/>
          <p:cNvSpPr txBox="1">
            <a:spLocks noChangeArrowheads="1"/>
          </p:cNvSpPr>
          <p:nvPr/>
        </p:nvSpPr>
        <p:spPr bwMode="auto">
          <a:xfrm>
            <a:off x="4724400" y="3276600"/>
            <a:ext cx="2971800" cy="649288"/>
          </a:xfrm>
          <a:prstGeom prst="rect">
            <a:avLst/>
          </a:prstGeom>
          <a:noFill/>
          <a:ln w="9360">
            <a:noFill/>
            <a:miter lim="800000"/>
            <a:headEnd/>
            <a:tailEnd/>
          </a:ln>
          <a:effectLst/>
        </p:spPr>
        <p:txBody>
          <a:bodyPr lIns="90000" tIns="46800" rIns="90000" bIns="46800">
            <a:spAutoFit/>
          </a:bodyPr>
          <a:lstStyle>
            <a:defPPr>
              <a:defRPr lang="en-GB"/>
            </a:defPPr>
            <a:lvl1pPr algn="ctr" eaLnBrk="1" hangingPunct="1">
              <a:spcBef>
                <a:spcPts val="2500"/>
              </a:spcBef>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rgbClr val="FFFFFF"/>
                </a:solidFill>
                <a:effectLst>
                  <a:outerShdw blurRad="38100" dist="38100" dir="2700000" algn="tl">
                    <a:srgbClr val="000000"/>
                  </a:outerShdw>
                </a:effectLst>
                <a:cs typeface="Arial"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9p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الألفية</a:t>
            </a:r>
            <a:endParaRPr kumimoji="0" lang="en-GB" sz="36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0728" name="Text Box 8"/>
          <p:cNvSpPr txBox="1">
            <a:spLocks noChangeArrowheads="1"/>
          </p:cNvSpPr>
          <p:nvPr/>
        </p:nvSpPr>
        <p:spPr bwMode="auto">
          <a:xfrm>
            <a:off x="4953000" y="4267200"/>
            <a:ext cx="2743200"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66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1000 سنة</a:t>
            </a:r>
            <a:endParaRPr kumimoji="0" lang="en-GB" sz="36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0729" name="Text Box 9"/>
          <p:cNvSpPr txBox="1">
            <a:spLocks noChangeArrowheads="1"/>
          </p:cNvSpPr>
          <p:nvPr/>
        </p:nvSpPr>
        <p:spPr bwMode="auto">
          <a:xfrm rot="5400000" flipH="1">
            <a:off x="6088062" y="3910013"/>
            <a:ext cx="4951413"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CC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المملكة الأبدية</a:t>
            </a:r>
            <a:endParaRPr kumimoji="0" lang="en-GB"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0730" name="Text Box 10"/>
          <p:cNvSpPr txBox="1">
            <a:spLocks noChangeArrowheads="1"/>
          </p:cNvSpPr>
          <p:nvPr/>
        </p:nvSpPr>
        <p:spPr bwMode="auto">
          <a:xfrm rot="5400000">
            <a:off x="6622257" y="5123656"/>
            <a:ext cx="25146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0066"/>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الدينونة</a:t>
            </a:r>
            <a:endParaRPr kumimoji="0" lang="en-GB" sz="36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0731" name="Text Box 11"/>
          <p:cNvSpPr txBox="1">
            <a:spLocks noChangeArrowheads="1"/>
          </p:cNvSpPr>
          <p:nvPr/>
        </p:nvSpPr>
        <p:spPr bwMode="auto">
          <a:xfrm>
            <a:off x="5486400" y="1295400"/>
            <a:ext cx="2636838" cy="1202510"/>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00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00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الظهور     الثاني</a:t>
            </a:r>
            <a:endParaRPr kumimoji="0" lang="en-GB" sz="3600" b="1" u="none" strike="noStrike" kern="1200" cap="none" spc="0" normalizeH="0" baseline="0" noProof="0" dirty="0">
              <a:ln>
                <a:noFill/>
              </a:ln>
              <a:solidFill>
                <a:srgbClr val="00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21549" name="Text Box 12"/>
          <p:cNvSpPr txBox="1">
            <a:spLocks noChangeArrowheads="1"/>
          </p:cNvSpPr>
          <p:nvPr/>
        </p:nvSpPr>
        <p:spPr bwMode="auto">
          <a:xfrm>
            <a:off x="685800" y="457200"/>
            <a:ext cx="7772400" cy="762000"/>
          </a:xfrm>
          <a:prstGeom prst="rect">
            <a:avLst/>
          </a:prstGeom>
          <a:noFill/>
          <a:ln w="9525">
            <a:noFill/>
            <a:round/>
            <a:headEnd/>
            <a:tailEnd/>
          </a:ln>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750"/>
              </a:spcBef>
              <a:spcAft>
                <a:spcPct val="0"/>
              </a:spcAft>
              <a:buClr>
                <a:srgbClr val="FFFFFF"/>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0734" name="Text Box 14"/>
          <p:cNvSpPr txBox="1">
            <a:spLocks noChangeArrowheads="1"/>
          </p:cNvSpPr>
          <p:nvPr/>
        </p:nvSpPr>
        <p:spPr bwMode="auto">
          <a:xfrm rot="5400000">
            <a:off x="3437732" y="5123656"/>
            <a:ext cx="25146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0066"/>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الدينونة</a:t>
            </a:r>
            <a:endParaRPr kumimoji="0" lang="en-GB" sz="36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 Box 11"/>
          <p:cNvSpPr txBox="1">
            <a:spLocks noChangeArrowheads="1"/>
          </p:cNvSpPr>
          <p:nvPr/>
        </p:nvSpPr>
        <p:spPr bwMode="auto">
          <a:xfrm>
            <a:off x="5257800" y="1576388"/>
            <a:ext cx="6858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00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u="none" strike="noStrike" kern="1200" cap="none" spc="0" normalizeH="0" baseline="0" noProof="0" dirty="0">
                <a:ln>
                  <a:noFill/>
                </a:ln>
                <a:solidFill>
                  <a:srgbClr val="00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p>
        </p:txBody>
      </p:sp>
      <p:sp>
        <p:nvSpPr>
          <p:cNvPr id="17" name="Title 16"/>
          <p:cNvSpPr>
            <a:spLocks noGrp="1"/>
          </p:cNvSpPr>
          <p:nvPr>
            <p:ph type="title" idx="4294967295"/>
          </p:nvPr>
        </p:nvSpPr>
        <p:spPr>
          <a:xfrm>
            <a:off x="-73025" y="67733"/>
            <a:ext cx="9217025" cy="1141413"/>
          </a:xfrm>
        </p:spPr>
        <p:txBody>
          <a:bodyPr/>
          <a:lstStyle/>
          <a:p>
            <a:pPr>
              <a:defRPr/>
            </a:pPr>
            <a:r>
              <a:rPr lang="ar-JO" sz="4000" dirty="0">
                <a:solidFill>
                  <a:schemeClr val="bg1"/>
                </a:solidFill>
              </a:rPr>
              <a:t>أمامنا مستقبل هائل في المسيح                        (رؤيا 20: 1-6).</a:t>
            </a:r>
            <a:endParaRPr lang="en-US" b="1" dirty="0">
              <a:solidFill>
                <a:schemeClr val="bg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143245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30723"/>
                                        </p:tgtEl>
                                        <p:attrNameLst>
                                          <p:attrName>style.visibility</p:attrName>
                                        </p:attrNameLst>
                                      </p:cBhvr>
                                      <p:to>
                                        <p:strVal val="visible"/>
                                      </p:to>
                                    </p:set>
                                    <p:anim calcmode="lin" valueType="num">
                                      <p:cBhvr>
                                        <p:cTn id="7" dur="500" fill="hold"/>
                                        <p:tgtEl>
                                          <p:spTgt spid="30723"/>
                                        </p:tgtEl>
                                        <p:attrNameLst>
                                          <p:attrName>ppt_x</p:attrName>
                                        </p:attrNameLst>
                                      </p:cBhvr>
                                      <p:tavLst>
                                        <p:tav tm="100000">
                                          <p:val>
                                            <p:strVal val="0-#ppt_w/2"/>
                                          </p:val>
                                        </p:tav>
                                        <p:tav>
                                          <p:val>
                                            <p:strVal val="#ppt_x"/>
                                          </p:val>
                                        </p:tav>
                                      </p:tavLst>
                                    </p:anim>
                                    <p:anim calcmode="lin" valueType="num">
                                      <p:cBhvr>
                                        <p:cTn id="8" dur="500" fill="hold"/>
                                        <p:tgtEl>
                                          <p:spTgt spid="30723"/>
                                        </p:tgtEl>
                                        <p:attrNameLst>
                                          <p:attrName>ppt_y</p:attrName>
                                        </p:attrNameLst>
                                      </p:cBhvr>
                                      <p:tavLst>
                                        <p:tav tm="100000">
                                          <p:val>
                                            <p:strVal val="#ppt_y"/>
                                          </p:val>
                                        </p:tav>
                                        <p:tav>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0"/>
                                  </p:stCondLst>
                                  <p:childTnLst>
                                    <p:set>
                                      <p:cBhvr additive="repl">
                                        <p:cTn id="11" dur="1" fill="hold">
                                          <p:stCondLst>
                                            <p:cond delay="0"/>
                                          </p:stCondLst>
                                        </p:cTn>
                                        <p:tgtEl>
                                          <p:spTgt spid="30721"/>
                                        </p:tgtEl>
                                        <p:attrNameLst>
                                          <p:attrName>style.visibility</p:attrName>
                                        </p:attrNameLst>
                                      </p:cBhvr>
                                      <p:to>
                                        <p:strVal val="visible"/>
                                      </p:to>
                                    </p:set>
                                    <p:animEffect transition="in" filter="wipe(left)">
                                      <p:cBhvr additive="repl">
                                        <p:cTn id="12" dur="500"/>
                                        <p:tgtEl>
                                          <p:spTgt spid="30721"/>
                                        </p:tgtEl>
                                      </p:cBhvr>
                                    </p:animEffect>
                                  </p:childTnLst>
                                </p:cTn>
                              </p:par>
                            </p:childTnLst>
                          </p:cTn>
                        </p:par>
                        <p:par>
                          <p:cTn id="13" fill="hold" nodeType="afterGroup">
                            <p:stCondLst>
                              <p:cond delay="3000"/>
                            </p:stCondLst>
                            <p:childTnLst>
                              <p:par>
                                <p:cTn id="14" presetID="17" presetClass="entr" presetSubtype="8" fill="hold" nodeType="afterEffect">
                                  <p:stCondLst>
                                    <p:cond delay="0"/>
                                  </p:stCondLst>
                                  <p:childTnLst>
                                    <p:set>
                                      <p:cBhvr additive="repl">
                                        <p:cTn id="15" dur="1" fill="hold">
                                          <p:stCondLst>
                                            <p:cond delay="0"/>
                                          </p:stCondLst>
                                        </p:cTn>
                                        <p:tgtEl>
                                          <p:spTgt spid="30726"/>
                                        </p:tgtEl>
                                        <p:attrNameLst>
                                          <p:attrName>style.visibility</p:attrName>
                                        </p:attrNameLst>
                                      </p:cBhvr>
                                      <p:to>
                                        <p:strVal val="visible"/>
                                      </p:to>
                                    </p:set>
                                    <p:anim calcmode="lin" valueType="num">
                                      <p:cBhvr additive="repl">
                                        <p:cTn id="16" dur="500" fill="hold"/>
                                        <p:tgtEl>
                                          <p:spTgt spid="30726"/>
                                        </p:tgtEl>
                                        <p:attrNameLst>
                                          <p:attrName>ppt_x</p:attrName>
                                        </p:attrNameLst>
                                      </p:cBhvr>
                                      <p:tavLst>
                                        <p:tav tm="100000">
                                          <p:val>
                                            <p:strVal val="#ppt_x-#ppt_w/2"/>
                                          </p:val>
                                        </p:tav>
                                        <p:tav>
                                          <p:val>
                                            <p:strVal val="#ppt_x"/>
                                          </p:val>
                                        </p:tav>
                                      </p:tavLst>
                                    </p:anim>
                                    <p:anim calcmode="lin" valueType="num">
                                      <p:cBhvr additive="repl">
                                        <p:cTn id="17" dur="500" fill="hold"/>
                                        <p:tgtEl>
                                          <p:spTgt spid="30726"/>
                                        </p:tgtEl>
                                        <p:attrNameLst>
                                          <p:attrName>ppt_y</p:attrName>
                                        </p:attrNameLst>
                                      </p:cBhvr>
                                      <p:tavLst>
                                        <p:tav tm="100000">
                                          <p:val>
                                            <p:strVal val="#ppt_y"/>
                                          </p:val>
                                        </p:tav>
                                        <p:tav>
                                          <p:val>
                                            <p:strVal val="#ppt_y"/>
                                          </p:val>
                                        </p:tav>
                                      </p:tavLst>
                                    </p:anim>
                                    <p:anim calcmode="lin" valueType="num">
                                      <p:cBhvr additive="repl">
                                        <p:cTn id="18" dur="500" fill="hold"/>
                                        <p:tgtEl>
                                          <p:spTgt spid="30726"/>
                                        </p:tgtEl>
                                        <p:attrNameLst>
                                          <p:attrName>ppt_w</p:attrName>
                                        </p:attrNameLst>
                                      </p:cBhvr>
                                      <p:tavLst>
                                        <p:tav tm="100000">
                                          <p:val>
                                            <p:fltVal val="0"/>
                                          </p:val>
                                        </p:tav>
                                        <p:tav>
                                          <p:val>
                                            <p:strVal val="#ppt_w"/>
                                          </p:val>
                                        </p:tav>
                                      </p:tavLst>
                                    </p:anim>
                                    <p:anim calcmode="lin" valueType="num">
                                      <p:cBhvr additive="repl">
                                        <p:cTn id="19" dur="500" fill="hold"/>
                                        <p:tgtEl>
                                          <p:spTgt spid="30726"/>
                                        </p:tgtEl>
                                        <p:attrNameLst>
                                          <p:attrName>ppt_h</p:attrName>
                                        </p:attrNameLst>
                                      </p:cBhvr>
                                      <p:tavLst>
                                        <p:tav tm="100000">
                                          <p:val>
                                            <p:strVal val="#ppt_h"/>
                                          </p:val>
                                        </p:tav>
                                        <p:tav>
                                          <p:val>
                                            <p:strVal val="#ppt_h"/>
                                          </p:val>
                                        </p:tav>
                                      </p:tavLst>
                                    </p:anim>
                                  </p:childTnLst>
                                </p:cTn>
                              </p:par>
                            </p:childTnLst>
                          </p:cTn>
                        </p:par>
                        <p:par>
                          <p:cTn id="20" fill="hold" nodeType="afterGroup">
                            <p:stCondLst>
                              <p:cond delay="4500"/>
                            </p:stCondLst>
                            <p:childTnLst>
                              <p:par>
                                <p:cTn id="21" presetID="17" presetClass="entr" presetSubtype="10" fill="hold" nodeType="afterEffect">
                                  <p:stCondLst>
                                    <p:cond delay="0"/>
                                  </p:stCondLst>
                                  <p:childTnLst>
                                    <p:set>
                                      <p:cBhvr additive="repl">
                                        <p:cTn id="22" dur="1" fill="hold">
                                          <p:stCondLst>
                                            <p:cond delay="0"/>
                                          </p:stCondLst>
                                        </p:cTn>
                                        <p:tgtEl>
                                          <p:spTgt spid="30725"/>
                                        </p:tgtEl>
                                        <p:attrNameLst>
                                          <p:attrName>style.visibility</p:attrName>
                                        </p:attrNameLst>
                                      </p:cBhvr>
                                      <p:to>
                                        <p:strVal val="visible"/>
                                      </p:to>
                                    </p:set>
                                    <p:anim calcmode="lin" valueType="num">
                                      <p:cBhvr additive="repl">
                                        <p:cTn id="23" dur="500" fill="hold"/>
                                        <p:tgtEl>
                                          <p:spTgt spid="30725"/>
                                        </p:tgtEl>
                                        <p:attrNameLst>
                                          <p:attrName>ppt_w</p:attrName>
                                        </p:attrNameLst>
                                      </p:cBhvr>
                                      <p:tavLst>
                                        <p:tav tm="100000">
                                          <p:val>
                                            <p:fltVal val="0"/>
                                          </p:val>
                                        </p:tav>
                                        <p:tav>
                                          <p:val>
                                            <p:strVal val="#ppt_w"/>
                                          </p:val>
                                        </p:tav>
                                      </p:tavLst>
                                    </p:anim>
                                    <p:anim calcmode="lin" valueType="num">
                                      <p:cBhvr additive="repl">
                                        <p:cTn id="24" dur="500" fill="hold"/>
                                        <p:tgtEl>
                                          <p:spTgt spid="30725"/>
                                        </p:tgtEl>
                                        <p:attrNameLst>
                                          <p:attrName>ppt_h</p:attrName>
                                        </p:attrNameLst>
                                      </p:cBhvr>
                                      <p:tavLst>
                                        <p:tav tm="100000">
                                          <p:val>
                                            <p:strVal val="#ppt_h"/>
                                          </p:val>
                                        </p:tav>
                                        <p:tav>
                                          <p:val>
                                            <p:strVal val="#ppt_h"/>
                                          </p:val>
                                        </p:tav>
                                      </p:tavLst>
                                    </p:anim>
                                  </p:childTnLst>
                                </p:cTn>
                              </p:par>
                            </p:childTnLst>
                          </p:cTn>
                        </p:par>
                        <p:par>
                          <p:cTn id="25" fill="hold" nodeType="afterGroup">
                            <p:stCondLst>
                              <p:cond delay="6000"/>
                            </p:stCondLst>
                            <p:childTnLst>
                              <p:par>
                                <p:cTn id="26" presetID="2" presetClass="entr" presetSubtype="1" fill="hold" nodeType="afterEffect">
                                  <p:stCondLst>
                                    <p:cond delay="0"/>
                                  </p:stCondLst>
                                  <p:childTnLst>
                                    <p:set>
                                      <p:cBhvr additive="repl">
                                        <p:cTn id="27" dur="1" fill="hold">
                                          <p:stCondLst>
                                            <p:cond delay="0"/>
                                          </p:stCondLst>
                                        </p:cTn>
                                        <p:tgtEl>
                                          <p:spTgt spid="30724"/>
                                        </p:tgtEl>
                                        <p:attrNameLst>
                                          <p:attrName>style.visibility</p:attrName>
                                        </p:attrNameLst>
                                      </p:cBhvr>
                                      <p:to>
                                        <p:strVal val="visible"/>
                                      </p:to>
                                    </p:set>
                                    <p:anim calcmode="lin" valueType="num">
                                      <p:cBhvr>
                                        <p:cTn id="28" dur="500" fill="hold"/>
                                        <p:tgtEl>
                                          <p:spTgt spid="30724"/>
                                        </p:tgtEl>
                                        <p:attrNameLst>
                                          <p:attrName>ppt_x</p:attrName>
                                        </p:attrNameLst>
                                      </p:cBhvr>
                                      <p:tavLst>
                                        <p:tav tm="100000">
                                          <p:val>
                                            <p:strVal val="#ppt_x"/>
                                          </p:val>
                                        </p:tav>
                                        <p:tav>
                                          <p:val>
                                            <p:strVal val="#ppt_x"/>
                                          </p:val>
                                        </p:tav>
                                      </p:tavLst>
                                    </p:anim>
                                    <p:anim calcmode="lin" valueType="num">
                                      <p:cBhvr>
                                        <p:cTn id="29" dur="500" fill="hold"/>
                                        <p:tgtEl>
                                          <p:spTgt spid="30724"/>
                                        </p:tgtEl>
                                        <p:attrNameLst>
                                          <p:attrName>ppt_y</p:attrName>
                                        </p:attrNameLst>
                                      </p:cBhvr>
                                      <p:tavLst>
                                        <p:tav tm="100000">
                                          <p:val>
                                            <p:strVal val="0-#ppt_h/2"/>
                                          </p:val>
                                        </p:tav>
                                        <p:tav>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additive="repl">
                                        <p:cTn id="32" dur="1" fill="hold">
                                          <p:stCondLst>
                                            <p:cond delay="0"/>
                                          </p:stCondLst>
                                        </p:cTn>
                                        <p:tgtEl>
                                          <p:spTgt spid="30722"/>
                                        </p:tgtEl>
                                        <p:attrNameLst>
                                          <p:attrName>style.visibility</p:attrName>
                                        </p:attrNameLst>
                                      </p:cBhvr>
                                      <p:to>
                                        <p:strVal val="visible"/>
                                      </p:to>
                                    </p:set>
                                    <p:anim calcmode="lin" valueType="num">
                                      <p:cBhvr>
                                        <p:cTn id="33" dur="500" fill="hold"/>
                                        <p:tgtEl>
                                          <p:spTgt spid="30722"/>
                                        </p:tgtEl>
                                        <p:attrNameLst>
                                          <p:attrName>ppt_x</p:attrName>
                                        </p:attrNameLst>
                                      </p:cBhvr>
                                      <p:tavLst>
                                        <p:tav tm="100000">
                                          <p:val>
                                            <p:strVal val="#ppt_x"/>
                                          </p:val>
                                        </p:tav>
                                        <p:tav>
                                          <p:val>
                                            <p:strVal val="#ppt_x"/>
                                          </p:val>
                                        </p:tav>
                                      </p:tavLst>
                                    </p:anim>
                                    <p:anim calcmode="lin" valueType="num">
                                      <p:cBhvr>
                                        <p:cTn id="34" dur="500" fill="hold"/>
                                        <p:tgtEl>
                                          <p:spTgt spid="30722"/>
                                        </p:tgtEl>
                                        <p:attrNameLst>
                                          <p:attrName>ppt_y</p:attrName>
                                        </p:attrNameLst>
                                      </p:cBhvr>
                                      <p:tavLst>
                                        <p:tav tm="100000">
                                          <p:val>
                                            <p:strVal val="0-#ppt_h/2"/>
                                          </p:val>
                                        </p:tav>
                                        <p:tav>
                                          <p:val>
                                            <p:strVal val="#ppt_y"/>
                                          </p:val>
                                        </p:tav>
                                      </p:tavLst>
                                    </p:anim>
                                  </p:childTnLst>
                                </p:cTn>
                              </p:par>
                            </p:childTnLst>
                          </p:cTn>
                        </p:par>
                        <p:par>
                          <p:cTn id="35" fill="hold" nodeType="afterGroup">
                            <p:stCondLst>
                              <p:cond delay="13000"/>
                            </p:stCondLst>
                            <p:childTnLst>
                              <p:par>
                                <p:cTn id="36" presetID="2" presetClass="entr" presetSubtype="4" fill="hold" nodeType="afterEffect">
                                  <p:stCondLst>
                                    <p:cond delay="0"/>
                                  </p:stCondLst>
                                  <p:childTnLst>
                                    <p:set>
                                      <p:cBhvr additive="repl">
                                        <p:cTn id="37" dur="1" fill="hold">
                                          <p:stCondLst>
                                            <p:cond delay="0"/>
                                          </p:stCondLst>
                                        </p:cTn>
                                        <p:tgtEl>
                                          <p:spTgt spid="30734"/>
                                        </p:tgtEl>
                                        <p:attrNameLst>
                                          <p:attrName>style.visibility</p:attrName>
                                        </p:attrNameLst>
                                      </p:cBhvr>
                                      <p:to>
                                        <p:strVal val="visible"/>
                                      </p:to>
                                    </p:set>
                                    <p:anim calcmode="lin" valueType="num">
                                      <p:cBhvr>
                                        <p:cTn id="38" dur="500" fill="hold"/>
                                        <p:tgtEl>
                                          <p:spTgt spid="30734"/>
                                        </p:tgtEl>
                                        <p:attrNameLst>
                                          <p:attrName>ppt_x</p:attrName>
                                        </p:attrNameLst>
                                      </p:cBhvr>
                                      <p:tavLst>
                                        <p:tav tm="100000">
                                          <p:val>
                                            <p:strVal val="#ppt_x"/>
                                          </p:val>
                                        </p:tav>
                                        <p:tav>
                                          <p:val>
                                            <p:strVal val="#ppt_x"/>
                                          </p:val>
                                        </p:tav>
                                      </p:tavLst>
                                    </p:anim>
                                    <p:anim calcmode="lin" valueType="num">
                                      <p:cBhvr>
                                        <p:cTn id="39" dur="500" fill="hold"/>
                                        <p:tgtEl>
                                          <p:spTgt spid="30734"/>
                                        </p:tgtEl>
                                        <p:attrNameLst>
                                          <p:attrName>ppt_y</p:attrName>
                                        </p:attrNameLst>
                                      </p:cBhvr>
                                      <p:tavLst>
                                        <p:tav tm="100000">
                                          <p:val>
                                            <p:strVal val="1+#ppt_h/2"/>
                                          </p:val>
                                        </p:tav>
                                        <p:tav>
                                          <p:val>
                                            <p:strVal val="#ppt_y"/>
                                          </p:val>
                                        </p:tav>
                                      </p:tavLst>
                                    </p:anim>
                                  </p:childTnLst>
                                </p:cTn>
                              </p:par>
                            </p:childTnLst>
                          </p:cTn>
                        </p:par>
                        <p:par>
                          <p:cTn id="40" fill="hold" nodeType="afterGroup">
                            <p:stCondLst>
                              <p:cond delay="16500"/>
                            </p:stCondLst>
                            <p:childTnLst>
                              <p:par>
                                <p:cTn id="41" presetID="17" presetClass="entr" presetSubtype="10" fill="hold" nodeType="afterEffect">
                                  <p:stCondLst>
                                    <p:cond delay="0"/>
                                  </p:stCondLst>
                                  <p:childTnLst>
                                    <p:set>
                                      <p:cBhvr additive="repl">
                                        <p:cTn id="42" dur="1" fill="hold">
                                          <p:stCondLst>
                                            <p:cond delay="0"/>
                                          </p:stCondLst>
                                        </p:cTn>
                                        <p:tgtEl>
                                          <p:spTgt spid="30728"/>
                                        </p:tgtEl>
                                        <p:attrNameLst>
                                          <p:attrName>style.visibility</p:attrName>
                                        </p:attrNameLst>
                                      </p:cBhvr>
                                      <p:to>
                                        <p:strVal val="visible"/>
                                      </p:to>
                                    </p:set>
                                    <p:anim calcmode="lin" valueType="num">
                                      <p:cBhvr additive="repl">
                                        <p:cTn id="43" dur="500" fill="hold"/>
                                        <p:tgtEl>
                                          <p:spTgt spid="30728"/>
                                        </p:tgtEl>
                                        <p:attrNameLst>
                                          <p:attrName>ppt_w</p:attrName>
                                        </p:attrNameLst>
                                      </p:cBhvr>
                                      <p:tavLst>
                                        <p:tav tm="100000">
                                          <p:val>
                                            <p:fltVal val="0"/>
                                          </p:val>
                                        </p:tav>
                                        <p:tav>
                                          <p:val>
                                            <p:strVal val="#ppt_w"/>
                                          </p:val>
                                        </p:tav>
                                      </p:tavLst>
                                    </p:anim>
                                    <p:anim calcmode="lin" valueType="num">
                                      <p:cBhvr additive="repl">
                                        <p:cTn id="44" dur="500" fill="hold"/>
                                        <p:tgtEl>
                                          <p:spTgt spid="30728"/>
                                        </p:tgtEl>
                                        <p:attrNameLst>
                                          <p:attrName>ppt_h</p:attrName>
                                        </p:attrNameLst>
                                      </p:cBhvr>
                                      <p:tavLst>
                                        <p:tav tm="100000">
                                          <p:val>
                                            <p:strVal val="#ppt_h"/>
                                          </p:val>
                                        </p:tav>
                                        <p:tav>
                                          <p:val>
                                            <p:strVal val="#ppt_h"/>
                                          </p:val>
                                        </p:tav>
                                      </p:tavLst>
                                    </p:anim>
                                  </p:childTnLst>
                                </p:cTn>
                              </p:par>
                            </p:childTnLst>
                          </p:cTn>
                        </p:par>
                        <p:par>
                          <p:cTn id="45" fill="hold" nodeType="afterGroup">
                            <p:stCondLst>
                              <p:cond delay="20000"/>
                            </p:stCondLst>
                            <p:childTnLst>
                              <p:par>
                                <p:cTn id="46" presetID="17" presetClass="entr" presetSubtype="10" fill="hold" nodeType="afterEffect">
                                  <p:stCondLst>
                                    <p:cond delay="0"/>
                                  </p:stCondLst>
                                  <p:childTnLst>
                                    <p:set>
                                      <p:cBhvr additive="repl">
                                        <p:cTn id="47" dur="1" fill="hold">
                                          <p:stCondLst>
                                            <p:cond delay="0"/>
                                          </p:stCondLst>
                                        </p:cTn>
                                        <p:tgtEl>
                                          <p:spTgt spid="30727"/>
                                        </p:tgtEl>
                                        <p:attrNameLst>
                                          <p:attrName>style.visibility</p:attrName>
                                        </p:attrNameLst>
                                      </p:cBhvr>
                                      <p:to>
                                        <p:strVal val="visible"/>
                                      </p:to>
                                    </p:set>
                                    <p:anim calcmode="lin" valueType="num">
                                      <p:cBhvr additive="repl">
                                        <p:cTn id="48" dur="500" fill="hold"/>
                                        <p:tgtEl>
                                          <p:spTgt spid="30727"/>
                                        </p:tgtEl>
                                        <p:attrNameLst>
                                          <p:attrName>ppt_w</p:attrName>
                                        </p:attrNameLst>
                                      </p:cBhvr>
                                      <p:tavLst>
                                        <p:tav tm="100000">
                                          <p:val>
                                            <p:fltVal val="0"/>
                                          </p:val>
                                        </p:tav>
                                        <p:tav>
                                          <p:val>
                                            <p:strVal val="#ppt_w"/>
                                          </p:val>
                                        </p:tav>
                                      </p:tavLst>
                                    </p:anim>
                                    <p:anim calcmode="lin" valueType="num">
                                      <p:cBhvr additive="repl">
                                        <p:cTn id="49" dur="500" fill="hold"/>
                                        <p:tgtEl>
                                          <p:spTgt spid="30727"/>
                                        </p:tgtEl>
                                        <p:attrNameLst>
                                          <p:attrName>ppt_h</p:attrName>
                                        </p:attrNameLst>
                                      </p:cBhvr>
                                      <p:tavLst>
                                        <p:tav tm="100000">
                                          <p:val>
                                            <p:strVal val="#ppt_h"/>
                                          </p:val>
                                        </p:tav>
                                        <p:tav>
                                          <p:val>
                                            <p:strVal val="#ppt_h"/>
                                          </p:val>
                                        </p:tav>
                                      </p:tavLst>
                                    </p:anim>
                                  </p:childTnLst>
                                </p:cTn>
                              </p:par>
                            </p:childTnLst>
                          </p:cTn>
                        </p:par>
                        <p:par>
                          <p:cTn id="50" fill="hold" nodeType="afterGroup">
                            <p:stCondLst>
                              <p:cond delay="24500"/>
                            </p:stCondLst>
                            <p:childTnLst>
                              <p:par>
                                <p:cTn id="51" presetID="2" presetClass="entr" presetSubtype="4" fill="hold" nodeType="afterEffect">
                                  <p:stCondLst>
                                    <p:cond delay="0"/>
                                  </p:stCondLst>
                                  <p:childTnLst>
                                    <p:set>
                                      <p:cBhvr additive="repl">
                                        <p:cTn id="52" dur="1" fill="hold">
                                          <p:stCondLst>
                                            <p:cond delay="0"/>
                                          </p:stCondLst>
                                        </p:cTn>
                                        <p:tgtEl>
                                          <p:spTgt spid="30730"/>
                                        </p:tgtEl>
                                        <p:attrNameLst>
                                          <p:attrName>style.visibility</p:attrName>
                                        </p:attrNameLst>
                                      </p:cBhvr>
                                      <p:to>
                                        <p:strVal val="visible"/>
                                      </p:to>
                                    </p:set>
                                    <p:anim calcmode="lin" valueType="num">
                                      <p:cBhvr>
                                        <p:cTn id="53" dur="500" fill="hold"/>
                                        <p:tgtEl>
                                          <p:spTgt spid="30730"/>
                                        </p:tgtEl>
                                        <p:attrNameLst>
                                          <p:attrName>ppt_x</p:attrName>
                                        </p:attrNameLst>
                                      </p:cBhvr>
                                      <p:tavLst>
                                        <p:tav tm="100000">
                                          <p:val>
                                            <p:strVal val="#ppt_x"/>
                                          </p:val>
                                        </p:tav>
                                        <p:tav>
                                          <p:val>
                                            <p:strVal val="#ppt_x"/>
                                          </p:val>
                                        </p:tav>
                                      </p:tavLst>
                                    </p:anim>
                                    <p:anim calcmode="lin" valueType="num">
                                      <p:cBhvr>
                                        <p:cTn id="54" dur="500" fill="hold"/>
                                        <p:tgtEl>
                                          <p:spTgt spid="30730"/>
                                        </p:tgtEl>
                                        <p:attrNameLst>
                                          <p:attrName>ppt_y</p:attrName>
                                        </p:attrNameLst>
                                      </p:cBhvr>
                                      <p:tavLst>
                                        <p:tav tm="100000">
                                          <p:val>
                                            <p:strVal val="1+#ppt_h/2"/>
                                          </p:val>
                                        </p:tav>
                                        <p:tav>
                                          <p:val>
                                            <p:strVal val="#ppt_y"/>
                                          </p:val>
                                        </p:tav>
                                      </p:tavLst>
                                    </p:anim>
                                  </p:childTnLst>
                                </p:cTn>
                              </p:par>
                            </p:childTnLst>
                          </p:cTn>
                        </p:par>
                        <p:par>
                          <p:cTn id="55" fill="hold" nodeType="afterGroup">
                            <p:stCondLst>
                              <p:cond delay="28000"/>
                            </p:stCondLst>
                            <p:childTnLst>
                              <p:par>
                                <p:cTn id="56" presetID="2" presetClass="entr" presetSubtype="2" fill="hold" nodeType="afterEffect">
                                  <p:stCondLst>
                                    <p:cond delay="0"/>
                                  </p:stCondLst>
                                  <p:childTnLst>
                                    <p:set>
                                      <p:cBhvr additive="repl">
                                        <p:cTn id="57" dur="1" fill="hold">
                                          <p:stCondLst>
                                            <p:cond delay="0"/>
                                          </p:stCondLst>
                                        </p:cTn>
                                        <p:tgtEl>
                                          <p:spTgt spid="30729"/>
                                        </p:tgtEl>
                                        <p:attrNameLst>
                                          <p:attrName>style.visibility</p:attrName>
                                        </p:attrNameLst>
                                      </p:cBhvr>
                                      <p:to>
                                        <p:strVal val="visible"/>
                                      </p:to>
                                    </p:set>
                                    <p:anim calcmode="lin" valueType="num">
                                      <p:cBhvr>
                                        <p:cTn id="58" dur="500" fill="hold"/>
                                        <p:tgtEl>
                                          <p:spTgt spid="30729"/>
                                        </p:tgtEl>
                                        <p:attrNameLst>
                                          <p:attrName>ppt_x</p:attrName>
                                        </p:attrNameLst>
                                      </p:cBhvr>
                                      <p:tavLst>
                                        <p:tav tm="100000">
                                          <p:val>
                                            <p:strVal val="1+#ppt_w/2"/>
                                          </p:val>
                                        </p:tav>
                                        <p:tav>
                                          <p:val>
                                            <p:strVal val="#ppt_x"/>
                                          </p:val>
                                        </p:tav>
                                      </p:tavLst>
                                    </p:anim>
                                    <p:anim calcmode="lin" valueType="num">
                                      <p:cBhvr>
                                        <p:cTn id="59" dur="500" fill="hold"/>
                                        <p:tgtEl>
                                          <p:spTgt spid="30729"/>
                                        </p:tgtEl>
                                        <p:attrNameLst>
                                          <p:attrName>ppt_y</p:attrName>
                                        </p:attrNameLst>
                                      </p:cBhvr>
                                      <p:tavLst>
                                        <p:tav tm="100000">
                                          <p:val>
                                            <p:strVal val="#ppt_y"/>
                                          </p:val>
                                        </p:tav>
                                        <p:tav>
                                          <p:val>
                                            <p:strVal val="#ppt_y"/>
                                          </p:val>
                                        </p:tav>
                                      </p:tavLst>
                                    </p:anim>
                                  </p:childTnLst>
                                </p:cTn>
                              </p:par>
                            </p:childTnLst>
                          </p:cTn>
                        </p:par>
                        <p:par>
                          <p:cTn id="60" fill="hold" nodeType="afterGroup">
                            <p:stCondLst>
                              <p:cond delay="28500"/>
                            </p:stCondLst>
                            <p:childTnLst>
                              <p:par>
                                <p:cTn id="61" presetID="7" presetClass="entr" presetSubtype="1" fill="hold" nodeType="afterEffect">
                                  <p:stCondLst>
                                    <p:cond delay="0"/>
                                  </p:stCondLst>
                                  <p:childTnLst>
                                    <p:set>
                                      <p:cBhvr additive="repl">
                                        <p:cTn id="62" dur="1" fill="hold">
                                          <p:stCondLst>
                                            <p:cond delay="0"/>
                                          </p:stCondLst>
                                        </p:cTn>
                                        <p:tgtEl>
                                          <p:spTgt spid="16"/>
                                        </p:tgtEl>
                                        <p:attrNameLst>
                                          <p:attrName>style.visibility</p:attrName>
                                        </p:attrNameLst>
                                      </p:cBhvr>
                                      <p:to>
                                        <p:strVal val="visible"/>
                                      </p:to>
                                    </p:set>
                                    <p:anim calcmode="lin" valueType="num">
                                      <p:cBhvr>
                                        <p:cTn id="63" dur="5000" fill="hold"/>
                                        <p:tgtEl>
                                          <p:spTgt spid="16"/>
                                        </p:tgtEl>
                                        <p:attrNameLst>
                                          <p:attrName>ppt_x</p:attrName>
                                        </p:attrNameLst>
                                      </p:cBhvr>
                                      <p:tavLst>
                                        <p:tav tm="100000">
                                          <p:val>
                                            <p:strVal val="#ppt_x"/>
                                          </p:val>
                                        </p:tav>
                                        <p:tav>
                                          <p:val>
                                            <p:strVal val="#ppt_x"/>
                                          </p:val>
                                        </p:tav>
                                      </p:tavLst>
                                    </p:anim>
                                    <p:anim calcmode="lin" valueType="num">
                                      <p:cBhvr>
                                        <p:cTn id="64" dur="5000" fill="hold"/>
                                        <p:tgtEl>
                                          <p:spTgt spid="16"/>
                                        </p:tgtEl>
                                        <p:attrNameLst>
                                          <p:attrName>ppt_y</p:attrName>
                                        </p:attrNameLst>
                                      </p:cBhvr>
                                      <p:tavLst>
                                        <p:tav tm="100000">
                                          <p:val>
                                            <p:strVal val="0-#ppt_h/2"/>
                                          </p:val>
                                        </p:tav>
                                        <p:tav>
                                          <p:val>
                                            <p:strVal val="#ppt_y"/>
                                          </p:val>
                                        </p:tav>
                                      </p:tavLst>
                                    </p:anim>
                                  </p:childTnLst>
                                </p:cTn>
                              </p:par>
                            </p:childTnLst>
                          </p:cTn>
                        </p:par>
                        <p:par>
                          <p:cTn id="65" fill="hold" nodeType="afterGroup">
                            <p:stCondLst>
                              <p:cond delay="33500"/>
                            </p:stCondLst>
                            <p:childTnLst>
                              <p:par>
                                <p:cTn id="66" presetID="7" presetClass="entr" presetSubtype="1" fill="hold" nodeType="afterEffect">
                                  <p:stCondLst>
                                    <p:cond delay="0"/>
                                  </p:stCondLst>
                                  <p:childTnLst>
                                    <p:set>
                                      <p:cBhvr additive="repl">
                                        <p:cTn id="67" dur="1" fill="hold">
                                          <p:stCondLst>
                                            <p:cond delay="0"/>
                                          </p:stCondLst>
                                        </p:cTn>
                                        <p:tgtEl>
                                          <p:spTgt spid="30731"/>
                                        </p:tgtEl>
                                        <p:attrNameLst>
                                          <p:attrName>style.visibility</p:attrName>
                                        </p:attrNameLst>
                                      </p:cBhvr>
                                      <p:to>
                                        <p:strVal val="visible"/>
                                      </p:to>
                                    </p:set>
                                    <p:anim calcmode="lin" valueType="num">
                                      <p:cBhvr>
                                        <p:cTn id="68" dur="5000" fill="hold"/>
                                        <p:tgtEl>
                                          <p:spTgt spid="30731"/>
                                        </p:tgtEl>
                                        <p:attrNameLst>
                                          <p:attrName>ppt_x</p:attrName>
                                        </p:attrNameLst>
                                      </p:cBhvr>
                                      <p:tavLst>
                                        <p:tav tm="100000">
                                          <p:val>
                                            <p:strVal val="#ppt_x"/>
                                          </p:val>
                                        </p:tav>
                                        <p:tav>
                                          <p:val>
                                            <p:strVal val="#ppt_x"/>
                                          </p:val>
                                        </p:tav>
                                      </p:tavLst>
                                    </p:anim>
                                    <p:anim calcmode="lin" valueType="num">
                                      <p:cBhvr>
                                        <p:cTn id="69" dur="5000" fill="hold"/>
                                        <p:tgtEl>
                                          <p:spTgt spid="30731"/>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noChangeArrowheads="1"/>
          </p:cNvSpPr>
          <p:nvPr>
            <p:ph type="title"/>
          </p:nvPr>
        </p:nvSpPr>
        <p:spPr>
          <a:xfrm>
            <a:off x="4140200" y="20638"/>
            <a:ext cx="2012406" cy="2677592"/>
          </a:xfrm>
        </p:spPr>
        <p:txBody>
          <a:bodyPr/>
          <a:lstStyle/>
          <a:p>
            <a:pPr eaLnBrk="1" hangingPunct="1">
              <a:defRPr/>
            </a:pPr>
            <a:r>
              <a:rPr lang="ar-JO" sz="4800" dirty="0">
                <a:effectLst>
                  <a:outerShdw blurRad="38100" dist="38100" dir="2700000" algn="tl">
                    <a:srgbClr val="FFFFFF"/>
                  </a:outerShdw>
                </a:effectLst>
                <a:cs typeface="Arial" panose="020B0604020202020204" pitchFamily="34" charset="0"/>
              </a:rPr>
              <a:t>مملكة</a:t>
            </a:r>
            <a:br>
              <a:rPr lang="ar-JO" sz="4800" dirty="0">
                <a:effectLst>
                  <a:outerShdw blurRad="38100" dist="38100" dir="2700000" algn="tl">
                    <a:srgbClr val="FFFFFF"/>
                  </a:outerShdw>
                </a:effectLst>
                <a:cs typeface="Arial" panose="020B0604020202020204" pitchFamily="34" charset="0"/>
              </a:rPr>
            </a:br>
            <a:r>
              <a:rPr lang="ar-JO" sz="4800" dirty="0">
                <a:effectLst>
                  <a:outerShdw blurRad="38100" dist="38100" dir="2700000" algn="tl">
                    <a:srgbClr val="FFFFFF"/>
                  </a:outerShdw>
                </a:effectLst>
                <a:cs typeface="Arial" panose="020B0604020202020204" pitchFamily="34" charset="0"/>
              </a:rPr>
              <a:t>سياسية</a:t>
            </a:r>
            <a:br>
              <a:rPr lang="ar-JO" sz="4800" dirty="0">
                <a:effectLst>
                  <a:outerShdw blurRad="38100" dist="38100" dir="2700000" algn="tl">
                    <a:srgbClr val="FFFFFF"/>
                  </a:outerShdw>
                </a:effectLst>
                <a:cs typeface="Arial" panose="020B0604020202020204" pitchFamily="34" charset="0"/>
              </a:rPr>
            </a:br>
            <a:r>
              <a:rPr lang="ar-JO" sz="4800" dirty="0">
                <a:effectLst>
                  <a:outerShdw blurRad="38100" dist="38100" dir="2700000" algn="tl">
                    <a:srgbClr val="FFFFFF"/>
                  </a:outerShdw>
                </a:effectLst>
                <a:cs typeface="Arial" panose="020B0604020202020204" pitchFamily="34" charset="0"/>
              </a:rPr>
              <a:t>حرفية</a:t>
            </a:r>
            <a:endParaRPr lang="en-US" sz="3200" dirty="0">
              <a:effectLst>
                <a:outerShdw blurRad="38100" dist="38100" dir="2700000" algn="tl">
                  <a:srgbClr val="FFFFFF"/>
                </a:outerShdw>
              </a:effectLst>
              <a:cs typeface="Arial" panose="020B0604020202020204" pitchFamily="34" charset="0"/>
            </a:endParaRPr>
          </a:p>
        </p:txBody>
      </p:sp>
      <p:sp>
        <p:nvSpPr>
          <p:cNvPr id="24580" name="Rectangle 4"/>
          <p:cNvSpPr>
            <a:spLocks noGrp="1" noChangeArrowheads="1"/>
          </p:cNvSpPr>
          <p:nvPr>
            <p:ph type="body" idx="1"/>
          </p:nvPr>
        </p:nvSpPr>
        <p:spPr>
          <a:xfrm>
            <a:off x="22225" y="0"/>
            <a:ext cx="3973513" cy="6858000"/>
          </a:xfrm>
        </p:spPr>
        <p:txBody>
          <a:bodyPr anchor="ctr"/>
          <a:lstStyle/>
          <a:p>
            <a:pPr marL="461963" indent="-461963" algn="ctr" eaLnBrk="1" hangingPunct="1">
              <a:buFontTx/>
              <a:buNone/>
              <a:defRPr/>
            </a:pPr>
            <a:r>
              <a:rPr lang="ar-JO"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rPr>
              <a:t>فقال لهم يسوع الحق أقول لكم إنكم أنتم الذين تبعتموني في التجديد متى جلس ابن الإنسان على كرسي مجده تجلسون أنتم أيضاً على اثني عشر كرسياً تدينون أسباط إسرائيل الإثني عشر</a:t>
            </a:r>
          </a:p>
          <a:p>
            <a:pPr marL="461963" indent="-461963" algn="ctr" eaLnBrk="1" hangingPunct="1">
              <a:buFontTx/>
              <a:buNone/>
              <a:defRPr/>
            </a:pPr>
            <a:r>
              <a:rPr lang="ar-JO"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rPr>
              <a:t>(مت 19: 28)</a:t>
            </a:r>
            <a:endParaRPr lang="en-US"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endParaRPr>
          </a:p>
        </p:txBody>
      </p:sp>
    </p:spTree>
    <p:extLst>
      <p:ext uri="{BB962C8B-B14F-4D97-AF65-F5344CB8AC3E}">
        <p14:creationId xmlns:p14="http://schemas.microsoft.com/office/powerpoint/2010/main" val="1056949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circle(in)">
                                      <p:cBhvr>
                                        <p:cTn id="7" dur="2000"/>
                                        <p:tgtEl>
                                          <p:spTgt spid="24580">
                                            <p:txEl>
                                              <p:pRg st="0" end="0"/>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4580">
                                            <p:txEl>
                                              <p:pRg st="1" end="1"/>
                                            </p:txEl>
                                          </p:spTgt>
                                        </p:tgtEl>
                                        <p:attrNameLst>
                                          <p:attrName>style.visibility</p:attrName>
                                        </p:attrNameLst>
                                      </p:cBhvr>
                                      <p:to>
                                        <p:strVal val="visible"/>
                                      </p:to>
                                    </p:set>
                                    <p:animEffect transition="in" filter="circle(in)">
                                      <p:cBhvr>
                                        <p:cTn id="10" dur="2000"/>
                                        <p:tgtEl>
                                          <p:spTgt spid="2458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uiExpand="1"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512" y="864096"/>
            <a:ext cx="9235660" cy="60212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1700808"/>
            <a:ext cx="9144000" cy="30963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سيأتي يسوع بالحق والسلام والإزدهار والقداسة والحماية في جميع أنحاء العالم</a:t>
            </a:r>
            <a: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
        <p:nvSpPr>
          <p:cNvPr id="900098" name="Rectangle 2"/>
          <p:cNvSpPr>
            <a:spLocks noGrp="1" noChangeArrowheads="1"/>
          </p:cNvSpPr>
          <p:nvPr>
            <p:ph type="ctrTitle"/>
          </p:nvPr>
        </p:nvSpPr>
        <p:spPr>
          <a:xfrm>
            <a:off x="0" y="49784"/>
            <a:ext cx="9144000" cy="1086599"/>
          </a:xfrm>
          <a:solidFill>
            <a:schemeClr val="tx1"/>
          </a:solidFill>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مستقبلنا</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4001487616"/>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6931" y="5650675"/>
            <a:ext cx="9144000" cy="769349"/>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الفكرة الرئيسية</a:t>
            </a:r>
            <a:endParaRPr lang="en-US" sz="6600" dirty="0">
              <a:effectLst>
                <a:glow rad="127000">
                  <a:schemeClr val="tx1"/>
                </a:glow>
              </a:effectLst>
              <a:ea typeface="ＭＳ Ｐゴシック" charset="0"/>
            </a:endParaRPr>
          </a:p>
        </p:txBody>
      </p:sp>
      <p:sp>
        <p:nvSpPr>
          <p:cNvPr id="3" name="Rectangle 2"/>
          <p:cNvSpPr txBox="1">
            <a:spLocks noChangeArrowheads="1"/>
          </p:cNvSpPr>
          <p:nvPr/>
        </p:nvSpPr>
        <p:spPr bwMode="auto">
          <a:xfrm>
            <a:off x="3810000" y="0"/>
            <a:ext cx="5334000" cy="48768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تظنوا أن </a:t>
            </a:r>
            <a:r>
              <a:rPr kumimoji="0" lang="ar-JO" sz="60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صبر</a:t>
            </a: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الله هو </a:t>
            </a:r>
            <a:r>
              <a:rPr kumimoji="0" lang="ar-JO" sz="60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عجز</a:t>
            </a: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الله</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0"/>
            <a:ext cx="3810000" cy="5041900"/>
          </a:xfrm>
          <a:prstGeom prst="rect">
            <a:avLst/>
          </a:prstGeom>
        </p:spPr>
      </p:pic>
    </p:spTree>
    <p:extLst>
      <p:ext uri="{BB962C8B-B14F-4D97-AF65-F5344CB8AC3E}">
        <p14:creationId xmlns:p14="http://schemas.microsoft.com/office/powerpoint/2010/main" val="87903227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1670" b="11480"/>
          <a:stretch/>
        </p:blipFill>
        <p:spPr>
          <a:xfrm>
            <a:off x="0" y="0"/>
            <a:ext cx="8923867"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728133" y="5387355"/>
            <a:ext cx="7569200" cy="894912"/>
          </a:xfrm>
          <a:solidFill>
            <a:schemeClr val="bg1"/>
          </a:solidFill>
          <a:effectLst/>
        </p:spPr>
        <p:txBody>
          <a:bodyPr/>
          <a:lstStyle/>
          <a:p>
            <a:pPr>
              <a:defRPr/>
            </a:pPr>
            <a:r>
              <a:rPr lang="ar-JO" sz="4800" dirty="0">
                <a:solidFill>
                  <a:schemeClr val="accent6">
                    <a:lumMod val="75000"/>
                  </a:schemeClr>
                </a:solidFill>
              </a:rPr>
              <a:t>كن صبوراً</a:t>
            </a:r>
            <a:endParaRPr lang="en-US" sz="4800" dirty="0">
              <a:solidFill>
                <a:schemeClr val="accent6">
                  <a:lumMod val="75000"/>
                </a:schemeClr>
              </a:solidFill>
              <a:effectLst>
                <a:glow rad="127000">
                  <a:schemeClr val="bg1"/>
                </a:glow>
              </a:effectLst>
              <a:ea typeface="ＭＳ Ｐゴシック" charset="0"/>
            </a:endParaRPr>
          </a:p>
        </p:txBody>
      </p:sp>
    </p:spTree>
    <p:extLst>
      <p:ext uri="{BB962C8B-B14F-4D97-AF65-F5344CB8AC3E}">
        <p14:creationId xmlns:p14="http://schemas.microsoft.com/office/powerpoint/2010/main" val="1709133947"/>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hort quote : Waiting for love – Your Canvas of Words">
            <a:extLst>
              <a:ext uri="{FF2B5EF4-FFF2-40B4-BE49-F238E27FC236}">
                <a16:creationId xmlns:a16="http://schemas.microsoft.com/office/drawing/2014/main" id="{643E4224-CF59-047A-FFA5-1A7FEF8CE2B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657225"/>
            <a:ext cx="9144000" cy="62007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rgbClr val="000003"/>
          </a:solidFill>
          <a:effectLst>
            <a:outerShdw blurRad="63500" dist="35921" dir="2700000" algn="ctr" rotWithShape="0">
              <a:schemeClr val="tx2">
                <a:alpha val="74998"/>
              </a:schemeClr>
            </a:outerShdw>
          </a:effectLst>
        </p:spPr>
        <p:txBody>
          <a:bodyPr/>
          <a:lstStyle/>
          <a:p>
            <a:pPr>
              <a:defRPr/>
            </a:pPr>
            <a:r>
              <a:rPr lang="ar-SA" sz="5400" dirty="0">
                <a:effectLst>
                  <a:glow rad="127000">
                    <a:schemeClr val="tx1"/>
                  </a:glow>
                </a:effectLst>
                <a:ea typeface="ＭＳ Ｐゴシック" charset="0"/>
              </a:rPr>
              <a:t>انتظر، هذا كتابي</a:t>
            </a:r>
            <a:endParaRPr lang="en-US" sz="5400" dirty="0">
              <a:effectLst>
                <a:glow rad="127000">
                  <a:schemeClr val="tx1"/>
                </a:glow>
              </a:effectLst>
              <a:ea typeface="ＭＳ Ｐゴシック" charset="0"/>
            </a:endParaRPr>
          </a:p>
        </p:txBody>
      </p:sp>
      <p:sp>
        <p:nvSpPr>
          <p:cNvPr id="5" name="TextBox 3">
            <a:extLst>
              <a:ext uri="{FF2B5EF4-FFF2-40B4-BE49-F238E27FC236}">
                <a16:creationId xmlns:a16="http://schemas.microsoft.com/office/drawing/2014/main" id="{76B7A63D-05FF-7332-D5B8-2EFBE0066049}"/>
              </a:ext>
            </a:extLst>
          </p:cNvPr>
          <p:cNvSpPr txBox="1">
            <a:spLocks noChangeArrowheads="1"/>
          </p:cNvSpPr>
          <p:nvPr/>
        </p:nvSpPr>
        <p:spPr bwMode="auto">
          <a:xfrm>
            <a:off x="0" y="1348616"/>
            <a:ext cx="6431797" cy="2062103"/>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انتظر يوسف 13 سنة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انتظر إبراهيم 25 سنة</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انتظر موسى 40 سنة</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انتظر يسوع 30 سنة</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Box 3">
            <a:extLst>
              <a:ext uri="{FF2B5EF4-FFF2-40B4-BE49-F238E27FC236}">
                <a16:creationId xmlns:a16="http://schemas.microsoft.com/office/drawing/2014/main" id="{105C993E-46D6-A6D0-5EC2-AFB8ED570DEA}"/>
              </a:ext>
            </a:extLst>
          </p:cNvPr>
          <p:cNvSpPr txBox="1">
            <a:spLocks noChangeArrowheads="1"/>
          </p:cNvSpPr>
          <p:nvPr/>
        </p:nvSpPr>
        <p:spPr bwMode="auto">
          <a:xfrm>
            <a:off x="0" y="5780782"/>
            <a:ext cx="9143999" cy="1077218"/>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39700">
                    <a:srgbClr val="000000">
                      <a:satMod val="175000"/>
                      <a:alpha val="79000"/>
                    </a:srgbClr>
                  </a:glow>
                </a:effectLst>
                <a:uLnTx/>
                <a:uFillTx/>
                <a:latin typeface="Arial" panose="020B0604020202020204" pitchFamily="34" charset="0"/>
                <a:ea typeface="ＭＳ Ｐゴシック" charset="0"/>
                <a:cs typeface="Arial" panose="020B0604020202020204" pitchFamily="34" charset="0"/>
              </a:rPr>
              <a:t>إذا جعلك الله تنتظر</a:t>
            </a:r>
            <a:br>
              <a:rPr kumimoji="0" lang="en-US" sz="3200" b="1" u="none" strike="noStrike" kern="1200" cap="none" spc="0" normalizeH="0" baseline="0" noProof="0" dirty="0">
                <a:ln>
                  <a:noFill/>
                </a:ln>
                <a:solidFill>
                  <a:srgbClr val="FFFFFF"/>
                </a:solidFill>
                <a:effectLst>
                  <a:glow rad="139700">
                    <a:srgbClr val="000000">
                      <a:satMod val="175000"/>
                      <a:alpha val="79000"/>
                    </a:srgbClr>
                  </a:glow>
                </a:effectLst>
                <a:uLnTx/>
                <a:uFillTx/>
                <a:latin typeface="Arial" panose="020B0604020202020204" pitchFamily="34" charset="0"/>
                <a:ea typeface="ＭＳ Ｐゴシック" charset="0"/>
                <a:cs typeface="Arial" panose="020B0604020202020204" pitchFamily="34" charset="0"/>
              </a:rPr>
            </a:br>
            <a:r>
              <a:rPr kumimoji="0" lang="ar-JO" sz="3200" b="1" u="none" strike="noStrike" kern="1200" cap="none" spc="0" normalizeH="0" baseline="0" noProof="0" dirty="0">
                <a:ln>
                  <a:noFill/>
                </a:ln>
                <a:solidFill>
                  <a:srgbClr val="FFFFFF"/>
                </a:solidFill>
                <a:effectLst>
                  <a:glow rad="139700">
                    <a:srgbClr val="000000">
                      <a:satMod val="175000"/>
                      <a:alpha val="79000"/>
                    </a:srgbClr>
                  </a:glow>
                </a:effectLst>
                <a:uLnTx/>
                <a:uFillTx/>
                <a:latin typeface="Arial" panose="020B0604020202020204" pitchFamily="34" charset="0"/>
                <a:ea typeface="ＭＳ Ｐゴシック" charset="0"/>
                <a:cs typeface="Arial" panose="020B0604020202020204" pitchFamily="34" charset="0"/>
              </a:rPr>
              <a:t>فأنت في صحبة جيدة</a:t>
            </a:r>
            <a:endParaRPr kumimoji="0" lang="en-US" sz="3200" b="1" u="none" strike="noStrike" kern="1200" cap="none" spc="0" normalizeH="0" baseline="0" noProof="0" dirty="0">
              <a:ln>
                <a:noFill/>
              </a:ln>
              <a:solidFill>
                <a:srgbClr val="FFFFFF"/>
              </a:solidFill>
              <a:effectLst>
                <a:glow rad="139700">
                  <a:srgbClr val="000000">
                    <a:satMod val="175000"/>
                    <a:alpha val="79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325395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ineveh, the ancient Assyrian capital reduced to rubble by the IS | Science  &amp;amp; Technology | English edition | Agencia EFE">
            <a:extLst>
              <a:ext uri="{FF2B5EF4-FFF2-40B4-BE49-F238E27FC236}">
                <a16:creationId xmlns:a16="http://schemas.microsoft.com/office/drawing/2014/main" id="{82D5CADD-5652-D74D-B6FB-A604183DEF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344"/>
          <a:stretch/>
        </p:blipFill>
        <p:spPr bwMode="auto">
          <a:xfrm>
            <a:off x="0" y="841252"/>
            <a:ext cx="9188330" cy="5972124"/>
          </a:xfrm>
          <a:prstGeom prst="rect">
            <a:avLst/>
          </a:prstGeom>
          <a:noFill/>
          <a:extLst>
            <a:ext uri="{909E8E84-426E-40DD-AFC4-6F175D3DCCD1}">
              <a14:hiddenFill xmlns:a14="http://schemas.microsoft.com/office/drawing/2010/main">
                <a:solidFill>
                  <a:srgbClr val="FFFFFF"/>
                </a:solidFill>
              </a14:hiddenFill>
            </a:ext>
          </a:extLst>
        </p:spPr>
      </p:pic>
      <p:sp>
        <p:nvSpPr>
          <p:cNvPr id="47107" name="Text Box 3" descr="Rectangle 10"/>
          <p:cNvSpPr txBox="1">
            <a:spLocks/>
          </p:cNvSpPr>
          <p:nvPr/>
        </p:nvSpPr>
        <p:spPr bwMode="auto">
          <a:xfrm>
            <a:off x="1358900" y="2262188"/>
            <a:ext cx="135615" cy="276999"/>
          </a:xfrm>
          <a:prstGeom prst="rect">
            <a:avLst/>
          </a:prstGeom>
          <a:noFill/>
          <a:ln w="12700" cap="flat" cmpd="sng">
            <a:noFill/>
            <a:prstDash val="solid"/>
            <a:miter lim="400000"/>
            <a:headEnd type="none" w="med" len="med"/>
            <a:tailEnd type="none" w="med" len="med"/>
          </a:ln>
          <a:effectLst/>
        </p:spPr>
        <p:txBody>
          <a:bodyPr wrap="none" lIns="45720" r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Helvetica" charset="0"/>
                <a:ea typeface="+mn-ea"/>
                <a:cs typeface="Arial" panose="020B0604020202020204" pitchFamily="34" charset="0"/>
                <a:sym typeface="Helvetica" charset="0"/>
              </a:rPr>
              <a:t> </a:t>
            </a:r>
          </a:p>
        </p:txBody>
      </p:sp>
      <p:grpSp>
        <p:nvGrpSpPr>
          <p:cNvPr id="47109" name="Group 5"/>
          <p:cNvGrpSpPr>
            <a:grpSpLocks/>
          </p:cNvGrpSpPr>
          <p:nvPr/>
        </p:nvGrpSpPr>
        <p:grpSpPr bwMode="auto">
          <a:xfrm>
            <a:off x="-25400" y="0"/>
            <a:ext cx="9232900" cy="1404938"/>
            <a:chOff x="0" y="0"/>
            <a:chExt cx="9232900" cy="1405468"/>
          </a:xfrm>
        </p:grpSpPr>
        <p:sp>
          <p:nvSpPr>
            <p:cNvPr id="47110" name="Rectangle 6"/>
            <p:cNvSpPr>
              <a:spLocks/>
            </p:cNvSpPr>
            <p:nvPr/>
          </p:nvSpPr>
          <p:spPr bwMode="auto">
            <a:xfrm>
              <a:off x="0" y="0"/>
              <a:ext cx="9232900" cy="1405468"/>
            </a:xfrm>
            <a:prstGeom prst="rect">
              <a:avLst/>
            </a:prstGeom>
            <a:solidFill>
              <a:srgbClr val="000000"/>
            </a:solidFill>
            <a:ln w="12700" cap="flat" cmpd="sng">
              <a:noFill/>
              <a:prstDash val="solid"/>
              <a:miter lim="400000"/>
              <a:headEnd type="none" w="med" len="med"/>
              <a:tailEnd type="none" w="med" len="med"/>
            </a:ln>
            <a:effectLst/>
          </p:spPr>
          <p:txBody>
            <a:bodyPr lIns="46800" tIns="46800" rIns="46800" bIns="46800" anchor="ctr"/>
            <a:lstStyle/>
            <a:p>
              <a:pPr marL="812800" marR="0" lvl="0" indent="-812800" algn="ctr" defTabSz="457200" rtl="0" eaLnBrk="1" fontAlgn="auto" latinLnBrk="0" hangingPunct="1">
                <a:lnSpc>
                  <a:spcPct val="100000"/>
                </a:lnSpc>
                <a:spcBef>
                  <a:spcPts val="0"/>
                </a:spcBef>
                <a:spcAft>
                  <a:spcPts val="0"/>
                </a:spcAft>
                <a:buClrTx/>
                <a:buSzTx/>
                <a:buFontTx/>
                <a:buNone/>
                <a:tabLst/>
                <a:defRPr/>
              </a:pPr>
              <a:endParaRPr kumimoji="0" lang="ar-JO" sz="4400" b="1" u="none" strike="noStrike" kern="1200" cap="none" spc="0" normalizeH="0" baseline="0" noProof="0" dirty="0">
                <a:ln>
                  <a:noFill/>
                </a:ln>
                <a:solidFill>
                  <a:srgbClr val="775F55"/>
                </a:solidFill>
                <a:effectLst/>
                <a:uLnTx/>
                <a:uFillTx/>
                <a:latin typeface="Tw Cen MT" pitchFamily="34" charset="0"/>
                <a:ea typeface="+mn-ea"/>
                <a:cs typeface="Arial" panose="020B0604020202020204" pitchFamily="34" charset="0"/>
                <a:sym typeface="Tw Cen MT" pitchFamily="34" charset="0"/>
              </a:endParaRPr>
            </a:p>
          </p:txBody>
        </p:sp>
        <p:sp>
          <p:nvSpPr>
            <p:cNvPr id="47111" name="Text Box 7"/>
            <p:cNvSpPr txBox="1">
              <a:spLocks/>
            </p:cNvSpPr>
            <p:nvPr/>
          </p:nvSpPr>
          <p:spPr bwMode="auto">
            <a:xfrm>
              <a:off x="45719" y="40765"/>
              <a:ext cx="9141461" cy="1323938"/>
            </a:xfrm>
            <a:prstGeom prst="rect">
              <a:avLst/>
            </a:prstGeom>
            <a:noFill/>
            <a:ln w="12700" cap="flat" cmpd="sng">
              <a:noFill/>
              <a:prstDash val="solid"/>
              <a:miter lim="400000"/>
              <a:headEnd type="none" w="med" len="med"/>
              <a:tailEnd type="none" w="med" len="med"/>
            </a:ln>
            <a:effectLst/>
          </p:spPr>
          <p:txBody>
            <a:bodyPr lIns="45720" rIns="45720" anchor="ctr">
              <a:spAutoFit/>
            </a:bodyPr>
            <a:lstStyle/>
            <a:p>
              <a:pPr marL="857250" marR="0" lvl="0" indent="-857250" algn="ct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سوف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يدمر</a:t>
              </a: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الله نينوى </a:t>
              </a:r>
            </a:p>
            <a:p>
              <a:pPr marL="857250" marR="0" lvl="0" indent="-857250" algn="ct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لكنه سيخلص يهوذا (ناحوم 1-3)</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381000"/>
            <a:ext cx="9144000" cy="608523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 y="368299"/>
            <a:ext cx="5232400" cy="3424767"/>
          </a:xfrm>
          <a:effectLst/>
        </p:spPr>
        <p:txBody>
          <a:bodyPr/>
          <a:lstStyle/>
          <a:p>
            <a:pPr>
              <a:defRPr/>
            </a:pPr>
            <a:br>
              <a:rPr lang="en-US" sz="7200" dirty="0">
                <a:solidFill>
                  <a:schemeClr val="tx2"/>
                </a:solidFill>
                <a:effectLst>
                  <a:glow rad="127000">
                    <a:schemeClr val="bg1"/>
                  </a:glow>
                </a:effectLst>
                <a:ea typeface="ＭＳ Ｐゴシック" charset="0"/>
              </a:rPr>
            </a:br>
            <a:r>
              <a:rPr lang="ar-JO" sz="7200" dirty="0">
                <a:solidFill>
                  <a:schemeClr val="tx2"/>
                </a:solidFill>
                <a:effectLst>
                  <a:glow rad="127000">
                    <a:schemeClr val="bg1"/>
                  </a:glow>
                </a:effectLst>
                <a:ea typeface="ＭＳ Ｐゴシック" charset="0"/>
              </a:rPr>
              <a:t>ما الخطأ الذي نفعله عادة بخصوص </a:t>
            </a:r>
            <a:r>
              <a:rPr lang="ar-JO" sz="7200" dirty="0">
                <a:solidFill>
                  <a:srgbClr val="C00000"/>
                </a:solidFill>
                <a:effectLst>
                  <a:glow rad="127000">
                    <a:schemeClr val="bg1"/>
                  </a:glow>
                </a:effectLst>
                <a:ea typeface="ＭＳ Ｐゴシック" charset="0"/>
              </a:rPr>
              <a:t>صبر</a:t>
            </a:r>
            <a:r>
              <a:rPr lang="ar-JO" sz="7200" dirty="0">
                <a:solidFill>
                  <a:schemeClr val="tx2"/>
                </a:solidFill>
                <a:effectLst>
                  <a:glow rad="127000">
                    <a:schemeClr val="bg1"/>
                  </a:glow>
                </a:effectLst>
                <a:ea typeface="ＭＳ Ｐゴシック" charset="0"/>
              </a:rPr>
              <a:t> الله؟</a:t>
            </a:r>
            <a:endParaRPr lang="en-US" dirty="0">
              <a:solidFill>
                <a:schemeClr val="tx2"/>
              </a:solidFill>
              <a:effectLst>
                <a:glow rad="127000">
                  <a:schemeClr val="bg1"/>
                </a:glow>
              </a:effectLst>
              <a:ea typeface="ＭＳ Ｐゴシック" charset="0"/>
            </a:endParaRPr>
          </a:p>
        </p:txBody>
      </p:sp>
      <p:sp>
        <p:nvSpPr>
          <p:cNvPr id="5" name="Text Box 3" descr="Rectangle 2">
            <a:extLst>
              <a:ext uri="{FF2B5EF4-FFF2-40B4-BE49-F238E27FC236}">
                <a16:creationId xmlns:a16="http://schemas.microsoft.com/office/drawing/2014/main" id="{8B9A7F42-33FF-19D9-8DA2-FA593167C4D3}"/>
              </a:ext>
            </a:extLst>
          </p:cNvPr>
          <p:cNvSpPr txBox="1">
            <a:spLocks/>
          </p:cNvSpPr>
          <p:nvPr/>
        </p:nvSpPr>
        <p:spPr bwMode="auto">
          <a:xfrm>
            <a:off x="44450" y="5959108"/>
            <a:ext cx="8699500" cy="830997"/>
          </a:xfrm>
          <a:prstGeom prst="rect">
            <a:avLst/>
          </a:prstGeom>
          <a:noFill/>
          <a:ln w="12700" cap="flat" cmpd="sng">
            <a:noFill/>
            <a:prstDash val="solid"/>
            <a:miter lim="400000"/>
            <a:headEnd type="none" w="med" len="med"/>
            <a:tailEnd type="none" w="med" len="med"/>
          </a:ln>
          <a:effectLst>
            <a:outerShdw dist="35921" dir="2700000" algn="ctr" rotWithShape="0">
              <a:srgbClr val="000000">
                <a:alpha val="74997"/>
              </a:srgbClr>
            </a:outerShdw>
          </a:effectLst>
        </p:spPr>
        <p:txBody>
          <a:bodyPr lIns="45720" rIns="45720" anchor="ctr">
            <a:spAutoFit/>
          </a:bodyPr>
          <a:lstStyle/>
          <a:p>
            <a:pPr algn="r"/>
            <a:r>
              <a:rPr lang="ar-JO" sz="4800" b="1" dirty="0">
                <a:solidFill>
                  <a:srgbClr val="FFFFFF"/>
                </a:solidFill>
                <a:latin typeface="Arial" panose="020B0604020202020204" pitchFamily="34" charset="0"/>
                <a:cs typeface="Arial" panose="020B0604020202020204" pitchFamily="34" charset="0"/>
                <a:sym typeface="Arial" pitchFamily="34" charset="0"/>
              </a:rPr>
              <a:t>ناحوم</a:t>
            </a:r>
          </a:p>
        </p:txBody>
      </p:sp>
    </p:spTree>
    <p:extLst>
      <p:ext uri="{BB962C8B-B14F-4D97-AF65-F5344CB8AC3E}">
        <p14:creationId xmlns:p14="http://schemas.microsoft.com/office/powerpoint/2010/main" val="143253738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0"/>
            <a:ext cx="9141291" cy="6858000"/>
          </a:xfrm>
          <a:prstGeom prst="rect">
            <a:avLst/>
          </a:prstGeom>
        </p:spPr>
      </p:pic>
      <p:sp>
        <p:nvSpPr>
          <p:cNvPr id="900098" name="Rectangle 2"/>
          <p:cNvSpPr>
            <a:spLocks noGrp="1" noChangeArrowheads="1"/>
          </p:cNvSpPr>
          <p:nvPr>
            <p:ph type="ctrTitle"/>
          </p:nvPr>
        </p:nvSpPr>
        <p:spPr>
          <a:xfrm>
            <a:off x="321733" y="368300"/>
            <a:ext cx="8517467" cy="2357967"/>
          </a:xfrm>
          <a:solidFill>
            <a:srgbClr val="000000"/>
          </a:solidFill>
          <a:ln w="57150" cmpd="sng">
            <a:solidFill>
              <a:srgbClr val="FF0000"/>
            </a:solidFill>
          </a:ln>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2. سوف </a:t>
            </a:r>
            <a:r>
              <a:rPr lang="ar-JO" sz="4800" dirty="0">
                <a:solidFill>
                  <a:srgbClr val="FFFF00"/>
                </a:solidFill>
                <a:effectLst>
                  <a:glow rad="127000">
                    <a:schemeClr val="tx1"/>
                  </a:glow>
                </a:effectLst>
                <a:ea typeface="ＭＳ Ｐゴシック" charset="0"/>
              </a:rPr>
              <a:t>يدين</a:t>
            </a:r>
            <a:r>
              <a:rPr lang="ar-JO" sz="4800" dirty="0">
                <a:effectLst>
                  <a:glow rad="127000">
                    <a:schemeClr val="tx1"/>
                  </a:glow>
                </a:effectLst>
                <a:ea typeface="ＭＳ Ｐゴシック" charset="0"/>
              </a:rPr>
              <a:t> الله الشرير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وينقل البار في المستقبل أيضاً</a:t>
            </a:r>
            <a:endParaRPr lang="en-US" sz="4800" dirty="0">
              <a:effectLst>
                <a:glow rad="127000">
                  <a:schemeClr val="tx1"/>
                </a:glow>
              </a:effectLst>
              <a:ea typeface="ＭＳ Ｐゴシック" charset="0"/>
            </a:endParaRPr>
          </a:p>
        </p:txBody>
      </p:sp>
      <p:sp>
        <p:nvSpPr>
          <p:cNvPr id="6" name="Rectangle 2"/>
          <p:cNvSpPr txBox="1">
            <a:spLocks noChangeArrowheads="1"/>
          </p:cNvSpPr>
          <p:nvPr/>
        </p:nvSpPr>
        <p:spPr bwMode="auto">
          <a:xfrm>
            <a:off x="1354666" y="5380877"/>
            <a:ext cx="6451601" cy="918324"/>
          </a:xfrm>
          <a:prstGeom prst="rect">
            <a:avLst/>
          </a:prstGeom>
          <a:solidFill>
            <a:srgbClr val="000000"/>
          </a:solidFill>
          <a:ln w="57150" cmpd="sng">
            <a:solidFill>
              <a:srgbClr val="FF0000"/>
            </a:solid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كن صبوراً</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19194560"/>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885887"/>
            <a:ext cx="9144000" cy="29998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الرب بطيء الغضب وعظيم القدرة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ولكنه لا يبرئ البتة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ناحوم 1: 3أ</a:t>
            </a:r>
            <a: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ناحوم</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29041"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621</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4647474"/>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37062"/>
            <a:ext cx="9144000" cy="6502405"/>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ماذا تنتظر؟</a:t>
            </a:r>
            <a:endParaRPr lang="en-US" sz="54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2285999"/>
            <a:ext cx="8820472" cy="367453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استجابات الله الثلاثة لصلواتك</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914400" marR="0" lvl="0" indent="-914400" algn="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نعم</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914400" marR="0" lvl="0" indent="-914400" algn="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ليس بعد</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914400" marR="0" lvl="0" indent="-914400" algn="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لدي شيء أفضل لك في فكري</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2508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checkerboard(across)">
                                      <p:cBhvr>
                                        <p:cTn id="13" dur="500"/>
                                        <p:tgtEl>
                                          <p:spTgt spid="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checkerboard(across)">
                                      <p:cBhvr>
                                        <p:cTn id="18" dur="5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checkerboard(across)">
                                      <p:cBhvr>
                                        <p:cTn id="2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31126056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EG" sz="3200" dirty="0">
                <a:solidFill>
                  <a:srgbClr val="FFFFFF"/>
                </a:solidFill>
                <a:ea typeface="ＭＳ Ｐゴシック" charset="0"/>
              </a:rPr>
              <a:t>مسح العهد القديم </a:t>
            </a:r>
            <a:r>
              <a:rPr lang="en-US" sz="2800" dirty="0">
                <a:solidFill>
                  <a:srgbClr val="FFFFFF"/>
                </a:solidFill>
                <a:ea typeface="ＭＳ Ｐゴシック" charset="0"/>
              </a:rPr>
              <a:t>  •  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حصل عل</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ى</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هذا العرض</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التقديمي</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مجانا</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1654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2209800" y="1143000"/>
            <a:ext cx="6400800" cy="838200"/>
          </a:xfrm>
          <a:effectLst>
            <a:outerShdw blurRad="50800" dist="35921" dir="2700000" algn="ctr" rotWithShape="0">
              <a:schemeClr val="bg2">
                <a:alpha val="75000"/>
              </a:schemeClr>
            </a:outerShdw>
          </a:effectLst>
        </p:spPr>
        <p:txBody>
          <a:bodyPr anchor="ctr"/>
          <a:lstStyle/>
          <a:p>
            <a:pPr eaLnBrk="1" hangingPunct="1">
              <a:defRPr/>
            </a:pPr>
            <a:r>
              <a:rPr lang="ar-JO" b="1" i="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تشابه ميخا وأشعياء</a:t>
            </a:r>
            <a:endParaRPr lang="en-US" b="1" i="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4" name="Rectangle 3"/>
          <p:cNvSpPr txBox="1">
            <a:spLocks noChangeArrowheads="1"/>
          </p:cNvSpPr>
          <p:nvPr/>
        </p:nvSpPr>
        <p:spPr bwMode="auto">
          <a:xfrm>
            <a:off x="1905000" y="2133600"/>
            <a:ext cx="70866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452438" indent="-4524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2438" marR="0" lvl="0" indent="-452438" algn="r" defTabSz="914400" rtl="1" eaLnBrk="1" fontAlgn="base" latinLnBrk="0" hangingPunct="1">
              <a:lnSpc>
                <a:spcPct val="100000"/>
              </a:lnSpc>
              <a:spcBef>
                <a:spcPct val="20000"/>
              </a:spcBef>
              <a:spcAft>
                <a:spcPct val="0"/>
              </a:spcAft>
              <a:buClr>
                <a:srgbClr val="CFBBFA"/>
              </a:buClr>
              <a:buSzPct val="85000"/>
              <a:buFont typeface="Wingdings" charset="0"/>
              <a:buChar char=""/>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توازي متطابق</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52438" marR="0" lvl="0" indent="-452438" algn="r" defTabSz="914400" rtl="1" eaLnBrk="1" fontAlgn="base" latinLnBrk="0" hangingPunct="1">
              <a:lnSpc>
                <a:spcPct val="100000"/>
              </a:lnSpc>
              <a:spcBef>
                <a:spcPct val="20000"/>
              </a:spcBef>
              <a:spcAft>
                <a:spcPct val="0"/>
              </a:spcAft>
              <a:buClr>
                <a:srgbClr val="CFBBFA"/>
              </a:buClr>
              <a:buSzPct val="85000"/>
              <a:buFont typeface="Wingdings" charset="0"/>
              <a:buChar char=""/>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المسيا البارز</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52438" marR="0" lvl="0" indent="-452438" algn="r" defTabSz="914400" rtl="1" eaLnBrk="1" fontAlgn="base" latinLnBrk="0" hangingPunct="1">
              <a:lnSpc>
                <a:spcPct val="100000"/>
              </a:lnSpc>
              <a:spcBef>
                <a:spcPct val="20000"/>
              </a:spcBef>
              <a:spcAft>
                <a:spcPct val="0"/>
              </a:spcAft>
              <a:buClr>
                <a:srgbClr val="CFBBFA"/>
              </a:buClr>
              <a:buSzPct val="85000"/>
              <a:buFont typeface="Wingdings" charset="0"/>
              <a:buChar char=""/>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الكتابة من أورشليم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52438" marR="0" lvl="0" indent="-452438" algn="r" defTabSz="914400" rtl="1" eaLnBrk="1" fontAlgn="base" latinLnBrk="0" hangingPunct="1">
              <a:lnSpc>
                <a:spcPct val="100000"/>
              </a:lnSpc>
              <a:spcBef>
                <a:spcPct val="20000"/>
              </a:spcBef>
              <a:spcAft>
                <a:spcPct val="0"/>
              </a:spcAft>
              <a:buClr>
                <a:srgbClr val="CFBBFA"/>
              </a:buClr>
              <a:buSzPct val="85000"/>
              <a:buFont typeface="Wingdings" charset="0"/>
              <a:buChar char=""/>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كتبت عن كل من إسرائيل ويهوذا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52438" marR="0" lvl="0" indent="-452438" algn="r" defTabSz="914400" rtl="1" eaLnBrk="1" fontAlgn="base" latinLnBrk="0" hangingPunct="1">
              <a:lnSpc>
                <a:spcPct val="100000"/>
              </a:lnSpc>
              <a:spcBef>
                <a:spcPct val="20000"/>
              </a:spcBef>
              <a:spcAft>
                <a:spcPct val="0"/>
              </a:spcAft>
              <a:buClr>
                <a:srgbClr val="CFBBFA"/>
              </a:buClr>
              <a:buSzPct val="85000"/>
              <a:buFont typeface="Wingdings" charset="0"/>
              <a:buChar char=""/>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تأثير حزقيا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52438" marR="0" lvl="0" indent="-452438" algn="r" defTabSz="914400" rtl="1" eaLnBrk="1" fontAlgn="base" latinLnBrk="0" hangingPunct="1">
              <a:lnSpc>
                <a:spcPct val="100000"/>
              </a:lnSpc>
              <a:spcBef>
                <a:spcPct val="20000"/>
              </a:spcBef>
              <a:spcAft>
                <a:spcPct val="0"/>
              </a:spcAft>
              <a:buClr>
                <a:srgbClr val="CFBBFA"/>
              </a:buClr>
              <a:buSzPct val="85000"/>
              <a:buFont typeface="Wingdings" charset="0"/>
              <a:buChar char=""/>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شدد على الملكوت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52438" marR="0" lvl="0" indent="-452438" algn="r" defTabSz="914400" rtl="1" eaLnBrk="1" fontAlgn="base" latinLnBrk="0" hangingPunct="1">
              <a:lnSpc>
                <a:spcPct val="100000"/>
              </a:lnSpc>
              <a:spcBef>
                <a:spcPct val="20000"/>
              </a:spcBef>
              <a:spcAft>
                <a:spcPct val="0"/>
              </a:spcAft>
              <a:buClr>
                <a:srgbClr val="CFBBFA"/>
              </a:buClr>
              <a:buSzPct val="85000"/>
              <a:buFont typeface="Wingdings" charset="0"/>
              <a:buChar char=""/>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معاصران لبعضهما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24"/>
          <p:cNvSpPr txBox="1">
            <a:spLocks noChangeArrowheads="1"/>
          </p:cNvSpPr>
          <p:nvPr/>
        </p:nvSpPr>
        <p:spPr bwMode="auto">
          <a:xfrm>
            <a:off x="8409394" y="0"/>
            <a:ext cx="704039" cy="461665"/>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616</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255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73443" name="Text Box 3"/>
          <p:cNvSpPr txBox="1">
            <a:spLocks noChangeArrowheads="1"/>
          </p:cNvSpPr>
          <p:nvPr/>
        </p:nvSpPr>
        <p:spPr bwMode="auto">
          <a:xfrm>
            <a:off x="304800" y="306388"/>
            <a:ext cx="8686800" cy="409342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اختبار مراجعة عن ناحوم</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tabLst/>
              <a:defRPr/>
            </a:pPr>
            <a:r>
              <a:rPr lang="ar-JO" sz="3200" b="1" dirty="0">
                <a:solidFill>
                  <a:srgbClr val="FFFFFF"/>
                </a:solidFill>
                <a:latin typeface="Arial" panose="020B0604020202020204" pitchFamily="34" charset="0"/>
                <a:cs typeface="Arial" panose="020B0604020202020204" pitchFamily="34" charset="0"/>
              </a:rPr>
              <a:t>1. تنبأ ناحوم عن دمار ـــــــــــــــــــــــــــ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tabLst/>
              <a:defRPr/>
            </a:pPr>
            <a:r>
              <a:rPr lang="ar-JO" sz="3200" b="1" dirty="0">
                <a:solidFill>
                  <a:srgbClr val="FFFFFF"/>
                </a:solidFill>
                <a:latin typeface="Arial" panose="020B0604020202020204" pitchFamily="34" charset="0"/>
                <a:cs typeface="Arial" panose="020B0604020202020204" pitchFamily="34" charset="0"/>
              </a:rPr>
              <a:t>2. تكمل نبوة ناحوم القصة التب بدأت مع النبي ـــــــــــــــــــــ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tabLst/>
              <a:defRPr/>
            </a:pPr>
            <a:r>
              <a:rPr lang="ar-JO" sz="3200" b="1" dirty="0">
                <a:solidFill>
                  <a:srgbClr val="FFFFFF"/>
                </a:solidFill>
                <a:latin typeface="Arial" panose="020B0604020202020204" pitchFamily="34" charset="0"/>
                <a:cs typeface="Arial" panose="020B0604020202020204" pitchFamily="34" charset="0"/>
              </a:rPr>
              <a:t>3. يستخدم ناحوم صورة حية (أي ــــــــــــــــــــــــــ ).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tabLst/>
              <a:defRPr/>
            </a:pPr>
            <a:r>
              <a:rPr lang="ar-JO" sz="3200" b="1" dirty="0">
                <a:solidFill>
                  <a:srgbClr val="FFFFFF"/>
                </a:solidFill>
                <a:latin typeface="Arial" panose="020B0604020202020204" pitchFamily="34" charset="0"/>
                <a:cs typeface="Arial" panose="020B0604020202020204" pitchFamily="34" charset="0"/>
              </a:rPr>
              <a:t>4. يعلمنا السفر أن كل جيل يجب أن يختبر ـــــــــــــــــــــــ جديدة.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l" defTabSz="914400" rtl="0" eaLnBrk="1" fontAlgn="base" latinLnBrk="0" hangingPunct="1">
              <a:lnSpc>
                <a:spcPct val="90000"/>
              </a:lnSpc>
              <a:spcBef>
                <a:spcPct val="50000"/>
              </a:spcBef>
              <a:spcAft>
                <a:spcPct val="0"/>
              </a:spcAft>
              <a:buClrTx/>
              <a:buSzTx/>
              <a:buFontTx/>
              <a:buAutoNum type="arabicPeriod"/>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46450563"/>
      </p:ext>
    </p:extLst>
  </p:cSld>
  <p:clrMapOvr>
    <a:masterClrMapping/>
  </p:clrMapOvr>
  <p:transition spd="med">
    <p:randomBar dir="vert"/>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9715B-8277-F639-F709-E8CA370E1CA6}"/>
            </a:ext>
          </a:extLst>
        </p:cNvPr>
        <p:cNvGrpSpPr/>
        <p:nvPr/>
      </p:nvGrpSpPr>
      <p:grpSpPr>
        <a:xfrm>
          <a:off x="0" y="0"/>
          <a:ext cx="0" cy="0"/>
          <a:chOff x="0" y="0"/>
          <a:chExt cx="0" cy="0"/>
        </a:xfrm>
      </p:grpSpPr>
      <p:sp>
        <p:nvSpPr>
          <p:cNvPr id="573442" name="Rectangle 2" descr="Green marble">
            <a:extLst>
              <a:ext uri="{FF2B5EF4-FFF2-40B4-BE49-F238E27FC236}">
                <a16:creationId xmlns:a16="http://schemas.microsoft.com/office/drawing/2014/main" id="{A7671486-E359-11D1-9DF8-1494B7D7C7EB}"/>
              </a:ext>
            </a:extLst>
          </p:cNvPr>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73443" name="Text Box 3">
            <a:extLst>
              <a:ext uri="{FF2B5EF4-FFF2-40B4-BE49-F238E27FC236}">
                <a16:creationId xmlns:a16="http://schemas.microsoft.com/office/drawing/2014/main" id="{DF7CBA6E-3920-B755-A5B6-26C2B534AF5F}"/>
              </a:ext>
            </a:extLst>
          </p:cNvPr>
          <p:cNvSpPr txBox="1">
            <a:spLocks noChangeArrowheads="1"/>
          </p:cNvSpPr>
          <p:nvPr/>
        </p:nvSpPr>
        <p:spPr bwMode="auto">
          <a:xfrm>
            <a:off x="304800" y="306388"/>
            <a:ext cx="8686800" cy="409342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rPr>
              <a:t>اختبار مراجعة عن ناحوم</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rPr>
              <a:t>1. تنبأ ناحوم عن دمار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rPr>
              <a:t>نينوى (آشور)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rPr>
              <a:t>.</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rPr>
              <a:t>2. تكمل نبوة ناحوم القصة التب بدأت مع النبي ـــــــــــــــــــــ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rPr>
              <a:t>3. يستخدم ناحوم صورة حية (أي ــــــــــــــــــــــــــ ).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rPr>
              <a:t>4. يعلمنا السفر أن كل جيل يجب أن يختبر ـــــــــــــــــــــــ جديدة.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endParaRPr>
          </a:p>
          <a:p>
            <a:pPr marL="457200" marR="0" lvl="0" indent="-457200" algn="l" defTabSz="914400" rtl="0" eaLnBrk="1" fontAlgn="base" latinLnBrk="0" hangingPunct="1">
              <a:lnSpc>
                <a:spcPct val="90000"/>
              </a:lnSpc>
              <a:spcBef>
                <a:spcPct val="50000"/>
              </a:spcBef>
              <a:spcAft>
                <a:spcPct val="0"/>
              </a:spcAft>
              <a:buClrTx/>
              <a:buSzTx/>
              <a:buFontTx/>
              <a:buAutoNum type="arabicPeriod"/>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Tree>
    <p:extLst>
      <p:ext uri="{BB962C8B-B14F-4D97-AF65-F5344CB8AC3E}">
        <p14:creationId xmlns:p14="http://schemas.microsoft.com/office/powerpoint/2010/main" val="1805877195"/>
      </p:ext>
    </p:extLst>
  </p:cSld>
  <p:clrMapOvr>
    <a:masterClrMapping/>
  </p:clrMapOvr>
  <p:transition spd="med">
    <p:randomBar dir="vert"/>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6FD05-7397-0333-FF0B-3BAC15216F12}"/>
            </a:ext>
          </a:extLst>
        </p:cNvPr>
        <p:cNvGrpSpPr/>
        <p:nvPr/>
      </p:nvGrpSpPr>
      <p:grpSpPr>
        <a:xfrm>
          <a:off x="0" y="0"/>
          <a:ext cx="0" cy="0"/>
          <a:chOff x="0" y="0"/>
          <a:chExt cx="0" cy="0"/>
        </a:xfrm>
      </p:grpSpPr>
      <p:sp>
        <p:nvSpPr>
          <p:cNvPr id="573442" name="Rectangle 2" descr="Green marble">
            <a:extLst>
              <a:ext uri="{FF2B5EF4-FFF2-40B4-BE49-F238E27FC236}">
                <a16:creationId xmlns:a16="http://schemas.microsoft.com/office/drawing/2014/main" id="{2EB96A78-B7A9-EB37-4A95-DE05571B4B3F}"/>
              </a:ext>
            </a:extLst>
          </p:cNvPr>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73443" name="Text Box 3">
            <a:extLst>
              <a:ext uri="{FF2B5EF4-FFF2-40B4-BE49-F238E27FC236}">
                <a16:creationId xmlns:a16="http://schemas.microsoft.com/office/drawing/2014/main" id="{87DB4F0C-6832-8BB8-BF94-F37AB96A0541}"/>
              </a:ext>
            </a:extLst>
          </p:cNvPr>
          <p:cNvSpPr txBox="1">
            <a:spLocks noChangeArrowheads="1"/>
          </p:cNvSpPr>
          <p:nvPr/>
        </p:nvSpPr>
        <p:spPr bwMode="auto">
          <a:xfrm>
            <a:off x="304800" y="306388"/>
            <a:ext cx="8686800" cy="409342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rPr>
              <a:t>اختبار مراجعة عن ناحوم</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rPr>
              <a:t>1. تنبأ ناحوم عن دمار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rPr>
              <a:t>نينوى (آشور)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rPr>
              <a:t>.</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rPr>
              <a:t>2. تكمل نبوة ناحوم القصة التب بدأت مع النبي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rPr>
              <a:t>يونان</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rPr>
              <a:t>.</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rPr>
              <a:t>3. يستخدم ناحوم صورة حية (أي ــــــــــــــــــــــــــ ).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rPr>
              <a:t>4. يعلمنا السفر أن كل جيل يجب أن يختبر ـــــــــــــــــــــــ جديدة.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endParaRPr>
          </a:p>
          <a:p>
            <a:pPr marL="457200" marR="0" lvl="0" indent="-457200" algn="l" defTabSz="914400" rtl="0" eaLnBrk="1" fontAlgn="base" latinLnBrk="0" hangingPunct="1">
              <a:lnSpc>
                <a:spcPct val="90000"/>
              </a:lnSpc>
              <a:spcBef>
                <a:spcPct val="50000"/>
              </a:spcBef>
              <a:spcAft>
                <a:spcPct val="0"/>
              </a:spcAft>
              <a:buClrTx/>
              <a:buSzTx/>
              <a:buFontTx/>
              <a:buAutoNum type="arabicPeriod"/>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Tree>
    <p:extLst>
      <p:ext uri="{BB962C8B-B14F-4D97-AF65-F5344CB8AC3E}">
        <p14:creationId xmlns:p14="http://schemas.microsoft.com/office/powerpoint/2010/main" val="1047123182"/>
      </p:ext>
    </p:extLst>
  </p:cSld>
  <p:clrMapOvr>
    <a:masterClrMapping/>
  </p:clrMapOvr>
  <p:transition spd="med">
    <p:randomBar dir="vert"/>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9CC69-5280-F956-865F-422721AFFFE6}"/>
            </a:ext>
          </a:extLst>
        </p:cNvPr>
        <p:cNvGrpSpPr/>
        <p:nvPr/>
      </p:nvGrpSpPr>
      <p:grpSpPr>
        <a:xfrm>
          <a:off x="0" y="0"/>
          <a:ext cx="0" cy="0"/>
          <a:chOff x="0" y="0"/>
          <a:chExt cx="0" cy="0"/>
        </a:xfrm>
      </p:grpSpPr>
      <p:sp>
        <p:nvSpPr>
          <p:cNvPr id="573442" name="Rectangle 2" descr="Green marble">
            <a:extLst>
              <a:ext uri="{FF2B5EF4-FFF2-40B4-BE49-F238E27FC236}">
                <a16:creationId xmlns:a16="http://schemas.microsoft.com/office/drawing/2014/main" id="{19A2E3FB-6DC8-8686-BE8E-2388A00289E7}"/>
              </a:ext>
            </a:extLst>
          </p:cNvPr>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73443" name="Text Box 3">
            <a:extLst>
              <a:ext uri="{FF2B5EF4-FFF2-40B4-BE49-F238E27FC236}">
                <a16:creationId xmlns:a16="http://schemas.microsoft.com/office/drawing/2014/main" id="{133156DF-153B-6D1D-C0E0-240DFD935704}"/>
              </a:ext>
            </a:extLst>
          </p:cNvPr>
          <p:cNvSpPr txBox="1">
            <a:spLocks noChangeArrowheads="1"/>
          </p:cNvSpPr>
          <p:nvPr/>
        </p:nvSpPr>
        <p:spPr bwMode="auto">
          <a:xfrm>
            <a:off x="304800" y="306388"/>
            <a:ext cx="8686800" cy="409342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rPr>
              <a:t>اختبار مراجعة عن ناحوم</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rPr>
              <a:t>1. تنبأ ناحوم عن دمار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rPr>
              <a:t>نينوى (آشور)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rPr>
              <a:t>.</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rPr>
              <a:t>2. تكمل نبوة ناحوم القصة التب بدأت مع النبي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rPr>
              <a:t>يونان</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rPr>
              <a:t>.</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rPr>
              <a:t>3. يستخدم ناحوم صورة حية (أي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rPr>
              <a:t>الأسد</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rPr>
              <a:t> ).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rPr>
              <a:t>4. يعلمنا السفر أن كل جيل يجب أن يختبر ـــــــــــــــــــــــ جديدة.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endParaRPr>
          </a:p>
          <a:p>
            <a:pPr marL="457200" marR="0" lvl="0" indent="-457200" algn="l" defTabSz="914400" rtl="0" eaLnBrk="1" fontAlgn="base" latinLnBrk="0" hangingPunct="1">
              <a:lnSpc>
                <a:spcPct val="90000"/>
              </a:lnSpc>
              <a:spcBef>
                <a:spcPct val="50000"/>
              </a:spcBef>
              <a:spcAft>
                <a:spcPct val="0"/>
              </a:spcAft>
              <a:buClrTx/>
              <a:buSzTx/>
              <a:buFontTx/>
              <a:buAutoNum type="arabicPeriod"/>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Tree>
    <p:extLst>
      <p:ext uri="{BB962C8B-B14F-4D97-AF65-F5344CB8AC3E}">
        <p14:creationId xmlns:p14="http://schemas.microsoft.com/office/powerpoint/2010/main" val="4126740325"/>
      </p:ext>
    </p:extLst>
  </p:cSld>
  <p:clrMapOvr>
    <a:masterClrMapping/>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descr="Rectangle 2"/>
          <p:cNvSpPr>
            <a:spLocks noGrp="1" noChangeArrowheads="1"/>
          </p:cNvSpPr>
          <p:nvPr>
            <p:ph type="title"/>
          </p:nvPr>
        </p:nvSpPr>
        <p:spPr>
          <a:xfrm>
            <a:off x="304800" y="0"/>
            <a:ext cx="2819400" cy="2667000"/>
          </a:xfrm>
        </p:spPr>
        <p:txBody>
          <a:bodyPr/>
          <a:lstStyle/>
          <a:p>
            <a:r>
              <a:rPr lang="ar-JO" dirty="0">
                <a:solidFill>
                  <a:srgbClr val="000000"/>
                </a:solidFill>
              </a:rPr>
              <a:t>التباين بين  </a:t>
            </a:r>
            <a:br>
              <a:rPr lang="ar-JO" dirty="0">
                <a:solidFill>
                  <a:srgbClr val="000000"/>
                </a:solidFill>
              </a:rPr>
            </a:br>
            <a:r>
              <a:rPr lang="ar-JO" dirty="0">
                <a:solidFill>
                  <a:srgbClr val="000000"/>
                </a:solidFill>
              </a:rPr>
              <a:t> يونان وناحوم </a:t>
            </a:r>
          </a:p>
        </p:txBody>
      </p:sp>
      <p:sp>
        <p:nvSpPr>
          <p:cNvPr id="44034" name="Text Box 2" descr="Text Box 4"/>
          <p:cNvSpPr txBox="1">
            <a:spLocks/>
          </p:cNvSpPr>
          <p:nvPr/>
        </p:nvSpPr>
        <p:spPr bwMode="auto">
          <a:xfrm>
            <a:off x="8575675" y="0"/>
            <a:ext cx="520335" cy="400110"/>
          </a:xfrm>
          <a:prstGeom prst="rect">
            <a:avLst/>
          </a:prstGeom>
          <a:noFill/>
          <a:ln w="12700" cap="flat" cmpd="sng">
            <a:noFill/>
            <a:prstDash val="solid"/>
            <a:miter lim="400000"/>
            <a:headEnd type="none" w="med" len="med"/>
            <a:tailEnd type="none" w="med" len="med"/>
          </a:ln>
          <a:effectLst/>
        </p:spPr>
        <p:txBody>
          <a:bodyPr wrap="none" lIns="45720" rIns="45720">
            <a:spAutoFit/>
          </a:bodyPr>
          <a:lstStyle/>
          <a:p>
            <a:pPr defTabSz="914400"/>
            <a:r>
              <a:rPr lang="ar-JO" sz="2000" b="1" dirty="0">
                <a:solidFill>
                  <a:srgbClr val="E8EAE9"/>
                </a:solidFill>
                <a:latin typeface="Arial" panose="020B0604020202020204" pitchFamily="34" charset="0"/>
                <a:cs typeface="Arial" panose="020B0604020202020204" pitchFamily="34" charset="0"/>
                <a:sym typeface="Arial" pitchFamily="34" charset="0"/>
              </a:rPr>
              <a:t>626</a:t>
            </a:r>
          </a:p>
        </p:txBody>
      </p:sp>
      <p:pic>
        <p:nvPicPr>
          <p:cNvPr id="44035" name="Picture 3" descr="Picture 4"/>
          <p:cNvPicPr>
            <a:picLocks noChangeAspect="1"/>
          </p:cNvPicPr>
          <p:nvPr/>
        </p:nvPicPr>
        <p:blipFill>
          <a:blip r:embed="rId2" cstate="print"/>
          <a:srcRect/>
          <a:stretch>
            <a:fillRect/>
          </a:stretch>
        </p:blipFill>
        <p:spPr bwMode="auto">
          <a:xfrm>
            <a:off x="0" y="2438400"/>
            <a:ext cx="3403600" cy="4419600"/>
          </a:xfrm>
          <a:prstGeom prst="rect">
            <a:avLst/>
          </a:prstGeom>
          <a:noFill/>
          <a:ln w="12700" cap="flat" cmpd="sng">
            <a:noFill/>
            <a:prstDash val="solid"/>
            <a:miter lim="400000"/>
            <a:headEnd type="none" w="med" len="med"/>
            <a:tailEnd type="none" w="med" len="med"/>
          </a:ln>
          <a:effectLst/>
        </p:spPr>
      </p:pic>
      <p:graphicFrame>
        <p:nvGraphicFramePr>
          <p:cNvPr id="44036" name="Group 4"/>
          <p:cNvGraphicFramePr>
            <a:graphicFrameLocks noGrp="1"/>
          </p:cNvGraphicFramePr>
          <p:nvPr>
            <p:extLst>
              <p:ext uri="{D42A27DB-BD31-4B8C-83A1-F6EECF244321}">
                <p14:modId xmlns:p14="http://schemas.microsoft.com/office/powerpoint/2010/main" val="3525072176"/>
              </p:ext>
            </p:extLst>
          </p:nvPr>
        </p:nvGraphicFramePr>
        <p:xfrm>
          <a:off x="3403600" y="-27384"/>
          <a:ext cx="5740400" cy="6885384"/>
        </p:xfrm>
        <a:graphic>
          <a:graphicData uri="http://schemas.openxmlformats.org/drawingml/2006/table">
            <a:tbl>
              <a:tblPr/>
              <a:tblGrid>
                <a:gridCol w="2870200">
                  <a:extLst>
                    <a:ext uri="{9D8B030D-6E8A-4147-A177-3AD203B41FA5}">
                      <a16:colId xmlns:a16="http://schemas.microsoft.com/office/drawing/2014/main" val="20000"/>
                    </a:ext>
                  </a:extLst>
                </a:gridCol>
                <a:gridCol w="2870200">
                  <a:extLst>
                    <a:ext uri="{9D8B030D-6E8A-4147-A177-3AD203B41FA5}">
                      <a16:colId xmlns:a16="http://schemas.microsoft.com/office/drawing/2014/main" val="20001"/>
                    </a:ext>
                  </a:extLst>
                </a:gridCol>
              </a:tblGrid>
              <a:tr h="667747">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E8EAE9"/>
                          </a:solidFill>
                          <a:effectLst/>
                          <a:latin typeface="Arial" pitchFamily="34" charset="0"/>
                          <a:cs typeface="Arial" pitchFamily="34" charset="0"/>
                          <a:sym typeface="Arial" pitchFamily="34" charset="0"/>
                        </a:rPr>
                        <a:t>يونان</a:t>
                      </a:r>
                      <a:endPar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E8EAE9"/>
                      </a:solidFill>
                      <a:prstDash val="solid"/>
                      <a:round/>
                      <a:headEnd type="none" w="med" len="med"/>
                      <a:tailEnd type="none" w="med" len="med"/>
                    </a:lnL>
                    <a:lnR w="12700" cap="flat" cmpd="sng" algn="ctr">
                      <a:solidFill>
                        <a:srgbClr val="E8EAE9"/>
                      </a:solidFill>
                      <a:prstDash val="solid"/>
                      <a:round/>
                      <a:headEnd type="none" w="med" len="med"/>
                      <a:tailEnd type="none" w="med" len="med"/>
                    </a:lnR>
                    <a:lnT w="12700" cap="flat" cmpd="sng" algn="ctr">
                      <a:solidFill>
                        <a:srgbClr val="E8EAE9"/>
                      </a:solidFill>
                      <a:prstDash val="solid"/>
                      <a:round/>
                      <a:headEnd type="none" w="med" len="med"/>
                      <a:tailEnd type="none" w="med" len="med"/>
                    </a:lnT>
                    <a:lnB w="38100" cap="flat" cmpd="sng" algn="ctr">
                      <a:solidFill>
                        <a:srgbClr val="E8EAE9"/>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E8EAE9"/>
                          </a:solidFill>
                          <a:effectLst/>
                          <a:latin typeface="Arial" pitchFamily="34" charset="0"/>
                          <a:cs typeface="Arial" pitchFamily="34" charset="0"/>
                          <a:sym typeface="Arial" pitchFamily="34" charset="0"/>
                        </a:rPr>
                        <a:t>ناحوم</a:t>
                      </a:r>
                      <a:endPar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E8EAE9"/>
                      </a:solidFill>
                      <a:prstDash val="solid"/>
                      <a:round/>
                      <a:headEnd type="none" w="med" len="med"/>
                      <a:tailEnd type="none" w="med" len="med"/>
                    </a:lnL>
                    <a:lnR w="12700" cap="flat" cmpd="sng" algn="ctr">
                      <a:solidFill>
                        <a:srgbClr val="E8EAE9"/>
                      </a:solidFill>
                      <a:prstDash val="solid"/>
                      <a:round/>
                      <a:headEnd type="none" w="med" len="med"/>
                      <a:tailEnd type="none" w="med" len="med"/>
                    </a:lnR>
                    <a:lnT w="12700" cap="flat" cmpd="sng" algn="ctr">
                      <a:solidFill>
                        <a:srgbClr val="E8EAE9"/>
                      </a:solidFill>
                      <a:prstDash val="solid"/>
                      <a:round/>
                      <a:headEnd type="none" w="med" len="med"/>
                      <a:tailEnd type="none" w="med" len="med"/>
                    </a:lnT>
                    <a:lnB w="38100" cap="flat" cmpd="sng" algn="ctr">
                      <a:solidFill>
                        <a:srgbClr val="E8EAE9"/>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0"/>
                  </a:ext>
                </a:extLst>
              </a:tr>
              <a:tr h="786754">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itchFamily="34" charset="0"/>
                          <a:cs typeface="Arial" pitchFamily="34" charset="0"/>
                          <a:sym typeface="Arial" pitchFamily="34" charset="0"/>
                        </a:rPr>
                        <a:t>الكتاب الأول ( ٤ اصحاحات)</a:t>
                      </a:r>
                      <a:endPar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E8EAE9"/>
                      </a:solidFill>
                      <a:prstDash val="solid"/>
                      <a:round/>
                      <a:headEnd type="none" w="med" len="med"/>
                      <a:tailEnd type="none" w="med" len="med"/>
                    </a:lnL>
                    <a:lnR w="12700" cap="flat" cmpd="sng" algn="ctr">
                      <a:solidFill>
                        <a:srgbClr val="E8EAE9"/>
                      </a:solidFill>
                      <a:prstDash val="solid"/>
                      <a:round/>
                      <a:headEnd type="none" w="med" len="med"/>
                      <a:tailEnd type="none" w="med" len="med"/>
                    </a:lnR>
                    <a:lnT w="38100" cap="flat" cmpd="sng" algn="ctr">
                      <a:solidFill>
                        <a:srgbClr val="E8EAE9"/>
                      </a:solidFill>
                      <a:prstDash val="solid"/>
                      <a:round/>
                      <a:headEnd type="none" w="med" len="med"/>
                      <a:tailEnd type="none" w="med" len="med"/>
                    </a:lnT>
                    <a:lnB w="12700" cap="flat" cmpd="sng" algn="ctr">
                      <a:solidFill>
                        <a:srgbClr val="E8EAE9"/>
                      </a:solidFill>
                      <a:prstDash val="solid"/>
                      <a:round/>
                      <a:headEnd type="none" w="med" len="med"/>
                      <a:tailEnd type="none" w="med" len="med"/>
                    </a:lnB>
                    <a:lnTlToBr>
                      <a:noFill/>
                    </a:lnTlToBr>
                    <a:lnBlToTr>
                      <a:noFill/>
                    </a:lnBlToTr>
                    <a:solidFill>
                      <a:srgbClr val="DDECFF"/>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itchFamily="34" charset="0"/>
                          <a:cs typeface="Arial" pitchFamily="34" charset="0"/>
                          <a:sym typeface="Arial" pitchFamily="34" charset="0"/>
                        </a:rPr>
                        <a:t>التكملة ( ٣ أصحاحات)</a:t>
                      </a:r>
                      <a:endPar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E8EAE9"/>
                      </a:solidFill>
                      <a:prstDash val="solid"/>
                      <a:round/>
                      <a:headEnd type="none" w="med" len="med"/>
                      <a:tailEnd type="none" w="med" len="med"/>
                    </a:lnL>
                    <a:lnR w="12700" cap="flat" cmpd="sng" algn="ctr">
                      <a:solidFill>
                        <a:srgbClr val="E8EAE9"/>
                      </a:solidFill>
                      <a:prstDash val="solid"/>
                      <a:round/>
                      <a:headEnd type="none" w="med" len="med"/>
                      <a:tailEnd type="none" w="med" len="med"/>
                    </a:lnR>
                    <a:lnT w="38100" cap="flat" cmpd="sng" algn="ctr">
                      <a:solidFill>
                        <a:srgbClr val="E8EAE9"/>
                      </a:solidFill>
                      <a:prstDash val="solid"/>
                      <a:round/>
                      <a:headEnd type="none" w="med" len="med"/>
                      <a:tailEnd type="none" w="med" len="med"/>
                    </a:lnT>
                    <a:lnB w="12700" cap="flat" cmpd="sng" algn="ctr">
                      <a:solidFill>
                        <a:srgbClr val="E8EAE9"/>
                      </a:solidFill>
                      <a:prstDash val="solid"/>
                      <a:round/>
                      <a:headEnd type="none" w="med" len="med"/>
                      <a:tailEnd type="none" w="med" len="med"/>
                    </a:lnB>
                    <a:lnTlToBr>
                      <a:noFill/>
                    </a:lnTlToBr>
                    <a:lnBlToTr>
                      <a:noFill/>
                    </a:lnBlToTr>
                    <a:solidFill>
                      <a:srgbClr val="DDECFF"/>
                    </a:solidFill>
                  </a:tcPr>
                </a:tc>
                <a:extLst>
                  <a:ext uri="{0D108BD9-81ED-4DB2-BD59-A6C34878D82A}">
                    <a16:rowId xmlns:a16="http://schemas.microsoft.com/office/drawing/2014/main" val="10001"/>
                  </a:ext>
                </a:extLst>
              </a:tr>
              <a:tr h="801295">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itchFamily="34" charset="0"/>
                          <a:cs typeface="Arial" pitchFamily="34" charset="0"/>
                          <a:sym typeface="Arial" pitchFamily="34" charset="0"/>
                        </a:rPr>
                        <a:t>حوالي ٧٦٠ ق.م</a:t>
                      </a:r>
                      <a:endPar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E8EAE9"/>
                      </a:solidFill>
                      <a:prstDash val="solid"/>
                      <a:round/>
                      <a:headEnd type="none" w="med" len="med"/>
                      <a:tailEnd type="none" w="med" len="med"/>
                    </a:lnL>
                    <a:lnR w="12700" cap="flat" cmpd="sng" algn="ctr">
                      <a:solidFill>
                        <a:srgbClr val="E8EAE9"/>
                      </a:solidFill>
                      <a:prstDash val="solid"/>
                      <a:round/>
                      <a:headEnd type="none" w="med" len="med"/>
                      <a:tailEnd type="none" w="med" len="med"/>
                    </a:lnR>
                    <a:lnT w="12700" cap="flat" cmpd="sng" algn="ctr">
                      <a:solidFill>
                        <a:srgbClr val="E8EAE9"/>
                      </a:solidFill>
                      <a:prstDash val="solid"/>
                      <a:round/>
                      <a:headEnd type="none" w="med" len="med"/>
                      <a:tailEnd type="none" w="med" len="med"/>
                    </a:lnT>
                    <a:lnB w="12700" cap="flat" cmpd="sng" algn="ctr">
                      <a:solidFill>
                        <a:srgbClr val="E8EAE9"/>
                      </a:solidFill>
                      <a:prstDash val="solid"/>
                      <a:round/>
                      <a:headEnd type="none" w="med" len="med"/>
                      <a:tailEnd type="none" w="med" len="med"/>
                    </a:lnB>
                    <a:lnTlToBr>
                      <a:noFill/>
                    </a:lnTlToBr>
                    <a:lnBlToTr>
                      <a:noFill/>
                    </a:lnBlToTr>
                    <a:solidFill>
                      <a:srgbClr val="EFF6FF"/>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itchFamily="34" charset="0"/>
                          <a:cs typeface="Arial" pitchFamily="34" charset="0"/>
                          <a:sym typeface="Arial" pitchFamily="34" charset="0"/>
                        </a:rPr>
                        <a:t>حوالي ٦٦٠ ق.م</a:t>
                      </a:r>
                      <a:endPar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E8EAE9"/>
                      </a:solidFill>
                      <a:prstDash val="solid"/>
                      <a:round/>
                      <a:headEnd type="none" w="med" len="med"/>
                      <a:tailEnd type="none" w="med" len="med"/>
                    </a:lnL>
                    <a:lnR w="12700" cap="flat" cmpd="sng" algn="ctr">
                      <a:solidFill>
                        <a:srgbClr val="E8EAE9"/>
                      </a:solidFill>
                      <a:prstDash val="solid"/>
                      <a:round/>
                      <a:headEnd type="none" w="med" len="med"/>
                      <a:tailEnd type="none" w="med" len="med"/>
                    </a:lnR>
                    <a:lnT w="12700" cap="flat" cmpd="sng" algn="ctr">
                      <a:solidFill>
                        <a:srgbClr val="E8EAE9"/>
                      </a:solidFill>
                      <a:prstDash val="solid"/>
                      <a:round/>
                      <a:headEnd type="none" w="med" len="med"/>
                      <a:tailEnd type="none" w="med" len="med"/>
                    </a:lnT>
                    <a:lnB w="12700" cap="flat" cmpd="sng" algn="ctr">
                      <a:solidFill>
                        <a:srgbClr val="E8EAE9"/>
                      </a:solidFill>
                      <a:prstDash val="solid"/>
                      <a:round/>
                      <a:headEnd type="none" w="med" len="med"/>
                      <a:tailEnd type="none" w="med" len="med"/>
                    </a:lnB>
                    <a:lnTlToBr>
                      <a:noFill/>
                    </a:lnTlToBr>
                    <a:lnBlToTr>
                      <a:noFill/>
                    </a:lnBlToTr>
                    <a:solidFill>
                      <a:srgbClr val="EFF6FF"/>
                    </a:solidFill>
                  </a:tcPr>
                </a:tc>
                <a:extLst>
                  <a:ext uri="{0D108BD9-81ED-4DB2-BD59-A6C34878D82A}">
                    <a16:rowId xmlns:a16="http://schemas.microsoft.com/office/drawing/2014/main" val="10002"/>
                  </a:ext>
                </a:extLst>
              </a:tr>
              <a:tr h="801295">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itchFamily="34" charset="0"/>
                          <a:cs typeface="Arial" pitchFamily="34" charset="0"/>
                          <a:sym typeface="Arial" pitchFamily="34" charset="0"/>
                        </a:rPr>
                        <a:t>التوبة من الخطية </a:t>
                      </a:r>
                      <a:endPar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E8EAE9"/>
                      </a:solidFill>
                      <a:prstDash val="solid"/>
                      <a:round/>
                      <a:headEnd type="none" w="med" len="med"/>
                      <a:tailEnd type="none" w="med" len="med"/>
                    </a:lnL>
                    <a:lnR w="12700" cap="flat" cmpd="sng" algn="ctr">
                      <a:solidFill>
                        <a:srgbClr val="E8EAE9"/>
                      </a:solidFill>
                      <a:prstDash val="solid"/>
                      <a:round/>
                      <a:headEnd type="none" w="med" len="med"/>
                      <a:tailEnd type="none" w="med" len="med"/>
                    </a:lnR>
                    <a:lnT w="12700" cap="flat" cmpd="sng" algn="ctr">
                      <a:solidFill>
                        <a:srgbClr val="E8EAE9"/>
                      </a:solidFill>
                      <a:prstDash val="solid"/>
                      <a:round/>
                      <a:headEnd type="none" w="med" len="med"/>
                      <a:tailEnd type="none" w="med" len="med"/>
                    </a:lnT>
                    <a:lnB w="12700" cap="flat" cmpd="sng" algn="ctr">
                      <a:solidFill>
                        <a:srgbClr val="E8EAE9"/>
                      </a:solidFill>
                      <a:prstDash val="solid"/>
                      <a:round/>
                      <a:headEnd type="none" w="med" len="med"/>
                      <a:tailEnd type="none" w="med" len="med"/>
                    </a:lnB>
                    <a:lnTlToBr>
                      <a:noFill/>
                    </a:lnTlToBr>
                    <a:lnBlToTr>
                      <a:noFill/>
                    </a:lnBlToTr>
                    <a:solidFill>
                      <a:srgbClr val="DDECFF"/>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itchFamily="34" charset="0"/>
                          <a:cs typeface="Arial" pitchFamily="34" charset="0"/>
                          <a:sym typeface="Arial" pitchFamily="34" charset="0"/>
                        </a:rPr>
                        <a:t>الرجوع إلى الخطية</a:t>
                      </a:r>
                      <a:endPar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E8EAE9"/>
                      </a:solidFill>
                      <a:prstDash val="solid"/>
                      <a:round/>
                      <a:headEnd type="none" w="med" len="med"/>
                      <a:tailEnd type="none" w="med" len="med"/>
                    </a:lnL>
                    <a:lnR w="12700" cap="flat" cmpd="sng" algn="ctr">
                      <a:solidFill>
                        <a:srgbClr val="E8EAE9"/>
                      </a:solidFill>
                      <a:prstDash val="solid"/>
                      <a:round/>
                      <a:headEnd type="none" w="med" len="med"/>
                      <a:tailEnd type="none" w="med" len="med"/>
                    </a:lnR>
                    <a:lnT w="12700" cap="flat" cmpd="sng" algn="ctr">
                      <a:solidFill>
                        <a:srgbClr val="E8EAE9"/>
                      </a:solidFill>
                      <a:prstDash val="solid"/>
                      <a:round/>
                      <a:headEnd type="none" w="med" len="med"/>
                      <a:tailEnd type="none" w="med" len="med"/>
                    </a:lnT>
                    <a:lnB w="12700" cap="flat" cmpd="sng" algn="ctr">
                      <a:solidFill>
                        <a:srgbClr val="E8EAE9"/>
                      </a:solidFill>
                      <a:prstDash val="solid"/>
                      <a:round/>
                      <a:headEnd type="none" w="med" len="med"/>
                      <a:tailEnd type="none" w="med" len="med"/>
                    </a:lnB>
                    <a:lnTlToBr>
                      <a:noFill/>
                    </a:lnTlToBr>
                    <a:lnBlToTr>
                      <a:noFill/>
                    </a:lnBlToTr>
                    <a:solidFill>
                      <a:srgbClr val="DDECFF"/>
                    </a:solidFill>
                  </a:tcPr>
                </a:tc>
                <a:extLst>
                  <a:ext uri="{0D108BD9-81ED-4DB2-BD59-A6C34878D82A}">
                    <a16:rowId xmlns:a16="http://schemas.microsoft.com/office/drawing/2014/main" val="10003"/>
                  </a:ext>
                </a:extLst>
              </a:tr>
              <a:tr h="867899">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itchFamily="34" charset="0"/>
                          <a:cs typeface="Arial" pitchFamily="34" charset="0"/>
                          <a:sym typeface="Arial" pitchFamily="34" charset="0"/>
                        </a:rPr>
                        <a:t>خلاص نينوى</a:t>
                      </a:r>
                      <a:endPar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E8EAE9"/>
                      </a:solidFill>
                      <a:prstDash val="solid"/>
                      <a:round/>
                      <a:headEnd type="none" w="med" len="med"/>
                      <a:tailEnd type="none" w="med" len="med"/>
                    </a:lnL>
                    <a:lnR w="12700" cap="flat" cmpd="sng" algn="ctr">
                      <a:solidFill>
                        <a:srgbClr val="E8EAE9"/>
                      </a:solidFill>
                      <a:prstDash val="solid"/>
                      <a:round/>
                      <a:headEnd type="none" w="med" len="med"/>
                      <a:tailEnd type="none" w="med" len="med"/>
                    </a:lnR>
                    <a:lnT w="12700" cap="flat" cmpd="sng" algn="ctr">
                      <a:solidFill>
                        <a:srgbClr val="E8EAE9"/>
                      </a:solidFill>
                      <a:prstDash val="solid"/>
                      <a:round/>
                      <a:headEnd type="none" w="med" len="med"/>
                      <a:tailEnd type="none" w="med" len="med"/>
                    </a:lnT>
                    <a:lnB w="12700" cap="flat" cmpd="sng" algn="ctr">
                      <a:solidFill>
                        <a:srgbClr val="E8EAE9"/>
                      </a:solidFill>
                      <a:prstDash val="solid"/>
                      <a:round/>
                      <a:headEnd type="none" w="med" len="med"/>
                      <a:tailEnd type="none" w="med" len="med"/>
                    </a:lnB>
                    <a:lnTlToBr>
                      <a:noFill/>
                    </a:lnTlToBr>
                    <a:lnBlToTr>
                      <a:noFill/>
                    </a:lnBlToTr>
                    <a:solidFill>
                      <a:srgbClr val="EFF6FF"/>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itchFamily="34" charset="0"/>
                          <a:cs typeface="Arial" pitchFamily="34" charset="0"/>
                          <a:sym typeface="Arial" pitchFamily="34" charset="0"/>
                        </a:rPr>
                        <a:t>دمار نينوى</a:t>
                      </a:r>
                      <a:endPar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E8EAE9"/>
                      </a:solidFill>
                      <a:prstDash val="solid"/>
                      <a:round/>
                      <a:headEnd type="none" w="med" len="med"/>
                      <a:tailEnd type="none" w="med" len="med"/>
                    </a:lnL>
                    <a:lnR w="12700" cap="flat" cmpd="sng" algn="ctr">
                      <a:solidFill>
                        <a:srgbClr val="E8EAE9"/>
                      </a:solidFill>
                      <a:prstDash val="solid"/>
                      <a:round/>
                      <a:headEnd type="none" w="med" len="med"/>
                      <a:tailEnd type="none" w="med" len="med"/>
                    </a:lnR>
                    <a:lnT w="12700" cap="flat" cmpd="sng" algn="ctr">
                      <a:solidFill>
                        <a:srgbClr val="E8EAE9"/>
                      </a:solidFill>
                      <a:prstDash val="solid"/>
                      <a:round/>
                      <a:headEnd type="none" w="med" len="med"/>
                      <a:tailEnd type="none" w="med" len="med"/>
                    </a:lnT>
                    <a:lnB w="12700" cap="flat" cmpd="sng" algn="ctr">
                      <a:solidFill>
                        <a:srgbClr val="E8EAE9"/>
                      </a:solidFill>
                      <a:prstDash val="solid"/>
                      <a:round/>
                      <a:headEnd type="none" w="med" len="med"/>
                      <a:tailEnd type="none" w="med" len="med"/>
                    </a:lnB>
                    <a:lnTlToBr>
                      <a:noFill/>
                    </a:lnTlToBr>
                    <a:lnBlToTr>
                      <a:noFill/>
                    </a:lnBlToTr>
                    <a:solidFill>
                      <a:srgbClr val="EFF6FF"/>
                    </a:solidFill>
                  </a:tcPr>
                </a:tc>
                <a:extLst>
                  <a:ext uri="{0D108BD9-81ED-4DB2-BD59-A6C34878D82A}">
                    <a16:rowId xmlns:a16="http://schemas.microsoft.com/office/drawing/2014/main" val="10004"/>
                  </a:ext>
                </a:extLst>
              </a:tr>
              <a:tr h="961780">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itchFamily="34" charset="0"/>
                          <a:cs typeface="Arial" pitchFamily="34" charset="0"/>
                          <a:sym typeface="Arial" pitchFamily="34" charset="0"/>
                        </a:rPr>
                        <a:t>إسرائيل مسؤولة </a:t>
                      </a:r>
                      <a:endPar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E8EAE9"/>
                      </a:solidFill>
                      <a:prstDash val="solid"/>
                      <a:round/>
                      <a:headEnd type="none" w="med" len="med"/>
                      <a:tailEnd type="none" w="med" len="med"/>
                    </a:lnL>
                    <a:lnR w="12700" cap="flat" cmpd="sng" algn="ctr">
                      <a:solidFill>
                        <a:srgbClr val="E8EAE9"/>
                      </a:solidFill>
                      <a:prstDash val="solid"/>
                      <a:round/>
                      <a:headEnd type="none" w="med" len="med"/>
                      <a:tailEnd type="none" w="med" len="med"/>
                    </a:lnR>
                    <a:lnT w="12700" cap="flat" cmpd="sng" algn="ctr">
                      <a:solidFill>
                        <a:srgbClr val="E8EAE9"/>
                      </a:solidFill>
                      <a:prstDash val="solid"/>
                      <a:round/>
                      <a:headEnd type="none" w="med" len="med"/>
                      <a:tailEnd type="none" w="med" len="med"/>
                    </a:lnT>
                    <a:lnB w="12700" cap="flat" cmpd="sng" algn="ctr">
                      <a:solidFill>
                        <a:srgbClr val="E8EAE9"/>
                      </a:solidFill>
                      <a:prstDash val="solid"/>
                      <a:round/>
                      <a:headEnd type="none" w="med" len="med"/>
                      <a:tailEnd type="none" w="med" len="med"/>
                    </a:lnB>
                    <a:lnTlToBr>
                      <a:noFill/>
                    </a:lnTlToBr>
                    <a:lnBlToTr>
                      <a:noFill/>
                    </a:lnBlToTr>
                    <a:solidFill>
                      <a:srgbClr val="DDECFF"/>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itchFamily="34" charset="0"/>
                          <a:cs typeface="Arial" pitchFamily="34" charset="0"/>
                          <a:sym typeface="Arial" pitchFamily="34" charset="0"/>
                        </a:rPr>
                        <a:t>إسرائيل محمية </a:t>
                      </a:r>
                      <a:endPar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E8EAE9"/>
                      </a:solidFill>
                      <a:prstDash val="solid"/>
                      <a:round/>
                      <a:headEnd type="none" w="med" len="med"/>
                      <a:tailEnd type="none" w="med" len="med"/>
                    </a:lnL>
                    <a:lnR w="12700" cap="flat" cmpd="sng" algn="ctr">
                      <a:solidFill>
                        <a:srgbClr val="E8EAE9"/>
                      </a:solidFill>
                      <a:prstDash val="solid"/>
                      <a:round/>
                      <a:headEnd type="none" w="med" len="med"/>
                      <a:tailEnd type="none" w="med" len="med"/>
                    </a:lnR>
                    <a:lnT w="12700" cap="flat" cmpd="sng" algn="ctr">
                      <a:solidFill>
                        <a:srgbClr val="E8EAE9"/>
                      </a:solidFill>
                      <a:prstDash val="solid"/>
                      <a:round/>
                      <a:headEnd type="none" w="med" len="med"/>
                      <a:tailEnd type="none" w="med" len="med"/>
                    </a:lnT>
                    <a:lnB w="12700" cap="flat" cmpd="sng" algn="ctr">
                      <a:solidFill>
                        <a:srgbClr val="E8EAE9"/>
                      </a:solidFill>
                      <a:prstDash val="solid"/>
                      <a:round/>
                      <a:headEnd type="none" w="med" len="med"/>
                      <a:tailEnd type="none" w="med" len="med"/>
                    </a:lnB>
                    <a:lnTlToBr>
                      <a:noFill/>
                    </a:lnTlToBr>
                    <a:lnBlToTr>
                      <a:noFill/>
                    </a:lnBlToTr>
                    <a:solidFill>
                      <a:srgbClr val="DDECFF"/>
                    </a:solidFill>
                  </a:tcPr>
                </a:tc>
                <a:extLst>
                  <a:ext uri="{0D108BD9-81ED-4DB2-BD59-A6C34878D82A}">
                    <a16:rowId xmlns:a16="http://schemas.microsoft.com/office/drawing/2014/main" val="10005"/>
                  </a:ext>
                </a:extLst>
              </a:tr>
              <a:tr h="986798">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itchFamily="34" charset="0"/>
                          <a:cs typeface="Arial" pitchFamily="34" charset="0"/>
                          <a:sym typeface="Arial" pitchFamily="34" charset="0"/>
                        </a:rPr>
                        <a:t>فرصة للتوبة </a:t>
                      </a:r>
                      <a:endPar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E8EAE9"/>
                      </a:solidFill>
                      <a:prstDash val="solid"/>
                      <a:round/>
                      <a:headEnd type="none" w="med" len="med"/>
                      <a:tailEnd type="none" w="med" len="med"/>
                    </a:lnL>
                    <a:lnR w="12700" cap="flat" cmpd="sng" algn="ctr">
                      <a:solidFill>
                        <a:srgbClr val="E8EAE9"/>
                      </a:solidFill>
                      <a:prstDash val="solid"/>
                      <a:round/>
                      <a:headEnd type="none" w="med" len="med"/>
                      <a:tailEnd type="none" w="med" len="med"/>
                    </a:lnR>
                    <a:lnT w="12700" cap="flat" cmpd="sng" algn="ctr">
                      <a:solidFill>
                        <a:srgbClr val="E8EAE9"/>
                      </a:solidFill>
                      <a:prstDash val="solid"/>
                      <a:round/>
                      <a:headEnd type="none" w="med" len="med"/>
                      <a:tailEnd type="none" w="med" len="med"/>
                    </a:lnT>
                    <a:lnB w="12700" cap="flat" cmpd="sng" algn="ctr">
                      <a:solidFill>
                        <a:srgbClr val="E8EAE9"/>
                      </a:solidFill>
                      <a:prstDash val="solid"/>
                      <a:round/>
                      <a:headEnd type="none" w="med" len="med"/>
                      <a:tailEnd type="none" w="med" len="med"/>
                    </a:lnB>
                    <a:lnTlToBr>
                      <a:noFill/>
                    </a:lnTlToBr>
                    <a:lnBlToTr>
                      <a:noFill/>
                    </a:lnBlToTr>
                    <a:solidFill>
                      <a:srgbClr val="EFF6FF"/>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itchFamily="34" charset="0"/>
                          <a:cs typeface="Arial" pitchFamily="34" charset="0"/>
                          <a:sym typeface="Arial" pitchFamily="34" charset="0"/>
                        </a:rPr>
                        <a:t>لا فرصة للتوبة</a:t>
                      </a:r>
                      <a:endPar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E8EAE9"/>
                      </a:solidFill>
                      <a:prstDash val="solid"/>
                      <a:round/>
                      <a:headEnd type="none" w="med" len="med"/>
                      <a:tailEnd type="none" w="med" len="med"/>
                    </a:lnL>
                    <a:lnR w="12700" cap="flat" cmpd="sng" algn="ctr">
                      <a:solidFill>
                        <a:srgbClr val="E8EAE9"/>
                      </a:solidFill>
                      <a:prstDash val="solid"/>
                      <a:round/>
                      <a:headEnd type="none" w="med" len="med"/>
                      <a:tailEnd type="none" w="med" len="med"/>
                    </a:lnR>
                    <a:lnT w="12700" cap="flat" cmpd="sng" algn="ctr">
                      <a:solidFill>
                        <a:srgbClr val="E8EAE9"/>
                      </a:solidFill>
                      <a:prstDash val="solid"/>
                      <a:round/>
                      <a:headEnd type="none" w="med" len="med"/>
                      <a:tailEnd type="none" w="med" len="med"/>
                    </a:lnT>
                    <a:lnB w="12700" cap="flat" cmpd="sng" algn="ctr">
                      <a:solidFill>
                        <a:srgbClr val="E8EAE9"/>
                      </a:solidFill>
                      <a:prstDash val="solid"/>
                      <a:round/>
                      <a:headEnd type="none" w="med" len="med"/>
                      <a:tailEnd type="none" w="med" len="med"/>
                    </a:lnB>
                    <a:lnTlToBr>
                      <a:noFill/>
                    </a:lnTlToBr>
                    <a:lnBlToTr>
                      <a:noFill/>
                    </a:lnBlToTr>
                    <a:solidFill>
                      <a:srgbClr val="EFF6FF"/>
                    </a:solidFill>
                  </a:tcPr>
                </a:tc>
                <a:extLst>
                  <a:ext uri="{0D108BD9-81ED-4DB2-BD59-A6C34878D82A}">
                    <a16:rowId xmlns:a16="http://schemas.microsoft.com/office/drawing/2014/main" val="10006"/>
                  </a:ext>
                </a:extLst>
              </a:tr>
              <a:tr h="1011816">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itchFamily="34" charset="0"/>
                          <a:cs typeface="Arial" pitchFamily="34" charset="0"/>
                          <a:sym typeface="Arial" pitchFamily="34" charset="0"/>
                        </a:rPr>
                        <a:t>سرد</a:t>
                      </a:r>
                      <a:endPar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E8EAE9"/>
                      </a:solidFill>
                      <a:prstDash val="solid"/>
                      <a:round/>
                      <a:headEnd type="none" w="med" len="med"/>
                      <a:tailEnd type="none" w="med" len="med"/>
                    </a:lnL>
                    <a:lnR w="12700" cap="flat" cmpd="sng" algn="ctr">
                      <a:solidFill>
                        <a:srgbClr val="E8EAE9"/>
                      </a:solidFill>
                      <a:prstDash val="solid"/>
                      <a:round/>
                      <a:headEnd type="none" w="med" len="med"/>
                      <a:tailEnd type="none" w="med" len="med"/>
                    </a:lnR>
                    <a:lnT w="12700" cap="flat" cmpd="sng" algn="ctr">
                      <a:solidFill>
                        <a:srgbClr val="E8EAE9"/>
                      </a:solidFill>
                      <a:prstDash val="solid"/>
                      <a:round/>
                      <a:headEnd type="none" w="med" len="med"/>
                      <a:tailEnd type="none" w="med" len="med"/>
                    </a:lnT>
                    <a:lnB w="12700" cap="flat" cmpd="sng" algn="ctr">
                      <a:solidFill>
                        <a:srgbClr val="E8EAE9"/>
                      </a:solidFill>
                      <a:prstDash val="solid"/>
                      <a:round/>
                      <a:headEnd type="none" w="med" len="med"/>
                      <a:tailEnd type="none" w="med" len="med"/>
                    </a:lnB>
                    <a:lnTlToBr>
                      <a:noFill/>
                    </a:lnTlToBr>
                    <a:lnBlToTr>
                      <a:noFill/>
                    </a:lnBlToTr>
                    <a:solidFill>
                      <a:srgbClr val="DDECFF"/>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itchFamily="34" charset="0"/>
                          <a:cs typeface="Arial" pitchFamily="34" charset="0"/>
                          <a:sym typeface="Arial" pitchFamily="34" charset="0"/>
                        </a:rPr>
                        <a:t>إعلان </a:t>
                      </a:r>
                      <a:endPar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E8EAE9"/>
                      </a:solidFill>
                      <a:prstDash val="solid"/>
                      <a:round/>
                      <a:headEnd type="none" w="med" len="med"/>
                      <a:tailEnd type="none" w="med" len="med"/>
                    </a:lnL>
                    <a:lnR w="12700" cap="flat" cmpd="sng" algn="ctr">
                      <a:solidFill>
                        <a:srgbClr val="E8EAE9"/>
                      </a:solidFill>
                      <a:prstDash val="solid"/>
                      <a:round/>
                      <a:headEnd type="none" w="med" len="med"/>
                      <a:tailEnd type="none" w="med" len="med"/>
                    </a:lnR>
                    <a:lnT w="12700" cap="flat" cmpd="sng" algn="ctr">
                      <a:solidFill>
                        <a:srgbClr val="E8EAE9"/>
                      </a:solidFill>
                      <a:prstDash val="solid"/>
                      <a:round/>
                      <a:headEnd type="none" w="med" len="med"/>
                      <a:tailEnd type="none" w="med" len="med"/>
                    </a:lnT>
                    <a:lnB w="12700" cap="flat" cmpd="sng" algn="ctr">
                      <a:solidFill>
                        <a:srgbClr val="E8EAE9"/>
                      </a:solidFill>
                      <a:prstDash val="solid"/>
                      <a:round/>
                      <a:headEnd type="none" w="med" len="med"/>
                      <a:tailEnd type="none" w="med" len="med"/>
                    </a:lnB>
                    <a:lnTlToBr>
                      <a:noFill/>
                    </a:lnTlToBr>
                    <a:lnBlToTr>
                      <a:noFill/>
                    </a:lnBlToTr>
                    <a:solidFill>
                      <a:srgbClr val="DDECFF"/>
                    </a:solidFill>
                  </a:tcPr>
                </a:tc>
                <a:extLst>
                  <a:ext uri="{0D108BD9-81ED-4DB2-BD59-A6C34878D82A}">
                    <a16:rowId xmlns:a16="http://schemas.microsoft.com/office/drawing/2014/main" val="10007"/>
                  </a:ext>
                </a:extLst>
              </a:tr>
            </a:tbl>
          </a:graphicData>
        </a:graphic>
      </p:graphicFrame>
      <p:sp>
        <p:nvSpPr>
          <p:cNvPr id="44095" name="Text Box 63" descr="Text Box 4"/>
          <p:cNvSpPr txBox="1">
            <a:spLocks/>
          </p:cNvSpPr>
          <p:nvPr/>
        </p:nvSpPr>
        <p:spPr bwMode="auto">
          <a:xfrm>
            <a:off x="8618538" y="0"/>
            <a:ext cx="525144" cy="400110"/>
          </a:xfrm>
          <a:prstGeom prst="rect">
            <a:avLst/>
          </a:prstGeom>
          <a:noFill/>
          <a:ln w="12700" cap="flat" cmpd="sng">
            <a:noFill/>
            <a:prstDash val="solid"/>
            <a:miter lim="400000"/>
            <a:headEnd type="none" w="med" len="med"/>
            <a:tailEnd type="none" w="med" len="med"/>
          </a:ln>
          <a:effectLst/>
        </p:spPr>
        <p:txBody>
          <a:bodyPr wrap="none" lIns="45720" rIns="45720">
            <a:spAutoFit/>
          </a:bodyPr>
          <a:lstStyle/>
          <a:p>
            <a:pPr defTabSz="914400"/>
            <a:r>
              <a:rPr lang="ar-JO" sz="2000" b="1" dirty="0">
                <a:solidFill>
                  <a:srgbClr val="FFFFFF"/>
                </a:solidFill>
                <a:latin typeface="Arial" panose="020B0604020202020204" pitchFamily="34" charset="0"/>
                <a:cs typeface="Arial" panose="020B0604020202020204" pitchFamily="34" charset="0"/>
                <a:sym typeface="Arial" pitchFamily="34" charset="0"/>
              </a:rPr>
              <a:t>٦٢٦</a:t>
            </a:r>
          </a:p>
        </p:txBody>
      </p:sp>
    </p:spTree>
  </p:cSld>
  <p:clrMapOvr>
    <a:masterClrMapping/>
  </p:clrMapOvr>
  <p:transition spd="med"/>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EB510-D133-AE05-3F8D-2FDD361BDD35}"/>
            </a:ext>
          </a:extLst>
        </p:cNvPr>
        <p:cNvGrpSpPr/>
        <p:nvPr/>
      </p:nvGrpSpPr>
      <p:grpSpPr>
        <a:xfrm>
          <a:off x="0" y="0"/>
          <a:ext cx="0" cy="0"/>
          <a:chOff x="0" y="0"/>
          <a:chExt cx="0" cy="0"/>
        </a:xfrm>
      </p:grpSpPr>
      <p:sp>
        <p:nvSpPr>
          <p:cNvPr id="573442" name="Rectangle 2" descr="Green marble">
            <a:extLst>
              <a:ext uri="{FF2B5EF4-FFF2-40B4-BE49-F238E27FC236}">
                <a16:creationId xmlns:a16="http://schemas.microsoft.com/office/drawing/2014/main" id="{D3DF8A66-D8AE-D416-4747-B37095889F26}"/>
              </a:ext>
            </a:extLst>
          </p:cNvPr>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73443" name="Text Box 3">
            <a:extLst>
              <a:ext uri="{FF2B5EF4-FFF2-40B4-BE49-F238E27FC236}">
                <a16:creationId xmlns:a16="http://schemas.microsoft.com/office/drawing/2014/main" id="{986EEEB6-880A-4DC0-0F08-C3B138EFF74C}"/>
              </a:ext>
            </a:extLst>
          </p:cNvPr>
          <p:cNvSpPr txBox="1">
            <a:spLocks noChangeArrowheads="1"/>
          </p:cNvSpPr>
          <p:nvPr/>
        </p:nvSpPr>
        <p:spPr bwMode="auto">
          <a:xfrm>
            <a:off x="304800" y="306388"/>
            <a:ext cx="8686800" cy="409342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rPr>
              <a:t>اختبار مراجعة عن ناحوم</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rPr>
              <a:t>1. تنبأ ناحوم عن دمار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rPr>
              <a:t>نينوى (آشور)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rPr>
              <a:t>.</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rPr>
              <a:t>2. تكمل نبوة ناحوم القصة التب بدأت مع النبي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rPr>
              <a:t>يونان</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rPr>
              <a:t>.</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rPr>
              <a:t>3. يستخدم ناحوم صورة حية (أي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rPr>
              <a:t>الأسد</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rPr>
              <a:t> ).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rPr>
              <a:t>4. يعلمنا السفر أن كل جيل يجب أن يختبر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rPr>
              <a:t>نهضة</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rPr>
              <a:t> جديدة.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endParaRPr>
          </a:p>
          <a:p>
            <a:pPr marL="457200" marR="0" lvl="0" indent="-457200" algn="l" defTabSz="914400" rtl="0" eaLnBrk="1" fontAlgn="base" latinLnBrk="0" hangingPunct="1">
              <a:lnSpc>
                <a:spcPct val="90000"/>
              </a:lnSpc>
              <a:spcBef>
                <a:spcPct val="50000"/>
              </a:spcBef>
              <a:spcAft>
                <a:spcPct val="0"/>
              </a:spcAft>
              <a:buClrTx/>
              <a:buSzTx/>
              <a:buFontTx/>
              <a:buAutoNum type="arabicPeriod"/>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Tree>
    <p:extLst>
      <p:ext uri="{BB962C8B-B14F-4D97-AF65-F5344CB8AC3E}">
        <p14:creationId xmlns:p14="http://schemas.microsoft.com/office/powerpoint/2010/main" val="1957609019"/>
      </p:ext>
    </p:extLst>
  </p:cSld>
  <p:clrMapOvr>
    <a:masterClrMapping/>
  </p:clrMapOvr>
  <p:transition spd="med">
    <p:randomBar dir="vert"/>
  </p:transition>
</p:sld>
</file>

<file path=ppt/slides/slide14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ar-JO" altLang="ja-JP" sz="3600" kern="1200" dirty="0">
                <a:solidFill>
                  <a:srgbClr val="FFFFFF"/>
                </a:solidFill>
                <a:effectLst>
                  <a:outerShdw blurRad="38100" dist="38100" dir="2700000" algn="tl">
                    <a:srgbClr val="000000"/>
                  </a:outerShdw>
                </a:effectLst>
                <a:ea typeface="ＭＳ Ｐゴシック" charset="0"/>
              </a:rPr>
              <a:t>تتميم نبوات ناحوم</a:t>
            </a:r>
            <a:endParaRPr lang="en-US" sz="3600" kern="1200" dirty="0">
              <a:solidFill>
                <a:srgbClr val="FFFFFF"/>
              </a:solidFill>
              <a:effectLst>
                <a:outerShdw blurRad="38100" dist="38100" dir="2700000" algn="tl">
                  <a:srgbClr val="000000"/>
                </a:outerShdw>
              </a:effectLst>
              <a:ea typeface="ＭＳ Ｐゴシック"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625</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736850618"/>
              </p:ext>
            </p:extLst>
          </p:nvPr>
        </p:nvGraphicFramePr>
        <p:xfrm>
          <a:off x="-36512" y="692696"/>
          <a:ext cx="9216008" cy="350520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8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نبوات ناحوم</a:t>
                      </a:r>
                      <a:endParaRPr kumimoji="0" lang="en-US" sz="28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8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التتميم التاريخي</a:t>
                      </a:r>
                      <a:endParaRPr kumimoji="0" lang="en-US" sz="28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extLst>
                  <a:ext uri="{0D108BD9-81ED-4DB2-BD59-A6C34878D82A}">
                    <a16:rowId xmlns:a16="http://schemas.microsoft.com/office/drawing/2014/main" val="10000"/>
                  </a:ext>
                </a:extLst>
              </a:tr>
              <a:tr h="93610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JO" altLang="ja-JP" sz="2800" b="1" i="0" dirty="0">
                          <a:latin typeface="Arial" panose="020B0604020202020204" pitchFamily="34" charset="0"/>
                          <a:cs typeface="Arial" panose="020B0604020202020204" pitchFamily="34" charset="0"/>
                        </a:rPr>
                        <a:t>منك خرج</a:t>
                      </a:r>
                      <a:r>
                        <a:rPr kumimoji="1" lang="ar-JO" altLang="ja-JP" sz="2800" b="1" i="0" baseline="0" dirty="0">
                          <a:latin typeface="Arial" panose="020B0604020202020204" pitchFamily="34" charset="0"/>
                          <a:cs typeface="Arial" panose="020B0604020202020204" pitchFamily="34" charset="0"/>
                        </a:rPr>
                        <a:t> المفتكر على الرب شراً المشير بالهلاك ....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JO" altLang="ja-JP" sz="2800" b="1" i="0" baseline="0" dirty="0">
                          <a:latin typeface="Arial" panose="020B0604020202020204" pitchFamily="34" charset="0"/>
                          <a:cs typeface="Arial" panose="020B0604020202020204" pitchFamily="34" charset="0"/>
                        </a:rPr>
                        <a:t>(1: 11-12)</a:t>
                      </a:r>
                      <a:endParaRPr kumimoji="1" lang="en-US" altLang="ja-JP" sz="2800" b="1" i="0" dirty="0">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i="0" dirty="0">
                          <a:latin typeface="Arial" panose="020B0604020202020204" pitchFamily="34" charset="0"/>
                          <a:cs typeface="Arial" panose="020B0604020202020204" pitchFamily="34" charset="0"/>
                        </a:rPr>
                        <a:t>     </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sz="2800" b="1" i="0" dirty="0">
                          <a:latin typeface="Arial" panose="020B0604020202020204" pitchFamily="34" charset="0"/>
                          <a:cs typeface="Arial" panose="020B0604020202020204" pitchFamily="34" charset="0"/>
                        </a:rPr>
                        <a:t>شن سنحاريب تهديدات متعجرفة في 701 قبل الميلاد ضد يهوذا وأورشليم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sz="2800" b="1" i="0" dirty="0">
                          <a:latin typeface="Arial" panose="020B0604020202020204" pitchFamily="34" charset="0"/>
                          <a:cs typeface="Arial" panose="020B0604020202020204" pitchFamily="34" charset="0"/>
                        </a:rPr>
                        <a:t>(راجع 2 ملوك 18-19).</a:t>
                      </a:r>
                      <a:endParaRPr kumimoji="1" lang="en-US" altLang="ja-JP" sz="2800" b="1" i="0" dirty="0">
                        <a:latin typeface="Arial" panose="020B0604020202020204" pitchFamily="34" charset="0"/>
                        <a:cs typeface="Arial" panose="020B0604020202020204" pitchFamily="34" charset="0"/>
                      </a:endParaRPr>
                    </a:p>
                  </a:txBody>
                  <a:tcPr marL="50800" marR="50800" marT="0" marB="0" horzOverflow="overflow"/>
                </a:tc>
                <a:extLst>
                  <a:ext uri="{0D108BD9-81ED-4DB2-BD59-A6C34878D82A}">
                    <a16:rowId xmlns:a16="http://schemas.microsoft.com/office/drawing/2014/main" val="10001"/>
                  </a:ext>
                </a:extLst>
              </a:tr>
              <a:tr h="442913">
                <a:tc>
                  <a:txBody>
                    <a:bodyPr/>
                    <a:lstStyle/>
                    <a:p>
                      <a:pPr algn="ctr" eaLnBrk="1" hangingPunct="1"/>
                      <a:r>
                        <a:rPr kumimoji="1" lang="ar-JO" altLang="ja-JP" sz="2800" b="1" i="0" dirty="0">
                          <a:latin typeface="Arial" panose="020B0604020202020204" pitchFamily="34" charset="0"/>
                          <a:cs typeface="Arial" panose="020B0604020202020204" pitchFamily="34" charset="0"/>
                        </a:rPr>
                        <a:t>والآن أكسر نيره عنك وأقطع ربطك (1: 13)</a:t>
                      </a:r>
                      <a:endParaRPr kumimoji="1" lang="en-US" altLang="ja-JP" sz="2800" b="1" i="0" dirty="0">
                        <a:latin typeface="Arial" panose="020B0604020202020204" pitchFamily="34" charset="0"/>
                        <a:cs typeface="Arial" panose="020B0604020202020204" pitchFamily="34" charset="0"/>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sz="2800" b="1" dirty="0"/>
                        <a:t>انتهت خدمة يهوذا لآشور بزوال نينوى  (2 ملوك 18:14 ؛ 2</a:t>
                      </a:r>
                      <a:r>
                        <a:rPr lang="ar-JO" sz="2800" b="1" baseline="0" dirty="0"/>
                        <a:t> </a:t>
                      </a:r>
                      <a:r>
                        <a:rPr lang="ar-JO" sz="2800" b="1" dirty="0"/>
                        <a:t>أخبار 33:11).</a:t>
                      </a:r>
                      <a:endParaRPr kumimoji="1" lang="en-US" altLang="ja-JP" sz="2800" b="1" i="0" dirty="0">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i="0" dirty="0">
                        <a:latin typeface="Arial" panose="020B0604020202020204" pitchFamily="34" charset="0"/>
                        <a:cs typeface="Arial" panose="020B0604020202020204" pitchFamily="34" charset="0"/>
                      </a:endParaRPr>
                    </a:p>
                  </a:txBody>
                  <a:tcPr marL="50800" marR="50800" marT="0" marB="0" horzOverflow="overflow"/>
                </a:tc>
                <a:extLst>
                  <a:ext uri="{0D108BD9-81ED-4DB2-BD59-A6C34878D82A}">
                    <a16:rowId xmlns:a16="http://schemas.microsoft.com/office/drawing/2014/main" val="10002"/>
                  </a:ext>
                </a:extLst>
              </a:tr>
            </a:tbl>
          </a:graphicData>
        </a:graphic>
      </p:graphicFrame>
      <p:sp>
        <p:nvSpPr>
          <p:cNvPr id="228356" name="Text Box 27"/>
          <p:cNvSpPr txBox="1">
            <a:spLocks noChangeArrowheads="1"/>
          </p:cNvSpPr>
          <p:nvPr/>
        </p:nvSpPr>
        <p:spPr bwMode="auto">
          <a:xfrm>
            <a:off x="-36513" y="6597650"/>
            <a:ext cx="9288463" cy="276999"/>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هوبرت ي. فريمان، مقدمة لأنبياء العهد القديم (شيكاغو: مطبعة مودي، 1977</a:t>
            </a:r>
            <a:endParaRPr kumimoji="1" lang="en-US" altLang="ja-JP"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2807478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ar-JO" altLang="ja-JP" sz="3600" kern="1200" dirty="0">
                <a:solidFill>
                  <a:srgbClr val="FFFFFF"/>
                </a:solidFill>
                <a:effectLst>
                  <a:outerShdw blurRad="38100" dist="38100" dir="2700000" algn="tl">
                    <a:srgbClr val="000000"/>
                  </a:outerShdw>
                </a:effectLst>
                <a:ea typeface="ＭＳ Ｐゴシック" charset="0"/>
              </a:rPr>
              <a:t>تتميم نبوات ناحوم</a:t>
            </a:r>
            <a:endParaRPr lang="en-US" sz="3600" kern="1200" dirty="0">
              <a:solidFill>
                <a:srgbClr val="FFFFFF"/>
              </a:solidFill>
              <a:effectLst>
                <a:outerShdw blurRad="38100" dist="38100" dir="2700000" algn="tl">
                  <a:srgbClr val="000000"/>
                </a:outerShdw>
              </a:effectLst>
              <a:ea typeface="ＭＳ Ｐゴシック"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625</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nvGraphicFramePr>
        <p:xfrm>
          <a:off x="-36512" y="692696"/>
          <a:ext cx="9216008" cy="222504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8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نبوات ناحوم</a:t>
                      </a:r>
                      <a:endParaRPr kumimoji="0" lang="en-US" sz="28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8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التتميم التاريخي</a:t>
                      </a:r>
                      <a:endParaRPr kumimoji="0" lang="en-US" sz="28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extLst>
                  <a:ext uri="{0D108BD9-81ED-4DB2-BD59-A6C34878D82A}">
                    <a16:rowId xmlns:a16="http://schemas.microsoft.com/office/drawing/2014/main" val="10000"/>
                  </a:ext>
                </a:extLst>
              </a:tr>
              <a:tr h="672127">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JO" altLang="ja-JP" sz="2800" b="1" i="0" dirty="0">
                          <a:latin typeface="Arial" panose="020B0604020202020204" pitchFamily="34" charset="0"/>
                          <a:cs typeface="Arial" panose="020B0604020202020204" pitchFamily="34" charset="0"/>
                        </a:rPr>
                        <a:t>12.</a:t>
                      </a:r>
                      <a:r>
                        <a:rPr kumimoji="1" lang="ar-JO" altLang="ja-JP" sz="2800" b="1" i="0" baseline="0" dirty="0">
                          <a:latin typeface="Arial" panose="020B0604020202020204" pitchFamily="34" charset="0"/>
                          <a:cs typeface="Arial" panose="020B0604020202020204" pitchFamily="34" charset="0"/>
                        </a:rPr>
                        <a:t> دمار نينوى سيكون نهائياً   (1: 9، 14)</a:t>
                      </a:r>
                      <a:endParaRPr kumimoji="1" lang="en-US" altLang="ja-JP" sz="2800" b="1" i="0" dirty="0">
                        <a:latin typeface="Arial" panose="020B0604020202020204" pitchFamily="34" charset="0"/>
                        <a:cs typeface="Arial" panose="020B0604020202020204" pitchFamily="34" charset="0"/>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JO" sz="2800" b="1" i="0" u="none" strike="noStrike" cap="none" normalizeH="0" baseline="0" dirty="0">
                          <a:ln>
                            <a:noFill/>
                          </a:ln>
                          <a:effectLst/>
                          <a:latin typeface="Arial" panose="020B0604020202020204" pitchFamily="34" charset="0"/>
                          <a:cs typeface="Arial" panose="020B0604020202020204" pitchFamily="34" charset="0"/>
                        </a:rPr>
                        <a:t>12. مدن عديدة في الشرق الأدنى القديم أعيد بنائها بعد أن دمرت (مثل السامرة، أورشليم، بابل) ولكن ليس نينوى</a:t>
                      </a:r>
                      <a:endParaRPr kumimoji="0" lang="en-US" sz="2800" b="1"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1" i="0" u="none" strike="noStrike" cap="none" normalizeH="0" baseline="0" dirty="0">
                        <a:ln>
                          <a:noFill/>
                        </a:ln>
                        <a:solidFill>
                          <a:srgbClr val="FFFFFF"/>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999"/>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إليوت جونسون ، "ناحوم" ، في تعليق معرفة الكتاب المقدس (كولورادو سبرينغز ، 1985) ، 1: 1495.</a:t>
            </a:r>
            <a:endParaRPr kumimoji="1" lang="en-US" altLang="ja-JP"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6050268"/>
      </p:ext>
    </p:extLst>
  </p:cSld>
  <p:clrMapOvr>
    <a:overrideClrMapping bg1="lt1" tx1="dk1" bg2="lt2" tx2="dk2" accent1="accent1" accent2="accent2" accent3="accent3" accent4="accent4" accent5="accent5" accent6="accent6" hlink="hlink" folHlink="folHlink"/>
  </p:clrMapOvr>
</p:sld>
</file>

<file path=ppt/slides/slide143.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ar-JO" altLang="ja-JP" sz="3600" kern="1200" dirty="0">
                <a:solidFill>
                  <a:srgbClr val="FFFFFF"/>
                </a:solidFill>
                <a:effectLst>
                  <a:outerShdw blurRad="38100" dist="38100" dir="2700000" algn="tl">
                    <a:srgbClr val="000000"/>
                  </a:outerShdw>
                </a:effectLst>
                <a:ea typeface="ＭＳ Ｐゴシック" charset="0"/>
              </a:rPr>
              <a:t>تتميم نبوات ناحوم</a:t>
            </a:r>
            <a:endParaRPr lang="en-US" sz="3600" kern="1200" dirty="0">
              <a:solidFill>
                <a:srgbClr val="FFFFFF"/>
              </a:solidFill>
              <a:effectLst>
                <a:outerShdw blurRad="38100" dist="38100" dir="2700000" algn="tl">
                  <a:srgbClr val="000000"/>
                </a:outerShdw>
              </a:effectLst>
              <a:ea typeface="ＭＳ Ｐゴシック"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625</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91424070"/>
              </p:ext>
            </p:extLst>
          </p:nvPr>
        </p:nvGraphicFramePr>
        <p:xfrm>
          <a:off x="-36512" y="692696"/>
          <a:ext cx="9216008" cy="393192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8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نبوات ناحوم</a:t>
                      </a:r>
                      <a:endParaRPr kumimoji="0" lang="en-US" sz="28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8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التتميم التاريخي</a:t>
                      </a:r>
                      <a:endParaRPr kumimoji="0" lang="en-US" sz="28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extLst>
                  <a:ext uri="{0D108BD9-81ED-4DB2-BD59-A6C34878D82A}">
                    <a16:rowId xmlns:a16="http://schemas.microsoft.com/office/drawing/2014/main" val="10000"/>
                  </a:ext>
                </a:extLst>
              </a:tr>
              <a:tr h="174198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effectLst/>
                          <a:latin typeface="Arial" panose="020B0604020202020204" pitchFamily="34" charset="0"/>
                          <a:cs typeface="Arial" panose="020B0604020202020204" pitchFamily="34" charset="0"/>
                        </a:rPr>
                        <a:t>11. صور وتماثيل نينوى سوف تدمر (1: 14)</a:t>
                      </a:r>
                      <a:endParaRPr kumimoji="0" lang="en-US" sz="2800" b="1" i="0" u="none" strike="noStrike" cap="none" normalizeH="0" baseline="0" dirty="0">
                        <a:ln>
                          <a:noFill/>
                        </a:ln>
                        <a:effectLst/>
                        <a:latin typeface="Arial" panose="020B0604020202020204" pitchFamily="34" charset="0"/>
                        <a:cs typeface="Arial" panose="020B0604020202020204" pitchFamily="34" charset="0"/>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sz="2800" dirty="0"/>
                        <a:t>11</a:t>
                      </a:r>
                      <a:r>
                        <a:rPr lang="ar-JO" sz="2800" b="1" dirty="0"/>
                        <a:t>. كان تمثال الإلهة عشتار مقطوع الرأس وسط حطام أنقاض نينوى</a:t>
                      </a:r>
                      <a:endParaRPr lang="en-US" sz="2800" b="1" dirty="0"/>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i="0" dirty="0">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i="0" dirty="0">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ar-JO" sz="2800" b="1" dirty="0"/>
                        <a:t>(حفريات المتحف البريطاني في معبد عشتار في نينوى ، 1930-1 ، حوليات علم الآثار والأنثروبولوجيا 19 ، ص 55-56).</a:t>
                      </a:r>
                      <a:endParaRPr kumimoji="1" lang="en-US" altLang="ja-JP" sz="2800" b="1" i="0" dirty="0">
                        <a:latin typeface="Arial" panose="020B0604020202020204" pitchFamily="34" charset="0"/>
                        <a:cs typeface="Arial" panose="020B0604020202020204" pitchFamily="34" charset="0"/>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إليوت جونسون ، "ناحوم" ، في تعليق معرفة الكتاب المقدس (كولورادو سبرينغز ، 1985) ، 1: 1495.</a:t>
            </a:r>
            <a:endParaRPr kumimoji="1" lang="en-US" altLang="ja-JP"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777048"/>
      </p:ext>
    </p:extLst>
  </p:cSld>
  <p:clrMapOvr>
    <a:overrideClrMapping bg1="lt1" tx1="dk1" bg2="lt2" tx2="dk2" accent1="accent1" accent2="accent2" accent3="accent3" accent4="accent4" accent5="accent5" accent6="accent6" hlink="hlink" folHlink="folHlink"/>
  </p:clrMapOvr>
</p:sld>
</file>

<file path=ppt/slides/slide144.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ar-JO" altLang="ja-JP" sz="3600" kern="1200" dirty="0">
                <a:solidFill>
                  <a:srgbClr val="FFFFFF"/>
                </a:solidFill>
                <a:effectLst>
                  <a:outerShdw blurRad="38100" dist="38100" dir="2700000" algn="tl">
                    <a:srgbClr val="000000"/>
                  </a:outerShdw>
                </a:effectLst>
                <a:ea typeface="ＭＳ Ｐゴシック" charset="0"/>
              </a:rPr>
              <a:t>تتميم نبوات ناحوم</a:t>
            </a:r>
            <a:endParaRPr lang="en-US" sz="3600" kern="1200" dirty="0">
              <a:solidFill>
                <a:srgbClr val="FFFFFF"/>
              </a:solidFill>
              <a:effectLst>
                <a:outerShdw blurRad="38100" dist="38100" dir="2700000" algn="tl">
                  <a:srgbClr val="000000"/>
                </a:outerShdw>
              </a:effectLst>
              <a:ea typeface="ＭＳ Ｐゴシック"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625</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874614414"/>
              </p:ext>
            </p:extLst>
          </p:nvPr>
        </p:nvGraphicFramePr>
        <p:xfrm>
          <a:off x="-36512" y="692696"/>
          <a:ext cx="9216008" cy="448056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نبوات ناحوم</a:t>
                      </a:r>
                      <a:endParaRPr kumimoji="0" lang="en-US" sz="3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التتميم التاريخي</a:t>
                      </a:r>
                      <a:endParaRPr kumimoji="0" lang="en-US" sz="3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extLst>
                  <a:ext uri="{0D108BD9-81ED-4DB2-BD59-A6C34878D82A}">
                    <a16:rowId xmlns:a16="http://schemas.microsoft.com/office/drawing/2014/main" val="10000"/>
                  </a:ext>
                </a:extLst>
              </a:tr>
              <a:tr h="12331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effectLst/>
                          <a:latin typeface="Arial" panose="020B0604020202020204" pitchFamily="34" charset="0"/>
                          <a:cs typeface="Arial" panose="020B0604020202020204" pitchFamily="34" charset="0"/>
                        </a:rPr>
                        <a:t>9. عندما تمسك نينوى سوف يحاول شعبها الهروب</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effectLst/>
                          <a:latin typeface="Arial" panose="020B0604020202020204" pitchFamily="34" charset="0"/>
                          <a:cs typeface="Arial" panose="020B0604020202020204" pitchFamily="34" charset="0"/>
                        </a:rPr>
                        <a:t>(2: 8) :</a:t>
                      </a:r>
                      <a:endParaRPr kumimoji="0" lang="en-US" sz="3200" b="1"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cap="none" normalizeH="0" baseline="0" dirty="0">
                          <a:ln>
                            <a:noFill/>
                          </a:ln>
                          <a:effectLst/>
                          <a:latin typeface="Arial" panose="020B0604020202020204" pitchFamily="34" charset="0"/>
                          <a:cs typeface="Arial" panose="020B0604020202020204" pitchFamily="34" charset="0"/>
                        </a:rPr>
                        <a:t>ونينوى </a:t>
                      </a:r>
                      <a:r>
                        <a:rPr kumimoji="0" lang="ar-JO" sz="3200" b="1" i="0" u="none" strike="noStrike" cap="none" normalizeH="0" baseline="0" dirty="0">
                          <a:ln>
                            <a:noFill/>
                          </a:ln>
                          <a:solidFill>
                            <a:schemeClr val="accent6"/>
                          </a:solidFill>
                          <a:effectLst/>
                          <a:latin typeface="Arial" panose="020B0604020202020204" pitchFamily="34" charset="0"/>
                          <a:cs typeface="Arial" panose="020B0604020202020204" pitchFamily="34" charset="0"/>
                        </a:rPr>
                        <a:t>كبركة ماء </a:t>
                      </a:r>
                      <a:r>
                        <a:rPr kumimoji="0" lang="ar-JO" sz="3200" b="1" i="0" u="none" strike="noStrike" cap="none" normalizeH="0" baseline="0" dirty="0">
                          <a:ln>
                            <a:noFill/>
                          </a:ln>
                          <a:effectLst/>
                          <a:latin typeface="Arial" panose="020B0604020202020204" pitchFamily="34" charset="0"/>
                          <a:cs typeface="Arial" panose="020B0604020202020204" pitchFamily="34" charset="0"/>
                        </a:rPr>
                        <a:t>منذ كانت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cap="none" normalizeH="0" baseline="0" dirty="0">
                          <a:ln>
                            <a:noFill/>
                          </a:ln>
                          <a:effectLst/>
                          <a:latin typeface="Arial" panose="020B0604020202020204" pitchFamily="34" charset="0"/>
                          <a:cs typeface="Arial" panose="020B0604020202020204" pitchFamily="34" charset="0"/>
                        </a:rPr>
                        <a:t>ولكنهم الآن هاربون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cap="none" normalizeH="0" baseline="0" dirty="0">
                          <a:ln>
                            <a:noFill/>
                          </a:ln>
                          <a:effectLst/>
                          <a:latin typeface="Arial" panose="020B0604020202020204" pitchFamily="34" charset="0"/>
                          <a:cs typeface="Arial" panose="020B0604020202020204" pitchFamily="34" charset="0"/>
                        </a:rPr>
                        <a:t>قفوا قفوا ولا ملتفت</a:t>
                      </a:r>
                      <a:endParaRPr kumimoji="0" lang="en-US" sz="3200" b="1" i="0" u="none" strike="noStrike" cap="none" normalizeH="0" baseline="0" dirty="0">
                        <a:ln>
                          <a:noFill/>
                        </a:ln>
                        <a:effectLst/>
                        <a:latin typeface="Arial" panose="020B0604020202020204" pitchFamily="34" charset="0"/>
                        <a:cs typeface="Arial" panose="020B0604020202020204" pitchFamily="34" charset="0"/>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3200" b="1" dirty="0"/>
                        <a:t>9. ساردانابالوس (اسم آخر للملك سين شار إشكون) أرسل أبنائه الثلاثة وبناته مع الكثير من الكنوز إلى بافلاغونيا، إلى حاكم كاتوس، أكثر رعاياه ولاءً</a:t>
                      </a:r>
                      <a:br>
                        <a:rPr kumimoji="0" lang="en-US" sz="3200" b="1" i="0" u="none" strike="noStrike" cap="none" normalizeH="0" baseline="0" dirty="0">
                          <a:ln>
                            <a:noFill/>
                          </a:ln>
                          <a:effectLst/>
                          <a:latin typeface="Arial" panose="020B0604020202020204" pitchFamily="34" charset="0"/>
                          <a:cs typeface="Arial" panose="020B0604020202020204" pitchFamily="34" charset="0"/>
                        </a:rPr>
                      </a:br>
                      <a:endParaRPr kumimoji="0" lang="en-US" sz="3200" b="1"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effectLst/>
                          <a:latin typeface="Arial" panose="020B0604020202020204" pitchFamily="34" charset="0"/>
                          <a:cs typeface="Arial" panose="020B0604020202020204" pitchFamily="34" charset="0"/>
                        </a:rPr>
                        <a:t>(ديودوروس، المكتبة التاريخية 2. 26. 8).</a:t>
                      </a:r>
                      <a:endParaRPr kumimoji="0" lang="en-US" sz="3200" b="1" i="0" u="none" strike="noStrike" cap="none" normalizeH="0" baseline="0" dirty="0">
                        <a:ln>
                          <a:noFill/>
                        </a:ln>
                        <a:effectLst/>
                        <a:latin typeface="Arial" panose="020B0604020202020204" pitchFamily="34" charset="0"/>
                        <a:cs typeface="Arial" panose="020B0604020202020204" pitchFamily="34" charset="0"/>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999"/>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إليوت جونسون ، "ناحوم" ، في تعليق معرفة الكتاب المقدس (كولورادو سبرينغز:  ، 1985) ، 1: 1495.</a:t>
            </a:r>
            <a:endParaRPr kumimoji="1" lang="en-US" altLang="ja-JP"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844065"/>
      </p:ext>
    </p:extLst>
  </p:cSld>
  <p:clrMapOvr>
    <a:overrideClrMapping bg1="lt1" tx1="dk1" bg2="lt2" tx2="dk2" accent1="accent1" accent2="accent2" accent3="accent3" accent4="accent4" accent5="accent5" accent6="accent6" hlink="hlink" folHlink="folHlink"/>
  </p:clrMapOvr>
</p:sld>
</file>

<file path=ppt/slides/slide145.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ar-JO" altLang="ja-JP" sz="3600" kern="1200" dirty="0">
                <a:solidFill>
                  <a:srgbClr val="FFFFFF"/>
                </a:solidFill>
                <a:effectLst>
                  <a:outerShdw blurRad="38100" dist="38100" dir="2700000" algn="tl">
                    <a:srgbClr val="000000"/>
                  </a:outerShdw>
                </a:effectLst>
                <a:ea typeface="ＭＳ Ｐゴシック" charset="0"/>
              </a:rPr>
              <a:t>تتميم نبوات ناحوم</a:t>
            </a:r>
            <a:endParaRPr lang="en-US" sz="3600" kern="1200" dirty="0">
              <a:solidFill>
                <a:srgbClr val="FFFFFF"/>
              </a:solidFill>
              <a:effectLst>
                <a:outerShdw blurRad="38100" dist="38100" dir="2700000" algn="tl">
                  <a:srgbClr val="000000"/>
                </a:outerShdw>
              </a:effectLst>
              <a:ea typeface="ＭＳ Ｐゴシック"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625</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743730533"/>
              </p:ext>
            </p:extLst>
          </p:nvPr>
        </p:nvGraphicFramePr>
        <p:xfrm>
          <a:off x="-36512" y="692696"/>
          <a:ext cx="9219701" cy="545592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71229">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نبوات ناحوم</a:t>
                      </a:r>
                      <a:endParaRPr kumimoji="0" lang="en-US" sz="3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التتميم التاريخي</a:t>
                      </a:r>
                      <a:endParaRPr kumimoji="0" lang="en-US" sz="3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extLst>
                  <a:ext uri="{0D108BD9-81ED-4DB2-BD59-A6C34878D82A}">
                    <a16:rowId xmlns:a16="http://schemas.microsoft.com/office/drawing/2014/main" val="10000"/>
                  </a:ext>
                </a:extLst>
              </a:tr>
              <a:tr h="12331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effectLst/>
                          <a:latin typeface="Arial" panose="020B0604020202020204" pitchFamily="34" charset="0"/>
                          <a:cs typeface="Arial" panose="020B0604020202020204" pitchFamily="34" charset="0"/>
                        </a:rPr>
                        <a:t>5. سوف تدمر نينوى من خلال </a:t>
                      </a:r>
                      <a:r>
                        <a:rPr kumimoji="0" lang="ar-JO" sz="3200" b="1" i="0" u="none" strike="noStrike" cap="none" normalizeH="0" baseline="0" dirty="0">
                          <a:ln>
                            <a:noFill/>
                          </a:ln>
                          <a:solidFill>
                            <a:schemeClr val="accent6"/>
                          </a:solidFill>
                          <a:effectLst/>
                          <a:latin typeface="Arial" panose="020B0604020202020204" pitchFamily="34" charset="0"/>
                          <a:cs typeface="Arial" panose="020B0604020202020204" pitchFamily="34" charset="0"/>
                        </a:rPr>
                        <a:t>طوفان</a:t>
                      </a:r>
                      <a:r>
                        <a:rPr kumimoji="0" lang="ar-JO" sz="3200" b="1" i="0" u="none" strike="noStrike" cap="none" normalizeH="0" baseline="0" dirty="0">
                          <a:ln>
                            <a:noFill/>
                          </a:ln>
                          <a:effectLst/>
                          <a:latin typeface="Arial" panose="020B0604020202020204" pitchFamily="34" charset="0"/>
                          <a:cs typeface="Arial" panose="020B0604020202020204" pitchFamily="34" charset="0"/>
                        </a:rPr>
                        <a:t> (1: 8، 2: 6، 8)</a:t>
                      </a:r>
                      <a:endParaRPr kumimoji="0" lang="en-US" sz="3200" b="1" i="0" u="none" strike="noStrike" cap="none" normalizeH="0" baseline="0" dirty="0">
                        <a:ln>
                          <a:noFill/>
                        </a:ln>
                        <a:effectLst/>
                        <a:latin typeface="Arial" panose="020B0604020202020204" pitchFamily="34" charset="0"/>
                        <a:cs typeface="Arial" panose="020B0604020202020204" pitchFamily="34" charset="0"/>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sz="3200" b="1" dirty="0"/>
                        <a:t>5. ضعفت نينوى بسبب </a:t>
                      </a:r>
                      <a:r>
                        <a:rPr lang="ar-JO" sz="3200" b="1" dirty="0">
                          <a:solidFill>
                            <a:schemeClr val="accent6"/>
                          </a:solidFill>
                        </a:rPr>
                        <a:t>فيضان نهر دجلة </a:t>
                      </a:r>
                      <a:r>
                        <a:rPr lang="ar-JO" sz="3200" b="1" dirty="0"/>
                        <a:t>الغزير والطويل بشكل غير عادي. أدى هذا إلى نقل جزء كبير من السور حول المدينة، مما سمح للعدو بالدخول ورافق الإستيلاء الرعد المرعب (على الأرجح بعاصفة)</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ar-JO" sz="3200" b="1" dirty="0"/>
                    </a:p>
                    <a:p>
                      <a:pPr marL="0" marR="0" lvl="0" indent="0" algn="ctr" defTabSz="457200" rtl="0" eaLnBrk="1" fontAlgn="base" latinLnBrk="0" hangingPunct="1">
                        <a:lnSpc>
                          <a:spcPct val="100000"/>
                        </a:lnSpc>
                        <a:spcBef>
                          <a:spcPct val="0"/>
                        </a:spcBef>
                        <a:spcAft>
                          <a:spcPct val="0"/>
                        </a:spcAft>
                        <a:buClrTx/>
                        <a:buSzTx/>
                        <a:buFontTx/>
                        <a:buNone/>
                        <a:tabLst/>
                        <a:defRPr/>
                      </a:pPr>
                      <a:r>
                        <a:rPr lang="ar-JO" sz="3200" b="1" dirty="0"/>
                        <a:t>ديودوروس، مكتبة تاريخية 2.26.9؛ 2.27.13؛ زينوفون، أناباسيس 3.4.12.</a:t>
                      </a:r>
                      <a:endParaRPr kumimoji="1" lang="en-US" altLang="ja-JP" sz="3200" b="1" i="0" dirty="0">
                        <a:latin typeface="Arial" panose="020B0604020202020204" pitchFamily="34" charset="0"/>
                        <a:cs typeface="Arial" panose="020B0604020202020204" pitchFamily="34" charset="0"/>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إليوت جونسون ، "ناحوم" ، في تعليق معرفة الكتاب المقدس (كولورادو سبرينغز:  ، 1985) ، 1: 1495.</a:t>
            </a:r>
            <a:endParaRPr kumimoji="1" lang="en-US" altLang="ja-JP"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7537412"/>
      </p:ext>
    </p:extLst>
  </p:cSld>
  <p:clrMapOvr>
    <a:overrideClrMapping bg1="lt1" tx1="dk1" bg2="lt2" tx2="dk2" accent1="accent1" accent2="accent2" accent3="accent3" accent4="accent4" accent5="accent5" accent6="accent6" hlink="hlink" folHlink="folHlink"/>
  </p:clrMapOvr>
</p:sld>
</file>

<file path=ppt/slides/slide146.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ar-JO" altLang="ja-JP" sz="3600" kern="1200" dirty="0">
                <a:solidFill>
                  <a:srgbClr val="FFFFFF"/>
                </a:solidFill>
                <a:effectLst>
                  <a:outerShdw blurRad="38100" dist="38100" dir="2700000" algn="tl">
                    <a:srgbClr val="000000"/>
                  </a:outerShdw>
                </a:effectLst>
                <a:ea typeface="ＭＳ Ｐゴシック" charset="0"/>
              </a:rPr>
              <a:t>تتميم نبوات ناحوم</a:t>
            </a:r>
            <a:endParaRPr lang="en-US" sz="3600" kern="1200" dirty="0">
              <a:solidFill>
                <a:srgbClr val="FFFFFF"/>
              </a:solidFill>
              <a:effectLst>
                <a:outerShdw blurRad="38100" dist="38100" dir="2700000" algn="tl">
                  <a:srgbClr val="000000"/>
                </a:outerShdw>
              </a:effectLst>
              <a:ea typeface="ＭＳ Ｐゴシック"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625</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646874619"/>
              </p:ext>
            </p:extLst>
          </p:nvPr>
        </p:nvGraphicFramePr>
        <p:xfrm>
          <a:off x="-36512" y="692696"/>
          <a:ext cx="9216008" cy="448056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نبوات ناحوم</a:t>
                      </a:r>
                      <a:endParaRPr kumimoji="0" lang="en-US" sz="3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التتميم التاريخي</a:t>
                      </a:r>
                      <a:endParaRPr kumimoji="0" lang="en-US" sz="3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extLst>
                  <a:ext uri="{0D108BD9-81ED-4DB2-BD59-A6C34878D82A}">
                    <a16:rowId xmlns:a16="http://schemas.microsoft.com/office/drawing/2014/main" val="10000"/>
                  </a:ext>
                </a:extLst>
              </a:tr>
              <a:tr h="12331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3200" b="1" dirty="0"/>
                        <a:t>8. سيصاحب النهب والسلب إسقاط المدينة (2: 9-10).</a:t>
                      </a:r>
                      <a:endParaRPr kumimoji="0" lang="en-US" sz="3200" b="1" i="0" u="none" strike="noStrike" cap="none" normalizeH="0" baseline="0" dirty="0">
                        <a:ln>
                          <a:noFill/>
                        </a:ln>
                        <a:effectLst/>
                        <a:latin typeface="Arial" panose="020B0604020202020204" pitchFamily="34" charset="0"/>
                        <a:cs typeface="Arial" panose="020B0604020202020204" pitchFamily="34" charset="0"/>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3200" b="1" dirty="0"/>
                        <a:t>8. وفقاً للتاريخ البابلي، لقد حملوا كميات كبيرة من الغنائم من المدينة، التي لا تعد ولا تحصى. (تحولت) المدينة إلى تل وخراب "</a:t>
                      </a:r>
                      <a:br>
                        <a:rPr kumimoji="0" lang="en-US" sz="3200" b="1" i="0" u="none" strike="noStrike" cap="none" normalizeH="0" baseline="0" dirty="0">
                          <a:ln>
                            <a:noFill/>
                          </a:ln>
                          <a:effectLst/>
                          <a:latin typeface="Arial" panose="020B0604020202020204" pitchFamily="34" charset="0"/>
                          <a:cs typeface="Arial" panose="020B0604020202020204" pitchFamily="34" charset="0"/>
                        </a:rPr>
                      </a:br>
                      <a:endParaRPr kumimoji="0" lang="en-US" sz="3200" b="1"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effectLst/>
                          <a:latin typeface="Arial" panose="020B0604020202020204" pitchFamily="34" charset="0"/>
                          <a:cs typeface="Arial" panose="020B0604020202020204" pitchFamily="34" charset="0"/>
                        </a:rPr>
                        <a:t>لوكين بيل، السجلات القديمة لآشور وبابل، 2: 420)</a:t>
                      </a:r>
                      <a:endParaRPr kumimoji="0" lang="en-US" sz="3200" b="1"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effectLst/>
                        <a:latin typeface="Arial" panose="020B0604020202020204" pitchFamily="34" charset="0"/>
                        <a:cs typeface="Arial" panose="020B0604020202020204" pitchFamily="34" charset="0"/>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إليوت جونسون ، "ناحوم" ، في تعليق معرفة الكتاب المقدس (كولورادو سبرينغز:  ، 1985) ، 1: 1495.</a:t>
            </a:r>
            <a:endParaRPr kumimoji="1" lang="en-US" altLang="ja-JP"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275965"/>
      </p:ext>
    </p:extLst>
  </p:cSld>
  <p:clrMapOvr>
    <a:overrideClrMapping bg1="lt1" tx1="dk1" bg2="lt2" tx2="dk2" accent1="accent1" accent2="accent2" accent3="accent3" accent4="accent4" accent5="accent5" accent6="accent6" hlink="hlink" folHlink="folHlink"/>
  </p:clrMapOvr>
</p:sld>
</file>

<file path=ppt/slides/slide147.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ar-JO" altLang="ja-JP" sz="3600" kern="1200" dirty="0">
                <a:solidFill>
                  <a:srgbClr val="FFFFFF"/>
                </a:solidFill>
                <a:effectLst>
                  <a:outerShdw blurRad="38100" dist="38100" dir="2700000" algn="tl">
                    <a:srgbClr val="000000"/>
                  </a:outerShdw>
                </a:effectLst>
                <a:ea typeface="ＭＳ Ｐゴシック" charset="0"/>
              </a:rPr>
              <a:t>تتميم نبوات ناحوم</a:t>
            </a:r>
            <a:endParaRPr lang="en-US" sz="3600" kern="1200" dirty="0">
              <a:solidFill>
                <a:srgbClr val="FFFFFF"/>
              </a:solidFill>
              <a:effectLst>
                <a:outerShdw blurRad="38100" dist="38100" dir="2700000" algn="tl">
                  <a:srgbClr val="000000"/>
                </a:outerShdw>
              </a:effectLst>
              <a:ea typeface="ＭＳ Ｐゴシック"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625</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901110059"/>
              </p:ext>
            </p:extLst>
          </p:nvPr>
        </p:nvGraphicFramePr>
        <p:xfrm>
          <a:off x="-36512" y="692696"/>
          <a:ext cx="9216008" cy="496824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نبوات ناحوم</a:t>
                      </a:r>
                      <a:endParaRPr kumimoji="0" lang="en-US" sz="3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التتميم التاريخي</a:t>
                      </a:r>
                      <a:endParaRPr kumimoji="0" lang="en-US" sz="3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extLst>
                  <a:ext uri="{0D108BD9-81ED-4DB2-BD59-A6C34878D82A}">
                    <a16:rowId xmlns:a16="http://schemas.microsoft.com/office/drawing/2014/main" val="10000"/>
                  </a:ext>
                </a:extLst>
              </a:tr>
              <a:tr h="4162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effectLst/>
                          <a:latin typeface="Arial" panose="020B0604020202020204" pitchFamily="34" charset="0"/>
                          <a:cs typeface="Arial" panose="020B0604020202020204" pitchFamily="34" charset="0"/>
                        </a:rPr>
                        <a:t>6. سوف تدمر نينوى ب</a:t>
                      </a:r>
                      <a:r>
                        <a:rPr kumimoji="0" lang="ar-JO" sz="32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النار</a:t>
                      </a:r>
                      <a:r>
                        <a:rPr kumimoji="0" lang="ar-JO" sz="3200" b="1" i="0" u="none" strike="noStrike" cap="none" normalizeH="0" baseline="0" dirty="0">
                          <a:ln>
                            <a:noFill/>
                          </a:ln>
                          <a:effectLst/>
                          <a:latin typeface="Arial" panose="020B0604020202020204" pitchFamily="34"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effectLst/>
                          <a:latin typeface="Arial" panose="020B0604020202020204" pitchFamily="34" charset="0"/>
                          <a:cs typeface="Arial" panose="020B0604020202020204" pitchFamily="34" charset="0"/>
                        </a:rPr>
                        <a:t>(1: 10، 2: 13، 3: 15)</a:t>
                      </a:r>
                      <a:endParaRPr kumimoji="0" lang="en-US" sz="3200" b="1" i="0" u="none" strike="noStrike" cap="none" normalizeH="0" baseline="0" dirty="0">
                        <a:ln>
                          <a:noFill/>
                        </a:ln>
                        <a:effectLst/>
                        <a:latin typeface="Arial" panose="020B0604020202020204" pitchFamily="34" charset="0"/>
                        <a:cs typeface="Arial" panose="020B0604020202020204" pitchFamily="34" charset="0"/>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3200" b="1" dirty="0"/>
                        <a:t>6. كشفت الحفريات الأثرية في نينوى عن خشب السلق والفحم والرماد.... بسمك حوالي بوصتين ...</a:t>
                      </a:r>
                      <a:br>
                        <a:rPr kumimoji="0" lang="is-IS" sz="3200" b="1" i="0" u="none" strike="noStrike" cap="none" normalizeH="0" baseline="0" dirty="0">
                          <a:ln>
                            <a:noFill/>
                          </a:ln>
                          <a:effectLst/>
                          <a:latin typeface="Arial" panose="020B0604020202020204" pitchFamily="34" charset="0"/>
                          <a:cs typeface="Arial" panose="020B0604020202020204" pitchFamily="34" charset="0"/>
                        </a:rPr>
                      </a:br>
                      <a:br>
                        <a:rPr kumimoji="0" lang="is-IS" sz="3200" b="1" i="0" u="none" strike="noStrike" cap="none" normalizeH="0" baseline="0" dirty="0">
                          <a:ln>
                            <a:noFill/>
                          </a:ln>
                          <a:effectLst/>
                          <a:latin typeface="Arial" panose="020B0604020202020204" pitchFamily="34" charset="0"/>
                          <a:cs typeface="Arial" panose="020B0604020202020204" pitchFamily="34" charset="0"/>
                        </a:rPr>
                      </a:br>
                      <a:r>
                        <a:rPr lang="ar-JO" sz="3200" b="1" dirty="0"/>
                        <a:t>(ر.كامبل طومسون ور.دبليو هاتشينسون ، قرن من الإستكشاف في نينوى، لندن: لوزاك ، ص 45 ، 77).</a:t>
                      </a:r>
                      <a:endParaRPr kumimoji="0" lang="is-IS" sz="3200" b="1"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effectLst/>
                        <a:latin typeface="Arial" panose="020B0604020202020204" pitchFamily="34" charset="0"/>
                        <a:cs typeface="Arial" panose="020B0604020202020204" pitchFamily="34" charset="0"/>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22835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إليوت جونسون ، "ناحوم" ، في تعليق معرفة الكتاب المقدس (كولورادو سبرينغز:  ، 1985) ، 1: 1495.</a:t>
            </a:r>
            <a:endParaRPr kumimoji="1" lang="en-US" altLang="ja-JP"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0562534"/>
      </p:ext>
    </p:extLst>
  </p:cSld>
  <p:clrMapOvr>
    <a:overrideClrMapping bg1="lt1" tx1="dk1" bg2="lt2" tx2="dk2" accent1="accent1" accent2="accent2" accent3="accent3" accent4="accent4" accent5="accent5" accent6="accent6" hlink="hlink" folHlink="folHlink"/>
  </p:clrMapOvr>
</p:sld>
</file>

<file path=ppt/slides/slide14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ar-JO" altLang="ja-JP" sz="3600" kern="1200" dirty="0">
                <a:solidFill>
                  <a:srgbClr val="FFFFFF"/>
                </a:solidFill>
                <a:effectLst>
                  <a:outerShdw blurRad="38100" dist="38100" dir="2700000" algn="tl">
                    <a:srgbClr val="000000"/>
                  </a:outerShdw>
                </a:effectLst>
                <a:ea typeface="ＭＳ Ｐゴシック" charset="0"/>
              </a:rPr>
              <a:t>تتميم نبوات ناحوم</a:t>
            </a:r>
            <a:endParaRPr lang="en-US" sz="3600" kern="1200" dirty="0">
              <a:solidFill>
                <a:srgbClr val="FFFFFF"/>
              </a:solidFill>
              <a:effectLst>
                <a:outerShdw blurRad="38100" dist="38100" dir="2700000" algn="tl">
                  <a:srgbClr val="000000"/>
                </a:outerShdw>
              </a:effectLst>
              <a:ea typeface="ＭＳ Ｐゴシック"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625</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922667451"/>
              </p:ext>
            </p:extLst>
          </p:nvPr>
        </p:nvGraphicFramePr>
        <p:xfrm>
          <a:off x="-36512" y="692696"/>
          <a:ext cx="9216008" cy="448056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نبوات ناحوم</a:t>
                      </a:r>
                      <a:endParaRPr kumimoji="0" lang="en-US" sz="3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التتميم التاريخي</a:t>
                      </a:r>
                      <a:endParaRPr kumimoji="0" lang="en-US" sz="3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extLst>
                  <a:ext uri="{0D108BD9-81ED-4DB2-BD59-A6C34878D82A}">
                    <a16:rowId xmlns:a16="http://schemas.microsoft.com/office/drawing/2014/main" val="10000"/>
                  </a:ext>
                </a:extLst>
              </a:tr>
              <a:tr h="12331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3200" b="1" dirty="0"/>
                        <a:t>7. سيشهد احتلال المدينة مذبحة كبيرة للناس (3: 3).</a:t>
                      </a:r>
                      <a:endParaRPr kumimoji="0" lang="en-US" sz="3200" b="1" i="0" u="none" strike="noStrike" cap="none" normalizeH="0" baseline="0" dirty="0">
                        <a:ln>
                          <a:noFill/>
                        </a:ln>
                        <a:effectLst/>
                        <a:latin typeface="Arial" panose="020B0604020202020204" pitchFamily="34" charset="0"/>
                        <a:cs typeface="Arial" panose="020B0604020202020204" pitchFamily="34" charset="0"/>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3200" b="1" dirty="0"/>
                        <a:t>7. في معركتين دارتا في السهل قبل المدينة هُزِمَ المتمردون الآشوريين ... كان عدد القتلى كبيراً لدرجة أن التيار المتدفق اختلط بدمائهم وغيّر لونه لمسافة كبيرة</a:t>
                      </a:r>
                      <a:br>
                        <a:rPr kumimoji="0" lang="is-IS" sz="3200" b="1" i="0" u="none" strike="noStrike" cap="none" normalizeH="0" baseline="0" dirty="0">
                          <a:ln>
                            <a:noFill/>
                          </a:ln>
                          <a:effectLst/>
                          <a:latin typeface="Arial" panose="020B0604020202020204" pitchFamily="34" charset="0"/>
                          <a:cs typeface="Arial" panose="020B0604020202020204" pitchFamily="34" charset="0"/>
                        </a:rPr>
                      </a:br>
                      <a:endParaRPr kumimoji="0" lang="is-IS" sz="3200" b="1"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effectLst/>
                          <a:latin typeface="Arial" panose="020B0604020202020204" pitchFamily="34" charset="0"/>
                          <a:cs typeface="Arial" panose="020B0604020202020204" pitchFamily="34" charset="0"/>
                        </a:rPr>
                        <a:t>(ديودوروس، المكتبة التاريخية 2. 26. 6-7).</a:t>
                      </a:r>
                      <a:endParaRPr kumimoji="0" lang="en-US" sz="3200" b="1" i="0" u="none" strike="noStrike" cap="none" normalizeH="0" baseline="0" dirty="0">
                        <a:ln>
                          <a:noFill/>
                        </a:ln>
                        <a:effectLst/>
                        <a:latin typeface="Arial" panose="020B0604020202020204" pitchFamily="34" charset="0"/>
                        <a:cs typeface="Arial" panose="020B0604020202020204" pitchFamily="34" charset="0"/>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إليوت جونسون ، "ناحوم" ، في تعليق معرفة الكتاب المقدس (كولورادو سبرينغز:  ، 1985) ، 1: 1495.</a:t>
            </a:r>
            <a:endParaRPr kumimoji="1" lang="en-US" altLang="ja-JP"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7396945"/>
      </p:ext>
    </p:extLst>
  </p:cSld>
  <p:clrMapOvr>
    <a:overrideClrMapping bg1="lt1" tx1="dk1" bg2="lt2" tx2="dk2" accent1="accent1" accent2="accent2" accent3="accent3" accent4="accent4" accent5="accent5" accent6="accent6" hlink="hlink" folHlink="folHlink"/>
  </p:clrMapOvr>
</p:sld>
</file>

<file path=ppt/slides/slide149.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ar-JO" altLang="ja-JP" sz="3600" kern="1200" dirty="0">
                <a:solidFill>
                  <a:srgbClr val="FFFFFF"/>
                </a:solidFill>
                <a:effectLst>
                  <a:outerShdw blurRad="38100" dist="38100" dir="2700000" algn="tl">
                    <a:srgbClr val="000000"/>
                  </a:outerShdw>
                </a:effectLst>
                <a:ea typeface="ＭＳ Ｐゴシック" charset="0"/>
              </a:rPr>
              <a:t>تتميم نبوات ناحوم</a:t>
            </a:r>
            <a:endParaRPr lang="en-US" sz="3600" kern="1200" dirty="0">
              <a:solidFill>
                <a:srgbClr val="FFFFFF"/>
              </a:solidFill>
              <a:effectLst>
                <a:outerShdw blurRad="38100" dist="38100" dir="2700000" algn="tl">
                  <a:srgbClr val="000000"/>
                </a:outerShdw>
              </a:effectLst>
              <a:ea typeface="ＭＳ Ｐゴシック"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625</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045424470"/>
              </p:ext>
            </p:extLst>
          </p:nvPr>
        </p:nvGraphicFramePr>
        <p:xfrm>
          <a:off x="-36512" y="692696"/>
          <a:ext cx="9216008" cy="448056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نبوات ناحوم</a:t>
                      </a:r>
                      <a:endParaRPr kumimoji="0" lang="en-US" sz="3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التتميم التاريخي</a:t>
                      </a:r>
                      <a:endParaRPr kumimoji="0" lang="en-US" sz="3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extLst>
                  <a:ext uri="{0D108BD9-81ED-4DB2-BD59-A6C34878D82A}">
                    <a16:rowId xmlns:a16="http://schemas.microsoft.com/office/drawing/2014/main" val="10000"/>
                  </a:ext>
                </a:extLst>
              </a:tr>
              <a:tr h="279420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lang="ar-JO" sz="3200" b="1" dirty="0"/>
                        <a:t>1. من السهل الاستيلاء على الحصون الآشورية المحيطة بالمدينة (3:12)</a:t>
                      </a:r>
                      <a:endParaRPr kumimoji="0" lang="en-US" sz="3200" b="1" i="0" u="none" strike="noStrike" cap="none" normalizeH="0" baseline="0" dirty="0">
                        <a:ln>
                          <a:noFill/>
                        </a:ln>
                        <a:effectLst/>
                        <a:latin typeface="Arial" panose="020B0604020202020204" pitchFamily="34" charset="0"/>
                        <a:cs typeface="Arial" panose="020B0604020202020204" pitchFamily="34" charset="0"/>
                      </a:endParaRPr>
                    </a:p>
                  </a:txBody>
                  <a:tcPr marL="50800" marR="50800" marT="0" marB="0" horzOverflow="overflow"/>
                </a:tc>
                <a:tc>
                  <a:txBody>
                    <a:bodyPr/>
                    <a:lstStyle/>
                    <a:p>
                      <a:pPr marL="514350" marR="0" lvl="0" indent="-514350" algn="ctr" defTabSz="457200" rtl="0" eaLnBrk="1" fontAlgn="base" latinLnBrk="0" hangingPunct="1">
                        <a:lnSpc>
                          <a:spcPct val="100000"/>
                        </a:lnSpc>
                        <a:spcBef>
                          <a:spcPct val="0"/>
                        </a:spcBef>
                        <a:spcAft>
                          <a:spcPct val="0"/>
                        </a:spcAft>
                        <a:buClrTx/>
                        <a:buSzTx/>
                        <a:buFontTx/>
                        <a:buAutoNum type="arabicPeriod"/>
                        <a:tabLst/>
                        <a:defRPr/>
                      </a:pPr>
                      <a:endParaRPr kumimoji="1" lang="en-US" altLang="ja-JP" sz="3200" b="1" i="0" dirty="0">
                        <a:latin typeface="Arial" panose="020B0604020202020204" pitchFamily="34" charset="0"/>
                        <a:cs typeface="Arial" panose="020B0604020202020204" pitchFamily="34" charset="0"/>
                      </a:endParaRPr>
                    </a:p>
                    <a:p>
                      <a:pPr marL="514350" marR="0" lvl="0" indent="-514350" algn="ctr" defTabSz="457200" rtl="1" eaLnBrk="1" fontAlgn="base" latinLnBrk="0" hangingPunct="1">
                        <a:lnSpc>
                          <a:spcPct val="100000"/>
                        </a:lnSpc>
                        <a:spcBef>
                          <a:spcPct val="0"/>
                        </a:spcBef>
                        <a:spcAft>
                          <a:spcPct val="0"/>
                        </a:spcAft>
                        <a:buClrTx/>
                        <a:buSzTx/>
                        <a:buFontTx/>
                        <a:buAutoNum type="arabicPeriod"/>
                        <a:tabLst/>
                        <a:defRPr/>
                      </a:pPr>
                      <a:r>
                        <a:rPr lang="ar-JO" sz="3200" b="1" dirty="0"/>
                        <a:t>وفقاً للتاريخ البابلي بدأت المدن المحصنة في محيط نينوى في الإنكسار في عام 614 قبل الميلاد، بما في ذلك تبريس وشاريس خان الحالية على بعد أميال قليلة شمال غرب نينوى.</a:t>
                      </a:r>
                      <a:endParaRPr kumimoji="1" lang="en-US" altLang="ja-JP" sz="3200" b="1" i="0" dirty="0">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3200" b="1" i="0" dirty="0">
                        <a:latin typeface="Arial" panose="020B0604020202020204" pitchFamily="34" charset="0"/>
                        <a:cs typeface="Arial" panose="020B0604020202020204" pitchFamily="34" charset="0"/>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22835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إليوت جونسون ، "ناحوم" ، في تعليق معرفة الكتاب المقدس (كولورادو سبرينغز:  ، 1985) ، 1: 1495.</a:t>
            </a:r>
            <a:endParaRPr kumimoji="1" lang="en-US" altLang="ja-JP"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0726779"/>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14339" name="Line 3"/>
          <p:cNvSpPr>
            <a:spLocks noChangeShapeType="1"/>
          </p:cNvSpPr>
          <p:nvPr/>
        </p:nvSpPr>
        <p:spPr bwMode="auto">
          <a:xfrm>
            <a:off x="1447800" y="3846513"/>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pitchFamily="24" charset="-128"/>
              <a:cs typeface="Arial" panose="020B0604020202020204" pitchFamily="34" charset="0"/>
            </a:endParaRPr>
          </a:p>
        </p:txBody>
      </p:sp>
      <p:sp>
        <p:nvSpPr>
          <p:cNvPr id="14340" name="Line 4"/>
          <p:cNvSpPr>
            <a:spLocks noChangeShapeType="1"/>
          </p:cNvSpPr>
          <p:nvPr/>
        </p:nvSpPr>
        <p:spPr bwMode="auto">
          <a:xfrm>
            <a:off x="2486025" y="3843338"/>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pitchFamily="24" charset="-128"/>
              <a:cs typeface="Arial" panose="020B0604020202020204" pitchFamily="34" charset="0"/>
            </a:endParaRPr>
          </a:p>
        </p:txBody>
      </p:sp>
      <p:sp>
        <p:nvSpPr>
          <p:cNvPr id="14341" name="Line 5"/>
          <p:cNvSpPr>
            <a:spLocks noChangeShapeType="1"/>
          </p:cNvSpPr>
          <p:nvPr/>
        </p:nvSpPr>
        <p:spPr bwMode="auto">
          <a:xfrm>
            <a:off x="7677150" y="3843338"/>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pitchFamily="24" charset="-128"/>
              <a:cs typeface="Arial" panose="020B0604020202020204" pitchFamily="34" charset="0"/>
            </a:endParaRPr>
          </a:p>
        </p:txBody>
      </p:sp>
      <p:sp>
        <p:nvSpPr>
          <p:cNvPr id="14342" name="Text Box 6"/>
          <p:cNvSpPr txBox="1">
            <a:spLocks noChangeArrowheads="1"/>
          </p:cNvSpPr>
          <p:nvPr/>
        </p:nvSpPr>
        <p:spPr bwMode="auto">
          <a:xfrm rot="16168439">
            <a:off x="-1763713" y="2038350"/>
            <a:ext cx="4664076"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تغلث فلاسر</a:t>
            </a:r>
            <a:endParaRPr kumimoji="0" lang="en-US" sz="32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
        <p:nvSpPr>
          <p:cNvPr id="14343" name="Text Box 7"/>
          <p:cNvSpPr txBox="1">
            <a:spLocks noChangeArrowheads="1"/>
          </p:cNvSpPr>
          <p:nvPr/>
        </p:nvSpPr>
        <p:spPr bwMode="auto">
          <a:xfrm>
            <a:off x="1905000" y="569913"/>
            <a:ext cx="33528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آشور</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4344" name="Text Box 8"/>
          <p:cNvSpPr txBox="1">
            <a:spLocks noChangeArrowheads="1"/>
          </p:cNvSpPr>
          <p:nvPr/>
        </p:nvSpPr>
        <p:spPr bwMode="auto">
          <a:xfrm>
            <a:off x="304800" y="4713288"/>
            <a:ext cx="3810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rPr>
              <a:t>1100</a:t>
            </a:r>
            <a:endParaRPr kumimoji="0" lang="en-US"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endParaRPr>
          </a:p>
        </p:txBody>
      </p:sp>
      <p:sp>
        <p:nvSpPr>
          <p:cNvPr id="14345" name="Line 9"/>
          <p:cNvSpPr>
            <a:spLocks noChangeShapeType="1"/>
          </p:cNvSpPr>
          <p:nvPr/>
        </p:nvSpPr>
        <p:spPr bwMode="auto">
          <a:xfrm>
            <a:off x="88392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pitchFamily="24" charset="-128"/>
              <a:cs typeface="Arial" panose="020B0604020202020204" pitchFamily="34" charset="0"/>
            </a:endParaRPr>
          </a:p>
        </p:txBody>
      </p:sp>
      <p:sp>
        <p:nvSpPr>
          <p:cNvPr id="14346" name="Line 10"/>
          <p:cNvSpPr>
            <a:spLocks noChangeShapeType="1"/>
          </p:cNvSpPr>
          <p:nvPr/>
        </p:nvSpPr>
        <p:spPr bwMode="auto">
          <a:xfrm>
            <a:off x="457200" y="3846513"/>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pitchFamily="24" charset="-128"/>
              <a:cs typeface="Arial" panose="020B0604020202020204" pitchFamily="34" charset="0"/>
            </a:endParaRPr>
          </a:p>
        </p:txBody>
      </p:sp>
      <p:sp>
        <p:nvSpPr>
          <p:cNvPr id="14347" name="Line 11"/>
          <p:cNvSpPr>
            <a:spLocks noChangeShapeType="1"/>
          </p:cNvSpPr>
          <p:nvPr/>
        </p:nvSpPr>
        <p:spPr bwMode="auto">
          <a:xfrm>
            <a:off x="66294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pitchFamily="24" charset="-128"/>
              <a:cs typeface="Arial" panose="020B0604020202020204" pitchFamily="34" charset="0"/>
            </a:endParaRPr>
          </a:p>
        </p:txBody>
      </p:sp>
      <p:sp>
        <p:nvSpPr>
          <p:cNvPr id="14348" name="Line 12"/>
          <p:cNvSpPr>
            <a:spLocks noChangeShapeType="1"/>
          </p:cNvSpPr>
          <p:nvPr/>
        </p:nvSpPr>
        <p:spPr bwMode="auto">
          <a:xfrm>
            <a:off x="56388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pitchFamily="24" charset="-128"/>
              <a:cs typeface="Arial" panose="020B0604020202020204" pitchFamily="34" charset="0"/>
            </a:endParaRPr>
          </a:p>
        </p:txBody>
      </p:sp>
      <p:sp>
        <p:nvSpPr>
          <p:cNvPr id="14349" name="Line 13"/>
          <p:cNvSpPr>
            <a:spLocks noChangeShapeType="1"/>
          </p:cNvSpPr>
          <p:nvPr/>
        </p:nvSpPr>
        <p:spPr bwMode="auto">
          <a:xfrm>
            <a:off x="45720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pitchFamily="24" charset="-128"/>
              <a:cs typeface="Arial" panose="020B0604020202020204" pitchFamily="34" charset="0"/>
            </a:endParaRPr>
          </a:p>
        </p:txBody>
      </p:sp>
      <p:sp>
        <p:nvSpPr>
          <p:cNvPr id="14350" name="Line 14"/>
          <p:cNvSpPr>
            <a:spLocks noChangeShapeType="1"/>
          </p:cNvSpPr>
          <p:nvPr/>
        </p:nvSpPr>
        <p:spPr bwMode="auto">
          <a:xfrm>
            <a:off x="35052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pitchFamily="24" charset="-128"/>
              <a:cs typeface="Arial" panose="020B0604020202020204" pitchFamily="34" charset="0"/>
            </a:endParaRPr>
          </a:p>
        </p:txBody>
      </p:sp>
      <p:sp>
        <p:nvSpPr>
          <p:cNvPr id="14351" name="Line 15"/>
          <p:cNvSpPr>
            <a:spLocks noChangeShapeType="1"/>
          </p:cNvSpPr>
          <p:nvPr/>
        </p:nvSpPr>
        <p:spPr bwMode="auto">
          <a:xfrm>
            <a:off x="371475" y="4649788"/>
            <a:ext cx="8620125" cy="317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pitchFamily="24" charset="-128"/>
              <a:cs typeface="Arial" panose="020B0604020202020204" pitchFamily="34" charset="0"/>
            </a:endParaRPr>
          </a:p>
        </p:txBody>
      </p:sp>
      <p:sp>
        <p:nvSpPr>
          <p:cNvPr id="14352" name="Text Box 16"/>
          <p:cNvSpPr txBox="1">
            <a:spLocks noChangeArrowheads="1"/>
          </p:cNvSpPr>
          <p:nvPr/>
        </p:nvSpPr>
        <p:spPr bwMode="auto">
          <a:xfrm rot="16166516">
            <a:off x="6202363" y="2368550"/>
            <a:ext cx="424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rPr>
              <a:t>سقوط نينوى 612</a:t>
            </a:r>
            <a:endParaRPr kumimoji="0" lang="en-US" sz="32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endParaRPr>
          </a:p>
        </p:txBody>
      </p:sp>
      <p:sp>
        <p:nvSpPr>
          <p:cNvPr id="14353" name="Text Box 17"/>
          <p:cNvSpPr txBox="1">
            <a:spLocks noChangeArrowheads="1"/>
          </p:cNvSpPr>
          <p:nvPr/>
        </p:nvSpPr>
        <p:spPr bwMode="auto">
          <a:xfrm>
            <a:off x="5715000" y="5827713"/>
            <a:ext cx="1905000"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DFF5D"/>
                </a:solidFill>
                <a:effectLst/>
                <a:uLnTx/>
                <a:uFillTx/>
                <a:latin typeface="Arial" panose="020B0604020202020204" pitchFamily="34" charset="0"/>
                <a:ea typeface="ＭＳ Ｐゴシック" pitchFamily="24" charset="-128"/>
                <a:cs typeface="Arial" panose="020B0604020202020204" pitchFamily="34" charset="0"/>
              </a:rPr>
              <a:t>انتكاسة</a:t>
            </a:r>
            <a:br>
              <a:rPr kumimoji="0" lang="en-US" sz="2800" b="1" u="none" strike="noStrike" kern="1200" cap="none" spc="0" normalizeH="0" baseline="0" noProof="0" dirty="0">
                <a:ln>
                  <a:noFill/>
                </a:ln>
                <a:solidFill>
                  <a:srgbClr val="FDFF5D"/>
                </a:solidFill>
                <a:effectLst/>
                <a:uLnTx/>
                <a:uFillTx/>
                <a:latin typeface="Arial" panose="020B0604020202020204" pitchFamily="34" charset="0"/>
                <a:ea typeface="ＭＳ Ｐゴシック" pitchFamily="24" charset="-128"/>
                <a:cs typeface="Arial" panose="020B0604020202020204" pitchFamily="34" charset="0"/>
              </a:rPr>
            </a:br>
            <a:r>
              <a:rPr kumimoji="0" lang="ar-JO" sz="2800" b="1" u="none" strike="noStrike" kern="1200" cap="none" spc="0" normalizeH="0" baseline="0" noProof="0" dirty="0">
                <a:ln>
                  <a:noFill/>
                </a:ln>
                <a:solidFill>
                  <a:srgbClr val="FDFF5D"/>
                </a:solidFill>
                <a:effectLst/>
                <a:uLnTx/>
                <a:uFillTx/>
                <a:latin typeface="Arial" panose="020B0604020202020204" pitchFamily="34" charset="0"/>
                <a:ea typeface="ＭＳ Ｐゴシック" pitchFamily="24" charset="-128"/>
                <a:cs typeface="Arial" panose="020B0604020202020204" pitchFamily="34" charset="0"/>
              </a:rPr>
              <a:t>نينوى</a:t>
            </a:r>
            <a:endParaRPr kumimoji="0" lang="en-US" sz="2800" b="1" u="none" strike="noStrike" kern="1200" cap="none" spc="0" normalizeH="0" baseline="0" noProof="0" dirty="0">
              <a:ln>
                <a:noFill/>
              </a:ln>
              <a:solidFill>
                <a:srgbClr val="FDFF5D"/>
              </a:solidFill>
              <a:effectLst/>
              <a:uLnTx/>
              <a:uFillTx/>
              <a:latin typeface="Arial" panose="020B0604020202020204" pitchFamily="34" charset="0"/>
              <a:ea typeface="ＭＳ Ｐゴシック" pitchFamily="24" charset="-128"/>
              <a:cs typeface="Arial" panose="020B0604020202020204" pitchFamily="34" charset="0"/>
            </a:endParaRPr>
          </a:p>
        </p:txBody>
      </p:sp>
      <p:sp>
        <p:nvSpPr>
          <p:cNvPr id="14354" name="Text Box 18"/>
          <p:cNvSpPr txBox="1">
            <a:spLocks noChangeArrowheads="1"/>
          </p:cNvSpPr>
          <p:nvPr/>
        </p:nvSpPr>
        <p:spPr bwMode="auto">
          <a:xfrm rot="16166516">
            <a:off x="3305175" y="2219325"/>
            <a:ext cx="424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DFF5D"/>
                </a:solidFill>
                <a:effectLst/>
                <a:uLnTx/>
                <a:uFillTx/>
                <a:latin typeface="Arial" panose="020B0604020202020204" pitchFamily="34" charset="0"/>
                <a:ea typeface="ＭＳ Ｐゴシック" pitchFamily="24" charset="-128"/>
                <a:cs typeface="Arial" panose="020B0604020202020204" pitchFamily="34" charset="0"/>
              </a:rPr>
              <a:t>يونان 760</a:t>
            </a:r>
            <a:endParaRPr kumimoji="0" lang="en-US" sz="3200" b="1" u="none" strike="noStrike" kern="1200" cap="none" spc="0" normalizeH="0" baseline="0" noProof="0" dirty="0">
              <a:ln>
                <a:noFill/>
              </a:ln>
              <a:solidFill>
                <a:srgbClr val="FDFF5D"/>
              </a:solidFill>
              <a:effectLst/>
              <a:uLnTx/>
              <a:uFillTx/>
              <a:latin typeface="Arial" panose="020B0604020202020204" pitchFamily="34" charset="0"/>
              <a:ea typeface="ＭＳ Ｐゴシック" pitchFamily="24" charset="-128"/>
              <a:cs typeface="Arial" panose="020B0604020202020204" pitchFamily="34" charset="0"/>
            </a:endParaRPr>
          </a:p>
        </p:txBody>
      </p:sp>
      <p:sp>
        <p:nvSpPr>
          <p:cNvPr id="14355" name="Line 19"/>
          <p:cNvSpPr>
            <a:spLocks noChangeShapeType="1"/>
          </p:cNvSpPr>
          <p:nvPr/>
        </p:nvSpPr>
        <p:spPr bwMode="auto">
          <a:xfrm>
            <a:off x="5486400" y="4343400"/>
            <a:ext cx="1905000" cy="0"/>
          </a:xfrm>
          <a:prstGeom prst="line">
            <a:avLst/>
          </a:prstGeom>
          <a:noFill/>
          <a:ln w="76200">
            <a:solidFill>
              <a:srgbClr val="FFFF00"/>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ＭＳ Ｐゴシック" charset="0"/>
            </a:endParaRPr>
          </a:p>
        </p:txBody>
      </p:sp>
      <p:sp>
        <p:nvSpPr>
          <p:cNvPr id="14356" name="Text Box 20"/>
          <p:cNvSpPr txBox="1">
            <a:spLocks noChangeArrowheads="1"/>
          </p:cNvSpPr>
          <p:nvPr/>
        </p:nvSpPr>
        <p:spPr bwMode="auto">
          <a:xfrm>
            <a:off x="5400675" y="4713288"/>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rPr>
              <a:t>750</a:t>
            </a:r>
            <a:endParaRPr kumimoji="0" lang="en-US"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endParaRPr>
          </a:p>
        </p:txBody>
      </p:sp>
      <p:sp>
        <p:nvSpPr>
          <p:cNvPr id="14357" name="Text Box 21"/>
          <p:cNvSpPr txBox="1">
            <a:spLocks noChangeArrowheads="1"/>
          </p:cNvSpPr>
          <p:nvPr/>
        </p:nvSpPr>
        <p:spPr bwMode="auto">
          <a:xfrm>
            <a:off x="6419850" y="4713288"/>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rPr>
              <a:t>700</a:t>
            </a:r>
            <a:endParaRPr kumimoji="0" lang="en-US"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endParaRPr>
          </a:p>
        </p:txBody>
      </p:sp>
      <p:sp>
        <p:nvSpPr>
          <p:cNvPr id="14358" name="Text Box 22"/>
          <p:cNvSpPr txBox="1">
            <a:spLocks noChangeArrowheads="1"/>
          </p:cNvSpPr>
          <p:nvPr/>
        </p:nvSpPr>
        <p:spPr bwMode="auto">
          <a:xfrm>
            <a:off x="4381500" y="4713288"/>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rPr>
              <a:t>800</a:t>
            </a:r>
            <a:endParaRPr kumimoji="0" lang="en-US"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endParaRPr>
          </a:p>
        </p:txBody>
      </p:sp>
      <p:sp>
        <p:nvSpPr>
          <p:cNvPr id="14359" name="Text Box 23"/>
          <p:cNvSpPr txBox="1">
            <a:spLocks noChangeArrowheads="1"/>
          </p:cNvSpPr>
          <p:nvPr/>
        </p:nvSpPr>
        <p:spPr bwMode="auto">
          <a:xfrm>
            <a:off x="3362325" y="4713288"/>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rPr>
              <a:t>850</a:t>
            </a:r>
            <a:endParaRPr kumimoji="0" lang="en-US"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endParaRPr>
          </a:p>
        </p:txBody>
      </p:sp>
      <p:sp>
        <p:nvSpPr>
          <p:cNvPr id="14360" name="Text Box 24"/>
          <p:cNvSpPr txBox="1">
            <a:spLocks noChangeArrowheads="1"/>
          </p:cNvSpPr>
          <p:nvPr/>
        </p:nvSpPr>
        <p:spPr bwMode="auto">
          <a:xfrm>
            <a:off x="2343150" y="4713288"/>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rPr>
              <a:t>900</a:t>
            </a:r>
            <a:endParaRPr kumimoji="0" lang="en-US"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endParaRPr>
          </a:p>
        </p:txBody>
      </p:sp>
      <p:sp>
        <p:nvSpPr>
          <p:cNvPr id="14361" name="Text Box 25"/>
          <p:cNvSpPr txBox="1">
            <a:spLocks noChangeArrowheads="1"/>
          </p:cNvSpPr>
          <p:nvPr/>
        </p:nvSpPr>
        <p:spPr bwMode="auto">
          <a:xfrm>
            <a:off x="7439025" y="4713288"/>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rPr>
              <a:t>650</a:t>
            </a:r>
            <a:endParaRPr kumimoji="0" lang="en-US"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endParaRPr>
          </a:p>
        </p:txBody>
      </p:sp>
      <p:sp>
        <p:nvSpPr>
          <p:cNvPr id="14362" name="Text Box 26"/>
          <p:cNvSpPr txBox="1">
            <a:spLocks noChangeArrowheads="1"/>
          </p:cNvSpPr>
          <p:nvPr/>
        </p:nvSpPr>
        <p:spPr bwMode="auto">
          <a:xfrm>
            <a:off x="8458200" y="4713288"/>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rPr>
              <a:t>600</a:t>
            </a:r>
            <a:endParaRPr kumimoji="0" lang="en-US"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endParaRPr>
          </a:p>
        </p:txBody>
      </p:sp>
      <p:sp>
        <p:nvSpPr>
          <p:cNvPr id="192538" name="Freeform 27"/>
          <p:cNvSpPr>
            <a:spLocks/>
          </p:cNvSpPr>
          <p:nvPr/>
        </p:nvSpPr>
        <p:spPr bwMode="auto">
          <a:xfrm>
            <a:off x="215900" y="1700213"/>
            <a:ext cx="5940425" cy="3967162"/>
          </a:xfrm>
          <a:custGeom>
            <a:avLst/>
            <a:gdLst>
              <a:gd name="T0" fmla="*/ 2147483647 w 618"/>
              <a:gd name="T1" fmla="*/ 2147483647 h 210"/>
              <a:gd name="T2" fmla="*/ 2147483647 w 618"/>
              <a:gd name="T3" fmla="*/ 2147483647 h 210"/>
              <a:gd name="T4" fmla="*/ 2147483647 w 618"/>
              <a:gd name="T5" fmla="*/ 2147483647 h 210"/>
              <a:gd name="T6" fmla="*/ 2147483647 w 618"/>
              <a:gd name="T7" fmla="*/ 0 h 210"/>
              <a:gd name="T8" fmla="*/ 2147483647 w 618"/>
              <a:gd name="T9" fmla="*/ 2147483647 h 210"/>
              <a:gd name="T10" fmla="*/ 2147483647 w 618"/>
              <a:gd name="T11" fmla="*/ 2147483647 h 210"/>
              <a:gd name="T12" fmla="*/ 2147483647 w 618"/>
              <a:gd name="T13" fmla="*/ 2147483647 h 210"/>
              <a:gd name="T14" fmla="*/ 2147483647 w 618"/>
              <a:gd name="T15" fmla="*/ 2147483647 h 210"/>
              <a:gd name="T16" fmla="*/ 2147483647 w 618"/>
              <a:gd name="T17" fmla="*/ 2147483647 h 210"/>
              <a:gd name="T18" fmla="*/ 2147483647 w 618"/>
              <a:gd name="T19" fmla="*/ 2147483647 h 2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8"/>
              <a:gd name="T31" fmla="*/ 0 h 210"/>
              <a:gd name="T32" fmla="*/ 618 w 618"/>
              <a:gd name="T33" fmla="*/ 210 h 2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8" h="210">
                <a:moveTo>
                  <a:pt x="21" y="191"/>
                </a:moveTo>
                <a:cubicBezTo>
                  <a:pt x="85" y="94"/>
                  <a:pt x="0" y="210"/>
                  <a:pt x="81" y="132"/>
                </a:cubicBezTo>
                <a:cubicBezTo>
                  <a:pt x="97" y="115"/>
                  <a:pt x="149" y="33"/>
                  <a:pt x="165" y="24"/>
                </a:cubicBezTo>
                <a:cubicBezTo>
                  <a:pt x="186" y="10"/>
                  <a:pt x="236" y="0"/>
                  <a:pt x="236" y="0"/>
                </a:cubicBezTo>
                <a:cubicBezTo>
                  <a:pt x="261" y="8"/>
                  <a:pt x="288" y="14"/>
                  <a:pt x="308" y="36"/>
                </a:cubicBezTo>
                <a:cubicBezTo>
                  <a:pt x="326" y="57"/>
                  <a:pt x="330" y="95"/>
                  <a:pt x="356" y="108"/>
                </a:cubicBezTo>
                <a:cubicBezTo>
                  <a:pt x="414" y="137"/>
                  <a:pt x="386" y="126"/>
                  <a:pt x="439" y="143"/>
                </a:cubicBezTo>
                <a:cubicBezTo>
                  <a:pt x="483" y="139"/>
                  <a:pt x="529" y="147"/>
                  <a:pt x="571" y="132"/>
                </a:cubicBezTo>
                <a:cubicBezTo>
                  <a:pt x="587" y="125"/>
                  <a:pt x="588" y="100"/>
                  <a:pt x="595" y="84"/>
                </a:cubicBezTo>
                <a:cubicBezTo>
                  <a:pt x="604" y="60"/>
                  <a:pt x="618" y="12"/>
                  <a:pt x="618" y="12"/>
                </a:cubicBezTo>
              </a:path>
            </a:pathLst>
          </a:custGeom>
          <a:noFill/>
          <a:ln w="57150">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ＭＳ Ｐゴシック" charset="0"/>
            </a:endParaRPr>
          </a:p>
        </p:txBody>
      </p:sp>
      <p:sp>
        <p:nvSpPr>
          <p:cNvPr id="14364" name="Text Box 28"/>
          <p:cNvSpPr txBox="1">
            <a:spLocks noChangeArrowheads="1"/>
          </p:cNvSpPr>
          <p:nvPr/>
        </p:nvSpPr>
        <p:spPr bwMode="auto">
          <a:xfrm rot="16166516">
            <a:off x="5210175" y="2322513"/>
            <a:ext cx="424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DFF5D"/>
                </a:solidFill>
                <a:effectLst/>
                <a:uLnTx/>
                <a:uFillTx/>
                <a:latin typeface="Arial" panose="020B0604020202020204" pitchFamily="34" charset="0"/>
                <a:ea typeface="ＭＳ Ｐゴシック" pitchFamily="24" charset="-128"/>
                <a:cs typeface="Arial" panose="020B0604020202020204" pitchFamily="34" charset="0"/>
              </a:rPr>
              <a:t>ناحوم 660</a:t>
            </a:r>
            <a:endParaRPr kumimoji="0" lang="en-US" sz="3200" b="1" u="none" strike="noStrike" kern="1200" cap="none" spc="0" normalizeH="0" baseline="0" noProof="0" dirty="0">
              <a:ln>
                <a:noFill/>
              </a:ln>
              <a:solidFill>
                <a:srgbClr val="FDFF5D"/>
              </a:solidFill>
              <a:effectLst/>
              <a:uLnTx/>
              <a:uFillTx/>
              <a:latin typeface="Arial" panose="020B0604020202020204" pitchFamily="34" charset="0"/>
              <a:ea typeface="ＭＳ Ｐゴシック" pitchFamily="24" charset="-128"/>
              <a:cs typeface="Arial" panose="020B0604020202020204" pitchFamily="34" charset="0"/>
            </a:endParaRPr>
          </a:p>
        </p:txBody>
      </p:sp>
      <p:sp>
        <p:nvSpPr>
          <p:cNvPr id="14365" name="Text Box 29"/>
          <p:cNvSpPr txBox="1">
            <a:spLocks noChangeArrowheads="1"/>
          </p:cNvSpPr>
          <p:nvPr/>
        </p:nvSpPr>
        <p:spPr bwMode="auto">
          <a:xfrm rot="16166516">
            <a:off x="4225925" y="2398713"/>
            <a:ext cx="424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rPr>
              <a:t>سقوط إسرائيل 722</a:t>
            </a:r>
            <a:endParaRPr kumimoji="0" lang="en-US" sz="32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endParaRPr>
          </a:p>
        </p:txBody>
      </p:sp>
      <p:sp>
        <p:nvSpPr>
          <p:cNvPr id="14366" name="Rectangle 30"/>
          <p:cNvSpPr>
            <a:spLocks noGrp="1" noChangeArrowheads="1"/>
          </p:cNvSpPr>
          <p:nvPr>
            <p:ph type="title" idx="4294967295"/>
          </p:nvPr>
        </p:nvSpPr>
        <p:spPr>
          <a:xfrm>
            <a:off x="5715000" y="76200"/>
            <a:ext cx="3124200" cy="1143000"/>
          </a:xfrm>
          <a:effectLst>
            <a:outerShdw blurRad="63500" dist="35921" dir="2700000" algn="ctr" rotWithShape="0">
              <a:srgbClr val="000000">
                <a:alpha val="74998"/>
              </a:srgbClr>
            </a:outerShdw>
          </a:effectLst>
        </p:spPr>
        <p:txBody>
          <a:bodyPr/>
          <a:lstStyle/>
          <a:p>
            <a:pPr algn="ctr">
              <a:defRPr/>
            </a:pPr>
            <a:r>
              <a:rPr lang="ar-JO" sz="3600" b="1" i="0" dirty="0">
                <a:solidFill>
                  <a:srgbClr val="FFE70E"/>
                </a:solidFill>
                <a:effectLst/>
                <a:latin typeface="Arial" panose="020B0604020202020204" pitchFamily="34" charset="0"/>
                <a:ea typeface="ＭＳ Ｐゴシック" charset="0"/>
                <a:cs typeface="Arial" panose="020B0604020202020204" pitchFamily="34" charset="0"/>
              </a:rPr>
              <a:t>بعد 100 سنة</a:t>
            </a:r>
            <a:endParaRPr lang="en-US" sz="3600" b="1" i="0" dirty="0">
              <a:latin typeface="Arial" panose="020B0604020202020204" pitchFamily="34" charset="0"/>
              <a:ea typeface="ＭＳ Ｐゴシック" charset="0"/>
              <a:cs typeface="Arial" panose="020B0604020202020204" pitchFamily="34" charset="0"/>
            </a:endParaRPr>
          </a:p>
        </p:txBody>
      </p:sp>
      <p:sp>
        <p:nvSpPr>
          <p:cNvPr id="31" name="Text Box 6"/>
          <p:cNvSpPr txBox="1">
            <a:spLocks noChangeArrowheads="1"/>
          </p:cNvSpPr>
          <p:nvPr/>
        </p:nvSpPr>
        <p:spPr bwMode="auto">
          <a:xfrm rot="16168439">
            <a:off x="-971550" y="2038350"/>
            <a:ext cx="4664076"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قوة آشور</a:t>
            </a:r>
            <a:endParaRPr kumimoji="0" lang="en-US"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906743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14354"/>
                                        </p:tgtEl>
                                        <p:attrNameLst>
                                          <p:attrName>style.visibility</p:attrName>
                                        </p:attrNameLst>
                                      </p:cBhvr>
                                      <p:to>
                                        <p:strVal val="visible"/>
                                      </p:to>
                                    </p:set>
                                    <p:animEffect transition="in" filter="dissolve">
                                      <p:cBhvr>
                                        <p:cTn id="7" dur="500"/>
                                        <p:tgtEl>
                                          <p:spTgt spid="14354"/>
                                        </p:tgtEl>
                                      </p:cBhvr>
                                    </p:animEffect>
                                  </p:childTnLst>
                                </p:cTn>
                              </p:par>
                            </p:childTnLst>
                          </p:cTn>
                        </p:par>
                        <p:par>
                          <p:cTn id="8" fill="hold" nodeType="afterGroup">
                            <p:stCondLst>
                              <p:cond delay="5500"/>
                            </p:stCondLst>
                            <p:childTnLst>
                              <p:par>
                                <p:cTn id="9" presetID="9" presetClass="entr" presetSubtype="0" fill="hold" grpId="0" nodeType="afterEffect">
                                  <p:stCondLst>
                                    <p:cond delay="5000"/>
                                  </p:stCondLst>
                                  <p:childTnLst>
                                    <p:set>
                                      <p:cBhvr>
                                        <p:cTn id="10" dur="1" fill="hold">
                                          <p:stCondLst>
                                            <p:cond delay="0"/>
                                          </p:stCondLst>
                                        </p:cTn>
                                        <p:tgtEl>
                                          <p:spTgt spid="14365"/>
                                        </p:tgtEl>
                                        <p:attrNameLst>
                                          <p:attrName>style.visibility</p:attrName>
                                        </p:attrNameLst>
                                      </p:cBhvr>
                                      <p:to>
                                        <p:strVal val="visible"/>
                                      </p:to>
                                    </p:set>
                                    <p:animEffect transition="in" filter="dissolve">
                                      <p:cBhvr>
                                        <p:cTn id="11" dur="500"/>
                                        <p:tgtEl>
                                          <p:spTgt spid="14365"/>
                                        </p:tgtEl>
                                      </p:cBhvr>
                                    </p:animEffect>
                                  </p:childTnLst>
                                </p:cTn>
                              </p:par>
                            </p:childTnLst>
                          </p:cTn>
                        </p:par>
                        <p:par>
                          <p:cTn id="12" fill="hold" nodeType="afterGroup">
                            <p:stCondLst>
                              <p:cond delay="11000"/>
                            </p:stCondLst>
                            <p:childTnLst>
                              <p:par>
                                <p:cTn id="13" presetID="9" presetClass="entr" presetSubtype="0" fill="hold" grpId="0" nodeType="afterEffect">
                                  <p:stCondLst>
                                    <p:cond delay="5000"/>
                                  </p:stCondLst>
                                  <p:childTnLst>
                                    <p:set>
                                      <p:cBhvr>
                                        <p:cTn id="14" dur="1" fill="hold">
                                          <p:stCondLst>
                                            <p:cond delay="0"/>
                                          </p:stCondLst>
                                        </p:cTn>
                                        <p:tgtEl>
                                          <p:spTgt spid="14364"/>
                                        </p:tgtEl>
                                        <p:attrNameLst>
                                          <p:attrName>style.visibility</p:attrName>
                                        </p:attrNameLst>
                                      </p:cBhvr>
                                      <p:to>
                                        <p:strVal val="visible"/>
                                      </p:to>
                                    </p:set>
                                    <p:animEffect transition="in" filter="dissolve">
                                      <p:cBhvr>
                                        <p:cTn id="15" dur="500"/>
                                        <p:tgtEl>
                                          <p:spTgt spid="1436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352"/>
                                        </p:tgtEl>
                                        <p:attrNameLst>
                                          <p:attrName>style.visibility</p:attrName>
                                        </p:attrNameLst>
                                      </p:cBhvr>
                                      <p:to>
                                        <p:strVal val="visible"/>
                                      </p:to>
                                    </p:set>
                                    <p:animEffect transition="in" filter="fade">
                                      <p:cBhvr>
                                        <p:cTn id="20" dur="500"/>
                                        <p:tgtEl>
                                          <p:spTgt spid="14352"/>
                                        </p:tgtEl>
                                      </p:cBhvr>
                                    </p:animEffect>
                                  </p:childTnLst>
                                </p:cTn>
                              </p:par>
                            </p:childTnLst>
                          </p:cTn>
                        </p:par>
                        <p:par>
                          <p:cTn id="21" fill="hold" nodeType="afterGroup">
                            <p:stCondLst>
                              <p:cond delay="500"/>
                            </p:stCondLst>
                            <p:childTnLst>
                              <p:par>
                                <p:cTn id="22" presetID="17" presetClass="entr" presetSubtype="10" fill="hold" grpId="0" nodeType="afterEffect">
                                  <p:stCondLst>
                                    <p:cond delay="3000"/>
                                  </p:stCondLst>
                                  <p:childTnLst>
                                    <p:set>
                                      <p:cBhvr>
                                        <p:cTn id="23" dur="1" fill="hold">
                                          <p:stCondLst>
                                            <p:cond delay="0"/>
                                          </p:stCondLst>
                                        </p:cTn>
                                        <p:tgtEl>
                                          <p:spTgt spid="14355"/>
                                        </p:tgtEl>
                                        <p:attrNameLst>
                                          <p:attrName>style.visibility</p:attrName>
                                        </p:attrNameLst>
                                      </p:cBhvr>
                                      <p:to>
                                        <p:strVal val="visible"/>
                                      </p:to>
                                    </p:set>
                                    <p:anim calcmode="lin" valueType="num">
                                      <p:cBhvr>
                                        <p:cTn id="24" dur="500" fill="hold"/>
                                        <p:tgtEl>
                                          <p:spTgt spid="14355"/>
                                        </p:tgtEl>
                                        <p:attrNameLst>
                                          <p:attrName>ppt_w</p:attrName>
                                        </p:attrNameLst>
                                      </p:cBhvr>
                                      <p:tavLst>
                                        <p:tav tm="0">
                                          <p:val>
                                            <p:fltVal val="0"/>
                                          </p:val>
                                        </p:tav>
                                        <p:tav tm="100000">
                                          <p:val>
                                            <p:strVal val="#ppt_w"/>
                                          </p:val>
                                        </p:tav>
                                      </p:tavLst>
                                    </p:anim>
                                    <p:anim calcmode="lin" valueType="num">
                                      <p:cBhvr>
                                        <p:cTn id="25" dur="500" fill="hold"/>
                                        <p:tgtEl>
                                          <p:spTgt spid="14355"/>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353"/>
                                        </p:tgtEl>
                                        <p:attrNameLst>
                                          <p:attrName>style.visibility</p:attrName>
                                        </p:attrNameLst>
                                      </p:cBhvr>
                                      <p:to>
                                        <p:strVal val="visible"/>
                                      </p:to>
                                    </p:set>
                                    <p:animEffect transition="in" filter="fade">
                                      <p:cBhvr>
                                        <p:cTn id="30" dur="500"/>
                                        <p:tgtEl>
                                          <p:spTgt spid="14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2" grpId="0" autoUpdateAnimBg="0"/>
      <p:bldP spid="14353" grpId="0" autoUpdateAnimBg="0"/>
      <p:bldP spid="14354" grpId="0" autoUpdateAnimBg="0"/>
      <p:bldP spid="14355" grpId="0" animBg="1"/>
      <p:bldP spid="14364" grpId="0" autoUpdateAnimBg="0"/>
      <p:bldP spid="14365" grpId="0"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ar-JO" altLang="ja-JP" sz="3600" kern="1200" dirty="0">
                <a:solidFill>
                  <a:srgbClr val="FFFFFF"/>
                </a:solidFill>
                <a:effectLst>
                  <a:outerShdw blurRad="38100" dist="38100" dir="2700000" algn="tl">
                    <a:srgbClr val="000000"/>
                  </a:outerShdw>
                </a:effectLst>
                <a:ea typeface="ＭＳ Ｐゴシック" charset="0"/>
              </a:rPr>
              <a:t>تتميم نبوات ناحوم</a:t>
            </a:r>
            <a:endParaRPr lang="en-US" sz="3600" kern="1200" dirty="0">
              <a:solidFill>
                <a:srgbClr val="FFFFFF"/>
              </a:solidFill>
              <a:effectLst>
                <a:outerShdw blurRad="38100" dist="38100" dir="2700000" algn="tl">
                  <a:srgbClr val="000000"/>
                </a:outerShdw>
              </a:effectLst>
              <a:ea typeface="ＭＳ Ｐゴシック"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625</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402937936"/>
              </p:ext>
            </p:extLst>
          </p:nvPr>
        </p:nvGraphicFramePr>
        <p:xfrm>
          <a:off x="-36512" y="692696"/>
          <a:ext cx="9216008" cy="545592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نبوات ناحوم</a:t>
                      </a:r>
                      <a:endParaRPr kumimoji="0" lang="en-US" sz="3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التتميم المستقبلي</a:t>
                      </a:r>
                      <a:endParaRPr kumimoji="0" lang="en-US" sz="3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extLst>
                  <a:ext uri="{0D108BD9-81ED-4DB2-BD59-A6C34878D82A}">
                    <a16:rowId xmlns:a16="http://schemas.microsoft.com/office/drawing/2014/main" val="10000"/>
                  </a:ext>
                </a:extLst>
              </a:tr>
              <a:tr h="4162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3200" b="1" i="0" dirty="0">
                          <a:latin typeface="Arial" panose="020B0604020202020204" pitchFamily="34" charset="0"/>
                          <a:cs typeface="Arial" panose="020B0604020202020204" pitchFamily="34" charset="0"/>
                        </a:rPr>
                        <a:t>2. كان أهل نينوى المحاصرون يعدون الطوب والملاط لجدران الدفاع في حالات الطوارئ (3:12).</a:t>
                      </a:r>
                      <a:endParaRPr kumimoji="0" lang="en-US" sz="3200" b="1" i="0" u="none" strike="noStrike" cap="none" normalizeH="0" baseline="0" dirty="0">
                        <a:ln>
                          <a:noFill/>
                        </a:ln>
                        <a:effectLst/>
                        <a:latin typeface="Arial" panose="020B0604020202020204" pitchFamily="34" charset="0"/>
                        <a:cs typeface="Arial" panose="020B0604020202020204" pitchFamily="34" charset="0"/>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sz="3200" b="1" i="0" dirty="0">
                          <a:latin typeface="Arial" panose="020B0604020202020204" pitchFamily="34" charset="0"/>
                          <a:cs typeface="Arial" panose="020B0604020202020204" pitchFamily="34" charset="0"/>
                        </a:rPr>
                        <a:t>2. أفاد أ.ت.أولمستيد: إلى الجنوب من البوابة لا يزال الخندق مملوءً بشظايا من الحجارة وطوب اللبن من الجدران، والتي تراكمت عندما تم اختراقها“</a:t>
                      </a:r>
                      <a:endParaRPr lang="en-US" sz="3200" b="1" i="0" dirty="0">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3200" b="1" i="0" dirty="0">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JO" altLang="ja-JP" sz="3200" b="1" i="0" baseline="0" dirty="0">
                          <a:latin typeface="Arial" panose="020B0604020202020204" pitchFamily="34" charset="0"/>
                          <a:cs typeface="Arial" panose="020B0604020202020204" pitchFamily="34" charset="0"/>
                        </a:rPr>
                        <a:t>تاريخ آشور</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JO" altLang="ja-JP" sz="3200" b="1" i="0" baseline="0" dirty="0">
                          <a:latin typeface="Arial" panose="020B0604020202020204" pitchFamily="34" charset="0"/>
                          <a:cs typeface="Arial" panose="020B0604020202020204" pitchFamily="34" charset="0"/>
                        </a:rPr>
                        <a:t>شيكاغو : مطبعة جامعة شيكاغو، 1951، ص 637)</a:t>
                      </a:r>
                      <a:endParaRPr kumimoji="1" lang="en-US" altLang="ja-JP" sz="3200" b="1" i="0" baseline="0" dirty="0">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3200" b="1" i="0" dirty="0">
                        <a:latin typeface="Arial" panose="020B0604020202020204" pitchFamily="34" charset="0"/>
                        <a:cs typeface="Arial" panose="020B0604020202020204" pitchFamily="34" charset="0"/>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22835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إليوت جونسون ، "ناحوم" ، في تعليق معرفة الكتاب المقدس (كولورادو سبرينغز:  ، 1985) ، 1: 1495.</a:t>
            </a:r>
            <a:endParaRPr kumimoji="1" lang="en-US" altLang="ja-JP"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9257986"/>
      </p:ext>
    </p:extLst>
  </p:cSld>
  <p:clrMapOvr>
    <a:overrideClrMapping bg1="lt1" tx1="dk1" bg2="lt2" tx2="dk2" accent1="accent1" accent2="accent2" accent3="accent3" accent4="accent4" accent5="accent5" accent6="accent6" hlink="hlink" folHlink="folHlink"/>
  </p:clrMapOvr>
</p:sld>
</file>

<file path=ppt/slides/slide15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ar-JO" altLang="ja-JP" sz="3600" kern="1200" dirty="0">
                <a:solidFill>
                  <a:srgbClr val="FFFFFF"/>
                </a:solidFill>
                <a:effectLst>
                  <a:outerShdw blurRad="38100" dist="38100" dir="2700000" algn="tl">
                    <a:srgbClr val="000000"/>
                  </a:outerShdw>
                </a:effectLst>
                <a:ea typeface="ＭＳ Ｐゴシック" charset="0"/>
              </a:rPr>
              <a:t>تتميم نبوات ناحوم</a:t>
            </a:r>
            <a:endParaRPr lang="en-US" sz="3600" kern="1200" dirty="0">
              <a:solidFill>
                <a:srgbClr val="FFFFFF"/>
              </a:solidFill>
              <a:effectLst>
                <a:outerShdw blurRad="38100" dist="38100" dir="2700000" algn="tl">
                  <a:srgbClr val="000000"/>
                </a:outerShdw>
              </a:effectLst>
              <a:ea typeface="ＭＳ Ｐゴシック"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625</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260597761"/>
              </p:ext>
            </p:extLst>
          </p:nvPr>
        </p:nvGraphicFramePr>
        <p:xfrm>
          <a:off x="-36512" y="692696"/>
          <a:ext cx="9216008" cy="643128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نبوات ناحوم</a:t>
                      </a:r>
                      <a:endParaRPr kumimoji="0" lang="en-US" sz="3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التتميم التاريخي</a:t>
                      </a:r>
                      <a:endParaRPr kumimoji="0" lang="en-US" sz="3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extLst>
                  <a:ext uri="{0D108BD9-81ED-4DB2-BD59-A6C34878D82A}">
                    <a16:rowId xmlns:a16="http://schemas.microsoft.com/office/drawing/2014/main" val="10000"/>
                  </a:ext>
                </a:extLst>
              </a:tr>
              <a:tr h="4162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effectLst/>
                          <a:latin typeface="Arial" panose="020B0604020202020204" pitchFamily="34" charset="0"/>
                          <a:cs typeface="Arial" panose="020B0604020202020204" pitchFamily="34" charset="0"/>
                        </a:rPr>
                        <a:t>3. سوف تدمر بوابات المدينة    (3: 13)</a:t>
                      </a:r>
                      <a:endParaRPr kumimoji="0" lang="en-US" sz="3200" b="1" i="0" u="none" strike="noStrike" cap="none" normalizeH="0" baseline="0" dirty="0">
                        <a:ln>
                          <a:noFill/>
                        </a:ln>
                        <a:effectLst/>
                        <a:latin typeface="Arial" panose="020B0604020202020204" pitchFamily="34" charset="0"/>
                        <a:cs typeface="Arial" panose="020B0604020202020204" pitchFamily="34" charset="0"/>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sz="3200" b="1" i="0" dirty="0">
                          <a:latin typeface="Arial" panose="020B0604020202020204" pitchFamily="34" charset="0"/>
                          <a:cs typeface="Arial" panose="020B0604020202020204" pitchFamily="34" charset="0"/>
                        </a:rPr>
                        <a:t>3. أشار أولمستيد إلى أن: الهجوم الرئيسي كان موجهاً من الشمال الغربي وسقط العبء الأكبر على بوابة حاتمي في هذه الزاوية ... توجد داخل البوابات آثار للجدار المضاد الذي رفعه السكان في آخر </a:t>
                      </a:r>
                      <a:endParaRPr lang="en-US" sz="3200" b="1" i="0" dirty="0">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ar-JO" sz="3200" b="1" i="0" dirty="0">
                          <a:latin typeface="Arial" panose="020B0604020202020204" pitchFamily="34" charset="0"/>
                          <a:cs typeface="Arial" panose="020B0604020202020204" pitchFamily="34" charset="0"/>
                        </a:rPr>
                        <a:t>أطرافهم.</a:t>
                      </a:r>
                      <a:br>
                        <a:rPr kumimoji="1" lang="is-IS" altLang="ja-JP" sz="3200" b="1" i="0" dirty="0">
                          <a:latin typeface="Arial" panose="020B0604020202020204" pitchFamily="34" charset="0"/>
                          <a:cs typeface="Arial" panose="020B0604020202020204" pitchFamily="34" charset="0"/>
                        </a:rPr>
                      </a:br>
                      <a:endParaRPr kumimoji="1" lang="en-US" altLang="ja-JP" sz="3200" b="1" i="0" dirty="0">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JO" altLang="ja-JP" sz="3200" b="1" i="0" baseline="0" dirty="0">
                          <a:latin typeface="Arial" panose="020B0604020202020204" pitchFamily="34" charset="0"/>
                          <a:cs typeface="Arial" panose="020B0604020202020204" pitchFamily="34" charset="0"/>
                        </a:rPr>
                        <a:t>تاريخ آشور</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JO" altLang="ja-JP" sz="3200" b="1" i="0" baseline="0" dirty="0">
                          <a:latin typeface="Arial" panose="020B0604020202020204" pitchFamily="34" charset="0"/>
                          <a:cs typeface="Arial" panose="020B0604020202020204" pitchFamily="34" charset="0"/>
                        </a:rPr>
                        <a:t>شيكاغو : مطبعة جامعة شيكاغو، 1951، ص 637)</a:t>
                      </a:r>
                      <a:endParaRPr kumimoji="1" lang="en-US" altLang="ja-JP" sz="3200" b="1" i="0" baseline="0" dirty="0">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3200" b="1" i="0" dirty="0">
                        <a:latin typeface="Arial" panose="020B0604020202020204" pitchFamily="34" charset="0"/>
                        <a:cs typeface="Arial" panose="020B0604020202020204" pitchFamily="34" charset="0"/>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22835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إليوت جونسون ، "ناحوم" ، في تعليق معرفة الكتاب المقدس (كولورادو سبرينغز:  ، 1985) ، 1: 1495.</a:t>
            </a:r>
            <a:endParaRPr kumimoji="1" lang="en-US" altLang="ja-JP"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5827831"/>
      </p:ext>
    </p:extLst>
  </p:cSld>
  <p:clrMapOvr>
    <a:overrideClrMapping bg1="lt1" tx1="dk1" bg2="lt2" tx2="dk2" accent1="accent1" accent2="accent2" accent3="accent3" accent4="accent4" accent5="accent5" accent6="accent6" hlink="hlink" folHlink="folHlink"/>
  </p:clrMapOvr>
</p:sld>
</file>

<file path=ppt/slides/slide15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ar-JO" altLang="ja-JP" sz="3600" kern="1200" dirty="0">
                <a:solidFill>
                  <a:srgbClr val="FFFFFF"/>
                </a:solidFill>
                <a:effectLst>
                  <a:outerShdw blurRad="38100" dist="38100" dir="2700000" algn="tl">
                    <a:srgbClr val="000000"/>
                  </a:outerShdw>
                </a:effectLst>
                <a:ea typeface="ＭＳ Ｐゴシック" charset="0"/>
              </a:rPr>
              <a:t>تتميم نبوات ناحوم</a:t>
            </a:r>
            <a:endParaRPr lang="en-US" sz="3600" kern="1200" dirty="0">
              <a:solidFill>
                <a:srgbClr val="FFFFFF"/>
              </a:solidFill>
              <a:effectLst>
                <a:outerShdw blurRad="38100" dist="38100" dir="2700000" algn="tl">
                  <a:srgbClr val="000000"/>
                </a:outerShdw>
              </a:effectLst>
              <a:ea typeface="ＭＳ Ｐゴシック"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625</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149020039"/>
              </p:ext>
            </p:extLst>
          </p:nvPr>
        </p:nvGraphicFramePr>
        <p:xfrm>
          <a:off x="-36512" y="692696"/>
          <a:ext cx="9216008" cy="374904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نبوات ناحوم</a:t>
                      </a:r>
                      <a:endParaRPr kumimoji="0" lang="en-US" sz="3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التتميم التاريخي</a:t>
                      </a:r>
                      <a:endParaRPr kumimoji="0" lang="en-US" sz="3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extLst>
                  <a:ext uri="{0D108BD9-81ED-4DB2-BD59-A6C34878D82A}">
                    <a16:rowId xmlns:a16="http://schemas.microsoft.com/office/drawing/2014/main" val="10000"/>
                  </a:ext>
                </a:extLst>
              </a:tr>
              <a:tr h="1233146">
                <a:tc>
                  <a:txBody>
                    <a:bodyPr/>
                    <a:lstStyle/>
                    <a:p>
                      <a:pPr algn="ctr" eaLnBrk="1" hangingPunct="1"/>
                      <a:r>
                        <a:rPr lang="ar-JO" sz="3200" b="1" i="0" dirty="0">
                          <a:latin typeface="Arial" panose="020B0604020202020204" pitchFamily="34" charset="0"/>
                          <a:cs typeface="Arial" panose="020B0604020202020204" pitchFamily="34" charset="0"/>
                        </a:rPr>
                        <a:t>4. في الساعات الأخيرة من الهجوم كان أهل نينوى  </a:t>
                      </a:r>
                      <a:r>
                        <a:rPr lang="ar-JO" sz="3200" b="1" i="0" dirty="0">
                          <a:solidFill>
                            <a:srgbClr val="7030A0"/>
                          </a:solidFill>
                          <a:latin typeface="Arial" panose="020B0604020202020204" pitchFamily="34" charset="0"/>
                          <a:cs typeface="Arial" panose="020B0604020202020204" pitchFamily="34" charset="0"/>
                        </a:rPr>
                        <a:t>سكرانين</a:t>
                      </a:r>
                      <a:r>
                        <a:rPr lang="ar-JO" sz="3200" b="1" i="0" dirty="0">
                          <a:latin typeface="Arial" panose="020B0604020202020204" pitchFamily="34" charset="0"/>
                          <a:cs typeface="Arial" panose="020B0604020202020204" pitchFamily="34" charset="0"/>
                        </a:rPr>
                        <a:t>        </a:t>
                      </a:r>
                    </a:p>
                    <a:p>
                      <a:pPr algn="ctr" eaLnBrk="1" hangingPunct="1"/>
                      <a:r>
                        <a:rPr lang="ar-JO" sz="3200" b="1" i="0" dirty="0">
                          <a:latin typeface="Arial" panose="020B0604020202020204" pitchFamily="34" charset="0"/>
                          <a:cs typeface="Arial" panose="020B0604020202020204" pitchFamily="34" charset="0"/>
                        </a:rPr>
                        <a:t>(1:10 ؛ 3:11)</a:t>
                      </a:r>
                      <a:endParaRPr kumimoji="1" lang="en-US" altLang="ja-JP" sz="3200" b="1" i="0" dirty="0">
                        <a:latin typeface="Arial" panose="020B0604020202020204" pitchFamily="34" charset="0"/>
                        <a:cs typeface="Arial" panose="020B0604020202020204" pitchFamily="34" charset="0"/>
                      </a:endParaRPr>
                    </a:p>
                  </a:txBody>
                  <a:tcPr marL="50800" marR="50800" marT="0" marB="0" horzOverflow="overflow"/>
                </a:tc>
                <a:tc>
                  <a:txBody>
                    <a:bodyPr/>
                    <a:lstStyle/>
                    <a:p>
                      <a:pPr algn="ctr" eaLnBrk="1" hangingPunct="1">
                        <a:spcBef>
                          <a:spcPct val="50000"/>
                        </a:spcBef>
                      </a:pPr>
                      <a:r>
                        <a:rPr lang="ar-JO" sz="3200" b="1" i="0" dirty="0">
                          <a:latin typeface="Arial" panose="020B0604020202020204" pitchFamily="34" charset="0"/>
                          <a:cs typeface="Arial" panose="020B0604020202020204" pitchFamily="34" charset="0"/>
                        </a:rPr>
                        <a:t>4. بعد أن صد الآشوريون هجوم العدو، </a:t>
                      </a:r>
                      <a:r>
                        <a:rPr lang="ar-JO" sz="3200" b="1" i="0" dirty="0">
                          <a:solidFill>
                            <a:srgbClr val="7030A0"/>
                          </a:solidFill>
                          <a:latin typeface="Arial" panose="020B0604020202020204" pitchFamily="34" charset="0"/>
                          <a:cs typeface="Arial" panose="020B0604020202020204" pitchFamily="34" charset="0"/>
                        </a:rPr>
                        <a:t>سكروا</a:t>
                      </a:r>
                      <a:r>
                        <a:rPr lang="ar-JO" sz="3200" b="1" i="0" dirty="0">
                          <a:latin typeface="Arial" panose="020B0604020202020204" pitchFamily="34" charset="0"/>
                          <a:cs typeface="Arial" panose="020B0604020202020204" pitchFamily="34" charset="0"/>
                        </a:rPr>
                        <a:t> وأكلوا ونتيجة لذلك فوجئوا بالميديين وتم الإستيلاء على المدينة.</a:t>
                      </a:r>
                      <a:endParaRPr kumimoji="1" lang="en-US" altLang="ja-JP" sz="3200" b="1" i="0" dirty="0">
                        <a:latin typeface="Arial" panose="020B0604020202020204" pitchFamily="34" charset="0"/>
                        <a:cs typeface="Arial" panose="020B0604020202020204" pitchFamily="34" charset="0"/>
                      </a:endParaRPr>
                    </a:p>
                    <a:p>
                      <a:pPr algn="ctr" eaLnBrk="1" hangingPunct="1">
                        <a:spcBef>
                          <a:spcPct val="50000"/>
                        </a:spcBef>
                      </a:pPr>
                      <a:r>
                        <a:rPr kumimoji="0" lang="ar-JO" sz="3200" b="1" i="0" u="none" strike="noStrike" cap="none" normalizeH="0" baseline="0" dirty="0">
                          <a:ln>
                            <a:noFill/>
                          </a:ln>
                          <a:effectLst/>
                          <a:latin typeface="Arial" panose="020B0604020202020204" pitchFamily="34" charset="0"/>
                          <a:cs typeface="Arial" panose="020B0604020202020204" pitchFamily="34" charset="0"/>
                        </a:rPr>
                        <a:t>(ديودوروس، المكتبة التاريخية 2. 26. 4).</a:t>
                      </a:r>
                      <a:endParaRPr kumimoji="1" lang="en-US" altLang="ja-JP" sz="3200" b="1" i="0" dirty="0">
                        <a:latin typeface="Arial" panose="020B0604020202020204" pitchFamily="34" charset="0"/>
                        <a:cs typeface="Arial" panose="020B0604020202020204" pitchFamily="34" charset="0"/>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إليوت جونسون ، "ناحوم" ، في تعليق معرفة الكتاب المقدس (كولورادو سبرينغز:  ، 1985) ، 1: 1495.</a:t>
            </a:r>
            <a:endParaRPr kumimoji="1" lang="en-US" altLang="ja-JP"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4428311"/>
      </p:ext>
    </p:extLst>
  </p:cSld>
  <p:clrMapOvr>
    <a:overrideClrMapping bg1="lt1" tx1="dk1" bg2="lt2" tx2="dk2" accent1="accent1" accent2="accent2" accent3="accent3" accent4="accent4" accent5="accent5" accent6="accent6" hlink="hlink" folHlink="folHlink"/>
  </p:clrMapOvr>
</p:sld>
</file>

<file path=ppt/slides/slide153.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ar-JO" altLang="ja-JP" sz="3600" kern="1200" dirty="0">
                <a:solidFill>
                  <a:srgbClr val="FFFFFF"/>
                </a:solidFill>
                <a:effectLst>
                  <a:outerShdw blurRad="38100" dist="38100" dir="2700000" algn="tl">
                    <a:srgbClr val="000000"/>
                  </a:outerShdw>
                </a:effectLst>
                <a:ea typeface="ＭＳ Ｐゴシック" charset="0"/>
              </a:rPr>
              <a:t>تتميم نبوات ناحوم</a:t>
            </a:r>
            <a:endParaRPr lang="en-US" sz="3600" kern="1200" dirty="0">
              <a:solidFill>
                <a:srgbClr val="FFFFFF"/>
              </a:solidFill>
              <a:effectLst>
                <a:outerShdw blurRad="38100" dist="38100" dir="2700000" algn="tl">
                  <a:srgbClr val="000000"/>
                </a:outerShdw>
              </a:effectLst>
              <a:ea typeface="ＭＳ Ｐゴシック"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625</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314216724"/>
              </p:ext>
            </p:extLst>
          </p:nvPr>
        </p:nvGraphicFramePr>
        <p:xfrm>
          <a:off x="-36512" y="692696"/>
          <a:ext cx="9216008" cy="448056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نبوات ناحوم</a:t>
                      </a:r>
                      <a:endParaRPr kumimoji="0" lang="en-US" sz="3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التتميم التاريخي</a:t>
                      </a:r>
                      <a:endParaRPr kumimoji="0" lang="en-US" sz="3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extLst>
                  <a:ext uri="{0D108BD9-81ED-4DB2-BD59-A6C34878D82A}">
                    <a16:rowId xmlns:a16="http://schemas.microsoft.com/office/drawing/2014/main" val="10000"/>
                  </a:ext>
                </a:extLst>
              </a:tr>
              <a:tr h="12331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3200" b="1" i="0" dirty="0">
                          <a:latin typeface="Arial" panose="020B0604020202020204" pitchFamily="34" charset="0"/>
                          <a:cs typeface="Arial" panose="020B0604020202020204" pitchFamily="34" charset="0"/>
                        </a:rPr>
                        <a:t>10. ضباط نينوى سيضعفون ويهربون (3:17).</a:t>
                      </a:r>
                      <a:endParaRPr kumimoji="0" lang="en-US" sz="3200" b="1" i="0" u="none" strike="noStrike" cap="none" normalizeH="0" baseline="0" dirty="0">
                        <a:ln>
                          <a:noFill/>
                        </a:ln>
                        <a:effectLst/>
                        <a:latin typeface="Arial" panose="020B0604020202020204" pitchFamily="34" charset="0"/>
                        <a:cs typeface="Arial" panose="020B0604020202020204" pitchFamily="34" charset="0"/>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3200" b="1" i="0" dirty="0">
                          <a:latin typeface="Arial" panose="020B0604020202020204" pitchFamily="34" charset="0"/>
                          <a:cs typeface="Arial" panose="020B0604020202020204" pitchFamily="34" charset="0"/>
                        </a:rPr>
                        <a:t>10. يذكر التاريخ البابلي أن [جيش] آشور قد هجر [هرب من قبل] الملك</a:t>
                      </a:r>
                      <a:br>
                        <a:rPr kumimoji="0" lang="en-US" sz="3200" b="1" i="0" u="none" strike="noStrike" cap="none" normalizeH="0" baseline="0" dirty="0">
                          <a:ln>
                            <a:noFill/>
                          </a:ln>
                          <a:effectLst/>
                          <a:latin typeface="Arial" panose="020B0604020202020204" pitchFamily="34" charset="0"/>
                          <a:cs typeface="Arial" panose="020B0604020202020204" pitchFamily="34" charset="0"/>
                        </a:rPr>
                      </a:br>
                      <a:endParaRPr kumimoji="0" lang="en-US" sz="3200" b="1"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effectLst/>
                          <a:latin typeface="Arial" panose="020B0604020202020204" pitchFamily="34" charset="0"/>
                          <a:cs typeface="Arial" panose="020B0604020202020204" pitchFamily="34" charset="0"/>
                        </a:rPr>
                        <a:t>(لوكينبيل، السجلات القديمة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effectLst/>
                          <a:latin typeface="Arial" panose="020B0604020202020204" pitchFamily="34" charset="0"/>
                          <a:cs typeface="Arial" panose="020B0604020202020204" pitchFamily="34" charset="0"/>
                        </a:rPr>
                        <a:t>لآشور وبابل،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effectLst/>
                          <a:latin typeface="Arial" panose="020B0604020202020204" pitchFamily="34" charset="0"/>
                          <a:cs typeface="Arial" panose="020B0604020202020204" pitchFamily="34" charset="0"/>
                        </a:rPr>
                        <a:t> 2: 420)</a:t>
                      </a:r>
                      <a:endParaRPr kumimoji="0" lang="en-US" sz="3200" b="1"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effectLst/>
                        <a:latin typeface="Arial" panose="020B0604020202020204" pitchFamily="34" charset="0"/>
                        <a:cs typeface="Arial" panose="020B0604020202020204" pitchFamily="34" charset="0"/>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إليوت جونسون ، "ناحوم" ، في تعليق معرفة الكتاب المقدس (كولورادو سبرينغز:  ، 1985) ، 1: 1495.</a:t>
            </a:r>
            <a:endParaRPr kumimoji="1" lang="en-US" altLang="ja-JP"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9491301"/>
      </p:ext>
    </p:extLst>
  </p:cSld>
  <p:clrMapOvr>
    <a:overrideClrMapping bg1="lt1" tx1="dk1" bg2="lt2" tx2="dk2" accent1="accent1" accent2="accent2" accent3="accent3" accent4="accent4" accent5="accent5" accent6="accent6" hlink="hlink" folHlink="folHlink"/>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4220962"/>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dirty="0">
                <a:solidFill>
                  <a:srgbClr val="FFFFFF"/>
                </a:solidFill>
                <a:ea typeface="ＭＳ Ｐゴシック" charset="0"/>
              </a:rPr>
              <a:t>مسح العهد القديم</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ى</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هذا العرض</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التقديمي</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مجانا</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6779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Nineveh, the ancient Assyrian capital reduced to rubble by the IS | Science  &amp;amp; Technology | English edition | Agencia EFE">
            <a:extLst>
              <a:ext uri="{FF2B5EF4-FFF2-40B4-BE49-F238E27FC236}">
                <a16:creationId xmlns:a16="http://schemas.microsoft.com/office/drawing/2014/main" id="{82D5CADD-5652-D74D-B6FB-A604183DEF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344"/>
          <a:stretch/>
        </p:blipFill>
        <p:spPr bwMode="auto">
          <a:xfrm>
            <a:off x="0" y="841252"/>
            <a:ext cx="9188330" cy="5972124"/>
          </a:xfrm>
          <a:prstGeom prst="rect">
            <a:avLst/>
          </a:prstGeom>
          <a:noFill/>
          <a:extLst>
            <a:ext uri="{909E8E84-426E-40DD-AFC4-6F175D3DCCD1}">
              <a14:hiddenFill xmlns:a14="http://schemas.microsoft.com/office/drawing/2010/main">
                <a:solidFill>
                  <a:srgbClr val="FFFFFF"/>
                </a:solidFill>
              </a14:hiddenFill>
            </a:ext>
          </a:extLst>
        </p:spPr>
      </p:pic>
      <p:sp>
        <p:nvSpPr>
          <p:cNvPr id="47107" name="Text Box 3" descr="Rectangle 10"/>
          <p:cNvSpPr txBox="1">
            <a:spLocks/>
          </p:cNvSpPr>
          <p:nvPr/>
        </p:nvSpPr>
        <p:spPr bwMode="auto">
          <a:xfrm>
            <a:off x="1358900" y="2262188"/>
            <a:ext cx="135615" cy="276999"/>
          </a:xfrm>
          <a:prstGeom prst="rect">
            <a:avLst/>
          </a:prstGeom>
          <a:noFill/>
          <a:ln w="12700" cap="flat" cmpd="sng">
            <a:noFill/>
            <a:prstDash val="solid"/>
            <a:miter lim="400000"/>
            <a:headEnd type="none" w="med" len="med"/>
            <a:tailEnd type="none" w="med" len="med"/>
          </a:ln>
          <a:effectLst/>
        </p:spPr>
        <p:txBody>
          <a:bodyPr wrap="none" lIns="45720" rIns="45720">
            <a:spAutoFit/>
          </a:bodyPr>
          <a:lstStyle/>
          <a:p>
            <a:r>
              <a:rPr lang="ar-JO" sz="1200" b="1" dirty="0">
                <a:latin typeface="Arial" panose="020B0604020202020204" pitchFamily="34" charset="0"/>
                <a:cs typeface="Arial" panose="020B0604020202020204" pitchFamily="34" charset="0"/>
                <a:sym typeface="Helvetica" charset="0"/>
              </a:rPr>
              <a:t> </a:t>
            </a:r>
          </a:p>
        </p:txBody>
      </p:sp>
      <p:grpSp>
        <p:nvGrpSpPr>
          <p:cNvPr id="47109" name="Group 5"/>
          <p:cNvGrpSpPr>
            <a:grpSpLocks/>
          </p:cNvGrpSpPr>
          <p:nvPr/>
        </p:nvGrpSpPr>
        <p:grpSpPr bwMode="auto">
          <a:xfrm>
            <a:off x="-25400" y="0"/>
            <a:ext cx="9232900" cy="1404938"/>
            <a:chOff x="0" y="0"/>
            <a:chExt cx="9232900" cy="1405468"/>
          </a:xfrm>
        </p:grpSpPr>
        <p:sp>
          <p:nvSpPr>
            <p:cNvPr id="47110" name="Rectangle 6"/>
            <p:cNvSpPr>
              <a:spLocks/>
            </p:cNvSpPr>
            <p:nvPr/>
          </p:nvSpPr>
          <p:spPr bwMode="auto">
            <a:xfrm>
              <a:off x="0" y="0"/>
              <a:ext cx="9232900" cy="1405468"/>
            </a:xfrm>
            <a:prstGeom prst="rect">
              <a:avLst/>
            </a:prstGeom>
            <a:solidFill>
              <a:srgbClr val="000000"/>
            </a:solidFill>
            <a:ln w="12700" cap="flat" cmpd="sng">
              <a:noFill/>
              <a:prstDash val="solid"/>
              <a:miter lim="400000"/>
              <a:headEnd type="none" w="med" len="med"/>
              <a:tailEnd type="none" w="med" len="med"/>
            </a:ln>
            <a:effectLst/>
          </p:spPr>
          <p:txBody>
            <a:bodyPr lIns="46800" tIns="46800" rIns="46800" bIns="46800" anchor="ctr"/>
            <a:lstStyle/>
            <a:p>
              <a:pPr marL="812800" indent="-812800" algn="ctr"/>
              <a:endParaRPr lang="ar-JO" sz="4400" b="1" dirty="0">
                <a:solidFill>
                  <a:srgbClr val="775F55"/>
                </a:solidFill>
                <a:latin typeface="Arial" panose="020B0604020202020204" pitchFamily="34" charset="0"/>
                <a:cs typeface="Arial" panose="020B0604020202020204" pitchFamily="34" charset="0"/>
                <a:sym typeface="Tw Cen MT" pitchFamily="34" charset="0"/>
              </a:endParaRPr>
            </a:p>
          </p:txBody>
        </p:sp>
        <p:sp>
          <p:nvSpPr>
            <p:cNvPr id="47111" name="Text Box 7"/>
            <p:cNvSpPr txBox="1">
              <a:spLocks/>
            </p:cNvSpPr>
            <p:nvPr/>
          </p:nvSpPr>
          <p:spPr bwMode="auto">
            <a:xfrm>
              <a:off x="45719" y="40765"/>
              <a:ext cx="9141461" cy="1323938"/>
            </a:xfrm>
            <a:prstGeom prst="rect">
              <a:avLst/>
            </a:prstGeom>
            <a:noFill/>
            <a:ln w="12700" cap="flat" cmpd="sng">
              <a:noFill/>
              <a:prstDash val="solid"/>
              <a:miter lim="400000"/>
              <a:headEnd type="none" w="med" len="med"/>
              <a:tailEnd type="none" w="med" len="med"/>
            </a:ln>
            <a:effectLst/>
          </p:spPr>
          <p:txBody>
            <a:bodyPr lIns="45720" rIns="45720" anchor="ctr">
              <a:spAutoFit/>
            </a:bodyPr>
            <a:lstStyle/>
            <a:p>
              <a:pPr marL="812800" indent="-812800" algn="ctr"/>
              <a:r>
                <a:rPr lang="ar-JO" sz="4000" b="1" dirty="0">
                  <a:solidFill>
                    <a:srgbClr val="FFFFFF"/>
                  </a:solidFill>
                  <a:latin typeface="Arial" panose="020B0604020202020204" pitchFamily="34" charset="0"/>
                  <a:cs typeface="Arial" panose="020B0604020202020204" pitchFamily="34" charset="0"/>
                  <a:sym typeface="Arial" pitchFamily="34" charset="0"/>
                </a:rPr>
                <a:t>١. </a:t>
              </a:r>
              <a:r>
                <a:rPr lang="ar-JO" sz="4000" b="1" dirty="0">
                  <a:solidFill>
                    <a:srgbClr val="FFFF00"/>
                  </a:solidFill>
                  <a:latin typeface="Arial" panose="020B0604020202020204" pitchFamily="34" charset="0"/>
                  <a:cs typeface="Arial" panose="020B0604020202020204" pitchFamily="34" charset="0"/>
                  <a:sym typeface="Arial" pitchFamily="34" charset="0"/>
                </a:rPr>
                <a:t>سيدمر</a:t>
              </a:r>
              <a:r>
                <a:rPr lang="ar-JO" sz="4000" b="1" dirty="0">
                  <a:solidFill>
                    <a:srgbClr val="FFFFFF"/>
                  </a:solidFill>
                  <a:latin typeface="Arial" panose="020B0604020202020204" pitchFamily="34" charset="0"/>
                  <a:cs typeface="Arial" panose="020B0604020202020204" pitchFamily="34" charset="0"/>
                  <a:sym typeface="Arial" pitchFamily="34" charset="0"/>
                </a:rPr>
                <a:t> الرب نينوى ولكنه</a:t>
              </a:r>
            </a:p>
            <a:p>
              <a:pPr marL="812800" indent="-812800" algn="ctr"/>
              <a:r>
                <a:rPr lang="ar-JO" sz="4000" b="1" dirty="0">
                  <a:solidFill>
                    <a:srgbClr val="FFFFFF"/>
                  </a:solidFill>
                  <a:latin typeface="Arial" panose="020B0604020202020204" pitchFamily="34" charset="0"/>
                  <a:cs typeface="Arial" panose="020B0604020202020204" pitchFamily="34" charset="0"/>
                  <a:sym typeface="Arial" pitchFamily="34" charset="0"/>
                </a:rPr>
                <a:t> سينقذ يهوذا (١- ٣)</a:t>
              </a:r>
            </a:p>
          </p:txBody>
        </p:sp>
      </p:gr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0"/>
            <a:ext cx="9141291" cy="6858000"/>
          </a:xfrm>
          <a:prstGeom prst="rect">
            <a:avLst/>
          </a:prstGeom>
        </p:spPr>
      </p:pic>
      <p:sp>
        <p:nvSpPr>
          <p:cNvPr id="900098" name="Rectangle 2"/>
          <p:cNvSpPr>
            <a:spLocks noGrp="1" noChangeArrowheads="1"/>
          </p:cNvSpPr>
          <p:nvPr>
            <p:ph type="ctrTitle"/>
          </p:nvPr>
        </p:nvSpPr>
        <p:spPr>
          <a:xfrm>
            <a:off x="321733" y="368300"/>
            <a:ext cx="8517467" cy="2357967"/>
          </a:xfrm>
          <a:solidFill>
            <a:srgbClr val="000000"/>
          </a:solidFill>
          <a:ln w="57150" cmpd="sng">
            <a:solidFill>
              <a:srgbClr val="FF0000"/>
            </a:solidFill>
          </a:ln>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2. سوف </a:t>
            </a:r>
            <a:r>
              <a:rPr lang="ar-JO" sz="4800" dirty="0">
                <a:solidFill>
                  <a:srgbClr val="FFFF00"/>
                </a:solidFill>
                <a:effectLst>
                  <a:glow rad="127000">
                    <a:schemeClr val="tx1"/>
                  </a:glow>
                </a:effectLst>
                <a:ea typeface="ＭＳ Ｐゴシック" charset="0"/>
              </a:rPr>
              <a:t>يدين</a:t>
            </a:r>
            <a:r>
              <a:rPr lang="ar-JO" sz="4800" dirty="0">
                <a:effectLst>
                  <a:glow rad="127000">
                    <a:schemeClr val="tx1"/>
                  </a:glow>
                </a:effectLst>
                <a:ea typeface="ＭＳ Ｐゴシック" charset="0"/>
              </a:rPr>
              <a:t> الله الشرير وينقل البار للمستقبل أيضاً</a:t>
            </a:r>
            <a:endParaRPr lang="en-US" sz="4800" dirty="0">
              <a:effectLst>
                <a:glow rad="127000">
                  <a:schemeClr val="tx1"/>
                </a:glow>
              </a:effectLst>
              <a:ea typeface="ＭＳ Ｐゴシック" charset="0"/>
            </a:endParaRPr>
          </a:p>
        </p:txBody>
      </p:sp>
      <p:sp>
        <p:nvSpPr>
          <p:cNvPr id="6" name="Rectangle 2"/>
          <p:cNvSpPr txBox="1">
            <a:spLocks noChangeArrowheads="1"/>
          </p:cNvSpPr>
          <p:nvPr/>
        </p:nvSpPr>
        <p:spPr bwMode="auto">
          <a:xfrm>
            <a:off x="1354666" y="5380877"/>
            <a:ext cx="6451601" cy="918324"/>
          </a:xfrm>
          <a:prstGeom prst="rect">
            <a:avLst/>
          </a:prstGeom>
          <a:solidFill>
            <a:srgbClr val="000000"/>
          </a:solidFill>
          <a:ln w="57150" cmpd="sng">
            <a:solidFill>
              <a:srgbClr val="FF0000"/>
            </a:solid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كن صبوراً</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9067160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6931" y="5650675"/>
            <a:ext cx="9144000" cy="769349"/>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الفكرة الرئيسية</a:t>
            </a:r>
            <a:endParaRPr lang="en-US" sz="6600" dirty="0">
              <a:effectLst>
                <a:glow rad="127000">
                  <a:schemeClr val="tx1"/>
                </a:glow>
              </a:effectLst>
              <a:ea typeface="ＭＳ Ｐゴシック" charset="0"/>
            </a:endParaRPr>
          </a:p>
        </p:txBody>
      </p:sp>
      <p:sp>
        <p:nvSpPr>
          <p:cNvPr id="3" name="Rectangle 2"/>
          <p:cNvSpPr txBox="1">
            <a:spLocks noChangeArrowheads="1"/>
          </p:cNvSpPr>
          <p:nvPr/>
        </p:nvSpPr>
        <p:spPr bwMode="auto">
          <a:xfrm>
            <a:off x="3810000" y="0"/>
            <a:ext cx="5334000" cy="48768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تظنوا أن </a:t>
            </a:r>
            <a:r>
              <a:rPr kumimoji="0" lang="ar-JO" sz="60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صبر</a:t>
            </a: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الله هو </a:t>
            </a:r>
            <a:r>
              <a:rPr kumimoji="0" lang="ar-JO" sz="60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عجز</a:t>
            </a: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الله</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0"/>
            <a:ext cx="3810000" cy="5041900"/>
          </a:xfrm>
          <a:prstGeom prst="rect">
            <a:avLst/>
          </a:prstGeom>
        </p:spPr>
      </p:pic>
    </p:spTree>
    <p:extLst>
      <p:ext uri="{BB962C8B-B14F-4D97-AF65-F5344CB8AC3E}">
        <p14:creationId xmlns:p14="http://schemas.microsoft.com/office/powerpoint/2010/main" val="907351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37062"/>
            <a:ext cx="9144000" cy="6502405"/>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ماذا تنتظر؟</a:t>
            </a:r>
            <a:endParaRPr lang="en-US" sz="54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2285999"/>
            <a:ext cx="9144000" cy="367453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استجابات الله الثلاثة لصلواتك</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914400" marR="0" lvl="0" indent="-914400" algn="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نعم</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914400" marR="0" lvl="0" indent="-914400" algn="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ليس بعد</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914400" marR="0" lvl="0" indent="-914400" algn="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لدي شيء أفضل لك في فكري</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2445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checkerboard(across)">
                                      <p:cBhvr>
                                        <p:cTn id="13" dur="500"/>
                                        <p:tgtEl>
                                          <p:spTgt spid="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checkerboard(across)">
                                      <p:cBhvr>
                                        <p:cTn id="18" dur="5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checkerboard(across)">
                                      <p:cBhvr>
                                        <p:cTn id="2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bwMode="auto">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0721" name="Rectangle 1" descr="Rectangle 2"/>
          <p:cNvSpPr>
            <a:spLocks noGrp="1" noChangeArrowheads="1"/>
          </p:cNvSpPr>
          <p:nvPr>
            <p:ph type="ctrTitle"/>
          </p:nvPr>
        </p:nvSpPr>
        <p:spPr>
          <a:xfrm>
            <a:off x="0" y="20638"/>
            <a:ext cx="9144000" cy="909637"/>
          </a:xfrm>
          <a:effectLst>
            <a:outerShdw dist="35921" dir="2700000" algn="ctr" rotWithShape="0">
              <a:srgbClr val="000000">
                <a:alpha val="74997"/>
              </a:srgbClr>
            </a:outerShdw>
          </a:effectLst>
        </p:spPr>
        <p:txBody>
          <a:bodyPr/>
          <a:lstStyle/>
          <a:p>
            <a:r>
              <a:rPr lang="ar-JO" sz="4800" dirty="0"/>
              <a:t>الكلمة المفتاحية</a:t>
            </a:r>
          </a:p>
        </p:txBody>
      </p:sp>
      <p:sp>
        <p:nvSpPr>
          <p:cNvPr id="30722" name="Text Box 2" descr="Rectangle 2"/>
          <p:cNvSpPr txBox="1">
            <a:spLocks/>
          </p:cNvSpPr>
          <p:nvPr/>
        </p:nvSpPr>
        <p:spPr bwMode="auto">
          <a:xfrm>
            <a:off x="44450" y="2865438"/>
            <a:ext cx="9053513" cy="110331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marL="0" marR="0" lvl="0" indent="0" algn="ctr" eaLnBrk="0" latinLnBrk="0">
              <a:lnSpc>
                <a:spcPct val="100000"/>
              </a:lnSpc>
              <a:buClrTx/>
              <a:buSzTx/>
              <a:buFontTx/>
              <a:buNone/>
              <a:tabLst/>
              <a:defRPr kumimoji="0" sz="7200" b="1" i="0" u="none" strike="noStrike" cap="none" spc="0" normalizeH="0" baseline="0">
                <a:ln>
                  <a:noFill/>
                </a:ln>
                <a:solidFill>
                  <a:srgbClr val="FFFFFF"/>
                </a:solidFill>
                <a:effectLst>
                  <a:glow rad="127000">
                    <a:srgbClr val="000000"/>
                  </a:glow>
                </a:effectLst>
                <a:uLnTx/>
                <a:uFillTx/>
                <a:latin typeface="Arial" charset="0"/>
                <a:ea typeface="ＭＳ Ｐゴシック" charset="0"/>
                <a:cs typeface="ＭＳ Ｐゴシック" charset="0"/>
              </a:defRPr>
            </a:lvl1pPr>
            <a:lvl2pPr marL="457200" algn="ctr" eaLnBrk="0" latinLnBrk="0">
              <a:defRPr sz="4400">
                <a:solidFill>
                  <a:schemeClr val="bg1"/>
                </a:solidFill>
                <a:latin typeface="Arial" charset="0"/>
                <a:ea typeface="ＭＳ Ｐゴシック" pitchFamily="-108" charset="-128"/>
                <a:cs typeface="ＭＳ Ｐゴシック" pitchFamily="-108" charset="-128"/>
              </a:defRPr>
            </a:lvl2pPr>
            <a:lvl3pPr marL="914400" algn="ctr" eaLnBrk="0" latinLnBrk="0">
              <a:defRPr sz="4400">
                <a:solidFill>
                  <a:schemeClr val="bg1"/>
                </a:solidFill>
                <a:latin typeface="Arial" charset="0"/>
                <a:ea typeface="ＭＳ Ｐゴシック" pitchFamily="-108" charset="-128"/>
                <a:cs typeface="ＭＳ Ｐゴシック" pitchFamily="-108" charset="-128"/>
              </a:defRPr>
            </a:lvl3pPr>
            <a:lvl4pPr marL="1371600" algn="ctr" eaLnBrk="0" latinLnBrk="0">
              <a:defRPr sz="4400">
                <a:solidFill>
                  <a:schemeClr val="bg1"/>
                </a:solidFill>
                <a:latin typeface="Arial" charset="0"/>
                <a:ea typeface="ＭＳ Ｐゴシック" pitchFamily="-108" charset="-128"/>
                <a:cs typeface="ＭＳ Ｐゴシック" pitchFamily="-108" charset="-128"/>
              </a:defRPr>
            </a:lvl4pPr>
            <a:lvl5pPr marL="1828800" algn="ctr" eaLnBrk="0" latinLnBrk="0">
              <a:defRPr sz="4400">
                <a:solidFill>
                  <a:schemeClr val="bg1"/>
                </a:solidFill>
                <a:latin typeface="Arial" charset="0"/>
                <a:ea typeface="ＭＳ Ｐゴシック" pitchFamily="-108" charset="-128"/>
                <a:cs typeface="ＭＳ Ｐゴシック" pitchFamily="-108" charset="-128"/>
              </a:defRPr>
            </a:lvl5pPr>
            <a:lvl6pPr marL="457200" algn="ctr" defTabSz="457200" rtl="0" eaLnBrk="0" fontAlgn="base" hangingPunct="0">
              <a:spcBef>
                <a:spcPct val="0"/>
              </a:spcBef>
              <a:spcAft>
                <a:spcPct val="0"/>
              </a:spcAft>
              <a:defRPr sz="4400">
                <a:solidFill>
                  <a:schemeClr val="tx2"/>
                </a:solidFill>
                <a:latin typeface="Times New Roman" pitchFamily="-112" charset="0"/>
                <a:cs typeface="+mn-cs"/>
              </a:defRPr>
            </a:lvl6pPr>
            <a:lvl7pPr marL="914400" algn="ctr" defTabSz="457200" rtl="0" eaLnBrk="0" fontAlgn="base" hangingPunct="0">
              <a:spcBef>
                <a:spcPct val="0"/>
              </a:spcBef>
              <a:spcAft>
                <a:spcPct val="0"/>
              </a:spcAft>
              <a:defRPr sz="4400">
                <a:solidFill>
                  <a:schemeClr val="tx2"/>
                </a:solidFill>
                <a:latin typeface="Times New Roman" pitchFamily="-112" charset="0"/>
                <a:cs typeface="+mn-cs"/>
              </a:defRPr>
            </a:lvl7pPr>
            <a:lvl8pPr marL="1371600" algn="ctr" defTabSz="457200" rtl="0" eaLnBrk="0" fontAlgn="base" hangingPunct="0">
              <a:spcBef>
                <a:spcPct val="0"/>
              </a:spcBef>
              <a:spcAft>
                <a:spcPct val="0"/>
              </a:spcAft>
              <a:defRPr sz="4400">
                <a:solidFill>
                  <a:schemeClr val="tx2"/>
                </a:solidFill>
                <a:latin typeface="Times New Roman" pitchFamily="-112" charset="0"/>
                <a:cs typeface="+mn-cs"/>
              </a:defRPr>
            </a:lvl8pPr>
            <a:lvl9pPr marL="1828800" algn="ctr" defTabSz="457200" rtl="0" eaLnBrk="0" fontAlgn="base" hangingPunct="0">
              <a:spcBef>
                <a:spcPct val="0"/>
              </a:spcBef>
              <a:spcAft>
                <a:spcPct val="0"/>
              </a:spcAft>
              <a:defRPr sz="4400">
                <a:solidFill>
                  <a:schemeClr val="tx2"/>
                </a:solidFill>
                <a:latin typeface="Times New Roman" pitchFamily="-112" charset="0"/>
                <a:cs typeface="+mn-cs"/>
              </a:defRPr>
            </a:lvl9pPr>
          </a:lstStyle>
          <a:p>
            <a:r>
              <a:rPr lang="ar-JO" dirty="0">
                <a:latin typeface="Arial" panose="020B0604020202020204" pitchFamily="34" charset="0"/>
                <a:cs typeface="Arial" panose="020B0604020202020204" pitchFamily="34" charset="0"/>
                <a:sym typeface="Arial" pitchFamily="34" charset="0"/>
              </a:rPr>
              <a:t>نينوى</a:t>
            </a:r>
          </a:p>
        </p:txBody>
      </p:sp>
      <p:sp>
        <p:nvSpPr>
          <p:cNvPr id="30723" name="Text Box 3" descr="Rectangle 2"/>
          <p:cNvSpPr txBox="1">
            <a:spLocks/>
          </p:cNvSpPr>
          <p:nvPr/>
        </p:nvSpPr>
        <p:spPr bwMode="auto">
          <a:xfrm>
            <a:off x="44450" y="5959108"/>
            <a:ext cx="8699500" cy="830997"/>
          </a:xfrm>
          <a:prstGeom prst="rect">
            <a:avLst/>
          </a:prstGeom>
          <a:noFill/>
          <a:ln w="12700" cap="flat" cmpd="sng">
            <a:noFill/>
            <a:prstDash val="solid"/>
            <a:miter lim="400000"/>
            <a:headEnd type="none" w="med" len="med"/>
            <a:tailEnd type="none" w="med" len="med"/>
          </a:ln>
          <a:effectLst>
            <a:outerShdw dist="35921" dir="2700000" algn="ctr" rotWithShape="0">
              <a:srgbClr val="000000">
                <a:alpha val="74997"/>
              </a:srgbClr>
            </a:outerShdw>
          </a:effectLst>
        </p:spPr>
        <p:txBody>
          <a:bodyPr lIns="45720" rIns="45720" anchor="ctr">
            <a:spAutoFit/>
          </a:bodyPr>
          <a:lstStyle/>
          <a:p>
            <a:pPr algn="r"/>
            <a:r>
              <a:rPr lang="ar-JO" sz="4800" b="1" dirty="0">
                <a:solidFill>
                  <a:srgbClr val="FFFFFF"/>
                </a:solidFill>
                <a:latin typeface="Arial" panose="020B0604020202020204" pitchFamily="34" charset="0"/>
                <a:cs typeface="Arial" panose="020B0604020202020204" pitchFamily="34" charset="0"/>
                <a:sym typeface="Arial" pitchFamily="34" charset="0"/>
              </a:rPr>
              <a:t>ناحوم</a:t>
            </a:r>
          </a:p>
        </p:txBody>
      </p:sp>
      <p:sp>
        <p:nvSpPr>
          <p:cNvPr id="30724" name="Text Box 4" descr="Text Box 24"/>
          <p:cNvSpPr txBox="1">
            <a:spLocks/>
          </p:cNvSpPr>
          <p:nvPr/>
        </p:nvSpPr>
        <p:spPr bwMode="auto">
          <a:xfrm>
            <a:off x="8405553" y="65088"/>
            <a:ext cx="611706" cy="830997"/>
          </a:xfrm>
          <a:prstGeom prst="rect">
            <a:avLst/>
          </a:prstGeom>
          <a:noFill/>
          <a:ln w="12700" cap="flat" cmpd="sng">
            <a:noFill/>
            <a:prstDash val="solid"/>
            <a:miter lim="400000"/>
            <a:headEnd type="none" w="med" len="med"/>
            <a:tailEnd type="none" w="med" len="med"/>
          </a:ln>
          <a:effectLst/>
        </p:spPr>
        <p:txBody>
          <a:bodyPr wrap="none" lIns="45720" rIns="45720">
            <a:spAutoFit/>
          </a:bodyPr>
          <a:lstStyle/>
          <a:p>
            <a:pPr algn="ctr"/>
            <a:r>
              <a:rPr lang="ar-JO" sz="2400" b="1" dirty="0">
                <a:solidFill>
                  <a:srgbClr val="FFFFFF"/>
                </a:solidFill>
                <a:effectLst>
                  <a:outerShdw blurRad="38100" dist="38100" dir="2700000" algn="tl">
                    <a:srgbClr val="000000"/>
                  </a:outerShdw>
                </a:effectLst>
                <a:latin typeface="Arial" pitchFamily="34" charset="0"/>
                <a:cs typeface="Arial" pitchFamily="34" charset="0"/>
                <a:sym typeface="Arial" pitchFamily="34" charset="0"/>
              </a:rPr>
              <a:t>٦٢١</a:t>
            </a:r>
          </a:p>
          <a:p>
            <a:pPr algn="ctr"/>
            <a:r>
              <a:rPr lang="ar-JO" sz="2400" b="1" dirty="0">
                <a:solidFill>
                  <a:srgbClr val="FFFFFF"/>
                </a:solidFill>
                <a:effectLst>
                  <a:outerShdw blurRad="38100" dist="38100" dir="2700000" algn="tl">
                    <a:srgbClr val="000000"/>
                  </a:outerShdw>
                </a:effectLst>
                <a:latin typeface="Arial" pitchFamily="34" charset="0"/>
                <a:cs typeface="Arial" pitchFamily="34" charset="0"/>
                <a:sym typeface="Arial" pitchFamily="34" charset="0"/>
              </a:rPr>
              <a:t>٣٤٣</a:t>
            </a: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23"/>
                                        </p:tgtEl>
                                        <p:attrNameLst>
                                          <p:attrName>style.visibility</p:attrName>
                                        </p:attrNameLst>
                                      </p:cBhvr>
                                      <p:to>
                                        <p:strVal val="visible"/>
                                      </p:to>
                                    </p:set>
                                    <p:anim calcmode="lin" valueType="num">
                                      <p:cBhvr additive="base">
                                        <p:cTn id="7" dur="500" fill="hold"/>
                                        <p:tgtEl>
                                          <p:spTgt spid="30723"/>
                                        </p:tgtEl>
                                        <p:attrNameLst>
                                          <p:attrName>ppt_x</p:attrName>
                                        </p:attrNameLst>
                                      </p:cBhvr>
                                      <p:tavLst>
                                        <p:tav tm="0">
                                          <p:val>
                                            <p:strVal val="#ppt_x"/>
                                          </p:val>
                                        </p:tav>
                                        <p:tav tm="100000">
                                          <p:val>
                                            <p:strVal val="#ppt_x"/>
                                          </p:val>
                                        </p:tav>
                                      </p:tavLst>
                                    </p:anim>
                                    <p:anim calcmode="lin" valueType="num">
                                      <p:cBhvr additive="base">
                                        <p:cTn id="8" dur="500" fill="hold"/>
                                        <p:tgtEl>
                                          <p:spTgt spid="307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descr="Title 1"/>
          <p:cNvSpPr>
            <a:spLocks noGrp="1" noChangeArrowheads="1"/>
          </p:cNvSpPr>
          <p:nvPr>
            <p:ph type="title" idx="4294967295"/>
          </p:nvPr>
        </p:nvSpPr>
        <p:spPr>
          <a:xfrm>
            <a:off x="1574800" y="0"/>
            <a:ext cx="9070975" cy="1143000"/>
          </a:xfrm>
        </p:spPr>
        <p:txBody>
          <a:bodyPr/>
          <a:lstStyle/>
          <a:p>
            <a:pPr algn="r"/>
            <a:r>
              <a:rPr lang="ar-JO" dirty="0">
                <a:solidFill>
                  <a:srgbClr val="000000"/>
                </a:solidFill>
              </a:rPr>
              <a:t>Black</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905000" y="762000"/>
            <a:ext cx="5334000" cy="519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 العنوان</a:t>
            </a:r>
            <a:endParaRPr kumimoji="1" lang="en-US"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8195" name="Text Box 3"/>
          <p:cNvSpPr txBox="1">
            <a:spLocks noChangeArrowheads="1"/>
          </p:cNvSpPr>
          <p:nvPr/>
        </p:nvSpPr>
        <p:spPr bwMode="auto">
          <a:xfrm>
            <a:off x="1905000" y="1371600"/>
            <a:ext cx="5334000" cy="519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 التاريخ</a:t>
            </a:r>
            <a:endParaRPr kumimoji="1" lang="en-US"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8196" name="Text Box 4"/>
          <p:cNvSpPr txBox="1">
            <a:spLocks noChangeArrowheads="1"/>
          </p:cNvSpPr>
          <p:nvPr/>
        </p:nvSpPr>
        <p:spPr bwMode="auto">
          <a:xfrm>
            <a:off x="1905000" y="2057400"/>
            <a:ext cx="5334000" cy="519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 التأليف</a:t>
            </a:r>
            <a:endParaRPr kumimoji="1" lang="en-US"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8197" name="Text Box 5"/>
          <p:cNvSpPr txBox="1">
            <a:spLocks noChangeArrowheads="1"/>
          </p:cNvSpPr>
          <p:nvPr/>
        </p:nvSpPr>
        <p:spPr bwMode="auto">
          <a:xfrm>
            <a:off x="1905000" y="3505200"/>
            <a:ext cx="5334000" cy="519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5. الخلفية التاريخية</a:t>
            </a:r>
            <a:endParaRPr kumimoji="1" lang="en-US"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8198" name="Text Box 6"/>
          <p:cNvSpPr txBox="1">
            <a:spLocks noChangeArrowheads="1"/>
          </p:cNvSpPr>
          <p:nvPr/>
        </p:nvSpPr>
        <p:spPr bwMode="auto">
          <a:xfrm>
            <a:off x="1905000" y="4267200"/>
            <a:ext cx="5334000" cy="519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6. مسألة إشكالية</a:t>
            </a:r>
            <a:endParaRPr kumimoji="1" lang="en-US"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8199" name="Text Box 7"/>
          <p:cNvSpPr txBox="1">
            <a:spLocks noChangeArrowheads="1"/>
          </p:cNvSpPr>
          <p:nvPr/>
        </p:nvSpPr>
        <p:spPr bwMode="auto">
          <a:xfrm>
            <a:off x="1905000" y="5715000"/>
            <a:ext cx="5334000" cy="519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8. اللاهوت</a:t>
            </a:r>
            <a:endParaRPr kumimoji="1" lang="en-US"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8201" name="Text Box 9"/>
          <p:cNvSpPr txBox="1">
            <a:spLocks noChangeArrowheads="1"/>
          </p:cNvSpPr>
          <p:nvPr/>
        </p:nvSpPr>
        <p:spPr bwMode="auto">
          <a:xfrm>
            <a:off x="1905000" y="2819400"/>
            <a:ext cx="5334000" cy="519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4. المستلمون</a:t>
            </a:r>
            <a:endParaRPr kumimoji="1" lang="en-US"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8203" name="Text Box 11"/>
          <p:cNvSpPr txBox="1">
            <a:spLocks noChangeArrowheads="1"/>
          </p:cNvSpPr>
          <p:nvPr/>
        </p:nvSpPr>
        <p:spPr bwMode="auto">
          <a:xfrm>
            <a:off x="1905000" y="4953000"/>
            <a:ext cx="5334000" cy="519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7. الهيكل الأدبي</a:t>
            </a:r>
            <a:endParaRPr kumimoji="1" lang="en-US"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8204" name="Rectangle 12"/>
          <p:cNvSpPr>
            <a:spLocks noGrp="1" noChangeArrowheads="1"/>
          </p:cNvSpPr>
          <p:nvPr>
            <p:ph type="title" idx="4294967295"/>
          </p:nvPr>
        </p:nvSpPr>
        <p:spPr>
          <a:xfrm>
            <a:off x="533400" y="76200"/>
            <a:ext cx="8229600" cy="533400"/>
          </a:xfrm>
        </p:spPr>
        <p:txBody>
          <a:bodyPr/>
          <a:lstStyle/>
          <a:p>
            <a:pPr eaLnBrk="1" hangingPunct="1">
              <a:defRPr/>
            </a:pPr>
            <a:r>
              <a:rPr lang="ar-JO" sz="3600" b="1" u="sng" dirty="0">
                <a:latin typeface="Arial" panose="020B0604020202020204" pitchFamily="34" charset="0"/>
                <a:ea typeface="ＭＳ Ｐゴシック" charset="0"/>
                <a:cs typeface="Arial" panose="020B0604020202020204" pitchFamily="34" charset="0"/>
              </a:rPr>
              <a:t>المحتويات</a:t>
            </a:r>
            <a:endParaRPr lang="en-US" sz="3600" b="1" u="sng" dirty="0">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823D3FCB-46F7-F21F-F98B-13EAEB01AEDF}"/>
              </a:ext>
            </a:extLst>
          </p:cNvPr>
          <p:cNvSpPr/>
          <p:nvPr/>
        </p:nvSpPr>
        <p:spPr bwMode="auto">
          <a:xfrm>
            <a:off x="755576" y="332656"/>
            <a:ext cx="990600" cy="606814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5400" b="1" u="none" strike="noStrike" cap="none" normalizeH="0" baseline="0" dirty="0">
                <a:ln>
                  <a:noFill/>
                </a:ln>
                <a:solidFill>
                  <a:srgbClr val="00B050"/>
                </a:solidFill>
                <a:effectLst/>
                <a:latin typeface="Arial" panose="020B0604020202020204" pitchFamily="34" charset="0"/>
                <a:ea typeface="ＭＳ Ｐゴシック" pitchFamily="24" charset="-128"/>
                <a:cs typeface="Arial" panose="020B0604020202020204" pitchFamily="34" charset="0"/>
              </a:rPr>
              <a:t>م</a:t>
            </a:r>
          </a:p>
          <a:p>
            <a:pPr marL="0" marR="0" indent="0" algn="ctr" defTabSz="914400" rtl="0" eaLnBrk="0" fontAlgn="base" latinLnBrk="0" hangingPunct="0">
              <a:lnSpc>
                <a:spcPct val="100000"/>
              </a:lnSpc>
              <a:spcBef>
                <a:spcPct val="0"/>
              </a:spcBef>
              <a:spcAft>
                <a:spcPct val="0"/>
              </a:spcAft>
              <a:buClrTx/>
              <a:buSzTx/>
              <a:buFontTx/>
              <a:buNone/>
              <a:tabLst/>
            </a:pPr>
            <a:r>
              <a:rPr lang="ar-JO" sz="5400" b="1" dirty="0">
                <a:solidFill>
                  <a:srgbClr val="00B050"/>
                </a:solidFill>
                <a:latin typeface="Arial" panose="020B0604020202020204" pitchFamily="34" charset="0"/>
                <a:ea typeface="ＭＳ Ｐゴシック" pitchFamily="24" charset="-128"/>
                <a:cs typeface="Arial" panose="020B0604020202020204" pitchFamily="34" charset="0"/>
              </a:rPr>
              <a:t>ح</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5400" b="1" u="none" strike="noStrike" cap="none" normalizeH="0" baseline="0" dirty="0">
                <a:ln>
                  <a:noFill/>
                </a:ln>
                <a:solidFill>
                  <a:srgbClr val="00B050"/>
                </a:solidFill>
                <a:effectLst/>
                <a:latin typeface="Arial" panose="020B0604020202020204" pitchFamily="34" charset="0"/>
                <a:ea typeface="ＭＳ Ｐゴシック" pitchFamily="24" charset="-128"/>
                <a:cs typeface="Arial" panose="020B0604020202020204" pitchFamily="34" charset="0"/>
              </a:rPr>
              <a:t>ت</a:t>
            </a:r>
          </a:p>
          <a:p>
            <a:pPr marL="0" marR="0" indent="0" algn="ctr" defTabSz="914400" rtl="0" eaLnBrk="0" fontAlgn="base" latinLnBrk="0" hangingPunct="0">
              <a:lnSpc>
                <a:spcPct val="100000"/>
              </a:lnSpc>
              <a:spcBef>
                <a:spcPct val="0"/>
              </a:spcBef>
              <a:spcAft>
                <a:spcPct val="0"/>
              </a:spcAft>
              <a:buClrTx/>
              <a:buSzTx/>
              <a:buFontTx/>
              <a:buNone/>
              <a:tabLst/>
            </a:pPr>
            <a:r>
              <a:rPr lang="ar-JO" sz="5400" b="1" dirty="0">
                <a:solidFill>
                  <a:srgbClr val="00B0F0"/>
                </a:solidFill>
                <a:latin typeface="Arial" panose="020B0604020202020204" pitchFamily="34" charset="0"/>
                <a:ea typeface="ＭＳ Ｐゴシック" pitchFamily="24" charset="-128"/>
                <a:cs typeface="Arial" panose="020B0604020202020204" pitchFamily="34" charset="0"/>
              </a:rPr>
              <a:t>و</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5400" b="1" u="none" strike="noStrike" cap="none" normalizeH="0" baseline="0" dirty="0">
                <a:ln>
                  <a:noFill/>
                </a:ln>
                <a:solidFill>
                  <a:srgbClr val="00B0F0"/>
                </a:solidFill>
                <a:effectLst/>
                <a:latin typeface="Arial" panose="020B0604020202020204" pitchFamily="34" charset="0"/>
                <a:ea typeface="ＭＳ Ｐゴシック" pitchFamily="24" charset="-128"/>
                <a:cs typeface="Arial" panose="020B0604020202020204" pitchFamily="34" charset="0"/>
              </a:rPr>
              <a:t>ي</a:t>
            </a:r>
          </a:p>
          <a:p>
            <a:pPr marL="0" marR="0" indent="0" algn="ctr" defTabSz="914400" rtl="0" eaLnBrk="0" fontAlgn="base" latinLnBrk="0" hangingPunct="0">
              <a:lnSpc>
                <a:spcPct val="100000"/>
              </a:lnSpc>
              <a:spcBef>
                <a:spcPct val="0"/>
              </a:spcBef>
              <a:spcAft>
                <a:spcPct val="0"/>
              </a:spcAft>
              <a:buClrTx/>
              <a:buSzTx/>
              <a:buFontTx/>
              <a:buNone/>
              <a:tabLst/>
            </a:pPr>
            <a:r>
              <a:rPr lang="ar-JO" sz="5400" b="1" dirty="0">
                <a:solidFill>
                  <a:srgbClr val="00B0F0"/>
                </a:solidFill>
                <a:latin typeface="Arial" panose="020B0604020202020204" pitchFamily="34" charset="0"/>
                <a:ea typeface="ＭＳ Ｐゴシック" pitchFamily="24" charset="-128"/>
                <a:cs typeface="Arial" panose="020B0604020202020204" pitchFamily="34" charset="0"/>
              </a:rPr>
              <a:t>ا</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5400" b="1" u="none" strike="noStrike" cap="none" normalizeH="0" baseline="0" dirty="0">
                <a:ln>
                  <a:noFill/>
                </a:ln>
                <a:solidFill>
                  <a:srgbClr val="00B0F0"/>
                </a:solidFill>
                <a:effectLst/>
                <a:latin typeface="Arial" panose="020B0604020202020204" pitchFamily="34" charset="0"/>
                <a:ea typeface="ＭＳ Ｐゴシック" pitchFamily="24" charset="-128"/>
                <a:cs typeface="Arial" panose="020B0604020202020204" pitchFamily="34" charset="0"/>
              </a:rPr>
              <a:t>ت</a:t>
            </a:r>
            <a:endParaRPr kumimoji="0" lang="en-US" sz="5400" b="1" u="none" strike="noStrike" cap="none" normalizeH="0" baseline="0" dirty="0">
              <a:ln>
                <a:noFill/>
              </a:ln>
              <a:solidFill>
                <a:srgbClr val="00B0F0"/>
              </a:solidFill>
              <a:effectLst/>
              <a:latin typeface="Arial" panose="020B0604020202020204" pitchFamily="34" charset="0"/>
              <a:ea typeface="ＭＳ Ｐゴシック" pitchFamily="24" charset="-128"/>
              <a:cs typeface="Arial" panose="020B0604020202020204" pitchFamily="34" charset="0"/>
            </a:endParaRPr>
          </a:p>
        </p:txBody>
      </p:sp>
      <p:sp>
        <p:nvSpPr>
          <p:cNvPr id="3" name="Rectangle 2">
            <a:extLst>
              <a:ext uri="{FF2B5EF4-FFF2-40B4-BE49-F238E27FC236}">
                <a16:creationId xmlns:a16="http://schemas.microsoft.com/office/drawing/2014/main" id="{1E954F1B-CB79-EFAB-E5D2-C390D1C23F46}"/>
              </a:ext>
            </a:extLst>
          </p:cNvPr>
          <p:cNvSpPr/>
          <p:nvPr/>
        </p:nvSpPr>
        <p:spPr bwMode="auto">
          <a:xfrm>
            <a:off x="7397824" y="980728"/>
            <a:ext cx="990600" cy="432048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5400" b="1" u="none" strike="noStrike" cap="none" normalizeH="0" baseline="0" dirty="0">
                <a:ln>
                  <a:noFill/>
                </a:ln>
                <a:solidFill>
                  <a:srgbClr val="00B050"/>
                </a:solidFill>
                <a:effectLst/>
                <a:latin typeface="Arial" panose="020B0604020202020204" pitchFamily="34" charset="0"/>
                <a:ea typeface="ＭＳ Ｐゴシック" pitchFamily="24" charset="-128"/>
                <a:cs typeface="Arial" panose="020B0604020202020204" pitchFamily="34" charset="0"/>
              </a:rPr>
              <a:t>ن</a:t>
            </a:r>
          </a:p>
          <a:p>
            <a:pPr marL="0" marR="0" indent="0" algn="ctr" defTabSz="914400" rtl="0" eaLnBrk="0" fontAlgn="base" latinLnBrk="0" hangingPunct="0">
              <a:lnSpc>
                <a:spcPct val="100000"/>
              </a:lnSpc>
              <a:spcBef>
                <a:spcPct val="0"/>
              </a:spcBef>
              <a:spcAft>
                <a:spcPct val="0"/>
              </a:spcAft>
              <a:buClrTx/>
              <a:buSzTx/>
              <a:buFontTx/>
              <a:buNone/>
              <a:tabLst/>
            </a:pPr>
            <a:r>
              <a:rPr lang="ar-JO" sz="5400" b="1" dirty="0">
                <a:solidFill>
                  <a:srgbClr val="00B050"/>
                </a:solidFill>
                <a:latin typeface="Arial" panose="020B0604020202020204" pitchFamily="34" charset="0"/>
                <a:ea typeface="ＭＳ Ｐゴシック" pitchFamily="24" charset="-128"/>
                <a:cs typeface="Arial" panose="020B0604020202020204" pitchFamily="34" charset="0"/>
              </a:rPr>
              <a:t>1</a:t>
            </a:r>
          </a:p>
          <a:p>
            <a:pPr marL="0" marR="0" indent="0" algn="ctr" defTabSz="914400" rtl="0" eaLnBrk="0" fontAlgn="base" latinLnBrk="0" hangingPunct="0">
              <a:lnSpc>
                <a:spcPct val="100000"/>
              </a:lnSpc>
              <a:spcBef>
                <a:spcPct val="0"/>
              </a:spcBef>
              <a:spcAft>
                <a:spcPct val="0"/>
              </a:spcAft>
              <a:buClrTx/>
              <a:buSzTx/>
              <a:buFontTx/>
              <a:buNone/>
              <a:tabLst/>
            </a:pPr>
            <a:r>
              <a:rPr lang="ar-JO" sz="5400" b="1" dirty="0">
                <a:solidFill>
                  <a:srgbClr val="00B0F0"/>
                </a:solidFill>
                <a:latin typeface="Arial" panose="020B0604020202020204" pitchFamily="34" charset="0"/>
                <a:ea typeface="ＭＳ Ｐゴシック" pitchFamily="24" charset="-128"/>
                <a:cs typeface="Arial" panose="020B0604020202020204" pitchFamily="34" charset="0"/>
              </a:rPr>
              <a:t>ح</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5400" b="1" u="none" strike="noStrike" cap="none" normalizeH="0" baseline="0" dirty="0">
                <a:ln>
                  <a:noFill/>
                </a:ln>
                <a:solidFill>
                  <a:srgbClr val="00B0F0"/>
                </a:solidFill>
                <a:effectLst/>
                <a:latin typeface="Arial" panose="020B0604020202020204" pitchFamily="34" charset="0"/>
                <a:ea typeface="ＭＳ Ｐゴシック" pitchFamily="24" charset="-128"/>
                <a:cs typeface="Arial" panose="020B0604020202020204" pitchFamily="34" charset="0"/>
              </a:rPr>
              <a:t>و</a:t>
            </a:r>
          </a:p>
          <a:p>
            <a:pPr marL="0" marR="0" indent="0" algn="ctr" defTabSz="914400" rtl="0" eaLnBrk="0" fontAlgn="base" latinLnBrk="0" hangingPunct="0">
              <a:lnSpc>
                <a:spcPct val="100000"/>
              </a:lnSpc>
              <a:spcBef>
                <a:spcPct val="0"/>
              </a:spcBef>
              <a:spcAft>
                <a:spcPct val="0"/>
              </a:spcAft>
              <a:buClrTx/>
              <a:buSzTx/>
              <a:buFontTx/>
              <a:buNone/>
              <a:tabLst/>
            </a:pPr>
            <a:r>
              <a:rPr lang="ar-JO" sz="5400" b="1" dirty="0">
                <a:solidFill>
                  <a:srgbClr val="00B0F0"/>
                </a:solidFill>
                <a:latin typeface="Arial" panose="020B0604020202020204" pitchFamily="34" charset="0"/>
                <a:ea typeface="ＭＳ Ｐゴシック" pitchFamily="24" charset="-128"/>
                <a:cs typeface="Arial" panose="020B0604020202020204" pitchFamily="34" charset="0"/>
              </a:rPr>
              <a:t>م</a:t>
            </a:r>
          </a:p>
        </p:txBody>
      </p:sp>
    </p:spTree>
    <p:extLst>
      <p:ext uri="{BB962C8B-B14F-4D97-AF65-F5344CB8AC3E}">
        <p14:creationId xmlns:p14="http://schemas.microsoft.com/office/powerpoint/2010/main" val="16548003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195"/>
                                        </p:tgtEl>
                                        <p:attrNameLst>
                                          <p:attrName>style.visibility</p:attrName>
                                        </p:attrNameLst>
                                      </p:cBhvr>
                                      <p:to>
                                        <p:strVal val="visible"/>
                                      </p:to>
                                    </p:set>
                                    <p:anim calcmode="lin" valueType="num">
                                      <p:cBhvr additive="base">
                                        <p:cTn id="13" dur="500" fill="hold"/>
                                        <p:tgtEl>
                                          <p:spTgt spid="8195"/>
                                        </p:tgtEl>
                                        <p:attrNameLst>
                                          <p:attrName>ppt_x</p:attrName>
                                        </p:attrNameLst>
                                      </p:cBhvr>
                                      <p:tavLst>
                                        <p:tav tm="0">
                                          <p:val>
                                            <p:strVal val="#ppt_x"/>
                                          </p:val>
                                        </p:tav>
                                        <p:tav tm="100000">
                                          <p:val>
                                            <p:strVal val="#ppt_x"/>
                                          </p:val>
                                        </p:tav>
                                      </p:tavLst>
                                    </p:anim>
                                    <p:anim calcmode="lin" valueType="num">
                                      <p:cBhvr additive="base">
                                        <p:cTn id="14" dur="500" fill="hold"/>
                                        <p:tgtEl>
                                          <p:spTgt spid="819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196"/>
                                        </p:tgtEl>
                                        <p:attrNameLst>
                                          <p:attrName>style.visibility</p:attrName>
                                        </p:attrNameLst>
                                      </p:cBhvr>
                                      <p:to>
                                        <p:strVal val="visible"/>
                                      </p:to>
                                    </p:set>
                                    <p:anim calcmode="lin" valueType="num">
                                      <p:cBhvr additive="base">
                                        <p:cTn id="19" dur="500" fill="hold"/>
                                        <p:tgtEl>
                                          <p:spTgt spid="8196"/>
                                        </p:tgtEl>
                                        <p:attrNameLst>
                                          <p:attrName>ppt_x</p:attrName>
                                        </p:attrNameLst>
                                      </p:cBhvr>
                                      <p:tavLst>
                                        <p:tav tm="0">
                                          <p:val>
                                            <p:strVal val="#ppt_x"/>
                                          </p:val>
                                        </p:tav>
                                        <p:tav tm="100000">
                                          <p:val>
                                            <p:strVal val="#ppt_x"/>
                                          </p:val>
                                        </p:tav>
                                      </p:tavLst>
                                    </p:anim>
                                    <p:anim calcmode="lin" valueType="num">
                                      <p:cBhvr additive="base">
                                        <p:cTn id="20"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201"/>
                                        </p:tgtEl>
                                        <p:attrNameLst>
                                          <p:attrName>style.visibility</p:attrName>
                                        </p:attrNameLst>
                                      </p:cBhvr>
                                      <p:to>
                                        <p:strVal val="visible"/>
                                      </p:to>
                                    </p:set>
                                    <p:anim calcmode="lin" valueType="num">
                                      <p:cBhvr additive="base">
                                        <p:cTn id="25" dur="500" fill="hold"/>
                                        <p:tgtEl>
                                          <p:spTgt spid="8201"/>
                                        </p:tgtEl>
                                        <p:attrNameLst>
                                          <p:attrName>ppt_x</p:attrName>
                                        </p:attrNameLst>
                                      </p:cBhvr>
                                      <p:tavLst>
                                        <p:tav tm="0">
                                          <p:val>
                                            <p:strVal val="#ppt_x"/>
                                          </p:val>
                                        </p:tav>
                                        <p:tav tm="100000">
                                          <p:val>
                                            <p:strVal val="#ppt_x"/>
                                          </p:val>
                                        </p:tav>
                                      </p:tavLst>
                                    </p:anim>
                                    <p:anim calcmode="lin" valueType="num">
                                      <p:cBhvr additive="base">
                                        <p:cTn id="26" dur="500" fill="hold"/>
                                        <p:tgtEl>
                                          <p:spTgt spid="8201"/>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197"/>
                                        </p:tgtEl>
                                        <p:attrNameLst>
                                          <p:attrName>style.visibility</p:attrName>
                                        </p:attrNameLst>
                                      </p:cBhvr>
                                      <p:to>
                                        <p:strVal val="visible"/>
                                      </p:to>
                                    </p:set>
                                    <p:anim calcmode="lin" valueType="num">
                                      <p:cBhvr additive="base">
                                        <p:cTn id="31" dur="500" fill="hold"/>
                                        <p:tgtEl>
                                          <p:spTgt spid="8197"/>
                                        </p:tgtEl>
                                        <p:attrNameLst>
                                          <p:attrName>ppt_x</p:attrName>
                                        </p:attrNameLst>
                                      </p:cBhvr>
                                      <p:tavLst>
                                        <p:tav tm="0">
                                          <p:val>
                                            <p:strVal val="#ppt_x"/>
                                          </p:val>
                                        </p:tav>
                                        <p:tav tm="100000">
                                          <p:val>
                                            <p:strVal val="#ppt_x"/>
                                          </p:val>
                                        </p:tav>
                                      </p:tavLst>
                                    </p:anim>
                                    <p:anim calcmode="lin" valueType="num">
                                      <p:cBhvr additive="base">
                                        <p:cTn id="32" dur="500" fill="hold"/>
                                        <p:tgtEl>
                                          <p:spTgt spid="8197"/>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198"/>
                                        </p:tgtEl>
                                        <p:attrNameLst>
                                          <p:attrName>style.visibility</p:attrName>
                                        </p:attrNameLst>
                                      </p:cBhvr>
                                      <p:to>
                                        <p:strVal val="visible"/>
                                      </p:to>
                                    </p:set>
                                    <p:anim calcmode="lin" valueType="num">
                                      <p:cBhvr additive="base">
                                        <p:cTn id="37" dur="500" fill="hold"/>
                                        <p:tgtEl>
                                          <p:spTgt spid="8198"/>
                                        </p:tgtEl>
                                        <p:attrNameLst>
                                          <p:attrName>ppt_x</p:attrName>
                                        </p:attrNameLst>
                                      </p:cBhvr>
                                      <p:tavLst>
                                        <p:tav tm="0">
                                          <p:val>
                                            <p:strVal val="#ppt_x"/>
                                          </p:val>
                                        </p:tav>
                                        <p:tav tm="100000">
                                          <p:val>
                                            <p:strVal val="#ppt_x"/>
                                          </p:val>
                                        </p:tav>
                                      </p:tavLst>
                                    </p:anim>
                                    <p:anim calcmode="lin" valueType="num">
                                      <p:cBhvr additive="base">
                                        <p:cTn id="38" dur="500" fill="hold"/>
                                        <p:tgtEl>
                                          <p:spTgt spid="8198"/>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203"/>
                                        </p:tgtEl>
                                        <p:attrNameLst>
                                          <p:attrName>style.visibility</p:attrName>
                                        </p:attrNameLst>
                                      </p:cBhvr>
                                      <p:to>
                                        <p:strVal val="visible"/>
                                      </p:to>
                                    </p:set>
                                    <p:anim calcmode="lin" valueType="num">
                                      <p:cBhvr additive="base">
                                        <p:cTn id="43" dur="500" fill="hold"/>
                                        <p:tgtEl>
                                          <p:spTgt spid="8203"/>
                                        </p:tgtEl>
                                        <p:attrNameLst>
                                          <p:attrName>ppt_x</p:attrName>
                                        </p:attrNameLst>
                                      </p:cBhvr>
                                      <p:tavLst>
                                        <p:tav tm="0">
                                          <p:val>
                                            <p:strVal val="#ppt_x"/>
                                          </p:val>
                                        </p:tav>
                                        <p:tav tm="100000">
                                          <p:val>
                                            <p:strVal val="#ppt_x"/>
                                          </p:val>
                                        </p:tav>
                                      </p:tavLst>
                                    </p:anim>
                                    <p:anim calcmode="lin" valueType="num">
                                      <p:cBhvr additive="base">
                                        <p:cTn id="44" dur="500" fill="hold"/>
                                        <p:tgtEl>
                                          <p:spTgt spid="8203"/>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199"/>
                                        </p:tgtEl>
                                        <p:attrNameLst>
                                          <p:attrName>style.visibility</p:attrName>
                                        </p:attrNameLst>
                                      </p:cBhvr>
                                      <p:to>
                                        <p:strVal val="visible"/>
                                      </p:to>
                                    </p:set>
                                    <p:anim calcmode="lin" valueType="num">
                                      <p:cBhvr additive="base">
                                        <p:cTn id="49" dur="500" fill="hold"/>
                                        <p:tgtEl>
                                          <p:spTgt spid="8199"/>
                                        </p:tgtEl>
                                        <p:attrNameLst>
                                          <p:attrName>ppt_x</p:attrName>
                                        </p:attrNameLst>
                                      </p:cBhvr>
                                      <p:tavLst>
                                        <p:tav tm="0">
                                          <p:val>
                                            <p:strVal val="#ppt_x"/>
                                          </p:val>
                                        </p:tav>
                                        <p:tav tm="100000">
                                          <p:val>
                                            <p:strVal val="#ppt_x"/>
                                          </p:val>
                                        </p:tav>
                                      </p:tavLst>
                                    </p:anim>
                                    <p:anim calcmode="lin" valueType="num">
                                      <p:cBhvr additive="base">
                                        <p:cTn id="50" dur="500" fill="hold"/>
                                        <p:tgtEl>
                                          <p:spTgt spid="81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utoUpdateAnimBg="0"/>
      <p:bldP spid="8195" grpId="0" autoUpdateAnimBg="0"/>
      <p:bldP spid="8196" grpId="0" autoUpdateAnimBg="0"/>
      <p:bldP spid="8197" grpId="0" autoUpdateAnimBg="0"/>
      <p:bldP spid="8198" grpId="0" autoUpdateAnimBg="0"/>
      <p:bldP spid="8199" grpId="0" autoUpdateAnimBg="0"/>
      <p:bldP spid="8201" grpId="0" autoUpdateAnimBg="0"/>
      <p:bldP spid="8203"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descr="Picture 7"/>
          <p:cNvPicPr>
            <a:picLocks noChangeAspect="1"/>
          </p:cNvPicPr>
          <p:nvPr/>
        </p:nvPicPr>
        <p:blipFill>
          <a:blip r:embed="rId2" cstate="print"/>
          <a:srcRect/>
          <a:stretch>
            <a:fillRect/>
          </a:stretch>
        </p:blipFill>
        <p:spPr bwMode="auto">
          <a:xfrm>
            <a:off x="4437063" y="762000"/>
            <a:ext cx="4706937" cy="4800600"/>
          </a:xfrm>
          <a:prstGeom prst="rect">
            <a:avLst/>
          </a:prstGeom>
          <a:noFill/>
          <a:ln w="12700" cap="flat" cmpd="sng">
            <a:noFill/>
            <a:prstDash val="solid"/>
            <a:miter lim="400000"/>
            <a:headEnd type="none" w="med" len="med"/>
            <a:tailEnd type="none" w="med" len="med"/>
          </a:ln>
          <a:effectLst/>
        </p:spPr>
      </p:pic>
      <p:sp>
        <p:nvSpPr>
          <p:cNvPr id="55298" name="Text Box 2" descr="Text Box 2"/>
          <p:cNvSpPr txBox="1">
            <a:spLocks/>
          </p:cNvSpPr>
          <p:nvPr/>
        </p:nvSpPr>
        <p:spPr bwMode="auto">
          <a:xfrm>
            <a:off x="0" y="252413"/>
            <a:ext cx="4437063" cy="1458861"/>
          </a:xfrm>
          <a:prstGeom prst="rect">
            <a:avLst/>
          </a:prstGeom>
          <a:noFill/>
          <a:ln w="12700" cap="flat" cmpd="sng">
            <a:noFill/>
            <a:prstDash val="solid"/>
            <a:miter lim="400000"/>
            <a:headEnd type="none" w="med" len="med"/>
            <a:tailEnd type="none" w="med" len="med"/>
          </a:ln>
          <a:effectLst/>
        </p:spPr>
        <p:txBody>
          <a:bodyPr wrap="square" lIns="45720" rIns="45720">
            <a:spAutoFit/>
          </a:bodyPr>
          <a:lstStyle/>
          <a:p>
            <a:pPr marL="457200" indent="-457200" algn="r" defTabSz="914400">
              <a:lnSpc>
                <a:spcPct val="70000"/>
              </a:lnSpc>
            </a:pPr>
            <a:r>
              <a:rPr lang="ar-JO"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itchFamily="34" charset="0"/>
              </a:rPr>
              <a:t> </a:t>
            </a:r>
            <a:r>
              <a:rPr lang="ar-JO" sz="2400" b="1" u="sng"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itchFamily="34" charset="0"/>
              </a:rPr>
              <a:t>العنوان</a:t>
            </a:r>
            <a:endParaRPr lang="ar-JO" sz="2400" b="1" dirty="0">
              <a:solidFill>
                <a:srgbClr val="FFFFFF"/>
              </a:solidFill>
              <a:effectLst>
                <a:outerShdw blurRad="38100" dist="38100" dir="2700000" algn="tl">
                  <a:srgbClr val="000000"/>
                </a:outerShdw>
              </a:effectLst>
              <a:latin typeface="Arial" pitchFamily="34" charset="0"/>
              <a:cs typeface="Arial" pitchFamily="34" charset="0"/>
              <a:sym typeface="Arial" pitchFamily="34" charset="0"/>
            </a:endParaRPr>
          </a:p>
          <a:p>
            <a:pPr marL="457200" indent="-457200" algn="r" defTabSz="914400" rtl="1">
              <a:buSzPct val="100000"/>
              <a:buFontTx/>
              <a:buChar char="•"/>
            </a:pPr>
            <a:r>
              <a:rPr lang="ar-JO" sz="2400" b="1" dirty="0">
                <a:solidFill>
                  <a:srgbClr val="FFFFFF"/>
                </a:solidFill>
                <a:effectLst>
                  <a:outerShdw blurRad="38100" dist="38100" dir="2700000" algn="tl">
                    <a:srgbClr val="000000"/>
                  </a:outerShdw>
                </a:effectLst>
                <a:latin typeface="Arial" pitchFamily="34" charset="0"/>
                <a:cs typeface="Arial" pitchFamily="34" charset="0"/>
                <a:sym typeface="Arial" pitchFamily="34" charset="0"/>
              </a:rPr>
              <a:t>ناحوم يعني تعزية أو مواساة</a:t>
            </a:r>
          </a:p>
          <a:p>
            <a:pPr marL="457200" indent="-457200" algn="r" defTabSz="914400" rtl="1">
              <a:buSzPct val="100000"/>
              <a:buFontTx/>
              <a:buChar char="•"/>
            </a:pPr>
            <a:r>
              <a:rPr lang="ar-JO" sz="2400" b="1" dirty="0">
                <a:solidFill>
                  <a:srgbClr val="FFFFFF"/>
                </a:solidFill>
                <a:effectLst>
                  <a:outerShdw blurRad="38100" dist="38100" dir="2700000" algn="tl">
                    <a:srgbClr val="000000"/>
                  </a:outerShdw>
                </a:effectLst>
                <a:latin typeface="Arial" pitchFamily="34" charset="0"/>
                <a:cs typeface="Arial" pitchFamily="34" charset="0"/>
                <a:sym typeface="Arial" pitchFamily="34" charset="0"/>
              </a:rPr>
              <a:t>هذا يصور رسالته لتعزية شعب يهوذا المظلوم والمقهور </a:t>
            </a:r>
          </a:p>
        </p:txBody>
      </p:sp>
      <p:sp>
        <p:nvSpPr>
          <p:cNvPr id="55299" name="Text Box 3" descr="Text Box 5"/>
          <p:cNvSpPr txBox="1">
            <a:spLocks/>
          </p:cNvSpPr>
          <p:nvPr/>
        </p:nvSpPr>
        <p:spPr bwMode="auto">
          <a:xfrm>
            <a:off x="0" y="3570288"/>
            <a:ext cx="4437063" cy="1938992"/>
          </a:xfrm>
          <a:prstGeom prst="rect">
            <a:avLst/>
          </a:prstGeom>
          <a:noFill/>
          <a:ln w="12700" cap="flat" cmpd="sng">
            <a:noFill/>
            <a:prstDash val="solid"/>
            <a:miter lim="400000"/>
            <a:headEnd type="none" w="med" len="med"/>
            <a:tailEnd type="none" w="med" len="med"/>
          </a:ln>
          <a:effectLst/>
        </p:spPr>
        <p:txBody>
          <a:bodyPr wrap="square" lIns="45720" rIns="45720">
            <a:spAutoFit/>
          </a:bodyPr>
          <a:lstStyle/>
          <a:p>
            <a:pPr marL="457200" indent="-457200" algn="r" defTabSz="914400" rtl="1"/>
            <a:r>
              <a:rPr lang="ar-JO" sz="2400" b="1" u="sng"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itchFamily="34" charset="0"/>
              </a:rPr>
              <a:t>التاريخ</a:t>
            </a:r>
          </a:p>
          <a:p>
            <a:pPr marL="457200" indent="-457200" algn="r" defTabSz="914400" rtl="1">
              <a:buSzPct val="100000"/>
              <a:buFontTx/>
              <a:buChar char="•"/>
            </a:pPr>
            <a:r>
              <a:rPr lang="ar-JO" sz="2400" b="1" dirty="0">
                <a:solidFill>
                  <a:srgbClr val="FFFFFF"/>
                </a:solidFill>
                <a:effectLst>
                  <a:outerShdw blurRad="38100" dist="38100" dir="2700000" algn="tl">
                    <a:srgbClr val="000000"/>
                  </a:outerShdw>
                </a:effectLst>
                <a:latin typeface="Arial" pitchFamily="34" charset="0"/>
                <a:cs typeface="Arial" pitchFamily="34" charset="0"/>
                <a:sym typeface="Arial" pitchFamily="34" charset="0"/>
              </a:rPr>
              <a:t>المتأخر: دمار نينوى (612 ق.م)</a:t>
            </a:r>
          </a:p>
          <a:p>
            <a:pPr marL="457200" indent="-457200" algn="r" defTabSz="914400" rtl="1">
              <a:buSzPct val="100000"/>
              <a:buFontTx/>
              <a:buChar char="•"/>
            </a:pPr>
            <a:r>
              <a:rPr lang="ar-JO" sz="2400" b="1" dirty="0">
                <a:solidFill>
                  <a:srgbClr val="FFFFFF"/>
                </a:solidFill>
                <a:effectLst>
                  <a:outerShdw blurRad="38100" dist="38100" dir="2700000" algn="tl">
                    <a:srgbClr val="000000"/>
                  </a:outerShdw>
                </a:effectLst>
                <a:latin typeface="Arial" pitchFamily="34" charset="0"/>
                <a:cs typeface="Arial" pitchFamily="34" charset="0"/>
                <a:sym typeface="Arial" pitchFamily="34" charset="0"/>
              </a:rPr>
              <a:t>الأقدم: سبي نو (نو آمون أو طيبة، عاصمة صعيد مصر) في ناحوم 3: 8 عام 663 ق.م.</a:t>
            </a:r>
          </a:p>
        </p:txBody>
      </p:sp>
      <p:sp>
        <p:nvSpPr>
          <p:cNvPr id="55300" name="Text Box 4" descr="Text Box 6"/>
          <p:cNvSpPr txBox="1">
            <a:spLocks/>
          </p:cNvSpPr>
          <p:nvPr/>
        </p:nvSpPr>
        <p:spPr bwMode="auto">
          <a:xfrm>
            <a:off x="8423275" y="76200"/>
            <a:ext cx="606897" cy="461665"/>
          </a:xfrm>
          <a:prstGeom prst="rect">
            <a:avLst/>
          </a:prstGeom>
          <a:noFill/>
          <a:ln w="12700" cap="flat" cmpd="sng">
            <a:noFill/>
            <a:prstDash val="solid"/>
            <a:miter lim="400000"/>
            <a:headEnd type="none" w="med" len="med"/>
            <a:tailEnd type="none" w="med" len="med"/>
          </a:ln>
          <a:effectLst/>
        </p:spPr>
        <p:txBody>
          <a:bodyPr wrap="none" lIns="45720" rIns="45720">
            <a:spAutoFit/>
          </a:bodyPr>
          <a:lstStyle/>
          <a:p>
            <a:pPr defTabSz="914400"/>
            <a:r>
              <a:rPr lang="ar-JO"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itchFamily="34" charset="0"/>
              </a:rPr>
              <a:t>621</a:t>
            </a:r>
          </a:p>
        </p:txBody>
      </p:sp>
      <p:sp>
        <p:nvSpPr>
          <p:cNvPr id="55301" name="Rectangle 5" descr="Rectangle 7"/>
          <p:cNvSpPr>
            <a:spLocks noGrp="1"/>
          </p:cNvSpPr>
          <p:nvPr>
            <p:ph type="title" idx="4294967295"/>
          </p:nvPr>
        </p:nvSpPr>
        <p:spPr bwMode="auto">
          <a:xfrm>
            <a:off x="7239000" y="6202363"/>
            <a:ext cx="1905000" cy="654050"/>
          </a:xfrm>
          <a:prstGeom prst="rect">
            <a:avLst/>
          </a:prstGeom>
          <a:noFill/>
          <a:ln w="12700" cap="flat">
            <a:miter lim="400000"/>
            <a:headEnd type="none" w="med" len="med"/>
            <a:tailEnd type="none" w="med" len="med"/>
          </a:ln>
        </p:spPr>
        <p:txBody>
          <a:bodyPr lIns="45720" rIns="45720" anchor="ctr"/>
          <a:lstStyle/>
          <a:p>
            <a:r>
              <a:rPr lang="ar-JO" sz="2000" b="1" dirty="0">
                <a:solidFill>
                  <a:srgbClr val="FFFFCC"/>
                </a:solidFill>
                <a:effectLst>
                  <a:outerShdw blurRad="38100" dist="38100" dir="2700000" algn="tl">
                    <a:srgbClr val="000000"/>
                  </a:outerShdw>
                </a:effectLst>
                <a:latin typeface="Arial" panose="020B0604020202020204" pitchFamily="34" charset="0"/>
                <a:cs typeface="Arial" panose="020B0604020202020204" pitchFamily="34" charset="0"/>
              </a:rPr>
              <a:t>العنوان والتاريخ</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5299"/>
                                        </p:tgtEl>
                                        <p:attrNameLst>
                                          <p:attrName>style.visibility</p:attrName>
                                        </p:attrNameLst>
                                      </p:cBhvr>
                                      <p:to>
                                        <p:strVal val="visible"/>
                                      </p:to>
                                    </p:set>
                                    <p:anim calcmode="lin" valueType="num">
                                      <p:cBhvr>
                                        <p:cTn id="7" dur="500" fill="hold"/>
                                        <p:tgtEl>
                                          <p:spTgt spid="55299"/>
                                        </p:tgtEl>
                                        <p:attrNameLst>
                                          <p:attrName>ppt_w</p:attrName>
                                        </p:attrNameLst>
                                      </p:cBhvr>
                                      <p:tavLst>
                                        <p:tav tm="0">
                                          <p:val>
                                            <p:fltVal val="0"/>
                                          </p:val>
                                        </p:tav>
                                        <p:tav tm="100000">
                                          <p:val>
                                            <p:strVal val="#ppt_w"/>
                                          </p:val>
                                        </p:tav>
                                      </p:tavLst>
                                    </p:anim>
                                    <p:anim calcmode="lin" valueType="num">
                                      <p:cBhvr>
                                        <p:cTn id="8" dur="500" fill="hold"/>
                                        <p:tgtEl>
                                          <p:spTgt spid="5529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37925" name="Rectangle 5"/>
          <p:cNvSpPr>
            <a:spLocks noChangeArrowheads="1"/>
          </p:cNvSpPr>
          <p:nvPr/>
        </p:nvSpPr>
        <p:spPr bwMode="auto">
          <a:xfrm>
            <a:off x="4800600" y="2819400"/>
            <a:ext cx="1524000" cy="609600"/>
          </a:xfrm>
          <a:prstGeom prst="rect">
            <a:avLst/>
          </a:prstGeom>
          <a:noFill/>
          <a:ln w="9525">
            <a:noFill/>
            <a:miter lim="800000"/>
            <a:headEnd/>
            <a:tailEnd/>
          </a:ln>
          <a:effectLst>
            <a:outerShdw blurRad="50800" dist="25399" dir="2700000" algn="ctr" rotWithShape="0">
              <a:srgbClr val="FFFFFF">
                <a:alpha val="99962"/>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رصن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337926" name="Rectangle 6"/>
          <p:cNvSpPr>
            <a:spLocks noChangeArrowheads="1"/>
          </p:cNvSpPr>
          <p:nvPr/>
        </p:nvSpPr>
        <p:spPr bwMode="auto">
          <a:xfrm>
            <a:off x="2057400" y="304800"/>
            <a:ext cx="2895600" cy="838200"/>
          </a:xfrm>
          <a:prstGeom prst="rect">
            <a:avLst/>
          </a:prstGeom>
          <a:noFill/>
          <a:ln w="9525">
            <a:noFill/>
            <a:miter lim="800000"/>
            <a:headEnd/>
            <a:tailEnd/>
          </a:ln>
          <a:effectLst>
            <a:outerShdw blurRad="50800" dist="25399" dir="2700000" algn="ctr" rotWithShape="0">
              <a:srgbClr val="FFFFFF">
                <a:alpha val="99962"/>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رحوبوت عير</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grpSp>
        <p:nvGrpSpPr>
          <p:cNvPr id="2" name="Group 12"/>
          <p:cNvGrpSpPr>
            <a:grpSpLocks/>
          </p:cNvGrpSpPr>
          <p:nvPr/>
        </p:nvGrpSpPr>
        <p:grpSpPr bwMode="auto">
          <a:xfrm>
            <a:off x="1905000" y="838200"/>
            <a:ext cx="3048000" cy="5429250"/>
            <a:chOff x="816" y="528"/>
            <a:chExt cx="1920" cy="3420"/>
          </a:xfrm>
        </p:grpSpPr>
        <p:sp>
          <p:nvSpPr>
            <p:cNvPr id="750620" name="AutoShape 8" descr="Green marble"/>
            <p:cNvSpPr>
              <a:spLocks noChangeArrowheads="1"/>
            </p:cNvSpPr>
            <p:nvPr/>
          </p:nvSpPr>
          <p:spPr bwMode="auto">
            <a:xfrm rot="532255">
              <a:off x="816" y="528"/>
              <a:ext cx="1920" cy="1296"/>
            </a:xfrm>
            <a:prstGeom prst="triangle">
              <a:avLst>
                <a:gd name="adj" fmla="val 50000"/>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750621" name="AutoShape 10" descr="Green marble"/>
            <p:cNvSpPr>
              <a:spLocks noChangeArrowheads="1"/>
            </p:cNvSpPr>
            <p:nvPr/>
          </p:nvSpPr>
          <p:spPr bwMode="auto">
            <a:xfrm rot="-10459784">
              <a:off x="1250" y="1872"/>
              <a:ext cx="1294" cy="2076"/>
            </a:xfrm>
            <a:prstGeom prst="triangle">
              <a:avLst>
                <a:gd name="adj" fmla="val 50000"/>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750622" name="AutoShape 11" descr="Green marble"/>
            <p:cNvSpPr>
              <a:spLocks noChangeArrowheads="1"/>
            </p:cNvSpPr>
            <p:nvPr/>
          </p:nvSpPr>
          <p:spPr bwMode="auto">
            <a:xfrm rot="10354968">
              <a:off x="864" y="1585"/>
              <a:ext cx="1584" cy="2351"/>
            </a:xfrm>
            <a:prstGeom prst="triangle">
              <a:avLst>
                <a:gd name="adj" fmla="val 50000"/>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grpSp>
      <p:sp>
        <p:nvSpPr>
          <p:cNvPr id="750597" name="Rectangle 13"/>
          <p:cNvSpPr>
            <a:spLocks noChangeArrowheads="1"/>
          </p:cNvSpPr>
          <p:nvPr/>
        </p:nvSpPr>
        <p:spPr bwMode="auto">
          <a:xfrm rot="3574548">
            <a:off x="1600200" y="2667000"/>
            <a:ext cx="609600" cy="304800"/>
          </a:xfrm>
          <a:prstGeom prst="rect">
            <a:avLst/>
          </a:prstGeom>
          <a:solidFill>
            <a:srgbClr val="FFFF00"/>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337935" name="AutoShape 15"/>
          <p:cNvSpPr>
            <a:spLocks noChangeArrowheads="1"/>
          </p:cNvSpPr>
          <p:nvPr/>
        </p:nvSpPr>
        <p:spPr bwMode="auto">
          <a:xfrm rot="7872820">
            <a:off x="3249613" y="941387"/>
            <a:ext cx="514350" cy="307975"/>
          </a:xfrm>
          <a:prstGeom prst="parallelogram">
            <a:avLst>
              <a:gd name="adj" fmla="val 41753"/>
            </a:avLst>
          </a:prstGeom>
          <a:solidFill>
            <a:srgbClr val="FFFF00"/>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337936" name="AutoShape 16"/>
          <p:cNvSpPr>
            <a:spLocks noChangeArrowheads="1"/>
          </p:cNvSpPr>
          <p:nvPr/>
        </p:nvSpPr>
        <p:spPr bwMode="auto">
          <a:xfrm rot="7872820">
            <a:off x="3249613" y="5894387"/>
            <a:ext cx="514350" cy="307975"/>
          </a:xfrm>
          <a:prstGeom prst="parallelogram">
            <a:avLst>
              <a:gd name="adj" fmla="val 41753"/>
            </a:avLst>
          </a:prstGeom>
          <a:solidFill>
            <a:srgbClr val="FFFF00"/>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337937" name="AutoShape 17"/>
          <p:cNvSpPr>
            <a:spLocks noChangeArrowheads="1"/>
          </p:cNvSpPr>
          <p:nvPr/>
        </p:nvSpPr>
        <p:spPr bwMode="auto">
          <a:xfrm rot="7872820">
            <a:off x="4424363" y="2947988"/>
            <a:ext cx="381000" cy="304800"/>
          </a:xfrm>
          <a:prstGeom prst="parallelogram">
            <a:avLst>
              <a:gd name="adj" fmla="val 31250"/>
            </a:avLst>
          </a:prstGeom>
          <a:solidFill>
            <a:srgbClr val="FFFF00"/>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grpSp>
        <p:nvGrpSpPr>
          <p:cNvPr id="750601" name="Group 22"/>
          <p:cNvGrpSpPr>
            <a:grpSpLocks/>
          </p:cNvGrpSpPr>
          <p:nvPr/>
        </p:nvGrpSpPr>
        <p:grpSpPr bwMode="auto">
          <a:xfrm>
            <a:off x="-120650" y="454025"/>
            <a:ext cx="10093325" cy="6772275"/>
            <a:chOff x="-76" y="286"/>
            <a:chExt cx="6358" cy="4266"/>
          </a:xfrm>
        </p:grpSpPr>
        <p:sp>
          <p:nvSpPr>
            <p:cNvPr id="750617" name="Freeform 19"/>
            <p:cNvSpPr>
              <a:spLocks/>
            </p:cNvSpPr>
            <p:nvPr/>
          </p:nvSpPr>
          <p:spPr bwMode="auto">
            <a:xfrm>
              <a:off x="-76" y="286"/>
              <a:ext cx="2257" cy="4266"/>
            </a:xfrm>
            <a:custGeom>
              <a:avLst/>
              <a:gdLst>
                <a:gd name="T0" fmla="*/ 0 w 2257"/>
                <a:gd name="T1" fmla="*/ 0 h 4266"/>
                <a:gd name="T2" fmla="*/ 124 w 2257"/>
                <a:gd name="T3" fmla="*/ 95 h 4266"/>
                <a:gd name="T4" fmla="*/ 190 w 2257"/>
                <a:gd name="T5" fmla="*/ 171 h 4266"/>
                <a:gd name="T6" fmla="*/ 228 w 2257"/>
                <a:gd name="T7" fmla="*/ 257 h 4266"/>
                <a:gd name="T8" fmla="*/ 181 w 2257"/>
                <a:gd name="T9" fmla="*/ 485 h 4266"/>
                <a:gd name="T10" fmla="*/ 295 w 2257"/>
                <a:gd name="T11" fmla="*/ 590 h 4266"/>
                <a:gd name="T12" fmla="*/ 390 w 2257"/>
                <a:gd name="T13" fmla="*/ 619 h 4266"/>
                <a:gd name="T14" fmla="*/ 571 w 2257"/>
                <a:gd name="T15" fmla="*/ 800 h 4266"/>
                <a:gd name="T16" fmla="*/ 600 w 2257"/>
                <a:gd name="T17" fmla="*/ 857 h 4266"/>
                <a:gd name="T18" fmla="*/ 609 w 2257"/>
                <a:gd name="T19" fmla="*/ 1076 h 4266"/>
                <a:gd name="T20" fmla="*/ 752 w 2257"/>
                <a:gd name="T21" fmla="*/ 1133 h 4266"/>
                <a:gd name="T22" fmla="*/ 809 w 2257"/>
                <a:gd name="T23" fmla="*/ 1152 h 4266"/>
                <a:gd name="T24" fmla="*/ 828 w 2257"/>
                <a:gd name="T25" fmla="*/ 1209 h 4266"/>
                <a:gd name="T26" fmla="*/ 933 w 2257"/>
                <a:gd name="T27" fmla="*/ 1457 h 4266"/>
                <a:gd name="T28" fmla="*/ 981 w 2257"/>
                <a:gd name="T29" fmla="*/ 1562 h 4266"/>
                <a:gd name="T30" fmla="*/ 1028 w 2257"/>
                <a:gd name="T31" fmla="*/ 1628 h 4266"/>
                <a:gd name="T32" fmla="*/ 1048 w 2257"/>
                <a:gd name="T33" fmla="*/ 1657 h 4266"/>
                <a:gd name="T34" fmla="*/ 1095 w 2257"/>
                <a:gd name="T35" fmla="*/ 1809 h 4266"/>
                <a:gd name="T36" fmla="*/ 1143 w 2257"/>
                <a:gd name="T37" fmla="*/ 1895 h 4266"/>
                <a:gd name="T38" fmla="*/ 1152 w 2257"/>
                <a:gd name="T39" fmla="*/ 1933 h 4266"/>
                <a:gd name="T40" fmla="*/ 1171 w 2257"/>
                <a:gd name="T41" fmla="*/ 1961 h 4266"/>
                <a:gd name="T42" fmla="*/ 1238 w 2257"/>
                <a:gd name="T43" fmla="*/ 2209 h 4266"/>
                <a:gd name="T44" fmla="*/ 1286 w 2257"/>
                <a:gd name="T45" fmla="*/ 2257 h 4266"/>
                <a:gd name="T46" fmla="*/ 1314 w 2257"/>
                <a:gd name="T47" fmla="*/ 2361 h 4266"/>
                <a:gd name="T48" fmla="*/ 1324 w 2257"/>
                <a:gd name="T49" fmla="*/ 2438 h 4266"/>
                <a:gd name="T50" fmla="*/ 1409 w 2257"/>
                <a:gd name="T51" fmla="*/ 2485 h 4266"/>
                <a:gd name="T52" fmla="*/ 1457 w 2257"/>
                <a:gd name="T53" fmla="*/ 2600 h 4266"/>
                <a:gd name="T54" fmla="*/ 1524 w 2257"/>
                <a:gd name="T55" fmla="*/ 2771 h 4266"/>
                <a:gd name="T56" fmla="*/ 1571 w 2257"/>
                <a:gd name="T57" fmla="*/ 2885 h 4266"/>
                <a:gd name="T58" fmla="*/ 1581 w 2257"/>
                <a:gd name="T59" fmla="*/ 2923 h 4266"/>
                <a:gd name="T60" fmla="*/ 1590 w 2257"/>
                <a:gd name="T61" fmla="*/ 3209 h 4266"/>
                <a:gd name="T62" fmla="*/ 1619 w 2257"/>
                <a:gd name="T63" fmla="*/ 3247 h 4266"/>
                <a:gd name="T64" fmla="*/ 1724 w 2257"/>
                <a:gd name="T65" fmla="*/ 3342 h 4266"/>
                <a:gd name="T66" fmla="*/ 1781 w 2257"/>
                <a:gd name="T67" fmla="*/ 3390 h 4266"/>
                <a:gd name="T68" fmla="*/ 1819 w 2257"/>
                <a:gd name="T69" fmla="*/ 3485 h 4266"/>
                <a:gd name="T70" fmla="*/ 1867 w 2257"/>
                <a:gd name="T71" fmla="*/ 3561 h 4266"/>
                <a:gd name="T72" fmla="*/ 1895 w 2257"/>
                <a:gd name="T73" fmla="*/ 3704 h 4266"/>
                <a:gd name="T74" fmla="*/ 1962 w 2257"/>
                <a:gd name="T75" fmla="*/ 3761 h 4266"/>
                <a:gd name="T76" fmla="*/ 2076 w 2257"/>
                <a:gd name="T77" fmla="*/ 3895 h 4266"/>
                <a:gd name="T78" fmla="*/ 2124 w 2257"/>
                <a:gd name="T79" fmla="*/ 3980 h 4266"/>
                <a:gd name="T80" fmla="*/ 2133 w 2257"/>
                <a:gd name="T81" fmla="*/ 4009 h 4266"/>
                <a:gd name="T82" fmla="*/ 2152 w 2257"/>
                <a:gd name="T83" fmla="*/ 4038 h 4266"/>
                <a:gd name="T84" fmla="*/ 2181 w 2257"/>
                <a:gd name="T85" fmla="*/ 4142 h 4266"/>
                <a:gd name="T86" fmla="*/ 2210 w 2257"/>
                <a:gd name="T87" fmla="*/ 4171 h 4266"/>
                <a:gd name="T88" fmla="*/ 2248 w 2257"/>
                <a:gd name="T89" fmla="*/ 4238 h 4266"/>
                <a:gd name="T90" fmla="*/ 2257 w 2257"/>
                <a:gd name="T91" fmla="*/ 4266 h 42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57"/>
                <a:gd name="T139" fmla="*/ 0 h 4266"/>
                <a:gd name="T140" fmla="*/ 2257 w 2257"/>
                <a:gd name="T141" fmla="*/ 4266 h 426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57" h="4266">
                  <a:moveTo>
                    <a:pt x="0" y="0"/>
                  </a:moveTo>
                  <a:cubicBezTo>
                    <a:pt x="48" y="47"/>
                    <a:pt x="65" y="74"/>
                    <a:pt x="124" y="95"/>
                  </a:cubicBezTo>
                  <a:cubicBezTo>
                    <a:pt x="143" y="122"/>
                    <a:pt x="171" y="143"/>
                    <a:pt x="190" y="171"/>
                  </a:cubicBezTo>
                  <a:cubicBezTo>
                    <a:pt x="207" y="197"/>
                    <a:pt x="213" y="228"/>
                    <a:pt x="228" y="257"/>
                  </a:cubicBezTo>
                  <a:cubicBezTo>
                    <a:pt x="239" y="335"/>
                    <a:pt x="226" y="418"/>
                    <a:pt x="181" y="485"/>
                  </a:cubicBezTo>
                  <a:cubicBezTo>
                    <a:pt x="193" y="593"/>
                    <a:pt x="189" y="575"/>
                    <a:pt x="295" y="590"/>
                  </a:cubicBezTo>
                  <a:cubicBezTo>
                    <a:pt x="364" y="613"/>
                    <a:pt x="332" y="603"/>
                    <a:pt x="390" y="619"/>
                  </a:cubicBezTo>
                  <a:cubicBezTo>
                    <a:pt x="439" y="693"/>
                    <a:pt x="501" y="744"/>
                    <a:pt x="571" y="800"/>
                  </a:cubicBezTo>
                  <a:cubicBezTo>
                    <a:pt x="578" y="820"/>
                    <a:pt x="597" y="835"/>
                    <a:pt x="600" y="857"/>
                  </a:cubicBezTo>
                  <a:cubicBezTo>
                    <a:pt x="608" y="929"/>
                    <a:pt x="600" y="1003"/>
                    <a:pt x="609" y="1076"/>
                  </a:cubicBezTo>
                  <a:cubicBezTo>
                    <a:pt x="614" y="1124"/>
                    <a:pt x="724" y="1128"/>
                    <a:pt x="752" y="1133"/>
                  </a:cubicBezTo>
                  <a:cubicBezTo>
                    <a:pt x="753" y="1133"/>
                    <a:pt x="807" y="1149"/>
                    <a:pt x="809" y="1152"/>
                  </a:cubicBezTo>
                  <a:cubicBezTo>
                    <a:pt x="820" y="1168"/>
                    <a:pt x="828" y="1209"/>
                    <a:pt x="828" y="1209"/>
                  </a:cubicBezTo>
                  <a:cubicBezTo>
                    <a:pt x="843" y="1309"/>
                    <a:pt x="842" y="1395"/>
                    <a:pt x="933" y="1457"/>
                  </a:cubicBezTo>
                  <a:cubicBezTo>
                    <a:pt x="946" y="1520"/>
                    <a:pt x="942" y="1514"/>
                    <a:pt x="981" y="1562"/>
                  </a:cubicBezTo>
                  <a:cubicBezTo>
                    <a:pt x="997" y="1583"/>
                    <a:pt x="1012" y="1605"/>
                    <a:pt x="1028" y="1628"/>
                  </a:cubicBezTo>
                  <a:cubicBezTo>
                    <a:pt x="1034" y="1637"/>
                    <a:pt x="1048" y="1657"/>
                    <a:pt x="1048" y="1657"/>
                  </a:cubicBezTo>
                  <a:cubicBezTo>
                    <a:pt x="1064" y="1707"/>
                    <a:pt x="1077" y="1758"/>
                    <a:pt x="1095" y="1809"/>
                  </a:cubicBezTo>
                  <a:cubicBezTo>
                    <a:pt x="1108" y="1849"/>
                    <a:pt x="1102" y="1868"/>
                    <a:pt x="1143" y="1895"/>
                  </a:cubicBezTo>
                  <a:cubicBezTo>
                    <a:pt x="1146" y="1907"/>
                    <a:pt x="1146" y="1921"/>
                    <a:pt x="1152" y="1933"/>
                  </a:cubicBezTo>
                  <a:cubicBezTo>
                    <a:pt x="1156" y="1943"/>
                    <a:pt x="1169" y="1949"/>
                    <a:pt x="1171" y="1961"/>
                  </a:cubicBezTo>
                  <a:cubicBezTo>
                    <a:pt x="1197" y="2124"/>
                    <a:pt x="1151" y="2106"/>
                    <a:pt x="1238" y="2209"/>
                  </a:cubicBezTo>
                  <a:cubicBezTo>
                    <a:pt x="1279" y="2258"/>
                    <a:pt x="1231" y="2221"/>
                    <a:pt x="1286" y="2257"/>
                  </a:cubicBezTo>
                  <a:cubicBezTo>
                    <a:pt x="1294" y="2291"/>
                    <a:pt x="1308" y="2325"/>
                    <a:pt x="1314" y="2361"/>
                  </a:cubicBezTo>
                  <a:cubicBezTo>
                    <a:pt x="1318" y="2386"/>
                    <a:pt x="1315" y="2413"/>
                    <a:pt x="1324" y="2438"/>
                  </a:cubicBezTo>
                  <a:cubicBezTo>
                    <a:pt x="1335" y="2468"/>
                    <a:pt x="1409" y="2485"/>
                    <a:pt x="1409" y="2485"/>
                  </a:cubicBezTo>
                  <a:cubicBezTo>
                    <a:pt x="1433" y="2521"/>
                    <a:pt x="1439" y="2559"/>
                    <a:pt x="1457" y="2600"/>
                  </a:cubicBezTo>
                  <a:cubicBezTo>
                    <a:pt x="1481" y="2654"/>
                    <a:pt x="1506" y="2714"/>
                    <a:pt x="1524" y="2771"/>
                  </a:cubicBezTo>
                  <a:cubicBezTo>
                    <a:pt x="1536" y="2811"/>
                    <a:pt x="1547" y="2849"/>
                    <a:pt x="1571" y="2885"/>
                  </a:cubicBezTo>
                  <a:cubicBezTo>
                    <a:pt x="1574" y="2897"/>
                    <a:pt x="1580" y="2909"/>
                    <a:pt x="1581" y="2923"/>
                  </a:cubicBezTo>
                  <a:cubicBezTo>
                    <a:pt x="1586" y="3018"/>
                    <a:pt x="1578" y="3114"/>
                    <a:pt x="1590" y="3209"/>
                  </a:cubicBezTo>
                  <a:cubicBezTo>
                    <a:pt x="1591" y="3224"/>
                    <a:pt x="1609" y="3234"/>
                    <a:pt x="1619" y="3247"/>
                  </a:cubicBezTo>
                  <a:cubicBezTo>
                    <a:pt x="1655" y="3298"/>
                    <a:pt x="1657" y="3326"/>
                    <a:pt x="1724" y="3342"/>
                  </a:cubicBezTo>
                  <a:cubicBezTo>
                    <a:pt x="1744" y="3355"/>
                    <a:pt x="1766" y="3368"/>
                    <a:pt x="1781" y="3390"/>
                  </a:cubicBezTo>
                  <a:cubicBezTo>
                    <a:pt x="1798" y="3416"/>
                    <a:pt x="1802" y="3456"/>
                    <a:pt x="1819" y="3485"/>
                  </a:cubicBezTo>
                  <a:cubicBezTo>
                    <a:pt x="1834" y="3510"/>
                    <a:pt x="1867" y="3561"/>
                    <a:pt x="1867" y="3561"/>
                  </a:cubicBezTo>
                  <a:cubicBezTo>
                    <a:pt x="1871" y="3585"/>
                    <a:pt x="1888" y="3688"/>
                    <a:pt x="1895" y="3704"/>
                  </a:cubicBezTo>
                  <a:cubicBezTo>
                    <a:pt x="1900" y="3718"/>
                    <a:pt x="1952" y="3753"/>
                    <a:pt x="1962" y="3761"/>
                  </a:cubicBezTo>
                  <a:cubicBezTo>
                    <a:pt x="1993" y="3809"/>
                    <a:pt x="2038" y="3850"/>
                    <a:pt x="2076" y="3895"/>
                  </a:cubicBezTo>
                  <a:cubicBezTo>
                    <a:pt x="2097" y="3921"/>
                    <a:pt x="2104" y="3951"/>
                    <a:pt x="2124" y="3980"/>
                  </a:cubicBezTo>
                  <a:cubicBezTo>
                    <a:pt x="2127" y="3989"/>
                    <a:pt x="2128" y="3999"/>
                    <a:pt x="2133" y="4009"/>
                  </a:cubicBezTo>
                  <a:cubicBezTo>
                    <a:pt x="2138" y="4019"/>
                    <a:pt x="2147" y="4027"/>
                    <a:pt x="2152" y="4038"/>
                  </a:cubicBezTo>
                  <a:cubicBezTo>
                    <a:pt x="2163" y="4068"/>
                    <a:pt x="2161" y="4113"/>
                    <a:pt x="2181" y="4142"/>
                  </a:cubicBezTo>
                  <a:cubicBezTo>
                    <a:pt x="2188" y="4153"/>
                    <a:pt x="2202" y="4159"/>
                    <a:pt x="2210" y="4171"/>
                  </a:cubicBezTo>
                  <a:cubicBezTo>
                    <a:pt x="2224" y="4191"/>
                    <a:pt x="2233" y="4216"/>
                    <a:pt x="2248" y="4238"/>
                  </a:cubicBezTo>
                  <a:cubicBezTo>
                    <a:pt x="2251" y="4247"/>
                    <a:pt x="2257" y="4266"/>
                    <a:pt x="2257" y="4266"/>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750618" name="Freeform 20"/>
            <p:cNvSpPr>
              <a:spLocks/>
            </p:cNvSpPr>
            <p:nvPr/>
          </p:nvSpPr>
          <p:spPr bwMode="auto">
            <a:xfrm rot="-5400000">
              <a:off x="3020" y="1012"/>
              <a:ext cx="2257" cy="4266"/>
            </a:xfrm>
            <a:custGeom>
              <a:avLst/>
              <a:gdLst>
                <a:gd name="T0" fmla="*/ 0 w 2257"/>
                <a:gd name="T1" fmla="*/ 0 h 4266"/>
                <a:gd name="T2" fmla="*/ 124 w 2257"/>
                <a:gd name="T3" fmla="*/ 95 h 4266"/>
                <a:gd name="T4" fmla="*/ 190 w 2257"/>
                <a:gd name="T5" fmla="*/ 171 h 4266"/>
                <a:gd name="T6" fmla="*/ 228 w 2257"/>
                <a:gd name="T7" fmla="*/ 257 h 4266"/>
                <a:gd name="T8" fmla="*/ 181 w 2257"/>
                <a:gd name="T9" fmla="*/ 485 h 4266"/>
                <a:gd name="T10" fmla="*/ 295 w 2257"/>
                <a:gd name="T11" fmla="*/ 590 h 4266"/>
                <a:gd name="T12" fmla="*/ 390 w 2257"/>
                <a:gd name="T13" fmla="*/ 619 h 4266"/>
                <a:gd name="T14" fmla="*/ 571 w 2257"/>
                <a:gd name="T15" fmla="*/ 800 h 4266"/>
                <a:gd name="T16" fmla="*/ 600 w 2257"/>
                <a:gd name="T17" fmla="*/ 857 h 4266"/>
                <a:gd name="T18" fmla="*/ 609 w 2257"/>
                <a:gd name="T19" fmla="*/ 1076 h 4266"/>
                <a:gd name="T20" fmla="*/ 752 w 2257"/>
                <a:gd name="T21" fmla="*/ 1133 h 4266"/>
                <a:gd name="T22" fmla="*/ 809 w 2257"/>
                <a:gd name="T23" fmla="*/ 1152 h 4266"/>
                <a:gd name="T24" fmla="*/ 828 w 2257"/>
                <a:gd name="T25" fmla="*/ 1209 h 4266"/>
                <a:gd name="T26" fmla="*/ 933 w 2257"/>
                <a:gd name="T27" fmla="*/ 1457 h 4266"/>
                <a:gd name="T28" fmla="*/ 981 w 2257"/>
                <a:gd name="T29" fmla="*/ 1562 h 4266"/>
                <a:gd name="T30" fmla="*/ 1028 w 2257"/>
                <a:gd name="T31" fmla="*/ 1628 h 4266"/>
                <a:gd name="T32" fmla="*/ 1048 w 2257"/>
                <a:gd name="T33" fmla="*/ 1657 h 4266"/>
                <a:gd name="T34" fmla="*/ 1095 w 2257"/>
                <a:gd name="T35" fmla="*/ 1809 h 4266"/>
                <a:gd name="T36" fmla="*/ 1143 w 2257"/>
                <a:gd name="T37" fmla="*/ 1895 h 4266"/>
                <a:gd name="T38" fmla="*/ 1152 w 2257"/>
                <a:gd name="T39" fmla="*/ 1933 h 4266"/>
                <a:gd name="T40" fmla="*/ 1171 w 2257"/>
                <a:gd name="T41" fmla="*/ 1961 h 4266"/>
                <a:gd name="T42" fmla="*/ 1238 w 2257"/>
                <a:gd name="T43" fmla="*/ 2209 h 4266"/>
                <a:gd name="T44" fmla="*/ 1286 w 2257"/>
                <a:gd name="T45" fmla="*/ 2257 h 4266"/>
                <a:gd name="T46" fmla="*/ 1314 w 2257"/>
                <a:gd name="T47" fmla="*/ 2361 h 4266"/>
                <a:gd name="T48" fmla="*/ 1324 w 2257"/>
                <a:gd name="T49" fmla="*/ 2438 h 4266"/>
                <a:gd name="T50" fmla="*/ 1409 w 2257"/>
                <a:gd name="T51" fmla="*/ 2485 h 4266"/>
                <a:gd name="T52" fmla="*/ 1457 w 2257"/>
                <a:gd name="T53" fmla="*/ 2600 h 4266"/>
                <a:gd name="T54" fmla="*/ 1524 w 2257"/>
                <a:gd name="T55" fmla="*/ 2771 h 4266"/>
                <a:gd name="T56" fmla="*/ 1571 w 2257"/>
                <a:gd name="T57" fmla="*/ 2885 h 4266"/>
                <a:gd name="T58" fmla="*/ 1581 w 2257"/>
                <a:gd name="T59" fmla="*/ 2923 h 4266"/>
                <a:gd name="T60" fmla="*/ 1590 w 2257"/>
                <a:gd name="T61" fmla="*/ 3209 h 4266"/>
                <a:gd name="T62" fmla="*/ 1619 w 2257"/>
                <a:gd name="T63" fmla="*/ 3247 h 4266"/>
                <a:gd name="T64" fmla="*/ 1724 w 2257"/>
                <a:gd name="T65" fmla="*/ 3342 h 4266"/>
                <a:gd name="T66" fmla="*/ 1781 w 2257"/>
                <a:gd name="T67" fmla="*/ 3390 h 4266"/>
                <a:gd name="T68" fmla="*/ 1819 w 2257"/>
                <a:gd name="T69" fmla="*/ 3485 h 4266"/>
                <a:gd name="T70" fmla="*/ 1867 w 2257"/>
                <a:gd name="T71" fmla="*/ 3561 h 4266"/>
                <a:gd name="T72" fmla="*/ 1895 w 2257"/>
                <a:gd name="T73" fmla="*/ 3704 h 4266"/>
                <a:gd name="T74" fmla="*/ 1962 w 2257"/>
                <a:gd name="T75" fmla="*/ 3761 h 4266"/>
                <a:gd name="T76" fmla="*/ 2076 w 2257"/>
                <a:gd name="T77" fmla="*/ 3895 h 4266"/>
                <a:gd name="T78" fmla="*/ 2124 w 2257"/>
                <a:gd name="T79" fmla="*/ 3980 h 4266"/>
                <a:gd name="T80" fmla="*/ 2133 w 2257"/>
                <a:gd name="T81" fmla="*/ 4009 h 4266"/>
                <a:gd name="T82" fmla="*/ 2152 w 2257"/>
                <a:gd name="T83" fmla="*/ 4038 h 4266"/>
                <a:gd name="T84" fmla="*/ 2181 w 2257"/>
                <a:gd name="T85" fmla="*/ 4142 h 4266"/>
                <a:gd name="T86" fmla="*/ 2210 w 2257"/>
                <a:gd name="T87" fmla="*/ 4171 h 4266"/>
                <a:gd name="T88" fmla="*/ 2248 w 2257"/>
                <a:gd name="T89" fmla="*/ 4238 h 4266"/>
                <a:gd name="T90" fmla="*/ 2257 w 2257"/>
                <a:gd name="T91" fmla="*/ 4266 h 42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57"/>
                <a:gd name="T139" fmla="*/ 0 h 4266"/>
                <a:gd name="T140" fmla="*/ 2257 w 2257"/>
                <a:gd name="T141" fmla="*/ 4266 h 426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57" h="4266">
                  <a:moveTo>
                    <a:pt x="0" y="0"/>
                  </a:moveTo>
                  <a:cubicBezTo>
                    <a:pt x="48" y="47"/>
                    <a:pt x="65" y="74"/>
                    <a:pt x="124" y="95"/>
                  </a:cubicBezTo>
                  <a:cubicBezTo>
                    <a:pt x="143" y="122"/>
                    <a:pt x="171" y="143"/>
                    <a:pt x="190" y="171"/>
                  </a:cubicBezTo>
                  <a:cubicBezTo>
                    <a:pt x="207" y="197"/>
                    <a:pt x="213" y="228"/>
                    <a:pt x="228" y="257"/>
                  </a:cubicBezTo>
                  <a:cubicBezTo>
                    <a:pt x="239" y="335"/>
                    <a:pt x="226" y="418"/>
                    <a:pt x="181" y="485"/>
                  </a:cubicBezTo>
                  <a:cubicBezTo>
                    <a:pt x="193" y="593"/>
                    <a:pt x="189" y="575"/>
                    <a:pt x="295" y="590"/>
                  </a:cubicBezTo>
                  <a:cubicBezTo>
                    <a:pt x="364" y="613"/>
                    <a:pt x="332" y="603"/>
                    <a:pt x="390" y="619"/>
                  </a:cubicBezTo>
                  <a:cubicBezTo>
                    <a:pt x="439" y="693"/>
                    <a:pt x="501" y="744"/>
                    <a:pt x="571" y="800"/>
                  </a:cubicBezTo>
                  <a:cubicBezTo>
                    <a:pt x="578" y="820"/>
                    <a:pt x="597" y="835"/>
                    <a:pt x="600" y="857"/>
                  </a:cubicBezTo>
                  <a:cubicBezTo>
                    <a:pt x="608" y="929"/>
                    <a:pt x="600" y="1003"/>
                    <a:pt x="609" y="1076"/>
                  </a:cubicBezTo>
                  <a:cubicBezTo>
                    <a:pt x="614" y="1124"/>
                    <a:pt x="724" y="1128"/>
                    <a:pt x="752" y="1133"/>
                  </a:cubicBezTo>
                  <a:cubicBezTo>
                    <a:pt x="753" y="1133"/>
                    <a:pt x="807" y="1149"/>
                    <a:pt x="809" y="1152"/>
                  </a:cubicBezTo>
                  <a:cubicBezTo>
                    <a:pt x="820" y="1168"/>
                    <a:pt x="828" y="1209"/>
                    <a:pt x="828" y="1209"/>
                  </a:cubicBezTo>
                  <a:cubicBezTo>
                    <a:pt x="843" y="1309"/>
                    <a:pt x="842" y="1395"/>
                    <a:pt x="933" y="1457"/>
                  </a:cubicBezTo>
                  <a:cubicBezTo>
                    <a:pt x="946" y="1520"/>
                    <a:pt x="942" y="1514"/>
                    <a:pt x="981" y="1562"/>
                  </a:cubicBezTo>
                  <a:cubicBezTo>
                    <a:pt x="997" y="1583"/>
                    <a:pt x="1012" y="1605"/>
                    <a:pt x="1028" y="1628"/>
                  </a:cubicBezTo>
                  <a:cubicBezTo>
                    <a:pt x="1034" y="1637"/>
                    <a:pt x="1048" y="1657"/>
                    <a:pt x="1048" y="1657"/>
                  </a:cubicBezTo>
                  <a:cubicBezTo>
                    <a:pt x="1064" y="1707"/>
                    <a:pt x="1077" y="1758"/>
                    <a:pt x="1095" y="1809"/>
                  </a:cubicBezTo>
                  <a:cubicBezTo>
                    <a:pt x="1108" y="1849"/>
                    <a:pt x="1102" y="1868"/>
                    <a:pt x="1143" y="1895"/>
                  </a:cubicBezTo>
                  <a:cubicBezTo>
                    <a:pt x="1146" y="1907"/>
                    <a:pt x="1146" y="1921"/>
                    <a:pt x="1152" y="1933"/>
                  </a:cubicBezTo>
                  <a:cubicBezTo>
                    <a:pt x="1156" y="1943"/>
                    <a:pt x="1169" y="1949"/>
                    <a:pt x="1171" y="1961"/>
                  </a:cubicBezTo>
                  <a:cubicBezTo>
                    <a:pt x="1197" y="2124"/>
                    <a:pt x="1151" y="2106"/>
                    <a:pt x="1238" y="2209"/>
                  </a:cubicBezTo>
                  <a:cubicBezTo>
                    <a:pt x="1279" y="2258"/>
                    <a:pt x="1231" y="2221"/>
                    <a:pt x="1286" y="2257"/>
                  </a:cubicBezTo>
                  <a:cubicBezTo>
                    <a:pt x="1294" y="2291"/>
                    <a:pt x="1308" y="2325"/>
                    <a:pt x="1314" y="2361"/>
                  </a:cubicBezTo>
                  <a:cubicBezTo>
                    <a:pt x="1318" y="2386"/>
                    <a:pt x="1315" y="2413"/>
                    <a:pt x="1324" y="2438"/>
                  </a:cubicBezTo>
                  <a:cubicBezTo>
                    <a:pt x="1335" y="2468"/>
                    <a:pt x="1409" y="2485"/>
                    <a:pt x="1409" y="2485"/>
                  </a:cubicBezTo>
                  <a:cubicBezTo>
                    <a:pt x="1433" y="2521"/>
                    <a:pt x="1439" y="2559"/>
                    <a:pt x="1457" y="2600"/>
                  </a:cubicBezTo>
                  <a:cubicBezTo>
                    <a:pt x="1481" y="2654"/>
                    <a:pt x="1506" y="2714"/>
                    <a:pt x="1524" y="2771"/>
                  </a:cubicBezTo>
                  <a:cubicBezTo>
                    <a:pt x="1536" y="2811"/>
                    <a:pt x="1547" y="2849"/>
                    <a:pt x="1571" y="2885"/>
                  </a:cubicBezTo>
                  <a:cubicBezTo>
                    <a:pt x="1574" y="2897"/>
                    <a:pt x="1580" y="2909"/>
                    <a:pt x="1581" y="2923"/>
                  </a:cubicBezTo>
                  <a:cubicBezTo>
                    <a:pt x="1586" y="3018"/>
                    <a:pt x="1578" y="3114"/>
                    <a:pt x="1590" y="3209"/>
                  </a:cubicBezTo>
                  <a:cubicBezTo>
                    <a:pt x="1591" y="3224"/>
                    <a:pt x="1609" y="3234"/>
                    <a:pt x="1619" y="3247"/>
                  </a:cubicBezTo>
                  <a:cubicBezTo>
                    <a:pt x="1655" y="3298"/>
                    <a:pt x="1657" y="3326"/>
                    <a:pt x="1724" y="3342"/>
                  </a:cubicBezTo>
                  <a:cubicBezTo>
                    <a:pt x="1744" y="3355"/>
                    <a:pt x="1766" y="3368"/>
                    <a:pt x="1781" y="3390"/>
                  </a:cubicBezTo>
                  <a:cubicBezTo>
                    <a:pt x="1798" y="3416"/>
                    <a:pt x="1802" y="3456"/>
                    <a:pt x="1819" y="3485"/>
                  </a:cubicBezTo>
                  <a:cubicBezTo>
                    <a:pt x="1834" y="3510"/>
                    <a:pt x="1867" y="3561"/>
                    <a:pt x="1867" y="3561"/>
                  </a:cubicBezTo>
                  <a:cubicBezTo>
                    <a:pt x="1871" y="3585"/>
                    <a:pt x="1888" y="3688"/>
                    <a:pt x="1895" y="3704"/>
                  </a:cubicBezTo>
                  <a:cubicBezTo>
                    <a:pt x="1900" y="3718"/>
                    <a:pt x="1952" y="3753"/>
                    <a:pt x="1962" y="3761"/>
                  </a:cubicBezTo>
                  <a:cubicBezTo>
                    <a:pt x="1993" y="3809"/>
                    <a:pt x="2038" y="3850"/>
                    <a:pt x="2076" y="3895"/>
                  </a:cubicBezTo>
                  <a:cubicBezTo>
                    <a:pt x="2097" y="3921"/>
                    <a:pt x="2104" y="3951"/>
                    <a:pt x="2124" y="3980"/>
                  </a:cubicBezTo>
                  <a:cubicBezTo>
                    <a:pt x="2127" y="3989"/>
                    <a:pt x="2128" y="3999"/>
                    <a:pt x="2133" y="4009"/>
                  </a:cubicBezTo>
                  <a:cubicBezTo>
                    <a:pt x="2138" y="4019"/>
                    <a:pt x="2147" y="4027"/>
                    <a:pt x="2152" y="4038"/>
                  </a:cubicBezTo>
                  <a:cubicBezTo>
                    <a:pt x="2163" y="4068"/>
                    <a:pt x="2161" y="4113"/>
                    <a:pt x="2181" y="4142"/>
                  </a:cubicBezTo>
                  <a:cubicBezTo>
                    <a:pt x="2188" y="4153"/>
                    <a:pt x="2202" y="4159"/>
                    <a:pt x="2210" y="4171"/>
                  </a:cubicBezTo>
                  <a:cubicBezTo>
                    <a:pt x="2224" y="4191"/>
                    <a:pt x="2233" y="4216"/>
                    <a:pt x="2248" y="4238"/>
                  </a:cubicBezTo>
                  <a:cubicBezTo>
                    <a:pt x="2251" y="4247"/>
                    <a:pt x="2257" y="4266"/>
                    <a:pt x="2257" y="4266"/>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750619" name="Freeform 21"/>
            <p:cNvSpPr>
              <a:spLocks/>
            </p:cNvSpPr>
            <p:nvPr/>
          </p:nvSpPr>
          <p:spPr bwMode="auto">
            <a:xfrm>
              <a:off x="4543" y="552"/>
              <a:ext cx="1219" cy="2305"/>
            </a:xfrm>
            <a:custGeom>
              <a:avLst/>
              <a:gdLst>
                <a:gd name="T0" fmla="*/ 1219 w 1219"/>
                <a:gd name="T1" fmla="*/ 0 h 2305"/>
                <a:gd name="T2" fmla="*/ 1048 w 1219"/>
                <a:gd name="T3" fmla="*/ 105 h 2305"/>
                <a:gd name="T4" fmla="*/ 991 w 1219"/>
                <a:gd name="T5" fmla="*/ 143 h 2305"/>
                <a:gd name="T6" fmla="*/ 905 w 1219"/>
                <a:gd name="T7" fmla="*/ 200 h 2305"/>
                <a:gd name="T8" fmla="*/ 781 w 1219"/>
                <a:gd name="T9" fmla="*/ 286 h 2305"/>
                <a:gd name="T10" fmla="*/ 667 w 1219"/>
                <a:gd name="T11" fmla="*/ 429 h 2305"/>
                <a:gd name="T12" fmla="*/ 534 w 1219"/>
                <a:gd name="T13" fmla="*/ 677 h 2305"/>
                <a:gd name="T14" fmla="*/ 476 w 1219"/>
                <a:gd name="T15" fmla="*/ 715 h 2305"/>
                <a:gd name="T16" fmla="*/ 410 w 1219"/>
                <a:gd name="T17" fmla="*/ 781 h 2305"/>
                <a:gd name="T18" fmla="*/ 400 w 1219"/>
                <a:gd name="T19" fmla="*/ 810 h 2305"/>
                <a:gd name="T20" fmla="*/ 362 w 1219"/>
                <a:gd name="T21" fmla="*/ 867 h 2305"/>
                <a:gd name="T22" fmla="*/ 353 w 1219"/>
                <a:gd name="T23" fmla="*/ 915 h 2305"/>
                <a:gd name="T24" fmla="*/ 343 w 1219"/>
                <a:gd name="T25" fmla="*/ 1200 h 2305"/>
                <a:gd name="T26" fmla="*/ 238 w 1219"/>
                <a:gd name="T27" fmla="*/ 1353 h 2305"/>
                <a:gd name="T28" fmla="*/ 191 w 1219"/>
                <a:gd name="T29" fmla="*/ 1467 h 2305"/>
                <a:gd name="T30" fmla="*/ 95 w 1219"/>
                <a:gd name="T31" fmla="*/ 1753 h 2305"/>
                <a:gd name="T32" fmla="*/ 48 w 1219"/>
                <a:gd name="T33" fmla="*/ 1943 h 2305"/>
                <a:gd name="T34" fmla="*/ 0 w 1219"/>
                <a:gd name="T35" fmla="*/ 2305 h 230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19"/>
                <a:gd name="T55" fmla="*/ 0 h 2305"/>
                <a:gd name="T56" fmla="*/ 1219 w 1219"/>
                <a:gd name="T57" fmla="*/ 2305 h 230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19" h="2305">
                  <a:moveTo>
                    <a:pt x="1219" y="0"/>
                  </a:moveTo>
                  <a:cubicBezTo>
                    <a:pt x="1156" y="31"/>
                    <a:pt x="1113" y="78"/>
                    <a:pt x="1048" y="105"/>
                  </a:cubicBezTo>
                  <a:cubicBezTo>
                    <a:pt x="952" y="200"/>
                    <a:pt x="1074" y="87"/>
                    <a:pt x="991" y="143"/>
                  </a:cubicBezTo>
                  <a:cubicBezTo>
                    <a:pt x="956" y="165"/>
                    <a:pt x="946" y="187"/>
                    <a:pt x="905" y="200"/>
                  </a:cubicBezTo>
                  <a:cubicBezTo>
                    <a:pt x="871" y="225"/>
                    <a:pt x="804" y="256"/>
                    <a:pt x="781" y="286"/>
                  </a:cubicBezTo>
                  <a:cubicBezTo>
                    <a:pt x="742" y="334"/>
                    <a:pt x="704" y="379"/>
                    <a:pt x="667" y="429"/>
                  </a:cubicBezTo>
                  <a:cubicBezTo>
                    <a:pt x="640" y="528"/>
                    <a:pt x="615" y="611"/>
                    <a:pt x="534" y="677"/>
                  </a:cubicBezTo>
                  <a:cubicBezTo>
                    <a:pt x="515" y="691"/>
                    <a:pt x="493" y="700"/>
                    <a:pt x="476" y="715"/>
                  </a:cubicBezTo>
                  <a:cubicBezTo>
                    <a:pt x="452" y="734"/>
                    <a:pt x="410" y="781"/>
                    <a:pt x="410" y="781"/>
                  </a:cubicBezTo>
                  <a:cubicBezTo>
                    <a:pt x="406" y="790"/>
                    <a:pt x="404" y="801"/>
                    <a:pt x="400" y="810"/>
                  </a:cubicBezTo>
                  <a:cubicBezTo>
                    <a:pt x="388" y="829"/>
                    <a:pt x="362" y="867"/>
                    <a:pt x="362" y="867"/>
                  </a:cubicBezTo>
                  <a:cubicBezTo>
                    <a:pt x="359" y="883"/>
                    <a:pt x="353" y="898"/>
                    <a:pt x="353" y="915"/>
                  </a:cubicBezTo>
                  <a:cubicBezTo>
                    <a:pt x="347" y="1009"/>
                    <a:pt x="357" y="1106"/>
                    <a:pt x="343" y="1200"/>
                  </a:cubicBezTo>
                  <a:cubicBezTo>
                    <a:pt x="335" y="1250"/>
                    <a:pt x="275" y="1315"/>
                    <a:pt x="238" y="1353"/>
                  </a:cubicBezTo>
                  <a:cubicBezTo>
                    <a:pt x="225" y="1392"/>
                    <a:pt x="203" y="1426"/>
                    <a:pt x="191" y="1467"/>
                  </a:cubicBezTo>
                  <a:cubicBezTo>
                    <a:pt x="182" y="1597"/>
                    <a:pt x="188" y="1664"/>
                    <a:pt x="95" y="1753"/>
                  </a:cubicBezTo>
                  <a:cubicBezTo>
                    <a:pt x="74" y="1815"/>
                    <a:pt x="63" y="1878"/>
                    <a:pt x="48" y="1943"/>
                  </a:cubicBezTo>
                  <a:cubicBezTo>
                    <a:pt x="38" y="2064"/>
                    <a:pt x="0" y="2184"/>
                    <a:pt x="0" y="2305"/>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grpSp>
      <p:sp>
        <p:nvSpPr>
          <p:cNvPr id="337923" name="Rectangle 3"/>
          <p:cNvSpPr>
            <a:spLocks noGrp="1" noChangeArrowheads="1"/>
          </p:cNvSpPr>
          <p:nvPr>
            <p:ph type="body" idx="4294967295"/>
          </p:nvPr>
        </p:nvSpPr>
        <p:spPr>
          <a:xfrm>
            <a:off x="152400" y="1981200"/>
            <a:ext cx="1981200" cy="990600"/>
          </a:xfrm>
        </p:spPr>
        <p:txBody>
          <a:bodyPr/>
          <a:lstStyle/>
          <a:p>
            <a:pPr marL="0" indent="0" eaLnBrk="1" hangingPunct="1">
              <a:lnSpc>
                <a:spcPct val="90000"/>
              </a:lnSpc>
              <a:buFont typeface="Times" pitchFamily="-112" charset="0"/>
              <a:buNone/>
              <a:defRPr/>
            </a:pPr>
            <a:r>
              <a:rPr lang="ar-JO" b="1" dirty="0">
                <a:latin typeface="Arial" panose="020B0604020202020204" pitchFamily="34" charset="0"/>
                <a:cs typeface="Arial" panose="020B0604020202020204" pitchFamily="34" charset="0"/>
              </a:rPr>
              <a:t>مدينة نينوى</a:t>
            </a:r>
            <a:endParaRPr lang="en-US" b="1" dirty="0">
              <a:latin typeface="Arial" panose="020B0604020202020204" pitchFamily="34" charset="0"/>
              <a:cs typeface="Arial" panose="020B0604020202020204" pitchFamily="34" charset="0"/>
            </a:endParaRPr>
          </a:p>
        </p:txBody>
      </p:sp>
      <p:sp>
        <p:nvSpPr>
          <p:cNvPr id="337924" name="Rectangle 4"/>
          <p:cNvSpPr>
            <a:spLocks noChangeArrowheads="1"/>
          </p:cNvSpPr>
          <p:nvPr/>
        </p:nvSpPr>
        <p:spPr bwMode="auto">
          <a:xfrm>
            <a:off x="2590800" y="6172200"/>
            <a:ext cx="1447800" cy="609600"/>
          </a:xfrm>
          <a:prstGeom prst="rect">
            <a:avLst/>
          </a:prstGeom>
          <a:noFill/>
          <a:ln w="9525">
            <a:noFill/>
            <a:miter lim="800000"/>
            <a:headEnd/>
            <a:tailEnd/>
          </a:ln>
          <a:effectLst>
            <a:outerShdw blurRad="50800" dist="25399" dir="2700000" algn="ctr" rotWithShape="0">
              <a:srgbClr val="FFFFFF">
                <a:alpha val="99962"/>
              </a:srgb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كالح</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337922" name="Rectangle 2" descr="Purple mesh"/>
          <p:cNvSpPr>
            <a:spLocks noGrp="1" noChangeArrowheads="1"/>
          </p:cNvSpPr>
          <p:nvPr>
            <p:ph type="title" idx="4294967295"/>
          </p:nvPr>
        </p:nvSpPr>
        <p:spPr>
          <a:xfrm>
            <a:off x="5257800" y="4572000"/>
            <a:ext cx="3733800" cy="1447800"/>
          </a:xfrm>
          <a:blipFill dpi="0" rotWithShape="0">
            <a:blip r:embed="rId5"/>
            <a:srcRect/>
            <a:tile tx="0" ty="0" sx="100000" sy="100000" flip="none" algn="tl"/>
          </a:blipFill>
          <a:ln>
            <a:solidFill>
              <a:srgbClr val="0000FF"/>
            </a:solidFill>
          </a:ln>
          <a:effectLst>
            <a:prstShdw prst="shdw13" dist="28398" dir="12393903">
              <a:srgbClr val="030201">
                <a:alpha val="75000"/>
              </a:srgbClr>
            </a:prstShdw>
          </a:effectLst>
        </p:spPr>
        <p:txBody>
          <a:bodyPr/>
          <a:lstStyle/>
          <a:p>
            <a:pPr eaLnBrk="1" hangingPunct="1">
              <a:defRPr/>
            </a:pPr>
            <a:r>
              <a:rPr lang="ar-JO" b="1" dirty="0">
                <a:solidFill>
                  <a:srgbClr val="FFFF00"/>
                </a:solidFill>
                <a:latin typeface="Arial" panose="020B0604020202020204" pitchFamily="34" charset="0"/>
                <a:cs typeface="Arial" panose="020B0604020202020204" pitchFamily="34" charset="0"/>
              </a:rPr>
              <a:t>مدينة</a:t>
            </a:r>
            <a:br>
              <a:rPr lang="ar-JO" b="1" dirty="0">
                <a:solidFill>
                  <a:srgbClr val="FFFF00"/>
                </a:solidFill>
                <a:latin typeface="Arial" panose="020B0604020202020204" pitchFamily="34" charset="0"/>
                <a:cs typeface="Arial" panose="020B0604020202020204" pitchFamily="34" charset="0"/>
              </a:rPr>
            </a:br>
            <a:r>
              <a:rPr lang="ar-JO" b="1" dirty="0">
                <a:solidFill>
                  <a:srgbClr val="FFFF00"/>
                </a:solidFill>
                <a:latin typeface="Arial" panose="020B0604020202020204" pitchFamily="34" charset="0"/>
                <a:cs typeface="Arial" panose="020B0604020202020204" pitchFamily="34" charset="0"/>
              </a:rPr>
              <a:t>نينوى</a:t>
            </a:r>
            <a:endParaRPr lang="en-US" b="1" dirty="0">
              <a:solidFill>
                <a:srgbClr val="FFFF00"/>
              </a:solidFill>
              <a:latin typeface="Arial" panose="020B0604020202020204" pitchFamily="34" charset="0"/>
              <a:cs typeface="Arial" panose="020B0604020202020204" pitchFamily="34" charset="0"/>
            </a:endParaRPr>
          </a:p>
        </p:txBody>
      </p:sp>
      <p:sp>
        <p:nvSpPr>
          <p:cNvPr id="750605" name="Text Box 23"/>
          <p:cNvSpPr txBox="1">
            <a:spLocks noChangeArrowheads="1"/>
          </p:cNvSpPr>
          <p:nvPr/>
        </p:nvSpPr>
        <p:spPr bwMode="auto">
          <a:xfrm>
            <a:off x="165506" y="6322368"/>
            <a:ext cx="218200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تكوين 10: 11-12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50606" name="Text Box 24"/>
          <p:cNvSpPr txBox="1">
            <a:spLocks noChangeArrowheads="1"/>
          </p:cNvSpPr>
          <p:nvPr/>
        </p:nvSpPr>
        <p:spPr bwMode="auto">
          <a:xfrm>
            <a:off x="8350656" y="73968"/>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602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4" name="Group 28"/>
          <p:cNvGrpSpPr>
            <a:grpSpLocks/>
          </p:cNvGrpSpPr>
          <p:nvPr/>
        </p:nvGrpSpPr>
        <p:grpSpPr bwMode="auto">
          <a:xfrm>
            <a:off x="333375" y="612775"/>
            <a:ext cx="7770813" cy="5419725"/>
            <a:chOff x="210" y="386"/>
            <a:chExt cx="4895" cy="3414"/>
          </a:xfrm>
        </p:grpSpPr>
        <p:sp>
          <p:nvSpPr>
            <p:cNvPr id="750614" name="Freeform 25"/>
            <p:cNvSpPr>
              <a:spLocks/>
            </p:cNvSpPr>
            <p:nvPr/>
          </p:nvSpPr>
          <p:spPr bwMode="auto">
            <a:xfrm>
              <a:off x="210" y="386"/>
              <a:ext cx="4895" cy="3028"/>
            </a:xfrm>
            <a:custGeom>
              <a:avLst/>
              <a:gdLst>
                <a:gd name="T0" fmla="*/ 3409 w 4895"/>
                <a:gd name="T1" fmla="*/ 538 h 3028"/>
                <a:gd name="T2" fmla="*/ 3133 w 4895"/>
                <a:gd name="T3" fmla="*/ 385 h 3028"/>
                <a:gd name="T4" fmla="*/ 3028 w 4895"/>
                <a:gd name="T5" fmla="*/ 185 h 3028"/>
                <a:gd name="T6" fmla="*/ 2828 w 4895"/>
                <a:gd name="T7" fmla="*/ 71 h 3028"/>
                <a:gd name="T8" fmla="*/ 2571 w 4895"/>
                <a:gd name="T9" fmla="*/ 43 h 3028"/>
                <a:gd name="T10" fmla="*/ 2343 w 4895"/>
                <a:gd name="T11" fmla="*/ 166 h 3028"/>
                <a:gd name="T12" fmla="*/ 2257 w 4895"/>
                <a:gd name="T13" fmla="*/ 233 h 3028"/>
                <a:gd name="T14" fmla="*/ 1876 w 4895"/>
                <a:gd name="T15" fmla="*/ 404 h 3028"/>
                <a:gd name="T16" fmla="*/ 1562 w 4895"/>
                <a:gd name="T17" fmla="*/ 300 h 3028"/>
                <a:gd name="T18" fmla="*/ 1162 w 4895"/>
                <a:gd name="T19" fmla="*/ 414 h 3028"/>
                <a:gd name="T20" fmla="*/ 971 w 4895"/>
                <a:gd name="T21" fmla="*/ 547 h 3028"/>
                <a:gd name="T22" fmla="*/ 838 w 4895"/>
                <a:gd name="T23" fmla="*/ 728 h 3028"/>
                <a:gd name="T24" fmla="*/ 628 w 4895"/>
                <a:gd name="T25" fmla="*/ 1204 h 3028"/>
                <a:gd name="T26" fmla="*/ 476 w 4895"/>
                <a:gd name="T27" fmla="*/ 1671 h 3028"/>
                <a:gd name="T28" fmla="*/ 266 w 4895"/>
                <a:gd name="T29" fmla="*/ 1861 h 3028"/>
                <a:gd name="T30" fmla="*/ 133 w 4895"/>
                <a:gd name="T31" fmla="*/ 2004 h 3028"/>
                <a:gd name="T32" fmla="*/ 0 w 4895"/>
                <a:gd name="T33" fmla="*/ 2414 h 3028"/>
                <a:gd name="T34" fmla="*/ 285 w 4895"/>
                <a:gd name="T35" fmla="*/ 2633 h 3028"/>
                <a:gd name="T36" fmla="*/ 962 w 4895"/>
                <a:gd name="T37" fmla="*/ 2481 h 3028"/>
                <a:gd name="T38" fmla="*/ 1343 w 4895"/>
                <a:gd name="T39" fmla="*/ 2433 h 3028"/>
                <a:gd name="T40" fmla="*/ 1523 w 4895"/>
                <a:gd name="T41" fmla="*/ 2519 h 3028"/>
                <a:gd name="T42" fmla="*/ 1790 w 4895"/>
                <a:gd name="T43" fmla="*/ 2719 h 3028"/>
                <a:gd name="T44" fmla="*/ 2295 w 4895"/>
                <a:gd name="T45" fmla="*/ 2947 h 3028"/>
                <a:gd name="T46" fmla="*/ 2571 w 4895"/>
                <a:gd name="T47" fmla="*/ 2995 h 3028"/>
                <a:gd name="T48" fmla="*/ 3228 w 4895"/>
                <a:gd name="T49" fmla="*/ 2861 h 3028"/>
                <a:gd name="T50" fmla="*/ 3543 w 4895"/>
                <a:gd name="T51" fmla="*/ 2671 h 3028"/>
                <a:gd name="T52" fmla="*/ 3886 w 4895"/>
                <a:gd name="T53" fmla="*/ 2566 h 3028"/>
                <a:gd name="T54" fmla="*/ 4228 w 4895"/>
                <a:gd name="T55" fmla="*/ 2271 h 3028"/>
                <a:gd name="T56" fmla="*/ 4314 w 4895"/>
                <a:gd name="T57" fmla="*/ 2185 h 3028"/>
                <a:gd name="T58" fmla="*/ 4505 w 4895"/>
                <a:gd name="T59" fmla="*/ 1976 h 3028"/>
                <a:gd name="T60" fmla="*/ 4838 w 4895"/>
                <a:gd name="T61" fmla="*/ 1576 h 3028"/>
                <a:gd name="T62" fmla="*/ 4886 w 4895"/>
                <a:gd name="T63" fmla="*/ 1357 h 3028"/>
                <a:gd name="T64" fmla="*/ 4638 w 4895"/>
                <a:gd name="T65" fmla="*/ 1138 h 3028"/>
                <a:gd name="T66" fmla="*/ 4276 w 4895"/>
                <a:gd name="T67" fmla="*/ 1176 h 3028"/>
                <a:gd name="T68" fmla="*/ 3981 w 4895"/>
                <a:gd name="T69" fmla="*/ 1176 h 3028"/>
                <a:gd name="T70" fmla="*/ 3867 w 4895"/>
                <a:gd name="T71" fmla="*/ 881 h 3028"/>
                <a:gd name="T72" fmla="*/ 3705 w 4895"/>
                <a:gd name="T73" fmla="*/ 1052 h 3028"/>
                <a:gd name="T74" fmla="*/ 3752 w 4895"/>
                <a:gd name="T75" fmla="*/ 709 h 3028"/>
                <a:gd name="T76" fmla="*/ 3609 w 4895"/>
                <a:gd name="T77" fmla="*/ 652 h 3028"/>
                <a:gd name="T78" fmla="*/ 3362 w 4895"/>
                <a:gd name="T79" fmla="*/ 900 h 3028"/>
                <a:gd name="T80" fmla="*/ 3200 w 4895"/>
                <a:gd name="T81" fmla="*/ 919 h 3028"/>
                <a:gd name="T82" fmla="*/ 3295 w 4895"/>
                <a:gd name="T83" fmla="*/ 757 h 3028"/>
                <a:gd name="T84" fmla="*/ 3476 w 4895"/>
                <a:gd name="T85" fmla="*/ 604 h 30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895"/>
                <a:gd name="T130" fmla="*/ 0 h 3028"/>
                <a:gd name="T131" fmla="*/ 4895 w 4895"/>
                <a:gd name="T132" fmla="*/ 3028 h 302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895" h="3028">
                  <a:moveTo>
                    <a:pt x="3476" y="604"/>
                  </a:moveTo>
                  <a:cubicBezTo>
                    <a:pt x="3422" y="525"/>
                    <a:pt x="3493" y="617"/>
                    <a:pt x="3428" y="566"/>
                  </a:cubicBezTo>
                  <a:cubicBezTo>
                    <a:pt x="3419" y="558"/>
                    <a:pt x="3416" y="545"/>
                    <a:pt x="3409" y="538"/>
                  </a:cubicBezTo>
                  <a:cubicBezTo>
                    <a:pt x="3387" y="516"/>
                    <a:pt x="3323" y="489"/>
                    <a:pt x="3295" y="481"/>
                  </a:cubicBezTo>
                  <a:cubicBezTo>
                    <a:pt x="3249" y="451"/>
                    <a:pt x="3197" y="443"/>
                    <a:pt x="3152" y="414"/>
                  </a:cubicBezTo>
                  <a:cubicBezTo>
                    <a:pt x="3145" y="404"/>
                    <a:pt x="3141" y="393"/>
                    <a:pt x="3133" y="385"/>
                  </a:cubicBezTo>
                  <a:cubicBezTo>
                    <a:pt x="3125" y="376"/>
                    <a:pt x="3112" y="374"/>
                    <a:pt x="3105" y="366"/>
                  </a:cubicBezTo>
                  <a:cubicBezTo>
                    <a:pt x="3074" y="328"/>
                    <a:pt x="3084" y="238"/>
                    <a:pt x="3057" y="204"/>
                  </a:cubicBezTo>
                  <a:cubicBezTo>
                    <a:pt x="3049" y="194"/>
                    <a:pt x="3037" y="191"/>
                    <a:pt x="3028" y="185"/>
                  </a:cubicBezTo>
                  <a:cubicBezTo>
                    <a:pt x="3021" y="175"/>
                    <a:pt x="3018" y="162"/>
                    <a:pt x="3009" y="157"/>
                  </a:cubicBezTo>
                  <a:cubicBezTo>
                    <a:pt x="2994" y="148"/>
                    <a:pt x="2927" y="136"/>
                    <a:pt x="2905" y="128"/>
                  </a:cubicBezTo>
                  <a:cubicBezTo>
                    <a:pt x="2882" y="106"/>
                    <a:pt x="2857" y="80"/>
                    <a:pt x="2828" y="71"/>
                  </a:cubicBezTo>
                  <a:cubicBezTo>
                    <a:pt x="2809" y="64"/>
                    <a:pt x="2771" y="52"/>
                    <a:pt x="2771" y="52"/>
                  </a:cubicBezTo>
                  <a:cubicBezTo>
                    <a:pt x="2719" y="0"/>
                    <a:pt x="2708" y="14"/>
                    <a:pt x="2628" y="24"/>
                  </a:cubicBezTo>
                  <a:cubicBezTo>
                    <a:pt x="2609" y="30"/>
                    <a:pt x="2587" y="31"/>
                    <a:pt x="2571" y="43"/>
                  </a:cubicBezTo>
                  <a:cubicBezTo>
                    <a:pt x="2552" y="55"/>
                    <a:pt x="2535" y="74"/>
                    <a:pt x="2514" y="81"/>
                  </a:cubicBezTo>
                  <a:cubicBezTo>
                    <a:pt x="2506" y="83"/>
                    <a:pt x="2463" y="96"/>
                    <a:pt x="2457" y="100"/>
                  </a:cubicBezTo>
                  <a:cubicBezTo>
                    <a:pt x="2414" y="123"/>
                    <a:pt x="2387" y="151"/>
                    <a:pt x="2343" y="166"/>
                  </a:cubicBezTo>
                  <a:cubicBezTo>
                    <a:pt x="2330" y="175"/>
                    <a:pt x="2318" y="187"/>
                    <a:pt x="2304" y="195"/>
                  </a:cubicBezTo>
                  <a:cubicBezTo>
                    <a:pt x="2295" y="199"/>
                    <a:pt x="2283" y="197"/>
                    <a:pt x="2276" y="204"/>
                  </a:cubicBezTo>
                  <a:cubicBezTo>
                    <a:pt x="2267" y="211"/>
                    <a:pt x="2265" y="224"/>
                    <a:pt x="2257" y="233"/>
                  </a:cubicBezTo>
                  <a:cubicBezTo>
                    <a:pt x="2239" y="250"/>
                    <a:pt x="2219" y="265"/>
                    <a:pt x="2200" y="281"/>
                  </a:cubicBezTo>
                  <a:cubicBezTo>
                    <a:pt x="2182" y="295"/>
                    <a:pt x="2143" y="319"/>
                    <a:pt x="2143" y="319"/>
                  </a:cubicBezTo>
                  <a:cubicBezTo>
                    <a:pt x="2090" y="396"/>
                    <a:pt x="1957" y="377"/>
                    <a:pt x="1876" y="404"/>
                  </a:cubicBezTo>
                  <a:cubicBezTo>
                    <a:pt x="1860" y="401"/>
                    <a:pt x="1771" y="390"/>
                    <a:pt x="1752" y="385"/>
                  </a:cubicBezTo>
                  <a:cubicBezTo>
                    <a:pt x="1716" y="374"/>
                    <a:pt x="1692" y="336"/>
                    <a:pt x="1657" y="328"/>
                  </a:cubicBezTo>
                  <a:cubicBezTo>
                    <a:pt x="1601" y="314"/>
                    <a:pt x="1628" y="322"/>
                    <a:pt x="1562" y="300"/>
                  </a:cubicBezTo>
                  <a:cubicBezTo>
                    <a:pt x="1552" y="296"/>
                    <a:pt x="1533" y="290"/>
                    <a:pt x="1533" y="290"/>
                  </a:cubicBezTo>
                  <a:cubicBezTo>
                    <a:pt x="1437" y="298"/>
                    <a:pt x="1320" y="281"/>
                    <a:pt x="1238" y="338"/>
                  </a:cubicBezTo>
                  <a:cubicBezTo>
                    <a:pt x="1218" y="366"/>
                    <a:pt x="1189" y="392"/>
                    <a:pt x="1162" y="414"/>
                  </a:cubicBezTo>
                  <a:cubicBezTo>
                    <a:pt x="1143" y="428"/>
                    <a:pt x="1104" y="452"/>
                    <a:pt x="1104" y="452"/>
                  </a:cubicBezTo>
                  <a:cubicBezTo>
                    <a:pt x="1078" y="490"/>
                    <a:pt x="1040" y="500"/>
                    <a:pt x="1000" y="528"/>
                  </a:cubicBezTo>
                  <a:cubicBezTo>
                    <a:pt x="990" y="534"/>
                    <a:pt x="980" y="540"/>
                    <a:pt x="971" y="547"/>
                  </a:cubicBezTo>
                  <a:cubicBezTo>
                    <a:pt x="955" y="556"/>
                    <a:pt x="923" y="576"/>
                    <a:pt x="923" y="576"/>
                  </a:cubicBezTo>
                  <a:cubicBezTo>
                    <a:pt x="910" y="592"/>
                    <a:pt x="861" y="658"/>
                    <a:pt x="857" y="671"/>
                  </a:cubicBezTo>
                  <a:cubicBezTo>
                    <a:pt x="850" y="690"/>
                    <a:pt x="849" y="711"/>
                    <a:pt x="838" y="728"/>
                  </a:cubicBezTo>
                  <a:cubicBezTo>
                    <a:pt x="819" y="755"/>
                    <a:pt x="774" y="808"/>
                    <a:pt x="762" y="843"/>
                  </a:cubicBezTo>
                  <a:cubicBezTo>
                    <a:pt x="742" y="897"/>
                    <a:pt x="729" y="952"/>
                    <a:pt x="704" y="1004"/>
                  </a:cubicBezTo>
                  <a:cubicBezTo>
                    <a:pt x="691" y="1068"/>
                    <a:pt x="665" y="1148"/>
                    <a:pt x="628" y="1204"/>
                  </a:cubicBezTo>
                  <a:cubicBezTo>
                    <a:pt x="613" y="1266"/>
                    <a:pt x="618" y="1347"/>
                    <a:pt x="590" y="1404"/>
                  </a:cubicBezTo>
                  <a:cubicBezTo>
                    <a:pt x="573" y="1436"/>
                    <a:pt x="543" y="1459"/>
                    <a:pt x="523" y="1490"/>
                  </a:cubicBezTo>
                  <a:cubicBezTo>
                    <a:pt x="505" y="1547"/>
                    <a:pt x="499" y="1615"/>
                    <a:pt x="476" y="1671"/>
                  </a:cubicBezTo>
                  <a:cubicBezTo>
                    <a:pt x="462" y="1702"/>
                    <a:pt x="400" y="1738"/>
                    <a:pt x="400" y="1738"/>
                  </a:cubicBezTo>
                  <a:cubicBezTo>
                    <a:pt x="395" y="1751"/>
                    <a:pt x="369" y="1814"/>
                    <a:pt x="361" y="1823"/>
                  </a:cubicBezTo>
                  <a:cubicBezTo>
                    <a:pt x="340" y="1843"/>
                    <a:pt x="293" y="1852"/>
                    <a:pt x="266" y="1861"/>
                  </a:cubicBezTo>
                  <a:cubicBezTo>
                    <a:pt x="242" y="1885"/>
                    <a:pt x="228" y="1908"/>
                    <a:pt x="200" y="1928"/>
                  </a:cubicBezTo>
                  <a:cubicBezTo>
                    <a:pt x="193" y="1937"/>
                    <a:pt x="188" y="1948"/>
                    <a:pt x="181" y="1957"/>
                  </a:cubicBezTo>
                  <a:cubicBezTo>
                    <a:pt x="166" y="1973"/>
                    <a:pt x="133" y="2004"/>
                    <a:pt x="133" y="2004"/>
                  </a:cubicBezTo>
                  <a:cubicBezTo>
                    <a:pt x="120" y="2041"/>
                    <a:pt x="116" y="2095"/>
                    <a:pt x="95" y="2128"/>
                  </a:cubicBezTo>
                  <a:cubicBezTo>
                    <a:pt x="76" y="2156"/>
                    <a:pt x="67" y="2181"/>
                    <a:pt x="57" y="2214"/>
                  </a:cubicBezTo>
                  <a:cubicBezTo>
                    <a:pt x="48" y="2286"/>
                    <a:pt x="39" y="2353"/>
                    <a:pt x="0" y="2414"/>
                  </a:cubicBezTo>
                  <a:cubicBezTo>
                    <a:pt x="7" y="2470"/>
                    <a:pt x="8" y="2493"/>
                    <a:pt x="38" y="2538"/>
                  </a:cubicBezTo>
                  <a:cubicBezTo>
                    <a:pt x="58" y="2603"/>
                    <a:pt x="131" y="2597"/>
                    <a:pt x="190" y="2604"/>
                  </a:cubicBezTo>
                  <a:cubicBezTo>
                    <a:pt x="222" y="2612"/>
                    <a:pt x="253" y="2621"/>
                    <a:pt x="285" y="2633"/>
                  </a:cubicBezTo>
                  <a:cubicBezTo>
                    <a:pt x="400" y="2617"/>
                    <a:pt x="516" y="2611"/>
                    <a:pt x="628" y="2576"/>
                  </a:cubicBezTo>
                  <a:cubicBezTo>
                    <a:pt x="697" y="2592"/>
                    <a:pt x="705" y="2599"/>
                    <a:pt x="781" y="2576"/>
                  </a:cubicBezTo>
                  <a:cubicBezTo>
                    <a:pt x="838" y="2537"/>
                    <a:pt x="897" y="2507"/>
                    <a:pt x="962" y="2481"/>
                  </a:cubicBezTo>
                  <a:cubicBezTo>
                    <a:pt x="980" y="2473"/>
                    <a:pt x="1002" y="2472"/>
                    <a:pt x="1019" y="2461"/>
                  </a:cubicBezTo>
                  <a:cubicBezTo>
                    <a:pt x="1038" y="2448"/>
                    <a:pt x="1076" y="2423"/>
                    <a:pt x="1076" y="2423"/>
                  </a:cubicBezTo>
                  <a:cubicBezTo>
                    <a:pt x="1165" y="2426"/>
                    <a:pt x="1254" y="2421"/>
                    <a:pt x="1343" y="2433"/>
                  </a:cubicBezTo>
                  <a:cubicBezTo>
                    <a:pt x="1356" y="2434"/>
                    <a:pt x="1360" y="2453"/>
                    <a:pt x="1371" y="2461"/>
                  </a:cubicBezTo>
                  <a:cubicBezTo>
                    <a:pt x="1388" y="2472"/>
                    <a:pt x="1409" y="2480"/>
                    <a:pt x="1428" y="2490"/>
                  </a:cubicBezTo>
                  <a:cubicBezTo>
                    <a:pt x="1457" y="2505"/>
                    <a:pt x="1492" y="2505"/>
                    <a:pt x="1523" y="2519"/>
                  </a:cubicBezTo>
                  <a:cubicBezTo>
                    <a:pt x="1571" y="2541"/>
                    <a:pt x="1614" y="2572"/>
                    <a:pt x="1666" y="2585"/>
                  </a:cubicBezTo>
                  <a:cubicBezTo>
                    <a:pt x="1694" y="2603"/>
                    <a:pt x="1723" y="2614"/>
                    <a:pt x="1752" y="2633"/>
                  </a:cubicBezTo>
                  <a:cubicBezTo>
                    <a:pt x="1762" y="2661"/>
                    <a:pt x="1767" y="2696"/>
                    <a:pt x="1790" y="2719"/>
                  </a:cubicBezTo>
                  <a:cubicBezTo>
                    <a:pt x="1827" y="2756"/>
                    <a:pt x="1896" y="2758"/>
                    <a:pt x="1943" y="2785"/>
                  </a:cubicBezTo>
                  <a:cubicBezTo>
                    <a:pt x="1993" y="2813"/>
                    <a:pt x="1949" y="2793"/>
                    <a:pt x="2000" y="2833"/>
                  </a:cubicBezTo>
                  <a:cubicBezTo>
                    <a:pt x="2094" y="2906"/>
                    <a:pt x="2175" y="2935"/>
                    <a:pt x="2295" y="2947"/>
                  </a:cubicBezTo>
                  <a:cubicBezTo>
                    <a:pt x="2331" y="2971"/>
                    <a:pt x="2370" y="2975"/>
                    <a:pt x="2409" y="2995"/>
                  </a:cubicBezTo>
                  <a:cubicBezTo>
                    <a:pt x="2475" y="3028"/>
                    <a:pt x="2402" y="3002"/>
                    <a:pt x="2466" y="3023"/>
                  </a:cubicBezTo>
                  <a:cubicBezTo>
                    <a:pt x="2501" y="3014"/>
                    <a:pt x="2535" y="3003"/>
                    <a:pt x="2571" y="2995"/>
                  </a:cubicBezTo>
                  <a:cubicBezTo>
                    <a:pt x="2695" y="3002"/>
                    <a:pt x="2818" y="3015"/>
                    <a:pt x="2943" y="2995"/>
                  </a:cubicBezTo>
                  <a:cubicBezTo>
                    <a:pt x="2975" y="2989"/>
                    <a:pt x="2997" y="2957"/>
                    <a:pt x="3028" y="2947"/>
                  </a:cubicBezTo>
                  <a:cubicBezTo>
                    <a:pt x="3105" y="2871"/>
                    <a:pt x="3111" y="2872"/>
                    <a:pt x="3228" y="2861"/>
                  </a:cubicBezTo>
                  <a:cubicBezTo>
                    <a:pt x="3294" y="2834"/>
                    <a:pt x="3345" y="2791"/>
                    <a:pt x="3400" y="2747"/>
                  </a:cubicBezTo>
                  <a:cubicBezTo>
                    <a:pt x="3428" y="2723"/>
                    <a:pt x="3423" y="2715"/>
                    <a:pt x="3457" y="2700"/>
                  </a:cubicBezTo>
                  <a:cubicBezTo>
                    <a:pt x="3475" y="2691"/>
                    <a:pt x="3518" y="2678"/>
                    <a:pt x="3543" y="2671"/>
                  </a:cubicBezTo>
                  <a:cubicBezTo>
                    <a:pt x="3552" y="2664"/>
                    <a:pt x="3560" y="2656"/>
                    <a:pt x="3571" y="2652"/>
                  </a:cubicBezTo>
                  <a:cubicBezTo>
                    <a:pt x="3589" y="2643"/>
                    <a:pt x="3628" y="2633"/>
                    <a:pt x="3628" y="2633"/>
                  </a:cubicBezTo>
                  <a:cubicBezTo>
                    <a:pt x="3704" y="2583"/>
                    <a:pt x="3798" y="2581"/>
                    <a:pt x="3886" y="2566"/>
                  </a:cubicBezTo>
                  <a:cubicBezTo>
                    <a:pt x="3951" y="2521"/>
                    <a:pt x="4000" y="2449"/>
                    <a:pt x="4076" y="2423"/>
                  </a:cubicBezTo>
                  <a:cubicBezTo>
                    <a:pt x="4101" y="2384"/>
                    <a:pt x="4132" y="2344"/>
                    <a:pt x="4171" y="2319"/>
                  </a:cubicBezTo>
                  <a:cubicBezTo>
                    <a:pt x="4218" y="2246"/>
                    <a:pt x="4154" y="2333"/>
                    <a:pt x="4228" y="2271"/>
                  </a:cubicBezTo>
                  <a:cubicBezTo>
                    <a:pt x="4240" y="2260"/>
                    <a:pt x="4245" y="2244"/>
                    <a:pt x="4257" y="2233"/>
                  </a:cubicBezTo>
                  <a:cubicBezTo>
                    <a:pt x="4265" y="2224"/>
                    <a:pt x="4277" y="2221"/>
                    <a:pt x="4286" y="2214"/>
                  </a:cubicBezTo>
                  <a:cubicBezTo>
                    <a:pt x="4296" y="2205"/>
                    <a:pt x="4303" y="2193"/>
                    <a:pt x="4314" y="2185"/>
                  </a:cubicBezTo>
                  <a:cubicBezTo>
                    <a:pt x="4331" y="2170"/>
                    <a:pt x="4371" y="2147"/>
                    <a:pt x="4371" y="2147"/>
                  </a:cubicBezTo>
                  <a:cubicBezTo>
                    <a:pt x="4393" y="2114"/>
                    <a:pt x="4425" y="2103"/>
                    <a:pt x="4448" y="2071"/>
                  </a:cubicBezTo>
                  <a:cubicBezTo>
                    <a:pt x="4471" y="2037"/>
                    <a:pt x="4467" y="2004"/>
                    <a:pt x="4505" y="1976"/>
                  </a:cubicBezTo>
                  <a:cubicBezTo>
                    <a:pt x="4595" y="1907"/>
                    <a:pt x="4655" y="1808"/>
                    <a:pt x="4733" y="1728"/>
                  </a:cubicBezTo>
                  <a:cubicBezTo>
                    <a:pt x="4746" y="1691"/>
                    <a:pt x="4757" y="1674"/>
                    <a:pt x="4790" y="1652"/>
                  </a:cubicBezTo>
                  <a:cubicBezTo>
                    <a:pt x="4807" y="1625"/>
                    <a:pt x="4831" y="1608"/>
                    <a:pt x="4838" y="1576"/>
                  </a:cubicBezTo>
                  <a:cubicBezTo>
                    <a:pt x="4845" y="1541"/>
                    <a:pt x="4837" y="1500"/>
                    <a:pt x="4857" y="1471"/>
                  </a:cubicBezTo>
                  <a:cubicBezTo>
                    <a:pt x="4869" y="1452"/>
                    <a:pt x="4895" y="1414"/>
                    <a:pt x="4895" y="1414"/>
                  </a:cubicBezTo>
                  <a:cubicBezTo>
                    <a:pt x="4892" y="1395"/>
                    <a:pt x="4893" y="1374"/>
                    <a:pt x="4886" y="1357"/>
                  </a:cubicBezTo>
                  <a:cubicBezTo>
                    <a:pt x="4877" y="1335"/>
                    <a:pt x="4848" y="1300"/>
                    <a:pt x="4848" y="1300"/>
                  </a:cubicBezTo>
                  <a:cubicBezTo>
                    <a:pt x="4826" y="1217"/>
                    <a:pt x="4803" y="1179"/>
                    <a:pt x="4714" y="1157"/>
                  </a:cubicBezTo>
                  <a:cubicBezTo>
                    <a:pt x="4643" y="1139"/>
                    <a:pt x="4691" y="1155"/>
                    <a:pt x="4638" y="1138"/>
                  </a:cubicBezTo>
                  <a:cubicBezTo>
                    <a:pt x="4618" y="1131"/>
                    <a:pt x="4581" y="1119"/>
                    <a:pt x="4581" y="1119"/>
                  </a:cubicBezTo>
                  <a:cubicBezTo>
                    <a:pt x="4522" y="1129"/>
                    <a:pt x="4480" y="1140"/>
                    <a:pt x="4419" y="1147"/>
                  </a:cubicBezTo>
                  <a:cubicBezTo>
                    <a:pt x="4372" y="1163"/>
                    <a:pt x="4323" y="1162"/>
                    <a:pt x="4276" y="1176"/>
                  </a:cubicBezTo>
                  <a:cubicBezTo>
                    <a:pt x="4256" y="1181"/>
                    <a:pt x="4219" y="1195"/>
                    <a:pt x="4219" y="1195"/>
                  </a:cubicBezTo>
                  <a:cubicBezTo>
                    <a:pt x="4163" y="1185"/>
                    <a:pt x="4152" y="1172"/>
                    <a:pt x="4105" y="1157"/>
                  </a:cubicBezTo>
                  <a:cubicBezTo>
                    <a:pt x="4062" y="1184"/>
                    <a:pt x="4029" y="1187"/>
                    <a:pt x="3981" y="1176"/>
                  </a:cubicBezTo>
                  <a:cubicBezTo>
                    <a:pt x="3974" y="1157"/>
                    <a:pt x="3968" y="1137"/>
                    <a:pt x="3962" y="1119"/>
                  </a:cubicBezTo>
                  <a:cubicBezTo>
                    <a:pt x="3958" y="1109"/>
                    <a:pt x="3952" y="1090"/>
                    <a:pt x="3952" y="1090"/>
                  </a:cubicBezTo>
                  <a:cubicBezTo>
                    <a:pt x="3975" y="1025"/>
                    <a:pt x="3936" y="903"/>
                    <a:pt x="3867" y="881"/>
                  </a:cubicBezTo>
                  <a:cubicBezTo>
                    <a:pt x="3852" y="920"/>
                    <a:pt x="3844" y="942"/>
                    <a:pt x="3809" y="966"/>
                  </a:cubicBezTo>
                  <a:cubicBezTo>
                    <a:pt x="3777" y="1014"/>
                    <a:pt x="3799" y="988"/>
                    <a:pt x="3733" y="1033"/>
                  </a:cubicBezTo>
                  <a:cubicBezTo>
                    <a:pt x="3723" y="1039"/>
                    <a:pt x="3705" y="1052"/>
                    <a:pt x="3705" y="1052"/>
                  </a:cubicBezTo>
                  <a:cubicBezTo>
                    <a:pt x="3695" y="1048"/>
                    <a:pt x="3679" y="1051"/>
                    <a:pt x="3676" y="1042"/>
                  </a:cubicBezTo>
                  <a:cubicBezTo>
                    <a:pt x="3662" y="1009"/>
                    <a:pt x="3724" y="947"/>
                    <a:pt x="3724" y="947"/>
                  </a:cubicBezTo>
                  <a:cubicBezTo>
                    <a:pt x="3743" y="727"/>
                    <a:pt x="3722" y="804"/>
                    <a:pt x="3752" y="709"/>
                  </a:cubicBezTo>
                  <a:cubicBezTo>
                    <a:pt x="3744" y="552"/>
                    <a:pt x="3791" y="487"/>
                    <a:pt x="3657" y="509"/>
                  </a:cubicBezTo>
                  <a:cubicBezTo>
                    <a:pt x="3638" y="536"/>
                    <a:pt x="3626" y="562"/>
                    <a:pt x="3619" y="595"/>
                  </a:cubicBezTo>
                  <a:cubicBezTo>
                    <a:pt x="3614" y="613"/>
                    <a:pt x="3620" y="636"/>
                    <a:pt x="3609" y="652"/>
                  </a:cubicBezTo>
                  <a:cubicBezTo>
                    <a:pt x="3595" y="670"/>
                    <a:pt x="3552" y="690"/>
                    <a:pt x="3552" y="690"/>
                  </a:cubicBezTo>
                  <a:cubicBezTo>
                    <a:pt x="3549" y="693"/>
                    <a:pt x="3487" y="796"/>
                    <a:pt x="3476" y="804"/>
                  </a:cubicBezTo>
                  <a:cubicBezTo>
                    <a:pt x="3434" y="830"/>
                    <a:pt x="3398" y="867"/>
                    <a:pt x="3362" y="900"/>
                  </a:cubicBezTo>
                  <a:cubicBezTo>
                    <a:pt x="3313" y="943"/>
                    <a:pt x="3282" y="983"/>
                    <a:pt x="3219" y="1004"/>
                  </a:cubicBezTo>
                  <a:cubicBezTo>
                    <a:pt x="3190" y="1001"/>
                    <a:pt x="3156" y="1012"/>
                    <a:pt x="3133" y="995"/>
                  </a:cubicBezTo>
                  <a:cubicBezTo>
                    <a:pt x="3084" y="958"/>
                    <a:pt x="3189" y="922"/>
                    <a:pt x="3200" y="919"/>
                  </a:cubicBezTo>
                  <a:cubicBezTo>
                    <a:pt x="3209" y="912"/>
                    <a:pt x="3222" y="909"/>
                    <a:pt x="3228" y="900"/>
                  </a:cubicBezTo>
                  <a:cubicBezTo>
                    <a:pt x="3241" y="875"/>
                    <a:pt x="3244" y="787"/>
                    <a:pt x="3266" y="766"/>
                  </a:cubicBezTo>
                  <a:cubicBezTo>
                    <a:pt x="3273" y="758"/>
                    <a:pt x="3285" y="760"/>
                    <a:pt x="3295" y="757"/>
                  </a:cubicBezTo>
                  <a:cubicBezTo>
                    <a:pt x="3312" y="739"/>
                    <a:pt x="3324" y="716"/>
                    <a:pt x="3343" y="700"/>
                  </a:cubicBezTo>
                  <a:cubicBezTo>
                    <a:pt x="3371" y="674"/>
                    <a:pt x="3440" y="627"/>
                    <a:pt x="3476" y="604"/>
                  </a:cubicBezTo>
                  <a:cubicBezTo>
                    <a:pt x="3463" y="569"/>
                    <a:pt x="3463" y="569"/>
                    <a:pt x="3476" y="604"/>
                  </a:cubicBezTo>
                  <a:close/>
                </a:path>
              </a:pathLst>
            </a:cu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750615" name="Freeform 26"/>
            <p:cNvSpPr>
              <a:spLocks/>
            </p:cNvSpPr>
            <p:nvPr/>
          </p:nvSpPr>
          <p:spPr bwMode="auto">
            <a:xfrm>
              <a:off x="2895" y="3440"/>
              <a:ext cx="143" cy="98"/>
            </a:xfrm>
            <a:custGeom>
              <a:avLst/>
              <a:gdLst>
                <a:gd name="T0" fmla="*/ 96 w 143"/>
                <a:gd name="T1" fmla="*/ 7 h 98"/>
                <a:gd name="T2" fmla="*/ 0 w 143"/>
                <a:gd name="T3" fmla="*/ 55 h 98"/>
                <a:gd name="T4" fmla="*/ 143 w 143"/>
                <a:gd name="T5" fmla="*/ 36 h 98"/>
                <a:gd name="T6" fmla="*/ 96 w 143"/>
                <a:gd name="T7" fmla="*/ 7 h 98"/>
                <a:gd name="T8" fmla="*/ 0 60000 65536"/>
                <a:gd name="T9" fmla="*/ 0 60000 65536"/>
                <a:gd name="T10" fmla="*/ 0 60000 65536"/>
                <a:gd name="T11" fmla="*/ 0 60000 65536"/>
                <a:gd name="T12" fmla="*/ 0 w 143"/>
                <a:gd name="T13" fmla="*/ 0 h 98"/>
                <a:gd name="T14" fmla="*/ 143 w 143"/>
                <a:gd name="T15" fmla="*/ 98 h 98"/>
              </a:gdLst>
              <a:ahLst/>
              <a:cxnLst>
                <a:cxn ang="T8">
                  <a:pos x="T0" y="T1"/>
                </a:cxn>
                <a:cxn ang="T9">
                  <a:pos x="T2" y="T3"/>
                </a:cxn>
                <a:cxn ang="T10">
                  <a:pos x="T4" y="T5"/>
                </a:cxn>
                <a:cxn ang="T11">
                  <a:pos x="T6" y="T7"/>
                </a:cxn>
              </a:cxnLst>
              <a:rect l="T12" t="T13" r="T14" b="T15"/>
              <a:pathLst>
                <a:path w="143" h="98">
                  <a:moveTo>
                    <a:pt x="96" y="7"/>
                  </a:moveTo>
                  <a:cubicBezTo>
                    <a:pt x="47" y="23"/>
                    <a:pt x="18" y="0"/>
                    <a:pt x="0" y="55"/>
                  </a:cubicBezTo>
                  <a:cubicBezTo>
                    <a:pt x="45" y="98"/>
                    <a:pt x="109" y="86"/>
                    <a:pt x="143" y="36"/>
                  </a:cubicBezTo>
                  <a:cubicBezTo>
                    <a:pt x="135" y="33"/>
                    <a:pt x="57" y="7"/>
                    <a:pt x="96" y="7"/>
                  </a:cubicBezTo>
                  <a:close/>
                </a:path>
              </a:pathLst>
            </a:cu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750616" name="Freeform 27"/>
            <p:cNvSpPr>
              <a:spLocks/>
            </p:cNvSpPr>
            <p:nvPr/>
          </p:nvSpPr>
          <p:spPr bwMode="auto">
            <a:xfrm>
              <a:off x="2645" y="3466"/>
              <a:ext cx="566" cy="334"/>
            </a:xfrm>
            <a:custGeom>
              <a:avLst/>
              <a:gdLst>
                <a:gd name="T0" fmla="*/ 479 w 566"/>
                <a:gd name="T1" fmla="*/ 324 h 334"/>
                <a:gd name="T2" fmla="*/ 508 w 566"/>
                <a:gd name="T3" fmla="*/ 229 h 334"/>
                <a:gd name="T4" fmla="*/ 555 w 566"/>
                <a:gd name="T5" fmla="*/ 172 h 334"/>
                <a:gd name="T6" fmla="*/ 489 w 566"/>
                <a:gd name="T7" fmla="*/ 67 h 334"/>
                <a:gd name="T8" fmla="*/ 422 w 566"/>
                <a:gd name="T9" fmla="*/ 134 h 334"/>
                <a:gd name="T10" fmla="*/ 289 w 566"/>
                <a:gd name="T11" fmla="*/ 115 h 334"/>
                <a:gd name="T12" fmla="*/ 146 w 566"/>
                <a:gd name="T13" fmla="*/ 39 h 334"/>
                <a:gd name="T14" fmla="*/ 117 w 566"/>
                <a:gd name="T15" fmla="*/ 20 h 334"/>
                <a:gd name="T16" fmla="*/ 60 w 566"/>
                <a:gd name="T17" fmla="*/ 0 h 334"/>
                <a:gd name="T18" fmla="*/ 22 w 566"/>
                <a:gd name="T19" fmla="*/ 10 h 334"/>
                <a:gd name="T20" fmla="*/ 22 w 566"/>
                <a:gd name="T21" fmla="*/ 134 h 334"/>
                <a:gd name="T22" fmla="*/ 136 w 566"/>
                <a:gd name="T23" fmla="*/ 200 h 334"/>
                <a:gd name="T24" fmla="*/ 384 w 566"/>
                <a:gd name="T25" fmla="*/ 286 h 334"/>
                <a:gd name="T26" fmla="*/ 498 w 566"/>
                <a:gd name="T27" fmla="*/ 334 h 334"/>
                <a:gd name="T28" fmla="*/ 479 w 566"/>
                <a:gd name="T29" fmla="*/ 324 h 3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66"/>
                <a:gd name="T46" fmla="*/ 0 h 334"/>
                <a:gd name="T47" fmla="*/ 566 w 566"/>
                <a:gd name="T48" fmla="*/ 334 h 3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66" h="334">
                  <a:moveTo>
                    <a:pt x="479" y="324"/>
                  </a:moveTo>
                  <a:cubicBezTo>
                    <a:pt x="483" y="307"/>
                    <a:pt x="501" y="235"/>
                    <a:pt x="508" y="229"/>
                  </a:cubicBezTo>
                  <a:cubicBezTo>
                    <a:pt x="543" y="191"/>
                    <a:pt x="528" y="211"/>
                    <a:pt x="555" y="172"/>
                  </a:cubicBezTo>
                  <a:cubicBezTo>
                    <a:pt x="547" y="99"/>
                    <a:pt x="566" y="48"/>
                    <a:pt x="489" y="67"/>
                  </a:cubicBezTo>
                  <a:cubicBezTo>
                    <a:pt x="475" y="105"/>
                    <a:pt x="460" y="120"/>
                    <a:pt x="422" y="134"/>
                  </a:cubicBezTo>
                  <a:cubicBezTo>
                    <a:pt x="417" y="133"/>
                    <a:pt x="319" y="131"/>
                    <a:pt x="289" y="115"/>
                  </a:cubicBezTo>
                  <a:cubicBezTo>
                    <a:pt x="239" y="88"/>
                    <a:pt x="199" y="56"/>
                    <a:pt x="146" y="39"/>
                  </a:cubicBezTo>
                  <a:cubicBezTo>
                    <a:pt x="136" y="32"/>
                    <a:pt x="127" y="24"/>
                    <a:pt x="117" y="20"/>
                  </a:cubicBezTo>
                  <a:cubicBezTo>
                    <a:pt x="98" y="11"/>
                    <a:pt x="60" y="0"/>
                    <a:pt x="60" y="0"/>
                  </a:cubicBezTo>
                  <a:cubicBezTo>
                    <a:pt x="47" y="3"/>
                    <a:pt x="32" y="1"/>
                    <a:pt x="22" y="10"/>
                  </a:cubicBezTo>
                  <a:cubicBezTo>
                    <a:pt x="0" y="27"/>
                    <a:pt x="18" y="126"/>
                    <a:pt x="22" y="134"/>
                  </a:cubicBezTo>
                  <a:cubicBezTo>
                    <a:pt x="41" y="182"/>
                    <a:pt x="93" y="190"/>
                    <a:pt x="136" y="200"/>
                  </a:cubicBezTo>
                  <a:cubicBezTo>
                    <a:pt x="204" y="252"/>
                    <a:pt x="301" y="258"/>
                    <a:pt x="384" y="286"/>
                  </a:cubicBezTo>
                  <a:cubicBezTo>
                    <a:pt x="419" y="297"/>
                    <a:pt x="458" y="334"/>
                    <a:pt x="498" y="334"/>
                  </a:cubicBezTo>
                  <a:cubicBezTo>
                    <a:pt x="505" y="334"/>
                    <a:pt x="485" y="327"/>
                    <a:pt x="479" y="324"/>
                  </a:cubicBezTo>
                  <a:close/>
                </a:path>
              </a:pathLst>
            </a:cu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grpSp>
      <p:sp>
        <p:nvSpPr>
          <p:cNvPr id="337949" name="Text Box 29"/>
          <p:cNvSpPr txBox="1">
            <a:spLocks noChangeArrowheads="1"/>
          </p:cNvSpPr>
          <p:nvPr/>
        </p:nvSpPr>
        <p:spPr bwMode="auto">
          <a:xfrm>
            <a:off x="5736760" y="850434"/>
            <a:ext cx="186942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حجم سنغافورة</a:t>
            </a:r>
            <a:endParaRPr kumimoji="0" lang="en-US" sz="2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cxnSp>
        <p:nvCxnSpPr>
          <p:cNvPr id="750609" name="Straight Connector 26"/>
          <p:cNvCxnSpPr>
            <a:cxnSpLocks noChangeShapeType="1"/>
          </p:cNvCxnSpPr>
          <p:nvPr/>
        </p:nvCxnSpPr>
        <p:spPr bwMode="auto">
          <a:xfrm>
            <a:off x="5638800" y="6400800"/>
            <a:ext cx="2667000" cy="1588"/>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cxnSp>
      <p:sp>
        <p:nvSpPr>
          <p:cNvPr id="750610" name="Text Box 23"/>
          <p:cNvSpPr txBox="1">
            <a:spLocks noChangeArrowheads="1"/>
          </p:cNvSpPr>
          <p:nvPr/>
        </p:nvSpPr>
        <p:spPr bwMode="auto">
          <a:xfrm>
            <a:off x="5410200" y="6324600"/>
            <a:ext cx="609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50611" name="Text Box 23"/>
          <p:cNvSpPr txBox="1">
            <a:spLocks noChangeArrowheads="1"/>
          </p:cNvSpPr>
          <p:nvPr/>
        </p:nvSpPr>
        <p:spPr bwMode="auto">
          <a:xfrm>
            <a:off x="7924800" y="6324600"/>
            <a:ext cx="609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50612" name="Text Box 23"/>
          <p:cNvSpPr txBox="1">
            <a:spLocks noChangeArrowheads="1"/>
          </p:cNvSpPr>
          <p:nvPr/>
        </p:nvSpPr>
        <p:spPr bwMode="auto">
          <a:xfrm>
            <a:off x="5943600" y="6324600"/>
            <a:ext cx="2133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كيلومتر</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5" name="Rectangle 3"/>
          <p:cNvSpPr txBox="1">
            <a:spLocks noChangeArrowheads="1"/>
          </p:cNvSpPr>
          <p:nvPr/>
        </p:nvSpPr>
        <p:spPr bwMode="auto">
          <a:xfrm>
            <a:off x="2362200" y="2133600"/>
            <a:ext cx="1981200" cy="1981200"/>
          </a:xfrm>
          <a:prstGeom prst="rect">
            <a:avLst/>
          </a:prstGeom>
          <a:noFill/>
          <a:ln w="9525">
            <a:noFill/>
            <a:miter lim="800000"/>
            <a:headEnd/>
            <a:tailEnd/>
          </a:ln>
          <a:effectLst>
            <a:outerShdw blurRad="50800" dist="12699" dir="5100221" algn="ctr" rotWithShape="0">
              <a:srgbClr val="FFFFFF">
                <a:alpha val="75000"/>
              </a:srgbClr>
            </a:outerShdw>
          </a:effec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20000"/>
              </a:spcBef>
              <a:spcAft>
                <a:spcPct val="0"/>
              </a:spcAft>
              <a:buClrTx/>
              <a:buSzTx/>
              <a:buFont typeface="Time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rPr>
              <a:t>مدينة</a:t>
            </a:r>
          </a:p>
          <a:p>
            <a:pPr marL="0" marR="0" lvl="0" indent="0" algn="ctr" defTabSz="914400" rtl="0" eaLnBrk="1" fontAlgn="base" latinLnBrk="0" hangingPunct="1">
              <a:lnSpc>
                <a:spcPct val="90000"/>
              </a:lnSpc>
              <a:spcBef>
                <a:spcPct val="20000"/>
              </a:spcBef>
              <a:spcAft>
                <a:spcPct val="0"/>
              </a:spcAft>
              <a:buClrTx/>
              <a:buSzTx/>
              <a:buFont typeface="Time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rPr>
              <a:t>نينوى</a:t>
            </a:r>
          </a:p>
          <a:p>
            <a:pPr marL="0" marR="0" lvl="0" indent="0" algn="ctr" defTabSz="914400" rtl="0" eaLnBrk="1" fontAlgn="base" latinLnBrk="0" hangingPunct="1">
              <a:lnSpc>
                <a:spcPct val="90000"/>
              </a:lnSpc>
              <a:spcBef>
                <a:spcPct val="20000"/>
              </a:spcBef>
              <a:spcAft>
                <a:spcPct val="0"/>
              </a:spcAft>
              <a:buClrTx/>
              <a:buSzTx/>
              <a:buFont typeface="Time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rPr>
              <a:t>العظيمة</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16686301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7935"/>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grpId="0" nodeType="afterEffect">
                                  <p:stCondLst>
                                    <p:cond delay="1000"/>
                                  </p:stCondLst>
                                  <p:childTnLst>
                                    <p:set>
                                      <p:cBhvr>
                                        <p:cTn id="11" dur="1" fill="hold">
                                          <p:stCondLst>
                                            <p:cond delay="0"/>
                                          </p:stCondLst>
                                        </p:cTn>
                                        <p:tgtEl>
                                          <p:spTgt spid="33792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37937"/>
                                        </p:tgtEl>
                                        <p:attrNameLst>
                                          <p:attrName>style.visibility</p:attrName>
                                        </p:attrNameLst>
                                      </p:cBhvr>
                                      <p:to>
                                        <p:strVal val="visible"/>
                                      </p:to>
                                    </p:set>
                                  </p:childTnLst>
                                </p:cTn>
                              </p:par>
                            </p:childTnLst>
                          </p:cTn>
                        </p:par>
                        <p:par>
                          <p:cTn id="14" fill="hold" nodeType="afterGroup">
                            <p:stCondLst>
                              <p:cond delay="1000"/>
                            </p:stCondLst>
                            <p:childTnLst>
                              <p:par>
                                <p:cTn id="15" presetID="1" presetClass="entr" presetSubtype="0" fill="hold" grpId="0" nodeType="afterEffect">
                                  <p:stCondLst>
                                    <p:cond delay="1000"/>
                                  </p:stCondLst>
                                  <p:childTnLst>
                                    <p:set>
                                      <p:cBhvr>
                                        <p:cTn id="16" dur="1" fill="hold">
                                          <p:stCondLst>
                                            <p:cond delay="0"/>
                                          </p:stCondLst>
                                        </p:cTn>
                                        <p:tgtEl>
                                          <p:spTgt spid="3379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7936"/>
                                        </p:tgtEl>
                                        <p:attrNameLst>
                                          <p:attrName>style.visibility</p:attrName>
                                        </p:attrNameLst>
                                      </p:cBhvr>
                                      <p:to>
                                        <p:strVal val="visible"/>
                                      </p:to>
                                    </p:set>
                                  </p:childTnLst>
                                </p:cTn>
                              </p:par>
                            </p:childTnLst>
                          </p:cTn>
                        </p:par>
                        <p:par>
                          <p:cTn id="19" fill="hold" nodeType="afterGroup">
                            <p:stCondLst>
                              <p:cond delay="2000"/>
                            </p:stCondLst>
                            <p:childTnLst>
                              <p:par>
                                <p:cTn id="20" presetID="31" presetClass="entr" presetSubtype="0" fill="hold" nodeType="afterEffect">
                                  <p:stCondLst>
                                    <p:cond delay="1000"/>
                                  </p:stCondLst>
                                  <p:iterate type="lt">
                                    <p:tmPct val="5000"/>
                                  </p:iterate>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fltVal val="0"/>
                                          </p:val>
                                        </p:tav>
                                        <p:tav tm="100000">
                                          <p:val>
                                            <p:strVal val="#ppt_w"/>
                                          </p:val>
                                        </p:tav>
                                      </p:tavLst>
                                    </p:anim>
                                    <p:anim calcmode="lin" valueType="num">
                                      <p:cBhvr>
                                        <p:cTn id="23" dur="1000" fill="hold"/>
                                        <p:tgtEl>
                                          <p:spTgt spid="2"/>
                                        </p:tgtEl>
                                        <p:attrNameLst>
                                          <p:attrName>ppt_h</p:attrName>
                                        </p:attrNameLst>
                                      </p:cBhvr>
                                      <p:tavLst>
                                        <p:tav tm="0">
                                          <p:val>
                                            <p:fltVal val="0"/>
                                          </p:val>
                                        </p:tav>
                                        <p:tav tm="100000">
                                          <p:val>
                                            <p:strVal val="#ppt_h"/>
                                          </p:val>
                                        </p:tav>
                                      </p:tavLst>
                                    </p:anim>
                                    <p:anim calcmode="lin" valueType="num">
                                      <p:cBhvr>
                                        <p:cTn id="24" dur="1000" fill="hold"/>
                                        <p:tgtEl>
                                          <p:spTgt spid="2"/>
                                        </p:tgtEl>
                                        <p:attrNameLst>
                                          <p:attrName>style.rotation</p:attrName>
                                        </p:attrNameLst>
                                      </p:cBhvr>
                                      <p:tavLst>
                                        <p:tav tm="0">
                                          <p:val>
                                            <p:fltVal val="90"/>
                                          </p:val>
                                        </p:tav>
                                        <p:tav tm="100000">
                                          <p:val>
                                            <p:fltVal val="0"/>
                                          </p:val>
                                        </p:tav>
                                      </p:tavLst>
                                    </p:anim>
                                    <p:animEffect transition="in" filter="fade">
                                      <p:cBhvr>
                                        <p:cTn id="25" dur="1000"/>
                                        <p:tgtEl>
                                          <p:spTgt spid="2"/>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4"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from="(-#ppt_w/2)" to="(#ppt_x)" calcmode="lin" valueType="num">
                                      <p:cBhvr>
                                        <p:cTn id="32" dur="600" fill="hold">
                                          <p:stCondLst>
                                            <p:cond delay="0"/>
                                          </p:stCondLst>
                                        </p:cTn>
                                        <p:tgtEl>
                                          <p:spTgt spid="4"/>
                                        </p:tgtEl>
                                        <p:attrNameLst>
                                          <p:attrName>ppt_x</p:attrName>
                                        </p:attrNameLst>
                                      </p:cBhvr>
                                    </p:anim>
                                    <p:anim from="0" to="-1.0" calcmode="lin" valueType="num">
                                      <p:cBhvr>
                                        <p:cTn id="33" dur="200" decel="50000" autoRev="1" fill="hold">
                                          <p:stCondLst>
                                            <p:cond delay="600"/>
                                          </p:stCondLst>
                                        </p:cTn>
                                        <p:tgtEl>
                                          <p:spTgt spid="4"/>
                                        </p:tgtEl>
                                        <p:attrNameLst>
                                          <p:attrName>xshear</p:attrName>
                                        </p:attrNameLst>
                                      </p:cBhvr>
                                    </p:anim>
                                    <p:animScale>
                                      <p:cBhvr>
                                        <p:cTn id="34" dur="200" decel="100000" autoRev="1" fill="hold">
                                          <p:stCondLst>
                                            <p:cond delay="600"/>
                                          </p:stCondLst>
                                        </p:cTn>
                                        <p:tgtEl>
                                          <p:spTgt spid="4"/>
                                        </p:tgtEl>
                                      </p:cBhvr>
                                      <p:from x="100000" y="100000"/>
                                      <p:to x="80000" y="100000"/>
                                    </p:animScale>
                                    <p:anim by="(#ppt_h/3+#ppt_w*0.1)" calcmode="lin" valueType="num">
                                      <p:cBhvr additive="sum">
                                        <p:cTn id="35" dur="200" decel="100000" autoRev="1" fill="hold">
                                          <p:stCondLst>
                                            <p:cond delay="600"/>
                                          </p:stCondLst>
                                        </p:cTn>
                                        <p:tgtEl>
                                          <p:spTgt spid="4"/>
                                        </p:tgtEl>
                                        <p:attrNameLst>
                                          <p:attrName>ppt_x</p:attrName>
                                        </p:attrNameLst>
                                      </p:cBhvr>
                                    </p:anim>
                                  </p:childTnLst>
                                </p:cTn>
                              </p:par>
                              <p:par>
                                <p:cTn id="36" presetID="1" presetClass="entr" presetSubtype="0" fill="hold" grpId="0" nodeType="withEffect">
                                  <p:stCondLst>
                                    <p:cond delay="0"/>
                                  </p:stCondLst>
                                  <p:childTnLst>
                                    <p:set>
                                      <p:cBhvr>
                                        <p:cTn id="37" dur="1" fill="hold">
                                          <p:stCondLst>
                                            <p:cond delay="0"/>
                                          </p:stCondLst>
                                        </p:cTn>
                                        <p:tgtEl>
                                          <p:spTgt spid="3379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25" grpId="0"/>
      <p:bldP spid="337926" grpId="0"/>
      <p:bldP spid="337935" grpId="0" animBg="1"/>
      <p:bldP spid="337936" grpId="0" animBg="1"/>
      <p:bldP spid="337937" grpId="0" animBg="1"/>
      <p:bldP spid="337924" grpId="0"/>
      <p:bldP spid="337949" grpId="0"/>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 Box 1" descr="Rectangle 2"/>
          <p:cNvSpPr txBox="1">
            <a:spLocks/>
          </p:cNvSpPr>
          <p:nvPr/>
        </p:nvSpPr>
        <p:spPr bwMode="auto">
          <a:xfrm>
            <a:off x="20638" y="3503613"/>
            <a:ext cx="5087937" cy="925512"/>
          </a:xfrm>
          <a:prstGeom prst="rect">
            <a:avLst/>
          </a:prstGeom>
          <a:noFill/>
          <a:ln w="12700" cap="flat" cmpd="sng">
            <a:noFill/>
            <a:prstDash val="solid"/>
            <a:miter lim="400000"/>
            <a:headEnd type="none" w="med" len="med"/>
            <a:tailEnd type="none" w="med" len="med"/>
          </a:ln>
          <a:effectLst>
            <a:outerShdw dist="35921" dir="2700000" algn="ctr" rotWithShape="0">
              <a:srgbClr val="000000">
                <a:alpha val="74997"/>
              </a:srgbClr>
            </a:outerShdw>
          </a:effec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itchFamily="34" charset="0"/>
              </a:rPr>
              <a:t>ناحوم</a:t>
            </a:r>
          </a:p>
        </p:txBody>
      </p:sp>
      <p:sp>
        <p:nvSpPr>
          <p:cNvPr id="40962" name="Rectangle 2" descr="Rectangle 2"/>
          <p:cNvSpPr>
            <a:spLocks noGrp="1" noChangeArrowheads="1"/>
          </p:cNvSpPr>
          <p:nvPr>
            <p:ph type="ctrTitle"/>
          </p:nvPr>
        </p:nvSpPr>
        <p:spPr>
          <a:xfrm>
            <a:off x="0" y="1046163"/>
            <a:ext cx="5164138" cy="1446212"/>
          </a:xfrm>
          <a:effectLst>
            <a:outerShdw dist="35921" dir="2700000" algn="ctr" rotWithShape="0">
              <a:srgbClr val="000000">
                <a:alpha val="74997"/>
              </a:srgbClr>
            </a:outerShdw>
          </a:effectLst>
        </p:spPr>
        <p:txBody>
          <a:bodyPr/>
          <a:lstStyle/>
          <a:p>
            <a:r>
              <a:rPr lang="ar-JO" sz="6600" dirty="0"/>
              <a:t>كن صبوراً</a:t>
            </a:r>
          </a:p>
        </p:txBody>
      </p:sp>
      <p:grpSp>
        <p:nvGrpSpPr>
          <p:cNvPr id="40963" name="Group 3"/>
          <p:cNvGrpSpPr>
            <a:grpSpLocks/>
          </p:cNvGrpSpPr>
          <p:nvPr/>
        </p:nvGrpSpPr>
        <p:grpSpPr bwMode="auto">
          <a:xfrm>
            <a:off x="-23813" y="6092825"/>
            <a:ext cx="9228138" cy="765175"/>
            <a:chOff x="0" y="0"/>
            <a:chExt cx="9228216" cy="765175"/>
          </a:xfrm>
        </p:grpSpPr>
        <p:sp>
          <p:nvSpPr>
            <p:cNvPr id="40964" name="Rectangle 4"/>
            <p:cNvSpPr>
              <a:spLocks/>
            </p:cNvSpPr>
            <p:nvPr/>
          </p:nvSpPr>
          <p:spPr bwMode="auto">
            <a:xfrm>
              <a:off x="0" y="0"/>
              <a:ext cx="9228216" cy="765175"/>
            </a:xfrm>
            <a:prstGeom prst="rect">
              <a:avLst/>
            </a:prstGeom>
            <a:solidFill>
              <a:srgbClr val="050A00"/>
            </a:solidFill>
            <a:ln w="12700" cap="flat" cmpd="sng">
              <a:noFill/>
              <a:prstDash val="solid"/>
              <a:miter lim="400000"/>
              <a:headEnd type="none" w="med" len="med"/>
              <a:tailEnd type="none" w="med" len="med"/>
            </a:ln>
            <a:effectLst/>
          </p:spPr>
          <p:txBody>
            <a:bodyPr lIns="46800" tIns="46800" rIns="46800" bIns="4680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Verdana" pitchFamily="34" charset="0"/>
              </a:endParaRPr>
            </a:p>
          </p:txBody>
        </p:sp>
        <p:sp>
          <p:nvSpPr>
            <p:cNvPr id="40965" name="Text Box 5"/>
            <p:cNvSpPr txBox="1">
              <a:spLocks/>
            </p:cNvSpPr>
            <p:nvPr/>
          </p:nvSpPr>
          <p:spPr bwMode="auto">
            <a:xfrm>
              <a:off x="45720" y="28645"/>
              <a:ext cx="9136776" cy="707886"/>
            </a:xfrm>
            <a:prstGeom prst="rect">
              <a:avLst/>
            </a:prstGeom>
            <a:noFill/>
            <a:ln w="12700" cap="flat" cmpd="sng">
              <a:noFill/>
              <a:prstDash val="solid"/>
              <a:miter lim="400000"/>
              <a:headEnd type="none" w="med" len="med"/>
              <a:tailEnd type="none" w="med" len="med"/>
            </a:ln>
            <a:effec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itchFamily="34" charset="0"/>
                </a:rPr>
                <a:t>د. ريك جريفث ، مؤسسة الدراسات اللاهوتية الأردنية</a:t>
              </a:r>
              <a:endParaRPr kumimoji="0" lang="ar-JO" sz="24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Verdana"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itchFamily="34" charset="0"/>
                </a:rPr>
                <a:t>BibleStudyDownloads.org</a:t>
              </a:r>
            </a:p>
          </p:txBody>
        </p:sp>
      </p:grpSp>
      <p:pic>
        <p:nvPicPr>
          <p:cNvPr id="40966" name="Picture 6" descr="Picture 1"/>
          <p:cNvPicPr>
            <a:picLocks noChangeAspect="1"/>
          </p:cNvPicPr>
          <p:nvPr/>
        </p:nvPicPr>
        <p:blipFill>
          <a:blip r:embed="rId2" cstate="print"/>
          <a:srcRect/>
          <a:stretch>
            <a:fillRect/>
          </a:stretch>
        </p:blipFill>
        <p:spPr bwMode="auto">
          <a:xfrm>
            <a:off x="5164138" y="0"/>
            <a:ext cx="3954462" cy="5926138"/>
          </a:xfrm>
          <a:prstGeom prst="rect">
            <a:avLst/>
          </a:prstGeom>
          <a:noFill/>
          <a:ln w="12700" cap="flat" cmpd="sng">
            <a:noFill/>
            <a:prstDash val="solid"/>
            <a:miter lim="400000"/>
            <a:headEnd type="none" w="med" len="med"/>
            <a:tailEnd type="none" w="med" len="med"/>
          </a:ln>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0961"/>
                                        </p:tgtEl>
                                        <p:attrNameLst>
                                          <p:attrName>style.visibility</p:attrName>
                                        </p:attrNameLst>
                                      </p:cBhvr>
                                      <p:to>
                                        <p:strVal val="visible"/>
                                      </p:to>
                                    </p:set>
                                    <p:animEffect transition="in" filter="blinds(horizontal)">
                                      <p:cBhvr>
                                        <p:cTn id="7" dur="500"/>
                                        <p:tgtEl>
                                          <p:spTgt spid="409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1"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Ice Ag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63833" y="-1"/>
            <a:ext cx="3880167" cy="57065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Bourne_Trilogy_Blu-ray_review.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5467" y="-111124"/>
            <a:ext cx="5399299" cy="7104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1" name="Title 1"/>
          <p:cNvSpPr>
            <a:spLocks noGrp="1"/>
          </p:cNvSpPr>
          <p:nvPr>
            <p:ph type="ctrTitle"/>
          </p:nvPr>
        </p:nvSpPr>
        <p:spPr>
          <a:xfrm>
            <a:off x="2133600" y="2187575"/>
            <a:ext cx="4267200" cy="1470025"/>
          </a:xfrm>
        </p:spPr>
        <p:txBody>
          <a:bodyPr/>
          <a:lstStyle/>
          <a:p>
            <a:r>
              <a:rPr lang="ar-JO" sz="6600" b="1" dirty="0">
                <a:latin typeface="Arial" panose="020B0604020202020204" pitchFamily="34" charset="0"/>
                <a:ea typeface="ＭＳ Ｐゴシック" charset="0"/>
                <a:cs typeface="Arial" panose="020B0604020202020204" pitchFamily="34" charset="0"/>
              </a:rPr>
              <a:t>تكملة</a:t>
            </a:r>
            <a:endParaRPr lang="en-US" sz="6600" b="1" dirty="0">
              <a:latin typeface="Arial" panose="020B0604020202020204" pitchFamily="34" charset="0"/>
              <a:ea typeface="ＭＳ Ｐゴシック" charset="0"/>
              <a:cs typeface="Arial" panose="020B0604020202020204" pitchFamily="34" charset="0"/>
            </a:endParaRPr>
          </a:p>
        </p:txBody>
      </p:sp>
      <p:pic>
        <p:nvPicPr>
          <p:cNvPr id="7" name="Picture 6" descr="ICE AGE 2.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248400" y="2743200"/>
            <a:ext cx="28956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g829-310star-wars-trilogy-a-new-hope-posters.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0" y="2571750"/>
            <a:ext cx="28956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69243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ar-JO" dirty="0">
                <a:solidFill>
                  <a:schemeClr val="tx2"/>
                </a:solidFill>
                <a:effectLst>
                  <a:glow rad="127000">
                    <a:schemeClr val="bg1"/>
                  </a:glow>
                </a:effectLst>
                <a:ea typeface="ＭＳ Ｐゴシック" charset="0"/>
              </a:rPr>
              <a:t>رسائل عظيمة، الأنبياء الصغار</a:t>
            </a:r>
            <a:endParaRPr lang="en-US" dirty="0">
              <a:solidFill>
                <a:schemeClr val="tx2"/>
              </a:solidFill>
              <a:effectLst>
                <a:glow rad="127000">
                  <a:schemeClr val="bg1"/>
                </a:glow>
              </a:effectLst>
              <a:ea typeface="ＭＳ Ｐゴシック" charset="0"/>
            </a:endParaRPr>
          </a:p>
        </p:txBody>
      </p:sp>
      <p:pic>
        <p:nvPicPr>
          <p:cNvPr id="2" name="Picture 1"/>
          <p:cNvPicPr>
            <a:picLocks noChangeAspect="1"/>
          </p:cNvPicPr>
          <p:nvPr/>
        </p:nvPicPr>
        <p:blipFill>
          <a:blip r:embed="rId3"/>
          <a:stretch>
            <a:fillRect/>
          </a:stretch>
        </p:blipFill>
        <p:spPr>
          <a:xfrm>
            <a:off x="0" y="1841500"/>
            <a:ext cx="9144000" cy="3168316"/>
          </a:xfrm>
          <a:prstGeom prst="rect">
            <a:avLst/>
          </a:prstGeom>
        </p:spPr>
      </p:pic>
      <p:sp>
        <p:nvSpPr>
          <p:cNvPr id="5" name="Rectangle 2"/>
          <p:cNvSpPr txBox="1">
            <a:spLocks noChangeArrowheads="1"/>
          </p:cNvSpPr>
          <p:nvPr/>
        </p:nvSpPr>
        <p:spPr bwMode="auto">
          <a:xfrm>
            <a:off x="5330407" y="1841499"/>
            <a:ext cx="3813592" cy="3317191"/>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8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رسالة الله القديمة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8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ليومنا الجديد</a:t>
            </a:r>
            <a:endParaRPr kumimoji="0" lang="en-US" sz="4000" b="1" u="none" strike="noStrike" kern="1200" cap="none" spc="0" normalizeH="0" baseline="0" noProof="0" dirty="0">
              <a:ln>
                <a:noFill/>
              </a:ln>
              <a:solidFill>
                <a:srgbClr val="8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0825281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r="-831"/>
          <a:stretch/>
        </p:blipFill>
        <p:spPr>
          <a:xfrm>
            <a:off x="-13228" y="-1"/>
            <a:ext cx="9219940" cy="6876829"/>
          </a:xfrm>
          <a:prstGeom prst="rect">
            <a:avLst/>
          </a:prstGeom>
        </p:spPr>
      </p:pic>
      <p:sp>
        <p:nvSpPr>
          <p:cNvPr id="94210" name="Picture 1"/>
          <p:cNvSpPr>
            <a:spLocks noChangeAspect="1"/>
          </p:cNvSpPr>
          <p:nvPr/>
        </p:nvSpPr>
        <p:spPr bwMode="auto">
          <a:xfrm>
            <a:off x="-220129"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2201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موالياً</a:t>
            </a:r>
            <a:endParaRPr kumimoji="0" lang="en-US"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267161"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مهتماً</a:t>
            </a:r>
            <a:endParaRPr kumimoji="0" lang="en-US"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337734" y="1574801"/>
            <a:ext cx="2844800" cy="1334975"/>
          </a:xfrm>
          <a:effectLst>
            <a:outerShdw blurRad="63500" dist="35921" dir="2700000" algn="ctr" rotWithShape="0">
              <a:schemeClr val="tx2">
                <a:alpha val="74998"/>
              </a:schemeClr>
            </a:outerShdw>
          </a:effectLst>
        </p:spPr>
        <p:txBody>
          <a:bodyPr anchor="t"/>
          <a:lstStyle/>
          <a:p>
            <a:pPr>
              <a:defRPr/>
            </a:pPr>
            <a:r>
              <a:rPr lang="ar-JO" sz="8800" dirty="0">
                <a:effectLst>
                  <a:glow rad="254000">
                    <a:schemeClr val="tx1"/>
                  </a:glow>
                </a:effectLst>
                <a:ea typeface="ＭＳ Ｐゴシック" charset="0"/>
              </a:rPr>
              <a:t>كن</a:t>
            </a:r>
            <a:endParaRPr lang="en-US" sz="8800" dirty="0">
              <a:effectLst>
                <a:glow rad="254000">
                  <a:schemeClr val="tx1"/>
                </a:glow>
              </a:effectLst>
              <a:ea typeface="ＭＳ Ｐゴシック" charset="0"/>
            </a:endParaRPr>
          </a:p>
        </p:txBody>
      </p:sp>
      <p:sp>
        <p:nvSpPr>
          <p:cNvPr id="12" name="Rectangle 2"/>
          <p:cNvSpPr txBox="1">
            <a:spLocks noChangeArrowheads="1"/>
          </p:cNvSpPr>
          <p:nvPr/>
        </p:nvSpPr>
        <p:spPr bwMode="auto">
          <a:xfrm>
            <a:off x="2052703"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كريماً</a:t>
            </a:r>
            <a:endParaRPr kumimoji="0" lang="en-US"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45889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عادلاً</a:t>
            </a:r>
            <a:endParaRPr kumimoji="0" lang="en-US"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7" name="Rectangle 2"/>
          <p:cNvSpPr txBox="1">
            <a:spLocks noChangeArrowheads="1"/>
          </p:cNvSpPr>
          <p:nvPr/>
        </p:nvSpPr>
        <p:spPr bwMode="auto">
          <a:xfrm>
            <a:off x="6485467"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متواضعاً</a:t>
            </a:r>
            <a:endParaRPr kumimoji="0" lang="en-US"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112247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599"/>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900098" grpId="0"/>
      <p:bldP spid="12" grpId="0"/>
      <p:bldP spid="14"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882" name="Title 1"/>
          <p:cNvSpPr>
            <a:spLocks noGrp="1"/>
          </p:cNvSpPr>
          <p:nvPr>
            <p:ph type="title"/>
          </p:nvPr>
        </p:nvSpPr>
        <p:spPr>
          <a:xfrm>
            <a:off x="755576" y="5280931"/>
            <a:ext cx="7848600" cy="1460437"/>
          </a:xfrm>
        </p:spPr>
        <p:txBody>
          <a:bodyPr/>
          <a:lstStyle/>
          <a:p>
            <a:pPr>
              <a:defRPr/>
            </a:pPr>
            <a:r>
              <a:rPr lang="ar-JO" sz="6600" b="1" dirty="0">
                <a:solidFill>
                  <a:srgbClr val="FFFF00"/>
                </a:solidFill>
                <a:effectLst>
                  <a:glow rad="355600">
                    <a:schemeClr val="tx1"/>
                  </a:glow>
                </a:effectLst>
                <a:latin typeface="Arial" panose="020B0604020202020204" pitchFamily="34" charset="0"/>
                <a:ea typeface="ＭＳ Ｐゴシック" charset="0"/>
                <a:cs typeface="Arial" panose="020B0604020202020204" pitchFamily="34" charset="0"/>
              </a:rPr>
              <a:t>يونان</a:t>
            </a:r>
            <a:br>
              <a:rPr lang="en-US" sz="3600" b="1" dirty="0">
                <a:solidFill>
                  <a:srgbClr val="FFFFFF"/>
                </a:solidFill>
                <a:effectLst>
                  <a:glow rad="355600">
                    <a:schemeClr val="tx1"/>
                  </a:glow>
                </a:effectLst>
                <a:latin typeface="Arial" panose="020B0604020202020204" pitchFamily="34" charset="0"/>
                <a:ea typeface="ＭＳ Ｐゴシック" charset="0"/>
                <a:cs typeface="Arial" panose="020B0604020202020204" pitchFamily="34" charset="0"/>
              </a:rPr>
            </a:br>
            <a:r>
              <a:rPr lang="ar-JO" sz="3600" b="1" dirty="0">
                <a:solidFill>
                  <a:srgbClr val="FFFFFF"/>
                </a:solidFill>
                <a:effectLst>
                  <a:glow rad="355600">
                    <a:schemeClr val="tx1"/>
                  </a:glow>
                </a:effectLst>
                <a:latin typeface="Arial" panose="020B0604020202020204" pitchFamily="34" charset="0"/>
                <a:ea typeface="ＭＳ Ｐゴシック" charset="0"/>
                <a:cs typeface="Arial" panose="020B0604020202020204" pitchFamily="34" charset="0"/>
              </a:rPr>
              <a:t>نبي الله المتردد</a:t>
            </a:r>
            <a:endParaRPr lang="en-US" sz="3600" b="1" dirty="0">
              <a:solidFill>
                <a:srgbClr val="FFFFFF"/>
              </a:solidFill>
              <a:effectLst>
                <a:glow rad="355600">
                  <a:schemeClr val="tx1"/>
                </a:glow>
              </a:effectLst>
              <a:latin typeface="Arial" panose="020B0604020202020204" pitchFamily="34" charset="0"/>
              <a:ea typeface="ＭＳ Ｐゴシック" charset="0"/>
              <a:cs typeface="Arial" panose="020B0604020202020204" pitchFamily="34" charset="0"/>
            </a:endParaRPr>
          </a:p>
        </p:txBody>
      </p:sp>
      <p:pic>
        <p:nvPicPr>
          <p:cNvPr id="17203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512763"/>
            <a:ext cx="9144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257251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3058"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0"/>
            <a:ext cx="9144001"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882" name="Title 1"/>
          <p:cNvSpPr>
            <a:spLocks noGrp="1"/>
          </p:cNvSpPr>
          <p:nvPr>
            <p:ph type="title"/>
          </p:nvPr>
        </p:nvSpPr>
        <p:spPr>
          <a:xfrm>
            <a:off x="755576" y="5280931"/>
            <a:ext cx="7848600" cy="1460437"/>
          </a:xfrm>
        </p:spPr>
        <p:txBody>
          <a:bodyPr/>
          <a:lstStyle/>
          <a:p>
            <a:pPr>
              <a:defRPr/>
            </a:pPr>
            <a:r>
              <a:rPr lang="ar-JO" sz="6600" b="1" dirty="0">
                <a:solidFill>
                  <a:srgbClr val="FFFF00"/>
                </a:solidFill>
                <a:effectLst>
                  <a:glow rad="355600">
                    <a:schemeClr val="tx1"/>
                  </a:glow>
                </a:effectLst>
                <a:latin typeface="Arial" panose="020B0604020202020204" pitchFamily="34" charset="0"/>
                <a:ea typeface="ＭＳ Ｐゴシック" charset="0"/>
                <a:cs typeface="Arial" panose="020B0604020202020204" pitchFamily="34" charset="0"/>
              </a:rPr>
              <a:t>يونان</a:t>
            </a:r>
            <a:r>
              <a:rPr lang="en-US" sz="6600" b="1" dirty="0">
                <a:solidFill>
                  <a:srgbClr val="FF0000"/>
                </a:solidFill>
                <a:effectLst>
                  <a:glow rad="355600">
                    <a:schemeClr val="tx1"/>
                  </a:glow>
                </a:effectLst>
                <a:latin typeface="Arial" panose="020B0604020202020204" pitchFamily="34" charset="0"/>
                <a:ea typeface="ＭＳ Ｐゴシック" charset="0"/>
                <a:cs typeface="Arial" panose="020B0604020202020204" pitchFamily="34" charset="0"/>
              </a:rPr>
              <a:t> </a:t>
            </a:r>
            <a:br>
              <a:rPr lang="en-US" sz="3600" b="1" dirty="0">
                <a:solidFill>
                  <a:srgbClr val="FFFFFF"/>
                </a:solidFill>
                <a:effectLst>
                  <a:glow rad="355600">
                    <a:schemeClr val="tx1"/>
                  </a:glow>
                </a:effectLst>
                <a:latin typeface="Arial" panose="020B0604020202020204" pitchFamily="34" charset="0"/>
                <a:ea typeface="ＭＳ Ｐゴシック" charset="0"/>
                <a:cs typeface="Arial" panose="020B0604020202020204" pitchFamily="34" charset="0"/>
              </a:rPr>
            </a:br>
            <a:r>
              <a:rPr lang="ar-JO" sz="3600" b="1" dirty="0">
                <a:solidFill>
                  <a:srgbClr val="FFFFFF"/>
                </a:solidFill>
                <a:effectLst>
                  <a:glow rad="355600">
                    <a:schemeClr val="tx1"/>
                  </a:glow>
                </a:effectLst>
                <a:latin typeface="Arial" panose="020B0604020202020204" pitchFamily="34" charset="0"/>
                <a:ea typeface="ＭＳ Ｐゴシック" charset="0"/>
                <a:cs typeface="Arial" panose="020B0604020202020204" pitchFamily="34" charset="0"/>
              </a:rPr>
              <a:t>نينوى الشريرة</a:t>
            </a:r>
            <a:endParaRPr lang="en-US" sz="3600" b="1" dirty="0">
              <a:solidFill>
                <a:srgbClr val="FFFFFF"/>
              </a:solidFill>
              <a:effectLst>
                <a:glow rad="355600">
                  <a:schemeClr val="tx1"/>
                </a:glow>
              </a:effectLst>
              <a:latin typeface="Arial" panose="020B0604020202020204" pitchFamily="34" charset="0"/>
              <a:ea typeface="ＭＳ Ｐゴシック" charset="0"/>
              <a:cs typeface="Arial" panose="020B060402020202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7950" y="260350"/>
            <a:ext cx="4114800" cy="1981200"/>
          </a:xfrm>
          <a:prstGeom prst="rect">
            <a:avLst/>
          </a:prstGeom>
          <a:noFill/>
          <a:ln w="762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290708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1745" name="Rectangle 1" descr="Title 1"/>
          <p:cNvSpPr>
            <a:spLocks noGrp="1" noChangeArrowheads="1"/>
          </p:cNvSpPr>
          <p:nvPr>
            <p:ph type="title"/>
          </p:nvPr>
        </p:nvSpPr>
        <p:spPr>
          <a:xfrm>
            <a:off x="-17463" y="-6350"/>
            <a:ext cx="9159876" cy="1011238"/>
          </a:xfrm>
        </p:spPr>
        <p:txBody>
          <a:bodyPr/>
          <a:lstStyle/>
          <a:p>
            <a:pPr rtl="1"/>
            <a:r>
              <a:rPr lang="ar-JO" sz="4800" dirty="0"/>
              <a:t>الموضوع الرئيسي</a:t>
            </a:r>
          </a:p>
        </p:txBody>
      </p:sp>
      <p:sp>
        <p:nvSpPr>
          <p:cNvPr id="31746" name="Text Box 2" descr="Rectangle 2"/>
          <p:cNvSpPr txBox="1">
            <a:spLocks/>
          </p:cNvSpPr>
          <p:nvPr/>
        </p:nvSpPr>
        <p:spPr bwMode="auto">
          <a:xfrm>
            <a:off x="44450" y="3292475"/>
            <a:ext cx="9053513" cy="76993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defPPr>
              <a:defRPr lang="ar-JO"/>
            </a:defPPr>
            <a:lvl1pPr marL="0" marR="0" lvl="0" indent="0" algn="ctr" eaLnBrk="0" latinLnBrk="0">
              <a:lnSpc>
                <a:spcPct val="100000"/>
              </a:lnSpc>
              <a:buClrTx/>
              <a:buSzTx/>
              <a:buFontTx/>
              <a:buNone/>
              <a:tabLst/>
              <a:defRPr kumimoji="0" sz="7200" b="1" i="0" u="none" strike="noStrike" cap="none" spc="0" normalizeH="0" baseline="0">
                <a:ln>
                  <a:noFill/>
                </a:ln>
                <a:solidFill>
                  <a:srgbClr val="FFFFFF"/>
                </a:solidFill>
                <a:effectLst>
                  <a:glow rad="127000">
                    <a:srgbClr val="000000"/>
                  </a:glow>
                </a:effectLst>
                <a:uLnTx/>
                <a:uFillTx/>
                <a:latin typeface="Arial" charset="0"/>
                <a:ea typeface="ＭＳ Ｐゴシック" charset="0"/>
                <a:cs typeface="ＭＳ Ｐゴシック" charset="0"/>
              </a:defRPr>
            </a:lvl1pPr>
            <a:lvl2pPr marL="457200" algn="ctr" eaLnBrk="0" latinLnBrk="0">
              <a:defRPr sz="4400">
                <a:solidFill>
                  <a:schemeClr val="bg1"/>
                </a:solidFill>
                <a:latin typeface="Arial" charset="0"/>
                <a:ea typeface="ＭＳ Ｐゴシック" pitchFamily="-108" charset="-128"/>
                <a:cs typeface="ＭＳ Ｐゴシック" pitchFamily="-108" charset="-128"/>
              </a:defRPr>
            </a:lvl2pPr>
            <a:lvl3pPr marL="914400" algn="ctr" eaLnBrk="0" latinLnBrk="0">
              <a:defRPr sz="4400">
                <a:solidFill>
                  <a:schemeClr val="bg1"/>
                </a:solidFill>
                <a:latin typeface="Arial" charset="0"/>
                <a:ea typeface="ＭＳ Ｐゴシック" pitchFamily="-108" charset="-128"/>
                <a:cs typeface="ＭＳ Ｐゴシック" pitchFamily="-108" charset="-128"/>
              </a:defRPr>
            </a:lvl3pPr>
            <a:lvl4pPr marL="1371600" algn="ctr" eaLnBrk="0" latinLnBrk="0">
              <a:defRPr sz="4400">
                <a:solidFill>
                  <a:schemeClr val="bg1"/>
                </a:solidFill>
                <a:latin typeface="Arial" charset="0"/>
                <a:ea typeface="ＭＳ Ｐゴシック" pitchFamily="-108" charset="-128"/>
                <a:cs typeface="ＭＳ Ｐゴシック" pitchFamily="-108" charset="-128"/>
              </a:defRPr>
            </a:lvl4pPr>
            <a:lvl5pPr marL="1828800" algn="ctr" eaLnBrk="0" latinLnBrk="0">
              <a:defRPr sz="4400">
                <a:solidFill>
                  <a:schemeClr val="bg1"/>
                </a:solidFill>
                <a:latin typeface="Arial" charset="0"/>
                <a:ea typeface="ＭＳ Ｐゴシック" pitchFamily="-108" charset="-128"/>
                <a:cs typeface="ＭＳ Ｐゴシック" pitchFamily="-108" charset="-128"/>
              </a:defRPr>
            </a:lvl5pPr>
            <a:lvl6pPr marL="457200" algn="ctr" defTabSz="457200" rtl="0" eaLnBrk="0" fontAlgn="base" hangingPunct="0">
              <a:spcBef>
                <a:spcPct val="0"/>
              </a:spcBef>
              <a:spcAft>
                <a:spcPct val="0"/>
              </a:spcAft>
              <a:defRPr sz="4400">
                <a:solidFill>
                  <a:schemeClr val="tx2"/>
                </a:solidFill>
                <a:latin typeface="Times New Roman" pitchFamily="-112" charset="0"/>
                <a:cs typeface="+mn-cs"/>
              </a:defRPr>
            </a:lvl6pPr>
            <a:lvl7pPr marL="914400" algn="ctr" defTabSz="457200" rtl="0" eaLnBrk="0" fontAlgn="base" hangingPunct="0">
              <a:spcBef>
                <a:spcPct val="0"/>
              </a:spcBef>
              <a:spcAft>
                <a:spcPct val="0"/>
              </a:spcAft>
              <a:defRPr sz="4400">
                <a:solidFill>
                  <a:schemeClr val="tx2"/>
                </a:solidFill>
                <a:latin typeface="Times New Roman" pitchFamily="-112" charset="0"/>
                <a:cs typeface="+mn-cs"/>
              </a:defRPr>
            </a:lvl7pPr>
            <a:lvl8pPr marL="1371600" algn="ctr" defTabSz="457200" rtl="0" eaLnBrk="0" fontAlgn="base" hangingPunct="0">
              <a:spcBef>
                <a:spcPct val="0"/>
              </a:spcBef>
              <a:spcAft>
                <a:spcPct val="0"/>
              </a:spcAft>
              <a:defRPr sz="4400">
                <a:solidFill>
                  <a:schemeClr val="tx2"/>
                </a:solidFill>
                <a:latin typeface="Times New Roman" pitchFamily="-112" charset="0"/>
                <a:cs typeface="+mn-cs"/>
              </a:defRPr>
            </a:lvl8pPr>
            <a:lvl9pPr marL="1828800" algn="ctr" defTabSz="457200" rtl="0" eaLnBrk="0" fontAlgn="base" hangingPunct="0">
              <a:spcBef>
                <a:spcPct val="0"/>
              </a:spcBef>
              <a:spcAft>
                <a:spcPct val="0"/>
              </a:spcAft>
              <a:defRPr sz="4400">
                <a:solidFill>
                  <a:schemeClr val="tx2"/>
                </a:solidFill>
                <a:latin typeface="Times New Roman" pitchFamily="-112" charset="0"/>
                <a:cs typeface="+mn-cs"/>
              </a:defRPr>
            </a:lvl9pPr>
          </a:lstStyle>
          <a:p>
            <a:r>
              <a:rPr lang="ar-JO" dirty="0">
                <a:latin typeface="Arial" panose="020B0604020202020204" pitchFamily="34" charset="0"/>
                <a:cs typeface="Arial" panose="020B0604020202020204" pitchFamily="34" charset="0"/>
                <a:sym typeface="Arial" pitchFamily="34" charset="0"/>
              </a:rPr>
              <a:t>دمار نينوى</a:t>
            </a:r>
          </a:p>
        </p:txBody>
      </p:sp>
      <p:sp>
        <p:nvSpPr>
          <p:cNvPr id="31747" name="Text Box 3" descr="Text Box 3"/>
          <p:cNvSpPr txBox="1">
            <a:spLocks/>
          </p:cNvSpPr>
          <p:nvPr/>
        </p:nvSpPr>
        <p:spPr bwMode="auto">
          <a:xfrm>
            <a:off x="7912100" y="44450"/>
            <a:ext cx="1081088" cy="461665"/>
          </a:xfrm>
          <a:prstGeom prst="rect">
            <a:avLst/>
          </a:prstGeom>
          <a:noFill/>
          <a:ln w="12700" cap="flat" cmpd="sng">
            <a:noFill/>
            <a:prstDash val="solid"/>
            <a:miter lim="400000"/>
            <a:headEnd type="none" w="med" len="med"/>
            <a:tailEnd type="none" w="med" len="med"/>
          </a:ln>
          <a:effectLst/>
        </p:spPr>
        <p:txBody>
          <a:bodyPr lIns="45720" rIns="45720">
            <a:spAutoFit/>
          </a:bodyPr>
          <a:lstStyle/>
          <a:p>
            <a:pPr algn="r" defTabSz="914400"/>
            <a:r>
              <a:rPr lang="ar-JO" sz="2400" b="1" dirty="0">
                <a:solidFill>
                  <a:srgbClr val="FFFFFF"/>
                </a:solidFill>
                <a:latin typeface="Arial" panose="020B0604020202020204" pitchFamily="34" charset="0"/>
                <a:cs typeface="Arial" panose="020B0604020202020204" pitchFamily="34" charset="0"/>
                <a:sym typeface="Arial" pitchFamily="34" charset="0"/>
              </a:rPr>
              <a:t>٦٢١</a:t>
            </a:r>
          </a:p>
        </p:txBody>
      </p:sp>
      <p:sp>
        <p:nvSpPr>
          <p:cNvPr id="31748" name="Text Box 4" descr="Rectangle 2"/>
          <p:cNvSpPr txBox="1">
            <a:spLocks/>
          </p:cNvSpPr>
          <p:nvPr/>
        </p:nvSpPr>
        <p:spPr bwMode="auto">
          <a:xfrm>
            <a:off x="1323975" y="5959108"/>
            <a:ext cx="7419975" cy="830997"/>
          </a:xfrm>
          <a:prstGeom prst="rect">
            <a:avLst/>
          </a:prstGeom>
          <a:noFill/>
          <a:ln w="12700" cap="flat" cmpd="sng">
            <a:noFill/>
            <a:prstDash val="solid"/>
            <a:miter lim="400000"/>
            <a:headEnd type="none" w="med" len="med"/>
            <a:tailEnd type="none" w="med" len="med"/>
          </a:ln>
          <a:effectLst>
            <a:outerShdw dist="35921" dir="2700000" algn="ctr" rotWithShape="0">
              <a:srgbClr val="000000">
                <a:alpha val="74997"/>
              </a:srgbClr>
            </a:outerShdw>
          </a:effectLst>
        </p:spPr>
        <p:txBody>
          <a:bodyPr lIns="45720" rIns="45720" anchor="ctr">
            <a:spAutoFit/>
          </a:bodyPr>
          <a:lstStyle/>
          <a:p>
            <a:pPr algn="r"/>
            <a:r>
              <a:rPr lang="ar-JO" sz="4800" b="1" dirty="0">
                <a:solidFill>
                  <a:srgbClr val="FFFFFF"/>
                </a:solidFill>
                <a:latin typeface="Arial" panose="020B0604020202020204" pitchFamily="34" charset="0"/>
                <a:cs typeface="Arial" panose="020B0604020202020204" pitchFamily="34" charset="0"/>
                <a:sym typeface="Arial" pitchFamily="34" charset="0"/>
              </a:rPr>
              <a:t>ناحوم</a:t>
            </a: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748"/>
                                        </p:tgtEl>
                                        <p:attrNameLst>
                                          <p:attrName>style.visibility</p:attrName>
                                        </p:attrNameLst>
                                      </p:cBhvr>
                                      <p:to>
                                        <p:strVal val="visible"/>
                                      </p:to>
                                    </p:set>
                                    <p:anim calcmode="lin" valueType="num">
                                      <p:cBhvr additive="base">
                                        <p:cTn id="7" dur="500" fill="hold"/>
                                        <p:tgtEl>
                                          <p:spTgt spid="31748"/>
                                        </p:tgtEl>
                                        <p:attrNameLst>
                                          <p:attrName>ppt_x</p:attrName>
                                        </p:attrNameLst>
                                      </p:cBhvr>
                                      <p:tavLst>
                                        <p:tav tm="0">
                                          <p:val>
                                            <p:strVal val="#ppt_x"/>
                                          </p:val>
                                        </p:tav>
                                        <p:tav tm="100000">
                                          <p:val>
                                            <p:strVal val="#ppt_x"/>
                                          </p:val>
                                        </p:tav>
                                      </p:tavLst>
                                    </p:anim>
                                    <p:anim calcmode="lin" valueType="num">
                                      <p:cBhvr additive="base">
                                        <p:cTn id="8" dur="500" fill="hold"/>
                                        <p:tgtEl>
                                          <p:spTgt spid="317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882" name="Title 1"/>
          <p:cNvSpPr>
            <a:spLocks noGrp="1"/>
          </p:cNvSpPr>
          <p:nvPr>
            <p:ph type="title"/>
          </p:nvPr>
        </p:nvSpPr>
        <p:spPr>
          <a:xfrm>
            <a:off x="971600" y="4797152"/>
            <a:ext cx="7848600" cy="2060848"/>
          </a:xfrm>
        </p:spPr>
        <p:txBody>
          <a:bodyPr/>
          <a:lstStyle/>
          <a:p>
            <a:pPr>
              <a:defRPr/>
            </a:pPr>
            <a:r>
              <a:rPr lang="ar-JO" sz="6600" b="1" dirty="0">
                <a:solidFill>
                  <a:srgbClr val="FFFF00"/>
                </a:solidFill>
                <a:effectLst>
                  <a:glow rad="355600">
                    <a:schemeClr val="tx1"/>
                  </a:glow>
                </a:effectLst>
                <a:latin typeface="Arial" panose="020B0604020202020204" pitchFamily="34" charset="0"/>
                <a:ea typeface="ＭＳ Ｐゴシック" charset="0"/>
                <a:cs typeface="Arial" panose="020B0604020202020204" pitchFamily="34" charset="0"/>
              </a:rPr>
              <a:t>يونان</a:t>
            </a:r>
            <a:r>
              <a:rPr lang="en-US" sz="6600" b="1" dirty="0">
                <a:solidFill>
                  <a:srgbClr val="FF0000"/>
                </a:solidFill>
                <a:effectLst>
                  <a:glow rad="355600">
                    <a:schemeClr val="tx1"/>
                  </a:glow>
                </a:effectLst>
                <a:latin typeface="Arial" panose="020B0604020202020204" pitchFamily="34" charset="0"/>
                <a:ea typeface="ＭＳ Ｐゴシック" charset="0"/>
                <a:cs typeface="Arial" panose="020B0604020202020204" pitchFamily="34" charset="0"/>
              </a:rPr>
              <a:t> </a:t>
            </a:r>
            <a:br>
              <a:rPr lang="en-US" sz="3600" b="1" dirty="0">
                <a:solidFill>
                  <a:srgbClr val="FFFFFF"/>
                </a:solidFill>
                <a:effectLst>
                  <a:glow rad="355600">
                    <a:schemeClr val="tx1"/>
                  </a:glow>
                </a:effectLst>
                <a:latin typeface="Arial" panose="020B0604020202020204" pitchFamily="34" charset="0"/>
                <a:ea typeface="ＭＳ Ｐゴシック" charset="0"/>
                <a:cs typeface="Arial" panose="020B0604020202020204" pitchFamily="34" charset="0"/>
              </a:rPr>
            </a:br>
            <a:r>
              <a:rPr lang="ar-JO" sz="3600" b="1" dirty="0">
                <a:solidFill>
                  <a:srgbClr val="FFFFFF"/>
                </a:solidFill>
                <a:effectLst>
                  <a:glow rad="355600">
                    <a:schemeClr val="tx1"/>
                  </a:glow>
                </a:effectLst>
                <a:latin typeface="Arial" panose="020B0604020202020204" pitchFamily="34" charset="0"/>
                <a:ea typeface="ＭＳ Ｐゴシック" charset="0"/>
                <a:cs typeface="Arial" panose="020B0604020202020204" pitchFamily="34" charset="0"/>
              </a:rPr>
              <a:t>توبة نينوى المدهشة</a:t>
            </a:r>
            <a:endParaRPr lang="en-US" sz="3600" b="1" dirty="0">
              <a:solidFill>
                <a:srgbClr val="FFFFFF"/>
              </a:solidFill>
              <a:effectLst>
                <a:glow rad="3556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0005243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882" name="Title 1"/>
          <p:cNvSpPr>
            <a:spLocks noGrp="1"/>
          </p:cNvSpPr>
          <p:nvPr>
            <p:ph type="title"/>
          </p:nvPr>
        </p:nvSpPr>
        <p:spPr>
          <a:xfrm>
            <a:off x="683568" y="4833785"/>
            <a:ext cx="7848600" cy="2002904"/>
          </a:xfrm>
        </p:spPr>
        <p:txBody>
          <a:bodyPr/>
          <a:lstStyle/>
          <a:p>
            <a:pPr>
              <a:defRPr/>
            </a:pPr>
            <a:r>
              <a:rPr lang="ar-JO" sz="6600" b="1" dirty="0">
                <a:solidFill>
                  <a:srgbClr val="FFFF00"/>
                </a:solidFill>
                <a:effectLst>
                  <a:glow rad="355600">
                    <a:schemeClr val="tx1"/>
                  </a:glow>
                </a:effectLst>
                <a:latin typeface="Arial" panose="020B0604020202020204" pitchFamily="34" charset="0"/>
                <a:ea typeface="ＭＳ Ｐゴシック" charset="0"/>
                <a:cs typeface="Arial" panose="020B0604020202020204" pitchFamily="34" charset="0"/>
              </a:rPr>
              <a:t>يونان</a:t>
            </a:r>
            <a:r>
              <a:rPr lang="en-US" sz="6600" b="1" dirty="0">
                <a:solidFill>
                  <a:srgbClr val="FF0000"/>
                </a:solidFill>
                <a:effectLst>
                  <a:glow rad="355600">
                    <a:schemeClr val="tx1"/>
                  </a:glow>
                </a:effectLst>
                <a:latin typeface="Arial" panose="020B0604020202020204" pitchFamily="34" charset="0"/>
                <a:ea typeface="ＭＳ Ｐゴシック" charset="0"/>
                <a:cs typeface="Arial" panose="020B0604020202020204" pitchFamily="34" charset="0"/>
              </a:rPr>
              <a:t> </a:t>
            </a:r>
            <a:br>
              <a:rPr lang="en-US" sz="3600" b="1" dirty="0">
                <a:solidFill>
                  <a:srgbClr val="FFFFFF"/>
                </a:solidFill>
                <a:effectLst>
                  <a:glow rad="355600">
                    <a:schemeClr val="tx1"/>
                  </a:glow>
                </a:effectLst>
                <a:latin typeface="Arial" panose="020B0604020202020204" pitchFamily="34" charset="0"/>
                <a:ea typeface="ＭＳ Ｐゴシック" charset="0"/>
                <a:cs typeface="Arial" panose="020B0604020202020204" pitchFamily="34" charset="0"/>
              </a:rPr>
            </a:br>
            <a:r>
              <a:rPr lang="ar-JO" sz="3600" b="1" dirty="0">
                <a:solidFill>
                  <a:srgbClr val="FFFFFF"/>
                </a:solidFill>
                <a:effectLst>
                  <a:glow rad="355600">
                    <a:schemeClr val="tx1"/>
                  </a:glow>
                </a:effectLst>
                <a:latin typeface="Arial" panose="020B0604020202020204" pitchFamily="34" charset="0"/>
                <a:ea typeface="ＭＳ Ｐゴシック" charset="0"/>
                <a:cs typeface="Arial" panose="020B0604020202020204" pitchFamily="34" charset="0"/>
              </a:rPr>
              <a:t>انتظار الدينونة</a:t>
            </a:r>
            <a:endParaRPr lang="en-US" sz="3600" b="1" dirty="0">
              <a:solidFill>
                <a:srgbClr val="FFFFFF"/>
              </a:solidFill>
              <a:effectLst>
                <a:glow rad="355600">
                  <a:schemeClr val="tx1"/>
                </a:glow>
              </a:effectLst>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rot="20692839">
            <a:off x="0" y="718985"/>
            <a:ext cx="7848600" cy="20029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00"/>
                </a:solidFill>
                <a:effectLst>
                  <a:glow rad="355600">
                    <a:srgbClr val="000000"/>
                  </a:glow>
                </a:effectLst>
                <a:uLnTx/>
                <a:uFillTx/>
                <a:latin typeface="Arial" panose="020B0604020202020204" pitchFamily="34" charset="0"/>
                <a:ea typeface="ＭＳ Ｐゴシック" charset="0"/>
                <a:cs typeface="Arial" panose="020B0604020202020204" pitchFamily="34" charset="0"/>
              </a:rPr>
              <a:t>إذاً ماذا حدث</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00"/>
                </a:solidFill>
                <a:effectLst>
                  <a:glow rad="355600">
                    <a:srgbClr val="000000"/>
                  </a:glow>
                </a:effectLst>
                <a:uLnTx/>
                <a:uFillTx/>
                <a:latin typeface="Arial" panose="020B0604020202020204" pitchFamily="34" charset="0"/>
                <a:ea typeface="ＭＳ Ｐゴシック" charset="0"/>
                <a:cs typeface="Arial" panose="020B0604020202020204" pitchFamily="34" charset="0"/>
              </a:rPr>
              <a:t>بعد ذلك؟</a:t>
            </a:r>
            <a:endParaRPr kumimoji="0" lang="en-US" sz="36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161633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1542493"/>
          </a:xfrm>
          <a:effectLst>
            <a:outerShdw blurRad="63500" dist="35921" dir="2700000" algn="ctr" rotWithShape="0">
              <a:schemeClr val="tx2">
                <a:alpha val="74998"/>
              </a:schemeClr>
            </a:outerShdw>
          </a:effectLst>
        </p:spPr>
        <p:txBody>
          <a:bodyPr anchor="t"/>
          <a:lstStyle/>
          <a:p>
            <a:pPr>
              <a:defRPr/>
            </a:pPr>
            <a:r>
              <a:rPr lang="ar-JO" sz="4000" dirty="0">
                <a:effectLst>
                  <a:glow rad="127000">
                    <a:schemeClr val="tx1"/>
                  </a:glow>
                </a:effectLst>
                <a:ea typeface="ＭＳ Ｐゴシック" charset="0"/>
              </a:rPr>
              <a:t>كلمة نبوية ليوم</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القوة العسكرية</a:t>
            </a:r>
            <a:endParaRPr lang="en-US" sz="40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1571962"/>
            <a:ext cx="9207160" cy="3837606"/>
          </a:xfrm>
          <a:prstGeom prst="rect">
            <a:avLst/>
          </a:prstGeom>
        </p:spPr>
      </p:pic>
    </p:spTree>
    <p:extLst>
      <p:ext uri="{BB962C8B-B14F-4D97-AF65-F5344CB8AC3E}">
        <p14:creationId xmlns:p14="http://schemas.microsoft.com/office/powerpoint/2010/main" val="410859497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ChangeArrowheads="1"/>
          </p:cNvSpPr>
          <p:nvPr/>
        </p:nvSpPr>
        <p:spPr bwMode="auto">
          <a:xfrm>
            <a:off x="0" y="0"/>
            <a:ext cx="94488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000000"/>
                </a:solidFill>
                <a:effectLst>
                  <a:glow rad="228600">
                    <a:srgbClr val="000000"/>
                  </a:glow>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sym typeface="Times New Roman" pitchFamily="18" charset="0"/>
              </a:rPr>
              <a:t>h</a:t>
            </a:r>
          </a:p>
        </p:txBody>
      </p:sp>
      <p:sp>
        <p:nvSpPr>
          <p:cNvPr id="565251" name="Text Box 3"/>
          <p:cNvSpPr txBox="1">
            <a:spLocks noChangeArrowheads="1"/>
          </p:cNvSpPr>
          <p:nvPr/>
        </p:nvSpPr>
        <p:spPr bwMode="auto">
          <a:xfrm>
            <a:off x="61722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 </a:t>
            </a: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650</a:t>
            </a:r>
            <a:endParaRPr kumimoji="0" lang="en-US"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52" name="Text Box 4"/>
          <p:cNvSpPr txBox="1">
            <a:spLocks noChangeArrowheads="1"/>
          </p:cNvSpPr>
          <p:nvPr/>
        </p:nvSpPr>
        <p:spPr bwMode="auto">
          <a:xfrm>
            <a:off x="41148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 </a:t>
            </a: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800</a:t>
            </a:r>
            <a:endParaRPr kumimoji="0" lang="en-US"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53" name="Text Box 5"/>
          <p:cNvSpPr txBox="1">
            <a:spLocks noChangeArrowheads="1"/>
          </p:cNvSpPr>
          <p:nvPr/>
        </p:nvSpPr>
        <p:spPr bwMode="auto">
          <a:xfrm>
            <a:off x="27432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 </a:t>
            </a: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900</a:t>
            </a:r>
            <a:endParaRPr kumimoji="0" lang="en-US"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54" name="Text Box 6"/>
          <p:cNvSpPr txBox="1">
            <a:spLocks noChangeArrowheads="1"/>
          </p:cNvSpPr>
          <p:nvPr/>
        </p:nvSpPr>
        <p:spPr bwMode="auto">
          <a:xfrm>
            <a:off x="20574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 </a:t>
            </a: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950</a:t>
            </a:r>
            <a:endParaRPr kumimoji="0" lang="en-US"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55" name="Text Box 7"/>
          <p:cNvSpPr txBox="1">
            <a:spLocks noChangeArrowheads="1"/>
          </p:cNvSpPr>
          <p:nvPr/>
        </p:nvSpPr>
        <p:spPr bwMode="auto">
          <a:xfrm>
            <a:off x="13716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1000</a:t>
            </a:r>
            <a:endParaRPr kumimoji="0" lang="en-US"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56" name="Text Box 8"/>
          <p:cNvSpPr txBox="1">
            <a:spLocks noChangeArrowheads="1"/>
          </p:cNvSpPr>
          <p:nvPr/>
        </p:nvSpPr>
        <p:spPr bwMode="auto">
          <a:xfrm>
            <a:off x="81534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 </a:t>
            </a: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500</a:t>
            </a:r>
            <a:endParaRPr kumimoji="0" lang="en-US"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grpSp>
        <p:nvGrpSpPr>
          <p:cNvPr id="191496" name="Group 9"/>
          <p:cNvGrpSpPr>
            <a:grpSpLocks/>
          </p:cNvGrpSpPr>
          <p:nvPr/>
        </p:nvGrpSpPr>
        <p:grpSpPr bwMode="auto">
          <a:xfrm>
            <a:off x="66675" y="3044825"/>
            <a:ext cx="9534525" cy="844550"/>
            <a:chOff x="42" y="1918"/>
            <a:chExt cx="6006" cy="532"/>
          </a:xfrm>
        </p:grpSpPr>
        <p:grpSp>
          <p:nvGrpSpPr>
            <p:cNvPr id="191533" name="Group 10"/>
            <p:cNvGrpSpPr>
              <a:grpSpLocks/>
            </p:cNvGrpSpPr>
            <p:nvPr/>
          </p:nvGrpSpPr>
          <p:grpSpPr bwMode="auto">
            <a:xfrm>
              <a:off x="96" y="1918"/>
              <a:ext cx="1296" cy="530"/>
              <a:chOff x="96" y="1918"/>
              <a:chExt cx="1296" cy="530"/>
            </a:xfrm>
          </p:grpSpPr>
          <p:sp>
            <p:nvSpPr>
              <p:cNvPr id="565259"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60"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61"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62"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grpSp>
        <p:grpSp>
          <p:nvGrpSpPr>
            <p:cNvPr id="191534" name="Group 15"/>
            <p:cNvGrpSpPr>
              <a:grpSpLocks/>
            </p:cNvGrpSpPr>
            <p:nvPr/>
          </p:nvGrpSpPr>
          <p:grpSpPr bwMode="auto">
            <a:xfrm>
              <a:off x="1824" y="1920"/>
              <a:ext cx="1296" cy="530"/>
              <a:chOff x="96" y="1918"/>
              <a:chExt cx="1296" cy="530"/>
            </a:xfrm>
          </p:grpSpPr>
          <p:sp>
            <p:nvSpPr>
              <p:cNvPr id="565264"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65"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66"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67"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grpSp>
        <p:grpSp>
          <p:nvGrpSpPr>
            <p:cNvPr id="191535" name="Group 20"/>
            <p:cNvGrpSpPr>
              <a:grpSpLocks/>
            </p:cNvGrpSpPr>
            <p:nvPr/>
          </p:nvGrpSpPr>
          <p:grpSpPr bwMode="auto">
            <a:xfrm>
              <a:off x="3552" y="1920"/>
              <a:ext cx="1296" cy="530"/>
              <a:chOff x="96" y="1918"/>
              <a:chExt cx="1296" cy="530"/>
            </a:xfrm>
          </p:grpSpPr>
          <p:sp>
            <p:nvSpPr>
              <p:cNvPr id="565269"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70"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71"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72"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grpSp>
        <p:sp>
          <p:nvSpPr>
            <p:cNvPr id="565273"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74"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75"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grpSp>
      <p:sp>
        <p:nvSpPr>
          <p:cNvPr id="565276" name="Text Box 28"/>
          <p:cNvSpPr txBox="1">
            <a:spLocks noChangeArrowheads="1"/>
          </p:cNvSpPr>
          <p:nvPr/>
        </p:nvSpPr>
        <p:spPr bwMode="auto">
          <a:xfrm>
            <a:off x="75438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 </a:t>
            </a: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550</a:t>
            </a:r>
            <a:endParaRPr kumimoji="0" lang="en-US"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77" name="Text Box 29"/>
          <p:cNvSpPr txBox="1">
            <a:spLocks noChangeArrowheads="1"/>
          </p:cNvSpPr>
          <p:nvPr/>
        </p:nvSpPr>
        <p:spPr bwMode="auto">
          <a:xfrm>
            <a:off x="34290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 </a:t>
            </a: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850</a:t>
            </a:r>
            <a:endParaRPr kumimoji="0" lang="en-US"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78" name="Text Box 30"/>
          <p:cNvSpPr txBox="1">
            <a:spLocks noChangeArrowheads="1"/>
          </p:cNvSpPr>
          <p:nvPr/>
        </p:nvSpPr>
        <p:spPr bwMode="auto">
          <a:xfrm>
            <a:off x="6858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1050</a:t>
            </a:r>
            <a:endParaRPr kumimoji="0" lang="en-US"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79" name="Text Box 31"/>
          <p:cNvSpPr txBox="1">
            <a:spLocks noChangeArrowheads="1"/>
          </p:cNvSpPr>
          <p:nvPr/>
        </p:nvSpPr>
        <p:spPr bwMode="auto">
          <a:xfrm>
            <a:off x="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1100</a:t>
            </a:r>
            <a:endParaRPr kumimoji="0" lang="en-US"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80" name="Text Box 32"/>
          <p:cNvSpPr txBox="1">
            <a:spLocks noChangeArrowheads="1"/>
          </p:cNvSpPr>
          <p:nvPr/>
        </p:nvSpPr>
        <p:spPr bwMode="auto">
          <a:xfrm>
            <a:off x="87630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 </a:t>
            </a: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450</a:t>
            </a:r>
            <a:endParaRPr kumimoji="0" lang="en-US"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81" name="Text Box 33"/>
          <p:cNvSpPr txBox="1">
            <a:spLocks noChangeArrowheads="1"/>
          </p:cNvSpPr>
          <p:nvPr/>
        </p:nvSpPr>
        <p:spPr bwMode="auto">
          <a:xfrm>
            <a:off x="304800" y="1155700"/>
            <a:ext cx="2514600" cy="132343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3200" b="1" u="none" strike="noStrike" kern="1200" cap="none" spc="0" normalizeH="0" baseline="0" noProof="0" dirty="0">
                <a:ln>
                  <a:noFill/>
                </a:ln>
                <a:solidFill>
                  <a:srgbClr val="00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المملكة  المتحدة</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3200" b="1" u="none" strike="noStrike" kern="1200" cap="none" spc="0" normalizeH="0" baseline="0" noProof="0" dirty="0">
                <a:ln>
                  <a:noFill/>
                </a:ln>
                <a:solidFill>
                  <a:srgbClr val="00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1050 - 930</a:t>
            </a:r>
          </a:p>
        </p:txBody>
      </p:sp>
      <p:sp>
        <p:nvSpPr>
          <p:cNvPr id="565282" name="Text Box 34"/>
          <p:cNvSpPr txBox="1">
            <a:spLocks noChangeArrowheads="1"/>
          </p:cNvSpPr>
          <p:nvPr/>
        </p:nvSpPr>
        <p:spPr bwMode="auto">
          <a:xfrm>
            <a:off x="5867400" y="6172200"/>
            <a:ext cx="30480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3200" b="1" u="none" strike="noStrike" kern="1200" cap="none" spc="0" normalizeH="0" baseline="0" noProof="0" dirty="0">
                <a:ln>
                  <a:noFill/>
                </a:ln>
                <a:solidFill>
                  <a:srgbClr val="66FF66"/>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السبي 605 - 536</a:t>
            </a:r>
          </a:p>
        </p:txBody>
      </p:sp>
      <p:sp>
        <p:nvSpPr>
          <p:cNvPr id="565283" name="AutoShape 35"/>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84" name="AutoShape 36"/>
          <p:cNvSpPr>
            <a:spLocks noChangeArrowheads="1"/>
          </p:cNvSpPr>
          <p:nvPr/>
        </p:nvSpPr>
        <p:spPr bwMode="auto">
          <a:xfrm>
            <a:off x="6934200" y="3505200"/>
            <a:ext cx="609600" cy="2590800"/>
          </a:xfrm>
          <a:prstGeom prst="upArrow">
            <a:avLst>
              <a:gd name="adj1" fmla="val 50000"/>
              <a:gd name="adj2" fmla="val 106250"/>
            </a:avLst>
          </a:prstGeom>
          <a:solidFill>
            <a:srgbClr val="66FF66"/>
          </a:solidFill>
          <a:ln>
            <a:noFill/>
          </a:ln>
          <a:effectLst/>
          <a:extLst>
            <a:ext uri="{91240B29-F687-4f45-9708-019B960494DF}">
              <a14:hiddenLine xmlns:a14="http://schemas.microsoft.com/office/drawing/2010/main" xmlns="" w="9525">
                <a:solidFill>
                  <a:srgbClr val="FF33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85" name="AutoShape 37"/>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86" name="Text Box 38"/>
          <p:cNvSpPr txBox="1">
            <a:spLocks noChangeArrowheads="1"/>
          </p:cNvSpPr>
          <p:nvPr/>
        </p:nvSpPr>
        <p:spPr bwMode="auto">
          <a:xfrm>
            <a:off x="4788023" y="4067175"/>
            <a:ext cx="469777"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   </a:t>
            </a: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750</a:t>
            </a:r>
            <a:endParaRPr kumimoji="0" lang="en-US"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87" name="AutoShape 39"/>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88" name="Text Box 40"/>
          <p:cNvSpPr txBox="1">
            <a:spLocks noChangeArrowheads="1"/>
          </p:cNvSpPr>
          <p:nvPr/>
        </p:nvSpPr>
        <p:spPr bwMode="auto">
          <a:xfrm>
            <a:off x="4788024" y="123182"/>
            <a:ext cx="27432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3200" b="1" u="none" strike="noStrike" kern="1200" cap="none" spc="0" normalizeH="0" baseline="0" noProof="0" dirty="0" err="1">
                <a:ln>
                  <a:noFill/>
                </a:ln>
                <a:solidFill>
                  <a:srgbClr val="CCFFCC"/>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ناحوم</a:t>
            </a:r>
            <a:endParaRPr kumimoji="0" lang="en-US" sz="3200" b="1" u="none" strike="noStrike" kern="1200" cap="none" spc="0" normalizeH="0" baseline="0" noProof="0" dirty="0">
              <a:ln>
                <a:noFill/>
              </a:ln>
              <a:solidFill>
                <a:srgbClr val="CCFFCC"/>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89" name="AutoShape 41"/>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302" name="AutoShape 54"/>
          <p:cNvSpPr>
            <a:spLocks noChangeArrowheads="1"/>
          </p:cNvSpPr>
          <p:nvPr/>
        </p:nvSpPr>
        <p:spPr bwMode="auto">
          <a:xfrm flipV="1">
            <a:off x="4438650" y="1219200"/>
            <a:ext cx="609600" cy="2590800"/>
          </a:xfrm>
          <a:prstGeom prst="upArrow">
            <a:avLst>
              <a:gd name="adj1" fmla="val 50000"/>
              <a:gd name="adj2" fmla="val 106250"/>
            </a:avLst>
          </a:prstGeom>
          <a:solidFill>
            <a:srgbClr val="CCFFCC"/>
          </a:solidFill>
          <a:ln>
            <a:noFill/>
          </a:ln>
          <a:effectLst>
            <a:glow rad="101600">
              <a:schemeClr val="tx1">
                <a:alpha val="75000"/>
              </a:schemeClr>
            </a:glow>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CCFFCC"/>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90" name="Text Box 42"/>
          <p:cNvSpPr txBox="1">
            <a:spLocks noChangeArrowheads="1"/>
          </p:cNvSpPr>
          <p:nvPr/>
        </p:nvSpPr>
        <p:spPr bwMode="auto">
          <a:xfrm>
            <a:off x="5343526" y="4067175"/>
            <a:ext cx="523874" cy="120032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   </a:t>
            </a: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700</a:t>
            </a:r>
            <a:endParaRPr kumimoji="0" lang="en-US"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91" name="Text Box 43"/>
          <p:cNvSpPr txBox="1">
            <a:spLocks noChangeArrowheads="1"/>
          </p:cNvSpPr>
          <p:nvPr/>
        </p:nvSpPr>
        <p:spPr bwMode="auto">
          <a:xfrm>
            <a:off x="68580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 </a:t>
            </a: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600</a:t>
            </a:r>
            <a:endParaRPr kumimoji="0" lang="en-US"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92" name="Text Box 44"/>
          <p:cNvSpPr txBox="1">
            <a:spLocks noChangeArrowheads="1"/>
          </p:cNvSpPr>
          <p:nvPr/>
        </p:nvSpPr>
        <p:spPr bwMode="auto">
          <a:xfrm>
            <a:off x="5791200" y="685800"/>
            <a:ext cx="838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CCFFCC"/>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660</a:t>
            </a:r>
            <a:endParaRPr kumimoji="0" lang="en-US" sz="2800" b="1" u="none" strike="noStrike" kern="1200" cap="none" spc="0" normalizeH="0" baseline="0" noProof="0" dirty="0">
              <a:ln>
                <a:noFill/>
              </a:ln>
              <a:solidFill>
                <a:srgbClr val="CCFFCC"/>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93" name="Text Box 45"/>
          <p:cNvSpPr txBox="1">
            <a:spLocks noChangeArrowheads="1"/>
          </p:cNvSpPr>
          <p:nvPr/>
        </p:nvSpPr>
        <p:spPr bwMode="auto">
          <a:xfrm>
            <a:off x="2590800" y="1155700"/>
            <a:ext cx="2514600" cy="132343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3200" b="1"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المملكة المنقسمة</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3200" b="1"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930 - 722</a:t>
            </a:r>
          </a:p>
        </p:txBody>
      </p:sp>
      <p:sp>
        <p:nvSpPr>
          <p:cNvPr id="565294" name="Text Box 46"/>
          <p:cNvSpPr txBox="1">
            <a:spLocks noChangeArrowheads="1"/>
          </p:cNvSpPr>
          <p:nvPr/>
        </p:nvSpPr>
        <p:spPr bwMode="auto">
          <a:xfrm>
            <a:off x="7010400" y="1155700"/>
            <a:ext cx="2514600" cy="206210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defPPr>
              <a:defRPr lang="en-US"/>
            </a:defPPr>
            <a:lvl1pPr marL="0" marR="0" lvl="0" indent="0" defTabSz="914400" eaLnBrk="1" latinLnBrk="0" hangingPunct="1">
              <a:lnSpc>
                <a:spcPct val="100000"/>
              </a:lnSpc>
              <a:spcBef>
                <a:spcPct val="50000"/>
              </a:spcBef>
              <a:buClrTx/>
              <a:buSzTx/>
              <a:buFontTx/>
              <a:buNone/>
              <a:tabLst/>
              <a:defRPr kumimoji="0" sz="3200" b="1" u="none" strike="noStrike" cap="none" spc="0" normalizeH="0" baseline="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defRPr>
            </a:lvl1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F9C701"/>
                </a:solidFill>
                <a:effectLst>
                  <a:glow rad="228600">
                    <a:srgbClr val="000000"/>
                  </a:glow>
                </a:effectLst>
                <a:uLnTx/>
                <a:uFillTx/>
                <a:ea typeface="ＭＳ Ｐゴシック" charset="0"/>
              </a:rPr>
              <a:t>ما بعد</a:t>
            </a:r>
            <a:r>
              <a:rPr kumimoji="0" lang="en-US" sz="3200" u="none" strike="noStrike" kern="1200" cap="none" spc="0" normalizeH="0" baseline="0" noProof="0" dirty="0">
                <a:ln>
                  <a:noFill/>
                </a:ln>
                <a:solidFill>
                  <a:srgbClr val="F9C701"/>
                </a:solidFill>
                <a:effectLst>
                  <a:glow rad="228600">
                    <a:srgbClr val="000000"/>
                  </a:glow>
                </a:effectLst>
                <a:uLnTx/>
                <a:uFillTx/>
                <a:ea typeface="ＭＳ Ｐゴシック" charset="0"/>
              </a:rPr>
              <a:t> </a:t>
            </a:r>
            <a:r>
              <a:rPr kumimoji="0" lang="ar-JO" sz="3200" u="none" strike="noStrike" kern="1200" cap="none" spc="0" normalizeH="0" baseline="0" noProof="0" dirty="0">
                <a:ln>
                  <a:noFill/>
                </a:ln>
                <a:solidFill>
                  <a:srgbClr val="F9C701"/>
                </a:solidFill>
                <a:effectLst>
                  <a:glow rad="228600">
                    <a:srgbClr val="000000"/>
                  </a:glow>
                </a:effectLst>
                <a:uLnTx/>
                <a:uFillTx/>
                <a:ea typeface="ＭＳ Ｐゴシック" charset="0"/>
              </a:rPr>
              <a:t>السبي</a:t>
            </a:r>
            <a:endParaRPr kumimoji="0" lang="en-US" sz="3200" u="none" strike="noStrike" kern="1200" cap="none" spc="0" normalizeH="0" baseline="0" noProof="0" dirty="0">
              <a:ln>
                <a:noFill/>
              </a:ln>
              <a:solidFill>
                <a:srgbClr val="F9C701"/>
              </a:solidFill>
              <a:effectLst>
                <a:glow rad="228600">
                  <a:srgbClr val="000000"/>
                </a:glow>
              </a:effectLst>
              <a:uLnTx/>
              <a:uFillTx/>
              <a:ea typeface="ＭＳ Ｐゴシック"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F9C701"/>
                </a:solidFill>
                <a:effectLst>
                  <a:glow rad="228600">
                    <a:srgbClr val="000000"/>
                  </a:glow>
                </a:effectLst>
                <a:uLnTx/>
                <a:uFillTx/>
                <a:ea typeface="ＭＳ Ｐゴシック" charset="0"/>
              </a:rPr>
              <a:t>536 - 425</a:t>
            </a:r>
            <a:endParaRPr kumimoji="0" lang="en-US" sz="3200" u="none" strike="noStrike" kern="1200" cap="none" spc="0" normalizeH="0" baseline="0" noProof="0" dirty="0">
              <a:ln>
                <a:noFill/>
              </a:ln>
              <a:solidFill>
                <a:srgbClr val="F9C701"/>
              </a:solidFill>
              <a:effectLst>
                <a:glow rad="228600">
                  <a:srgbClr val="000000"/>
                </a:glow>
              </a:effectLst>
              <a:uLnTx/>
              <a:uFillTx/>
              <a:ea typeface="ＭＳ Ｐゴシック"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3200" u="none" strike="noStrike" kern="1200" cap="none" spc="0" normalizeH="0" baseline="0" noProof="0" dirty="0">
              <a:ln>
                <a:noFill/>
              </a:ln>
              <a:solidFill>
                <a:srgbClr val="F9C701"/>
              </a:solidFill>
              <a:effectLst>
                <a:glow rad="228600">
                  <a:srgbClr val="000000"/>
                </a:glow>
              </a:effectLst>
              <a:uLnTx/>
              <a:uFillTx/>
              <a:ea typeface="ＭＳ Ｐゴシック" charset="0"/>
            </a:endParaRPr>
          </a:p>
        </p:txBody>
      </p:sp>
      <p:sp>
        <p:nvSpPr>
          <p:cNvPr id="565295" name="AutoShape 47"/>
          <p:cNvSpPr>
            <a:spLocks noChangeArrowheads="1"/>
          </p:cNvSpPr>
          <p:nvPr/>
        </p:nvSpPr>
        <p:spPr bwMode="auto">
          <a:xfrm flipV="1">
            <a:off x="5867400" y="1200150"/>
            <a:ext cx="609600" cy="2590800"/>
          </a:xfrm>
          <a:prstGeom prst="upArrow">
            <a:avLst>
              <a:gd name="adj1" fmla="val 50000"/>
              <a:gd name="adj2" fmla="val 106250"/>
            </a:avLst>
          </a:prstGeom>
          <a:solidFill>
            <a:srgbClr val="CCFFCC"/>
          </a:solidFill>
          <a:ln>
            <a:noFill/>
          </a:ln>
          <a:effectLst>
            <a:glow rad="101600">
              <a:schemeClr val="tx1">
                <a:alpha val="75000"/>
              </a:schemeClr>
            </a:glow>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CCFFCC"/>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96" name="Text Box 48"/>
          <p:cNvSpPr txBox="1">
            <a:spLocks noChangeArrowheads="1"/>
          </p:cNvSpPr>
          <p:nvPr/>
        </p:nvSpPr>
        <p:spPr bwMode="auto">
          <a:xfrm>
            <a:off x="4953000" y="685800"/>
            <a:ext cx="9906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663</a:t>
            </a:r>
            <a:endPar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97" name="AutoShape 49"/>
          <p:cNvSpPr>
            <a:spLocks noChangeArrowheads="1"/>
          </p:cNvSpPr>
          <p:nvPr/>
        </p:nvSpPr>
        <p:spPr bwMode="auto">
          <a:xfrm flipV="1">
            <a:off x="5181600" y="1219200"/>
            <a:ext cx="609600" cy="2590800"/>
          </a:xfrm>
          <a:prstGeom prst="upArrow">
            <a:avLst>
              <a:gd name="adj1" fmla="val 50000"/>
              <a:gd name="adj2" fmla="val 106250"/>
            </a:avLst>
          </a:prstGeom>
          <a:solidFill>
            <a:schemeClr val="bg1"/>
          </a:solidFill>
          <a:ln>
            <a:noFill/>
          </a:ln>
          <a:effectLst>
            <a:glow rad="101600">
              <a:schemeClr val="tx1">
                <a:alpha val="75000"/>
              </a:schemeClr>
            </a:glow>
            <a:outerShdw blurRad="63500" dist="38099" dir="2700000" algn="ctr" rotWithShape="0">
              <a:schemeClr val="tx1">
                <a:alpha val="74998"/>
              </a:schemeClr>
            </a:outerShdw>
          </a:effectLst>
          <a:extLst>
            <a:ext uri="{91240B29-F687-4f45-9708-019B960494DF}">
              <a14:hiddenLine xmlns:a14="http://schemas.microsoft.com/office/drawing/2010/main" xmlns="" w="9525">
                <a:solidFill>
                  <a:srgbClr val="FF33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99" name="Text Box 51"/>
          <p:cNvSpPr txBox="1">
            <a:spLocks noChangeArrowheads="1"/>
          </p:cNvSpPr>
          <p:nvPr/>
        </p:nvSpPr>
        <p:spPr bwMode="auto">
          <a:xfrm>
            <a:off x="3275856" y="123182"/>
            <a:ext cx="27432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3200" b="1" u="none" strike="noStrike" kern="1200" cap="none" spc="0" normalizeH="0" baseline="0" noProof="0" dirty="0">
                <a:ln>
                  <a:noFill/>
                </a:ln>
                <a:solidFill>
                  <a:srgbClr val="CCFFCC"/>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يونان</a:t>
            </a:r>
            <a:endParaRPr kumimoji="0" lang="en-US" sz="3200" b="1" u="none" strike="noStrike" kern="1200" cap="none" spc="0" normalizeH="0" baseline="0" noProof="0" dirty="0">
              <a:ln>
                <a:noFill/>
              </a:ln>
              <a:solidFill>
                <a:srgbClr val="CCFFCC"/>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301" name="Text Box 53"/>
          <p:cNvSpPr txBox="1">
            <a:spLocks noChangeArrowheads="1"/>
          </p:cNvSpPr>
          <p:nvPr/>
        </p:nvSpPr>
        <p:spPr bwMode="auto">
          <a:xfrm>
            <a:off x="4191000" y="685800"/>
            <a:ext cx="10668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CCFFCC"/>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760</a:t>
            </a:r>
            <a:endParaRPr kumimoji="0" lang="en-US" sz="2800" b="1" u="none" strike="noStrike" kern="1200" cap="none" spc="0" normalizeH="0" baseline="0" noProof="0" dirty="0">
              <a:ln>
                <a:noFill/>
              </a:ln>
              <a:solidFill>
                <a:srgbClr val="CCFFCC"/>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4" name="Text Box 44"/>
          <p:cNvSpPr txBox="1">
            <a:spLocks noChangeArrowheads="1"/>
          </p:cNvSpPr>
          <p:nvPr/>
        </p:nvSpPr>
        <p:spPr bwMode="auto">
          <a:xfrm>
            <a:off x="6542112" y="692696"/>
            <a:ext cx="838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612</a:t>
            </a:r>
            <a:endPar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5" name="AutoShape 47"/>
          <p:cNvSpPr>
            <a:spLocks noChangeArrowheads="1"/>
          </p:cNvSpPr>
          <p:nvPr/>
        </p:nvSpPr>
        <p:spPr bwMode="auto">
          <a:xfrm flipV="1">
            <a:off x="6618312" y="1207046"/>
            <a:ext cx="609600" cy="2590800"/>
          </a:xfrm>
          <a:prstGeom prst="upArrow">
            <a:avLst>
              <a:gd name="adj1" fmla="val 50000"/>
              <a:gd name="adj2" fmla="val 106250"/>
            </a:avLst>
          </a:prstGeom>
          <a:solidFill>
            <a:schemeClr val="bg1"/>
          </a:solidFill>
          <a:ln>
            <a:noFill/>
          </a:ln>
          <a:effectLst>
            <a:glow rad="101600">
              <a:schemeClr val="tx1">
                <a:alpha val="75000"/>
              </a:schemeClr>
            </a:glow>
            <a:outerShdw blurRad="63500" dist="38099" dir="2700000" algn="ctr" rotWithShape="0">
              <a:schemeClr val="tx1">
                <a:alpha val="74998"/>
              </a:schemeClr>
            </a:outerShdw>
          </a:effectLst>
          <a:extLst>
            <a:ext uri="{91240B29-F687-4f45-9708-019B960494DF}">
              <a14:hiddenLine xmlns:a14="http://schemas.microsoft.com/office/drawing/2010/main" xmlns="" w="9525">
                <a:solidFill>
                  <a:srgbClr val="FF33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98" name="Text Box 50"/>
          <p:cNvSpPr txBox="1">
            <a:spLocks noChangeArrowheads="1"/>
          </p:cNvSpPr>
          <p:nvPr/>
        </p:nvSpPr>
        <p:spPr bwMode="auto">
          <a:xfrm>
            <a:off x="5029200" y="1155700"/>
            <a:ext cx="2514600" cy="132343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المملكة المنعزلة</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722 - 586</a:t>
            </a:r>
          </a:p>
        </p:txBody>
      </p:sp>
    </p:spTree>
    <p:extLst>
      <p:ext uri="{BB962C8B-B14F-4D97-AF65-F5344CB8AC3E}">
        <p14:creationId xmlns:p14="http://schemas.microsoft.com/office/powerpoint/2010/main" val="252708886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65299"/>
                                        </p:tgtEl>
                                        <p:attrNameLst>
                                          <p:attrName>style.visibility</p:attrName>
                                        </p:attrNameLst>
                                      </p:cBhvr>
                                      <p:to>
                                        <p:strVal val="visible"/>
                                      </p:to>
                                    </p:set>
                                    <p:animEffect transition="in" filter="dissolve">
                                      <p:cBhvr>
                                        <p:cTn id="7" dur="500"/>
                                        <p:tgtEl>
                                          <p:spTgt spid="565299"/>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565301"/>
                                        </p:tgtEl>
                                        <p:attrNameLst>
                                          <p:attrName>style.visibility</p:attrName>
                                        </p:attrNameLst>
                                      </p:cBhvr>
                                      <p:to>
                                        <p:strVal val="visible"/>
                                      </p:to>
                                    </p:set>
                                    <p:animEffect transition="in" filter="dissolve">
                                      <p:cBhvr>
                                        <p:cTn id="11" dur="500"/>
                                        <p:tgtEl>
                                          <p:spTgt spid="565301"/>
                                        </p:tgtEl>
                                      </p:cBhvr>
                                    </p:animEffect>
                                  </p:childTnLst>
                                </p:cTn>
                              </p:par>
                              <p:par>
                                <p:cTn id="12" presetID="22" presetClass="entr" presetSubtype="1" fill="hold" nodeType="withEffect">
                                  <p:stCondLst>
                                    <p:cond delay="0"/>
                                  </p:stCondLst>
                                  <p:childTnLst>
                                    <p:set>
                                      <p:cBhvr>
                                        <p:cTn id="13" dur="1" fill="hold">
                                          <p:stCondLst>
                                            <p:cond delay="0"/>
                                          </p:stCondLst>
                                        </p:cTn>
                                        <p:tgtEl>
                                          <p:spTgt spid="565302"/>
                                        </p:tgtEl>
                                        <p:attrNameLst>
                                          <p:attrName>style.visibility</p:attrName>
                                        </p:attrNameLst>
                                      </p:cBhvr>
                                      <p:to>
                                        <p:strVal val="visible"/>
                                      </p:to>
                                    </p:set>
                                    <p:animEffect transition="in" filter="wipe(up)">
                                      <p:cBhvr>
                                        <p:cTn id="14" dur="500"/>
                                        <p:tgtEl>
                                          <p:spTgt spid="565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descr="Rectangle 2"/>
          <p:cNvSpPr>
            <a:spLocks noGrp="1" noChangeArrowheads="1"/>
          </p:cNvSpPr>
          <p:nvPr>
            <p:ph type="title"/>
          </p:nvPr>
        </p:nvSpPr>
        <p:spPr>
          <a:xfrm>
            <a:off x="304800" y="0"/>
            <a:ext cx="2827040" cy="2667000"/>
          </a:xfrm>
        </p:spPr>
        <p:txBody>
          <a:bodyPr/>
          <a:lstStyle/>
          <a:p>
            <a:r>
              <a:rPr lang="ar-JO" dirty="0">
                <a:solidFill>
                  <a:srgbClr val="000000"/>
                </a:solidFill>
              </a:rPr>
              <a:t>التباين بين</a:t>
            </a:r>
            <a:br>
              <a:rPr lang="ar-JO" dirty="0">
                <a:solidFill>
                  <a:srgbClr val="000000"/>
                </a:solidFill>
              </a:rPr>
            </a:br>
            <a:r>
              <a:rPr lang="ar-JO" dirty="0">
                <a:solidFill>
                  <a:srgbClr val="000000"/>
                </a:solidFill>
              </a:rPr>
              <a:t>يونان وناحوم</a:t>
            </a:r>
          </a:p>
        </p:txBody>
      </p:sp>
      <p:sp>
        <p:nvSpPr>
          <p:cNvPr id="44034" name="Text Box 2" descr="Text Box 4"/>
          <p:cNvSpPr txBox="1">
            <a:spLocks/>
          </p:cNvSpPr>
          <p:nvPr/>
        </p:nvSpPr>
        <p:spPr bwMode="auto">
          <a:xfrm>
            <a:off x="8575675" y="0"/>
            <a:ext cx="520335" cy="400110"/>
          </a:xfrm>
          <a:prstGeom prst="rect">
            <a:avLst/>
          </a:prstGeom>
          <a:noFill/>
          <a:ln w="12700" cap="flat" cmpd="sng">
            <a:noFill/>
            <a:prstDash val="solid"/>
            <a:miter lim="400000"/>
            <a:headEnd type="none" w="med" len="med"/>
            <a:tailEnd type="none" w="med" len="med"/>
          </a:ln>
          <a:effec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E8EAE9"/>
                </a:solidFill>
                <a:effectLst/>
                <a:uLnTx/>
                <a:uFillTx/>
                <a:latin typeface="Arial" panose="020B0604020202020204" pitchFamily="34" charset="0"/>
                <a:ea typeface="+mn-ea"/>
                <a:cs typeface="Arial" panose="020B0604020202020204" pitchFamily="34" charset="0"/>
                <a:sym typeface="Arial" pitchFamily="34" charset="0"/>
              </a:rPr>
              <a:t>626</a:t>
            </a:r>
          </a:p>
        </p:txBody>
      </p:sp>
      <p:pic>
        <p:nvPicPr>
          <p:cNvPr id="44035" name="Picture 3" descr="Picture 4"/>
          <p:cNvPicPr>
            <a:picLocks noChangeAspect="1"/>
          </p:cNvPicPr>
          <p:nvPr/>
        </p:nvPicPr>
        <p:blipFill>
          <a:blip r:embed="rId2" cstate="print"/>
          <a:srcRect/>
          <a:stretch>
            <a:fillRect/>
          </a:stretch>
        </p:blipFill>
        <p:spPr bwMode="auto">
          <a:xfrm>
            <a:off x="0" y="2438400"/>
            <a:ext cx="3403600" cy="4419600"/>
          </a:xfrm>
          <a:prstGeom prst="rect">
            <a:avLst/>
          </a:prstGeom>
          <a:noFill/>
          <a:ln w="12700" cap="flat" cmpd="sng">
            <a:noFill/>
            <a:prstDash val="solid"/>
            <a:miter lim="400000"/>
            <a:headEnd type="none" w="med" len="med"/>
            <a:tailEnd type="none" w="med" len="med"/>
          </a:ln>
          <a:effectLst/>
        </p:spPr>
      </p:pic>
      <p:graphicFrame>
        <p:nvGraphicFramePr>
          <p:cNvPr id="44036" name="Group 4"/>
          <p:cNvGraphicFramePr>
            <a:graphicFrameLocks noGrp="1"/>
          </p:cNvGraphicFramePr>
          <p:nvPr>
            <p:extLst>
              <p:ext uri="{D42A27DB-BD31-4B8C-83A1-F6EECF244321}">
                <p14:modId xmlns:p14="http://schemas.microsoft.com/office/powerpoint/2010/main" val="1483095327"/>
              </p:ext>
            </p:extLst>
          </p:nvPr>
        </p:nvGraphicFramePr>
        <p:xfrm>
          <a:off x="3403600" y="-27384"/>
          <a:ext cx="5740400" cy="6885384"/>
        </p:xfrm>
        <a:graphic>
          <a:graphicData uri="http://schemas.openxmlformats.org/drawingml/2006/table">
            <a:tbl>
              <a:tblPr/>
              <a:tblGrid>
                <a:gridCol w="2870200">
                  <a:extLst>
                    <a:ext uri="{9D8B030D-6E8A-4147-A177-3AD203B41FA5}">
                      <a16:colId xmlns:a16="http://schemas.microsoft.com/office/drawing/2014/main" val="20000"/>
                    </a:ext>
                  </a:extLst>
                </a:gridCol>
                <a:gridCol w="2870200">
                  <a:extLst>
                    <a:ext uri="{9D8B030D-6E8A-4147-A177-3AD203B41FA5}">
                      <a16:colId xmlns:a16="http://schemas.microsoft.com/office/drawing/2014/main" val="20001"/>
                    </a:ext>
                  </a:extLst>
                </a:gridCol>
              </a:tblGrid>
              <a:tr h="667747">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E8EAE9"/>
                          </a:solidFill>
                          <a:effectLst/>
                          <a:latin typeface="Arial" pitchFamily="34" charset="0"/>
                          <a:cs typeface="Arial" pitchFamily="34" charset="0"/>
                          <a:sym typeface="Arial" pitchFamily="34" charset="0"/>
                        </a:rPr>
                        <a:t>يونان</a:t>
                      </a:r>
                      <a:endPar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E8EAE9"/>
                      </a:solidFill>
                      <a:prstDash val="solid"/>
                      <a:round/>
                      <a:headEnd type="none" w="med" len="med"/>
                      <a:tailEnd type="none" w="med" len="med"/>
                    </a:lnL>
                    <a:lnR w="12700" cap="flat" cmpd="sng" algn="ctr">
                      <a:solidFill>
                        <a:srgbClr val="E8EAE9"/>
                      </a:solidFill>
                      <a:prstDash val="solid"/>
                      <a:round/>
                      <a:headEnd type="none" w="med" len="med"/>
                      <a:tailEnd type="none" w="med" len="med"/>
                    </a:lnR>
                    <a:lnT w="12700" cap="flat" cmpd="sng" algn="ctr">
                      <a:solidFill>
                        <a:srgbClr val="E8EAE9"/>
                      </a:solidFill>
                      <a:prstDash val="solid"/>
                      <a:round/>
                      <a:headEnd type="none" w="med" len="med"/>
                      <a:tailEnd type="none" w="med" len="med"/>
                    </a:lnT>
                    <a:lnB w="38100" cap="flat" cmpd="sng" algn="ctr">
                      <a:solidFill>
                        <a:srgbClr val="E8EAE9"/>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E8EAE9"/>
                          </a:solidFill>
                          <a:effectLst/>
                          <a:latin typeface="Arial" pitchFamily="34" charset="0"/>
                          <a:cs typeface="Arial" pitchFamily="34" charset="0"/>
                          <a:sym typeface="Arial" pitchFamily="34" charset="0"/>
                        </a:rPr>
                        <a:t>ناحوم</a:t>
                      </a:r>
                      <a:endPar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E8EAE9"/>
                      </a:solidFill>
                      <a:prstDash val="solid"/>
                      <a:round/>
                      <a:headEnd type="none" w="med" len="med"/>
                      <a:tailEnd type="none" w="med" len="med"/>
                    </a:lnL>
                    <a:lnR w="12700" cap="flat" cmpd="sng" algn="ctr">
                      <a:solidFill>
                        <a:srgbClr val="E8EAE9"/>
                      </a:solidFill>
                      <a:prstDash val="solid"/>
                      <a:round/>
                      <a:headEnd type="none" w="med" len="med"/>
                      <a:tailEnd type="none" w="med" len="med"/>
                    </a:lnR>
                    <a:lnT w="12700" cap="flat" cmpd="sng" algn="ctr">
                      <a:solidFill>
                        <a:srgbClr val="E8EAE9"/>
                      </a:solidFill>
                      <a:prstDash val="solid"/>
                      <a:round/>
                      <a:headEnd type="none" w="med" len="med"/>
                      <a:tailEnd type="none" w="med" len="med"/>
                    </a:lnT>
                    <a:lnB w="38100" cap="flat" cmpd="sng" algn="ctr">
                      <a:solidFill>
                        <a:srgbClr val="E8EAE9"/>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0"/>
                  </a:ext>
                </a:extLst>
              </a:tr>
              <a:tr h="786754">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itchFamily="34" charset="0"/>
                          <a:cs typeface="Arial" pitchFamily="34" charset="0"/>
                          <a:sym typeface="Arial" pitchFamily="34" charset="0"/>
                        </a:rPr>
                        <a:t>الكتاب الأول ( ٤ اصحاحات)</a:t>
                      </a:r>
                      <a:endPar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E8EAE9"/>
                      </a:solidFill>
                      <a:prstDash val="solid"/>
                      <a:round/>
                      <a:headEnd type="none" w="med" len="med"/>
                      <a:tailEnd type="none" w="med" len="med"/>
                    </a:lnL>
                    <a:lnR w="12700" cap="flat" cmpd="sng" algn="ctr">
                      <a:solidFill>
                        <a:srgbClr val="E8EAE9"/>
                      </a:solidFill>
                      <a:prstDash val="solid"/>
                      <a:round/>
                      <a:headEnd type="none" w="med" len="med"/>
                      <a:tailEnd type="none" w="med" len="med"/>
                    </a:lnR>
                    <a:lnT w="38100" cap="flat" cmpd="sng" algn="ctr">
                      <a:solidFill>
                        <a:srgbClr val="E8EAE9"/>
                      </a:solidFill>
                      <a:prstDash val="solid"/>
                      <a:round/>
                      <a:headEnd type="none" w="med" len="med"/>
                      <a:tailEnd type="none" w="med" len="med"/>
                    </a:lnT>
                    <a:lnB w="12700" cap="flat" cmpd="sng" algn="ctr">
                      <a:solidFill>
                        <a:srgbClr val="E8EAE9"/>
                      </a:solidFill>
                      <a:prstDash val="solid"/>
                      <a:round/>
                      <a:headEnd type="none" w="med" len="med"/>
                      <a:tailEnd type="none" w="med" len="med"/>
                    </a:lnB>
                    <a:lnTlToBr>
                      <a:noFill/>
                    </a:lnTlToBr>
                    <a:lnBlToTr>
                      <a:noFill/>
                    </a:lnBlToTr>
                    <a:solidFill>
                      <a:srgbClr val="DDECFF"/>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itchFamily="34" charset="0"/>
                          <a:cs typeface="Arial" pitchFamily="34" charset="0"/>
                          <a:sym typeface="Arial" pitchFamily="34" charset="0"/>
                        </a:rPr>
                        <a:t>التكملة ( ٣ أصحاحات)</a:t>
                      </a:r>
                      <a:endPar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E8EAE9"/>
                      </a:solidFill>
                      <a:prstDash val="solid"/>
                      <a:round/>
                      <a:headEnd type="none" w="med" len="med"/>
                      <a:tailEnd type="none" w="med" len="med"/>
                    </a:lnL>
                    <a:lnR w="12700" cap="flat" cmpd="sng" algn="ctr">
                      <a:solidFill>
                        <a:srgbClr val="E8EAE9"/>
                      </a:solidFill>
                      <a:prstDash val="solid"/>
                      <a:round/>
                      <a:headEnd type="none" w="med" len="med"/>
                      <a:tailEnd type="none" w="med" len="med"/>
                    </a:lnR>
                    <a:lnT w="38100" cap="flat" cmpd="sng" algn="ctr">
                      <a:solidFill>
                        <a:srgbClr val="E8EAE9"/>
                      </a:solidFill>
                      <a:prstDash val="solid"/>
                      <a:round/>
                      <a:headEnd type="none" w="med" len="med"/>
                      <a:tailEnd type="none" w="med" len="med"/>
                    </a:lnT>
                    <a:lnB w="12700" cap="flat" cmpd="sng" algn="ctr">
                      <a:solidFill>
                        <a:srgbClr val="E8EAE9"/>
                      </a:solidFill>
                      <a:prstDash val="solid"/>
                      <a:round/>
                      <a:headEnd type="none" w="med" len="med"/>
                      <a:tailEnd type="none" w="med" len="med"/>
                    </a:lnB>
                    <a:lnTlToBr>
                      <a:noFill/>
                    </a:lnTlToBr>
                    <a:lnBlToTr>
                      <a:noFill/>
                    </a:lnBlToTr>
                    <a:solidFill>
                      <a:srgbClr val="DDECFF"/>
                    </a:solidFill>
                  </a:tcPr>
                </a:tc>
                <a:extLst>
                  <a:ext uri="{0D108BD9-81ED-4DB2-BD59-A6C34878D82A}">
                    <a16:rowId xmlns:a16="http://schemas.microsoft.com/office/drawing/2014/main" val="10001"/>
                  </a:ext>
                </a:extLst>
              </a:tr>
              <a:tr h="801295">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itchFamily="34" charset="0"/>
                          <a:cs typeface="Arial" pitchFamily="34" charset="0"/>
                          <a:sym typeface="Arial" pitchFamily="34" charset="0"/>
                        </a:rPr>
                        <a:t>حوالي ٧٦٠ ق.م</a:t>
                      </a:r>
                      <a:endPar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E8EAE9"/>
                      </a:solidFill>
                      <a:prstDash val="solid"/>
                      <a:round/>
                      <a:headEnd type="none" w="med" len="med"/>
                      <a:tailEnd type="none" w="med" len="med"/>
                    </a:lnL>
                    <a:lnR w="12700" cap="flat" cmpd="sng" algn="ctr">
                      <a:solidFill>
                        <a:srgbClr val="E8EAE9"/>
                      </a:solidFill>
                      <a:prstDash val="solid"/>
                      <a:round/>
                      <a:headEnd type="none" w="med" len="med"/>
                      <a:tailEnd type="none" w="med" len="med"/>
                    </a:lnR>
                    <a:lnT w="12700" cap="flat" cmpd="sng" algn="ctr">
                      <a:solidFill>
                        <a:srgbClr val="E8EAE9"/>
                      </a:solidFill>
                      <a:prstDash val="solid"/>
                      <a:round/>
                      <a:headEnd type="none" w="med" len="med"/>
                      <a:tailEnd type="none" w="med" len="med"/>
                    </a:lnT>
                    <a:lnB w="12700" cap="flat" cmpd="sng" algn="ctr">
                      <a:solidFill>
                        <a:srgbClr val="E8EAE9"/>
                      </a:solidFill>
                      <a:prstDash val="solid"/>
                      <a:round/>
                      <a:headEnd type="none" w="med" len="med"/>
                      <a:tailEnd type="none" w="med" len="med"/>
                    </a:lnB>
                    <a:lnTlToBr>
                      <a:noFill/>
                    </a:lnTlToBr>
                    <a:lnBlToTr>
                      <a:noFill/>
                    </a:lnBlToTr>
                    <a:solidFill>
                      <a:srgbClr val="EFF6FF"/>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itchFamily="34" charset="0"/>
                          <a:cs typeface="Arial" pitchFamily="34" charset="0"/>
                          <a:sym typeface="Arial" pitchFamily="34" charset="0"/>
                        </a:rPr>
                        <a:t>حوالي ٦٦٠ ق.م</a:t>
                      </a:r>
                      <a:endPar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E8EAE9"/>
                      </a:solidFill>
                      <a:prstDash val="solid"/>
                      <a:round/>
                      <a:headEnd type="none" w="med" len="med"/>
                      <a:tailEnd type="none" w="med" len="med"/>
                    </a:lnL>
                    <a:lnR w="12700" cap="flat" cmpd="sng" algn="ctr">
                      <a:solidFill>
                        <a:srgbClr val="E8EAE9"/>
                      </a:solidFill>
                      <a:prstDash val="solid"/>
                      <a:round/>
                      <a:headEnd type="none" w="med" len="med"/>
                      <a:tailEnd type="none" w="med" len="med"/>
                    </a:lnR>
                    <a:lnT w="12700" cap="flat" cmpd="sng" algn="ctr">
                      <a:solidFill>
                        <a:srgbClr val="E8EAE9"/>
                      </a:solidFill>
                      <a:prstDash val="solid"/>
                      <a:round/>
                      <a:headEnd type="none" w="med" len="med"/>
                      <a:tailEnd type="none" w="med" len="med"/>
                    </a:lnT>
                    <a:lnB w="12700" cap="flat" cmpd="sng" algn="ctr">
                      <a:solidFill>
                        <a:srgbClr val="E8EAE9"/>
                      </a:solidFill>
                      <a:prstDash val="solid"/>
                      <a:round/>
                      <a:headEnd type="none" w="med" len="med"/>
                      <a:tailEnd type="none" w="med" len="med"/>
                    </a:lnB>
                    <a:lnTlToBr>
                      <a:noFill/>
                    </a:lnTlToBr>
                    <a:lnBlToTr>
                      <a:noFill/>
                    </a:lnBlToTr>
                    <a:solidFill>
                      <a:srgbClr val="EFF6FF"/>
                    </a:solidFill>
                  </a:tcPr>
                </a:tc>
                <a:extLst>
                  <a:ext uri="{0D108BD9-81ED-4DB2-BD59-A6C34878D82A}">
                    <a16:rowId xmlns:a16="http://schemas.microsoft.com/office/drawing/2014/main" val="10002"/>
                  </a:ext>
                </a:extLst>
              </a:tr>
              <a:tr h="801295">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itchFamily="34" charset="0"/>
                          <a:cs typeface="Arial" pitchFamily="34" charset="0"/>
                          <a:sym typeface="Arial" pitchFamily="34" charset="0"/>
                        </a:rPr>
                        <a:t>التوبة من الخطية </a:t>
                      </a:r>
                      <a:endPar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E8EAE9"/>
                      </a:solidFill>
                      <a:prstDash val="solid"/>
                      <a:round/>
                      <a:headEnd type="none" w="med" len="med"/>
                      <a:tailEnd type="none" w="med" len="med"/>
                    </a:lnL>
                    <a:lnR w="12700" cap="flat" cmpd="sng" algn="ctr">
                      <a:solidFill>
                        <a:srgbClr val="E8EAE9"/>
                      </a:solidFill>
                      <a:prstDash val="solid"/>
                      <a:round/>
                      <a:headEnd type="none" w="med" len="med"/>
                      <a:tailEnd type="none" w="med" len="med"/>
                    </a:lnR>
                    <a:lnT w="12700" cap="flat" cmpd="sng" algn="ctr">
                      <a:solidFill>
                        <a:srgbClr val="E8EAE9"/>
                      </a:solidFill>
                      <a:prstDash val="solid"/>
                      <a:round/>
                      <a:headEnd type="none" w="med" len="med"/>
                      <a:tailEnd type="none" w="med" len="med"/>
                    </a:lnT>
                    <a:lnB w="12700" cap="flat" cmpd="sng" algn="ctr">
                      <a:solidFill>
                        <a:srgbClr val="E8EAE9"/>
                      </a:solidFill>
                      <a:prstDash val="solid"/>
                      <a:round/>
                      <a:headEnd type="none" w="med" len="med"/>
                      <a:tailEnd type="none" w="med" len="med"/>
                    </a:lnB>
                    <a:lnTlToBr>
                      <a:noFill/>
                    </a:lnTlToBr>
                    <a:lnBlToTr>
                      <a:noFill/>
                    </a:lnBlToTr>
                    <a:solidFill>
                      <a:srgbClr val="DDECFF"/>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itchFamily="34" charset="0"/>
                          <a:cs typeface="Arial" pitchFamily="34" charset="0"/>
                          <a:sym typeface="Arial" pitchFamily="34" charset="0"/>
                        </a:rPr>
                        <a:t>الرجوع إلى الخطية</a:t>
                      </a:r>
                      <a:endPar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E8EAE9"/>
                      </a:solidFill>
                      <a:prstDash val="solid"/>
                      <a:round/>
                      <a:headEnd type="none" w="med" len="med"/>
                      <a:tailEnd type="none" w="med" len="med"/>
                    </a:lnL>
                    <a:lnR w="12700" cap="flat" cmpd="sng" algn="ctr">
                      <a:solidFill>
                        <a:srgbClr val="E8EAE9"/>
                      </a:solidFill>
                      <a:prstDash val="solid"/>
                      <a:round/>
                      <a:headEnd type="none" w="med" len="med"/>
                      <a:tailEnd type="none" w="med" len="med"/>
                    </a:lnR>
                    <a:lnT w="12700" cap="flat" cmpd="sng" algn="ctr">
                      <a:solidFill>
                        <a:srgbClr val="E8EAE9"/>
                      </a:solidFill>
                      <a:prstDash val="solid"/>
                      <a:round/>
                      <a:headEnd type="none" w="med" len="med"/>
                      <a:tailEnd type="none" w="med" len="med"/>
                    </a:lnT>
                    <a:lnB w="12700" cap="flat" cmpd="sng" algn="ctr">
                      <a:solidFill>
                        <a:srgbClr val="E8EAE9"/>
                      </a:solidFill>
                      <a:prstDash val="solid"/>
                      <a:round/>
                      <a:headEnd type="none" w="med" len="med"/>
                      <a:tailEnd type="none" w="med" len="med"/>
                    </a:lnB>
                    <a:lnTlToBr>
                      <a:noFill/>
                    </a:lnTlToBr>
                    <a:lnBlToTr>
                      <a:noFill/>
                    </a:lnBlToTr>
                    <a:solidFill>
                      <a:srgbClr val="DDECFF"/>
                    </a:solidFill>
                  </a:tcPr>
                </a:tc>
                <a:extLst>
                  <a:ext uri="{0D108BD9-81ED-4DB2-BD59-A6C34878D82A}">
                    <a16:rowId xmlns:a16="http://schemas.microsoft.com/office/drawing/2014/main" val="10003"/>
                  </a:ext>
                </a:extLst>
              </a:tr>
              <a:tr h="867899">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itchFamily="34" charset="0"/>
                          <a:cs typeface="Arial" pitchFamily="34" charset="0"/>
                          <a:sym typeface="Arial" pitchFamily="34" charset="0"/>
                        </a:rPr>
                        <a:t>خلاص نينوى</a:t>
                      </a:r>
                      <a:endPar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E8EAE9"/>
                      </a:solidFill>
                      <a:prstDash val="solid"/>
                      <a:round/>
                      <a:headEnd type="none" w="med" len="med"/>
                      <a:tailEnd type="none" w="med" len="med"/>
                    </a:lnL>
                    <a:lnR w="12700" cap="flat" cmpd="sng" algn="ctr">
                      <a:solidFill>
                        <a:srgbClr val="E8EAE9"/>
                      </a:solidFill>
                      <a:prstDash val="solid"/>
                      <a:round/>
                      <a:headEnd type="none" w="med" len="med"/>
                      <a:tailEnd type="none" w="med" len="med"/>
                    </a:lnR>
                    <a:lnT w="12700" cap="flat" cmpd="sng" algn="ctr">
                      <a:solidFill>
                        <a:srgbClr val="E8EAE9"/>
                      </a:solidFill>
                      <a:prstDash val="solid"/>
                      <a:round/>
                      <a:headEnd type="none" w="med" len="med"/>
                      <a:tailEnd type="none" w="med" len="med"/>
                    </a:lnT>
                    <a:lnB w="12700" cap="flat" cmpd="sng" algn="ctr">
                      <a:solidFill>
                        <a:srgbClr val="E8EAE9"/>
                      </a:solidFill>
                      <a:prstDash val="solid"/>
                      <a:round/>
                      <a:headEnd type="none" w="med" len="med"/>
                      <a:tailEnd type="none" w="med" len="med"/>
                    </a:lnB>
                    <a:lnTlToBr>
                      <a:noFill/>
                    </a:lnTlToBr>
                    <a:lnBlToTr>
                      <a:noFill/>
                    </a:lnBlToTr>
                    <a:solidFill>
                      <a:srgbClr val="EFF6FF"/>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itchFamily="34" charset="0"/>
                          <a:cs typeface="Arial" pitchFamily="34" charset="0"/>
                          <a:sym typeface="Arial" pitchFamily="34" charset="0"/>
                        </a:rPr>
                        <a:t>دمار نينوى</a:t>
                      </a:r>
                      <a:endPar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E8EAE9"/>
                      </a:solidFill>
                      <a:prstDash val="solid"/>
                      <a:round/>
                      <a:headEnd type="none" w="med" len="med"/>
                      <a:tailEnd type="none" w="med" len="med"/>
                    </a:lnL>
                    <a:lnR w="12700" cap="flat" cmpd="sng" algn="ctr">
                      <a:solidFill>
                        <a:srgbClr val="E8EAE9"/>
                      </a:solidFill>
                      <a:prstDash val="solid"/>
                      <a:round/>
                      <a:headEnd type="none" w="med" len="med"/>
                      <a:tailEnd type="none" w="med" len="med"/>
                    </a:lnR>
                    <a:lnT w="12700" cap="flat" cmpd="sng" algn="ctr">
                      <a:solidFill>
                        <a:srgbClr val="E8EAE9"/>
                      </a:solidFill>
                      <a:prstDash val="solid"/>
                      <a:round/>
                      <a:headEnd type="none" w="med" len="med"/>
                      <a:tailEnd type="none" w="med" len="med"/>
                    </a:lnT>
                    <a:lnB w="12700" cap="flat" cmpd="sng" algn="ctr">
                      <a:solidFill>
                        <a:srgbClr val="E8EAE9"/>
                      </a:solidFill>
                      <a:prstDash val="solid"/>
                      <a:round/>
                      <a:headEnd type="none" w="med" len="med"/>
                      <a:tailEnd type="none" w="med" len="med"/>
                    </a:lnB>
                    <a:lnTlToBr>
                      <a:noFill/>
                    </a:lnTlToBr>
                    <a:lnBlToTr>
                      <a:noFill/>
                    </a:lnBlToTr>
                    <a:solidFill>
                      <a:srgbClr val="EFF6FF"/>
                    </a:solidFill>
                  </a:tcPr>
                </a:tc>
                <a:extLst>
                  <a:ext uri="{0D108BD9-81ED-4DB2-BD59-A6C34878D82A}">
                    <a16:rowId xmlns:a16="http://schemas.microsoft.com/office/drawing/2014/main" val="10004"/>
                  </a:ext>
                </a:extLst>
              </a:tr>
              <a:tr h="961780">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itchFamily="34" charset="0"/>
                          <a:cs typeface="Arial" pitchFamily="34" charset="0"/>
                          <a:sym typeface="Arial" pitchFamily="34" charset="0"/>
                        </a:rPr>
                        <a:t>إسرائيل مسؤولة </a:t>
                      </a:r>
                      <a:endPar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E8EAE9"/>
                      </a:solidFill>
                      <a:prstDash val="solid"/>
                      <a:round/>
                      <a:headEnd type="none" w="med" len="med"/>
                      <a:tailEnd type="none" w="med" len="med"/>
                    </a:lnL>
                    <a:lnR w="12700" cap="flat" cmpd="sng" algn="ctr">
                      <a:solidFill>
                        <a:srgbClr val="E8EAE9"/>
                      </a:solidFill>
                      <a:prstDash val="solid"/>
                      <a:round/>
                      <a:headEnd type="none" w="med" len="med"/>
                      <a:tailEnd type="none" w="med" len="med"/>
                    </a:lnR>
                    <a:lnT w="12700" cap="flat" cmpd="sng" algn="ctr">
                      <a:solidFill>
                        <a:srgbClr val="E8EAE9"/>
                      </a:solidFill>
                      <a:prstDash val="solid"/>
                      <a:round/>
                      <a:headEnd type="none" w="med" len="med"/>
                      <a:tailEnd type="none" w="med" len="med"/>
                    </a:lnT>
                    <a:lnB w="12700" cap="flat" cmpd="sng" algn="ctr">
                      <a:solidFill>
                        <a:srgbClr val="E8EAE9"/>
                      </a:solidFill>
                      <a:prstDash val="solid"/>
                      <a:round/>
                      <a:headEnd type="none" w="med" len="med"/>
                      <a:tailEnd type="none" w="med" len="med"/>
                    </a:lnB>
                    <a:lnTlToBr>
                      <a:noFill/>
                    </a:lnTlToBr>
                    <a:lnBlToTr>
                      <a:noFill/>
                    </a:lnBlToTr>
                    <a:solidFill>
                      <a:srgbClr val="DDECFF"/>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itchFamily="34" charset="0"/>
                          <a:cs typeface="Arial" pitchFamily="34" charset="0"/>
                          <a:sym typeface="Arial" pitchFamily="34" charset="0"/>
                        </a:rPr>
                        <a:t>إسرائيل محمية </a:t>
                      </a:r>
                      <a:endPar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E8EAE9"/>
                      </a:solidFill>
                      <a:prstDash val="solid"/>
                      <a:round/>
                      <a:headEnd type="none" w="med" len="med"/>
                      <a:tailEnd type="none" w="med" len="med"/>
                    </a:lnL>
                    <a:lnR w="12700" cap="flat" cmpd="sng" algn="ctr">
                      <a:solidFill>
                        <a:srgbClr val="E8EAE9"/>
                      </a:solidFill>
                      <a:prstDash val="solid"/>
                      <a:round/>
                      <a:headEnd type="none" w="med" len="med"/>
                      <a:tailEnd type="none" w="med" len="med"/>
                    </a:lnR>
                    <a:lnT w="12700" cap="flat" cmpd="sng" algn="ctr">
                      <a:solidFill>
                        <a:srgbClr val="E8EAE9"/>
                      </a:solidFill>
                      <a:prstDash val="solid"/>
                      <a:round/>
                      <a:headEnd type="none" w="med" len="med"/>
                      <a:tailEnd type="none" w="med" len="med"/>
                    </a:lnT>
                    <a:lnB w="12700" cap="flat" cmpd="sng" algn="ctr">
                      <a:solidFill>
                        <a:srgbClr val="E8EAE9"/>
                      </a:solidFill>
                      <a:prstDash val="solid"/>
                      <a:round/>
                      <a:headEnd type="none" w="med" len="med"/>
                      <a:tailEnd type="none" w="med" len="med"/>
                    </a:lnB>
                    <a:lnTlToBr>
                      <a:noFill/>
                    </a:lnTlToBr>
                    <a:lnBlToTr>
                      <a:noFill/>
                    </a:lnBlToTr>
                    <a:solidFill>
                      <a:srgbClr val="DDECFF"/>
                    </a:solidFill>
                  </a:tcPr>
                </a:tc>
                <a:extLst>
                  <a:ext uri="{0D108BD9-81ED-4DB2-BD59-A6C34878D82A}">
                    <a16:rowId xmlns:a16="http://schemas.microsoft.com/office/drawing/2014/main" val="10005"/>
                  </a:ext>
                </a:extLst>
              </a:tr>
              <a:tr h="986798">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itchFamily="34" charset="0"/>
                          <a:cs typeface="Arial" pitchFamily="34" charset="0"/>
                          <a:sym typeface="Arial" pitchFamily="34" charset="0"/>
                        </a:rPr>
                        <a:t>فرصة للتوبة </a:t>
                      </a:r>
                      <a:endPar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E8EAE9"/>
                      </a:solidFill>
                      <a:prstDash val="solid"/>
                      <a:round/>
                      <a:headEnd type="none" w="med" len="med"/>
                      <a:tailEnd type="none" w="med" len="med"/>
                    </a:lnL>
                    <a:lnR w="12700" cap="flat" cmpd="sng" algn="ctr">
                      <a:solidFill>
                        <a:srgbClr val="E8EAE9"/>
                      </a:solidFill>
                      <a:prstDash val="solid"/>
                      <a:round/>
                      <a:headEnd type="none" w="med" len="med"/>
                      <a:tailEnd type="none" w="med" len="med"/>
                    </a:lnR>
                    <a:lnT w="12700" cap="flat" cmpd="sng" algn="ctr">
                      <a:solidFill>
                        <a:srgbClr val="E8EAE9"/>
                      </a:solidFill>
                      <a:prstDash val="solid"/>
                      <a:round/>
                      <a:headEnd type="none" w="med" len="med"/>
                      <a:tailEnd type="none" w="med" len="med"/>
                    </a:lnT>
                    <a:lnB w="12700" cap="flat" cmpd="sng" algn="ctr">
                      <a:solidFill>
                        <a:srgbClr val="E8EAE9"/>
                      </a:solidFill>
                      <a:prstDash val="solid"/>
                      <a:round/>
                      <a:headEnd type="none" w="med" len="med"/>
                      <a:tailEnd type="none" w="med" len="med"/>
                    </a:lnB>
                    <a:lnTlToBr>
                      <a:noFill/>
                    </a:lnTlToBr>
                    <a:lnBlToTr>
                      <a:noFill/>
                    </a:lnBlToTr>
                    <a:solidFill>
                      <a:srgbClr val="EFF6FF"/>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itchFamily="34" charset="0"/>
                          <a:cs typeface="Arial" pitchFamily="34" charset="0"/>
                          <a:sym typeface="Arial" pitchFamily="34" charset="0"/>
                        </a:rPr>
                        <a:t>لا فرصة للتوبة</a:t>
                      </a:r>
                      <a:endPar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E8EAE9"/>
                      </a:solidFill>
                      <a:prstDash val="solid"/>
                      <a:round/>
                      <a:headEnd type="none" w="med" len="med"/>
                      <a:tailEnd type="none" w="med" len="med"/>
                    </a:lnL>
                    <a:lnR w="12700" cap="flat" cmpd="sng" algn="ctr">
                      <a:solidFill>
                        <a:srgbClr val="E8EAE9"/>
                      </a:solidFill>
                      <a:prstDash val="solid"/>
                      <a:round/>
                      <a:headEnd type="none" w="med" len="med"/>
                      <a:tailEnd type="none" w="med" len="med"/>
                    </a:lnR>
                    <a:lnT w="12700" cap="flat" cmpd="sng" algn="ctr">
                      <a:solidFill>
                        <a:srgbClr val="E8EAE9"/>
                      </a:solidFill>
                      <a:prstDash val="solid"/>
                      <a:round/>
                      <a:headEnd type="none" w="med" len="med"/>
                      <a:tailEnd type="none" w="med" len="med"/>
                    </a:lnT>
                    <a:lnB w="12700" cap="flat" cmpd="sng" algn="ctr">
                      <a:solidFill>
                        <a:srgbClr val="E8EAE9"/>
                      </a:solidFill>
                      <a:prstDash val="solid"/>
                      <a:round/>
                      <a:headEnd type="none" w="med" len="med"/>
                      <a:tailEnd type="none" w="med" len="med"/>
                    </a:lnB>
                    <a:lnTlToBr>
                      <a:noFill/>
                    </a:lnTlToBr>
                    <a:lnBlToTr>
                      <a:noFill/>
                    </a:lnBlToTr>
                    <a:solidFill>
                      <a:srgbClr val="EFF6FF"/>
                    </a:solidFill>
                  </a:tcPr>
                </a:tc>
                <a:extLst>
                  <a:ext uri="{0D108BD9-81ED-4DB2-BD59-A6C34878D82A}">
                    <a16:rowId xmlns:a16="http://schemas.microsoft.com/office/drawing/2014/main" val="10006"/>
                  </a:ext>
                </a:extLst>
              </a:tr>
              <a:tr h="1011816">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itchFamily="34" charset="0"/>
                          <a:cs typeface="Arial" pitchFamily="34" charset="0"/>
                          <a:sym typeface="Arial" pitchFamily="34" charset="0"/>
                        </a:rPr>
                        <a:t>سرد</a:t>
                      </a:r>
                      <a:endPar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E8EAE9"/>
                      </a:solidFill>
                      <a:prstDash val="solid"/>
                      <a:round/>
                      <a:headEnd type="none" w="med" len="med"/>
                      <a:tailEnd type="none" w="med" len="med"/>
                    </a:lnL>
                    <a:lnR w="12700" cap="flat" cmpd="sng" algn="ctr">
                      <a:solidFill>
                        <a:srgbClr val="E8EAE9"/>
                      </a:solidFill>
                      <a:prstDash val="solid"/>
                      <a:round/>
                      <a:headEnd type="none" w="med" len="med"/>
                      <a:tailEnd type="none" w="med" len="med"/>
                    </a:lnR>
                    <a:lnT w="12700" cap="flat" cmpd="sng" algn="ctr">
                      <a:solidFill>
                        <a:srgbClr val="E8EAE9"/>
                      </a:solidFill>
                      <a:prstDash val="solid"/>
                      <a:round/>
                      <a:headEnd type="none" w="med" len="med"/>
                      <a:tailEnd type="none" w="med" len="med"/>
                    </a:lnT>
                    <a:lnB w="12700" cap="flat" cmpd="sng" algn="ctr">
                      <a:solidFill>
                        <a:srgbClr val="E8EAE9"/>
                      </a:solidFill>
                      <a:prstDash val="solid"/>
                      <a:round/>
                      <a:headEnd type="none" w="med" len="med"/>
                      <a:tailEnd type="none" w="med" len="med"/>
                    </a:lnB>
                    <a:lnTlToBr>
                      <a:noFill/>
                    </a:lnTlToBr>
                    <a:lnBlToTr>
                      <a:noFill/>
                    </a:lnBlToTr>
                    <a:solidFill>
                      <a:srgbClr val="DDECFF"/>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itchFamily="34" charset="0"/>
                          <a:cs typeface="Arial" pitchFamily="34" charset="0"/>
                          <a:sym typeface="Arial" pitchFamily="34" charset="0"/>
                        </a:rPr>
                        <a:t>إعلان </a:t>
                      </a:r>
                      <a:endPar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E8EAE9"/>
                      </a:solidFill>
                      <a:prstDash val="solid"/>
                      <a:round/>
                      <a:headEnd type="none" w="med" len="med"/>
                      <a:tailEnd type="none" w="med" len="med"/>
                    </a:lnL>
                    <a:lnR w="12700" cap="flat" cmpd="sng" algn="ctr">
                      <a:solidFill>
                        <a:srgbClr val="E8EAE9"/>
                      </a:solidFill>
                      <a:prstDash val="solid"/>
                      <a:round/>
                      <a:headEnd type="none" w="med" len="med"/>
                      <a:tailEnd type="none" w="med" len="med"/>
                    </a:lnR>
                    <a:lnT w="12700" cap="flat" cmpd="sng" algn="ctr">
                      <a:solidFill>
                        <a:srgbClr val="E8EAE9"/>
                      </a:solidFill>
                      <a:prstDash val="solid"/>
                      <a:round/>
                      <a:headEnd type="none" w="med" len="med"/>
                      <a:tailEnd type="none" w="med" len="med"/>
                    </a:lnT>
                    <a:lnB w="12700" cap="flat" cmpd="sng" algn="ctr">
                      <a:solidFill>
                        <a:srgbClr val="E8EAE9"/>
                      </a:solidFill>
                      <a:prstDash val="solid"/>
                      <a:round/>
                      <a:headEnd type="none" w="med" len="med"/>
                      <a:tailEnd type="none" w="med" len="med"/>
                    </a:lnB>
                    <a:lnTlToBr>
                      <a:noFill/>
                    </a:lnTlToBr>
                    <a:lnBlToTr>
                      <a:noFill/>
                    </a:lnBlToTr>
                    <a:solidFill>
                      <a:srgbClr val="DDECFF"/>
                    </a:solidFill>
                  </a:tcPr>
                </a:tc>
                <a:extLst>
                  <a:ext uri="{0D108BD9-81ED-4DB2-BD59-A6C34878D82A}">
                    <a16:rowId xmlns:a16="http://schemas.microsoft.com/office/drawing/2014/main" val="10007"/>
                  </a:ext>
                </a:extLst>
              </a:tr>
            </a:tbl>
          </a:graphicData>
        </a:graphic>
      </p:graphicFrame>
      <p:sp>
        <p:nvSpPr>
          <p:cNvPr id="44095" name="Text Box 63" descr="Text Box 4"/>
          <p:cNvSpPr txBox="1">
            <a:spLocks/>
          </p:cNvSpPr>
          <p:nvPr/>
        </p:nvSpPr>
        <p:spPr bwMode="auto">
          <a:xfrm>
            <a:off x="8618538" y="0"/>
            <a:ext cx="525144" cy="400110"/>
          </a:xfrm>
          <a:prstGeom prst="rect">
            <a:avLst/>
          </a:prstGeom>
          <a:noFill/>
          <a:ln w="12700" cap="flat" cmpd="sng">
            <a:noFill/>
            <a:prstDash val="solid"/>
            <a:miter lim="400000"/>
            <a:headEnd type="none" w="med" len="med"/>
            <a:tailEnd type="none" w="med" len="med"/>
          </a:ln>
          <a:effec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٦٢٦</a:t>
            </a:r>
          </a:p>
        </p:txBody>
      </p:sp>
    </p:spTree>
    <p:extLst>
      <p:ext uri="{BB962C8B-B14F-4D97-AF65-F5344CB8AC3E}">
        <p14:creationId xmlns:p14="http://schemas.microsoft.com/office/powerpoint/2010/main" val="348993914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DE22C-4A3E-0735-FD26-18D8C12E48A5}"/>
            </a:ext>
          </a:extLst>
        </p:cNvPr>
        <p:cNvGrpSpPr/>
        <p:nvPr/>
      </p:nvGrpSpPr>
      <p:grpSpPr>
        <a:xfrm>
          <a:off x="0" y="0"/>
          <a:ext cx="0" cy="0"/>
          <a:chOff x="0" y="0"/>
          <a:chExt cx="0" cy="0"/>
        </a:xfrm>
      </p:grpSpPr>
      <p:sp>
        <p:nvSpPr>
          <p:cNvPr id="44033" name="Rectangle 1" descr="Rectangle 2">
            <a:extLst>
              <a:ext uri="{FF2B5EF4-FFF2-40B4-BE49-F238E27FC236}">
                <a16:creationId xmlns:a16="http://schemas.microsoft.com/office/drawing/2014/main" id="{B3E047B9-FA6D-B7A8-A5EA-9FC82FC8E3BE}"/>
              </a:ext>
            </a:extLst>
          </p:cNvPr>
          <p:cNvSpPr>
            <a:spLocks noGrp="1" noChangeArrowheads="1"/>
          </p:cNvSpPr>
          <p:nvPr>
            <p:ph type="title"/>
          </p:nvPr>
        </p:nvSpPr>
        <p:spPr>
          <a:xfrm>
            <a:off x="304800" y="0"/>
            <a:ext cx="2827040" cy="2667000"/>
          </a:xfrm>
        </p:spPr>
        <p:txBody>
          <a:bodyPr/>
          <a:lstStyle/>
          <a:p>
            <a:r>
              <a:rPr lang="ar-JO" dirty="0">
                <a:solidFill>
                  <a:srgbClr val="000000"/>
                </a:solidFill>
              </a:rPr>
              <a:t>التباين بين</a:t>
            </a:r>
            <a:br>
              <a:rPr lang="ar-JO" dirty="0">
                <a:solidFill>
                  <a:srgbClr val="000000"/>
                </a:solidFill>
              </a:rPr>
            </a:br>
            <a:r>
              <a:rPr lang="ar-JO" dirty="0">
                <a:solidFill>
                  <a:srgbClr val="000000"/>
                </a:solidFill>
              </a:rPr>
              <a:t>يونان وناحوم</a:t>
            </a:r>
          </a:p>
        </p:txBody>
      </p:sp>
      <p:sp>
        <p:nvSpPr>
          <p:cNvPr id="44034" name="Text Box 2" descr="Text Box 4">
            <a:extLst>
              <a:ext uri="{FF2B5EF4-FFF2-40B4-BE49-F238E27FC236}">
                <a16:creationId xmlns:a16="http://schemas.microsoft.com/office/drawing/2014/main" id="{C5793AC9-1180-4935-5E4E-3FA7CB5D1A48}"/>
              </a:ext>
            </a:extLst>
          </p:cNvPr>
          <p:cNvSpPr txBox="1">
            <a:spLocks/>
          </p:cNvSpPr>
          <p:nvPr/>
        </p:nvSpPr>
        <p:spPr bwMode="auto">
          <a:xfrm>
            <a:off x="8575675" y="0"/>
            <a:ext cx="520335" cy="400110"/>
          </a:xfrm>
          <a:prstGeom prst="rect">
            <a:avLst/>
          </a:prstGeom>
          <a:noFill/>
          <a:ln w="12700" cap="flat" cmpd="sng">
            <a:noFill/>
            <a:prstDash val="solid"/>
            <a:miter lim="400000"/>
            <a:headEnd type="none" w="med" len="med"/>
            <a:tailEnd type="none" w="med" len="med"/>
          </a:ln>
          <a:effec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E8EAE9"/>
                </a:solidFill>
                <a:effectLst/>
                <a:uLnTx/>
                <a:uFillTx/>
                <a:latin typeface="Arial" panose="020B0604020202020204" pitchFamily="34" charset="0"/>
                <a:ea typeface="+mn-ea"/>
                <a:cs typeface="Arial" panose="020B0604020202020204" pitchFamily="34" charset="0"/>
                <a:sym typeface="Arial" pitchFamily="34" charset="0"/>
              </a:rPr>
              <a:t>626</a:t>
            </a:r>
          </a:p>
        </p:txBody>
      </p:sp>
      <p:graphicFrame>
        <p:nvGraphicFramePr>
          <p:cNvPr id="44036" name="Group 4">
            <a:extLst>
              <a:ext uri="{FF2B5EF4-FFF2-40B4-BE49-F238E27FC236}">
                <a16:creationId xmlns:a16="http://schemas.microsoft.com/office/drawing/2014/main" id="{58F47DF4-79F8-9333-822E-05469C0E5834}"/>
              </a:ext>
            </a:extLst>
          </p:cNvPr>
          <p:cNvGraphicFramePr>
            <a:graphicFrameLocks noGrp="1"/>
          </p:cNvGraphicFramePr>
          <p:nvPr>
            <p:extLst>
              <p:ext uri="{D42A27DB-BD31-4B8C-83A1-F6EECF244321}">
                <p14:modId xmlns:p14="http://schemas.microsoft.com/office/powerpoint/2010/main" val="1102930396"/>
              </p:ext>
            </p:extLst>
          </p:nvPr>
        </p:nvGraphicFramePr>
        <p:xfrm>
          <a:off x="3403600" y="-27384"/>
          <a:ext cx="5740400" cy="6885384"/>
        </p:xfrm>
        <a:graphic>
          <a:graphicData uri="http://schemas.openxmlformats.org/drawingml/2006/table">
            <a:tbl>
              <a:tblPr/>
              <a:tblGrid>
                <a:gridCol w="2870200">
                  <a:extLst>
                    <a:ext uri="{9D8B030D-6E8A-4147-A177-3AD203B41FA5}">
                      <a16:colId xmlns:a16="http://schemas.microsoft.com/office/drawing/2014/main" val="20000"/>
                    </a:ext>
                  </a:extLst>
                </a:gridCol>
                <a:gridCol w="2870200">
                  <a:extLst>
                    <a:ext uri="{9D8B030D-6E8A-4147-A177-3AD203B41FA5}">
                      <a16:colId xmlns:a16="http://schemas.microsoft.com/office/drawing/2014/main" val="20001"/>
                    </a:ext>
                  </a:extLst>
                </a:gridCol>
              </a:tblGrid>
              <a:tr h="667747">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E8EAE9"/>
                          </a:solidFill>
                          <a:effectLst/>
                          <a:latin typeface="Arial" pitchFamily="34" charset="0"/>
                          <a:cs typeface="Arial" pitchFamily="34" charset="0"/>
                          <a:sym typeface="Arial" pitchFamily="34" charset="0"/>
                        </a:rPr>
                        <a:t>يونان</a:t>
                      </a:r>
                      <a:endPar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E8EAE9"/>
                      </a:solidFill>
                      <a:prstDash val="solid"/>
                      <a:round/>
                      <a:headEnd type="none" w="med" len="med"/>
                      <a:tailEnd type="none" w="med" len="med"/>
                    </a:lnL>
                    <a:lnR w="12700" cap="flat" cmpd="sng" algn="ctr">
                      <a:solidFill>
                        <a:srgbClr val="E8EAE9"/>
                      </a:solidFill>
                      <a:prstDash val="solid"/>
                      <a:round/>
                      <a:headEnd type="none" w="med" len="med"/>
                      <a:tailEnd type="none" w="med" len="med"/>
                    </a:lnR>
                    <a:lnT w="12700" cap="flat" cmpd="sng" algn="ctr">
                      <a:solidFill>
                        <a:srgbClr val="E8EAE9"/>
                      </a:solidFill>
                      <a:prstDash val="solid"/>
                      <a:round/>
                      <a:headEnd type="none" w="med" len="med"/>
                      <a:tailEnd type="none" w="med" len="med"/>
                    </a:lnT>
                    <a:lnB w="38100" cap="flat" cmpd="sng" algn="ctr">
                      <a:solidFill>
                        <a:srgbClr val="E8EAE9"/>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E8EAE9"/>
                          </a:solidFill>
                          <a:effectLst/>
                          <a:latin typeface="Arial" pitchFamily="34" charset="0"/>
                          <a:cs typeface="Arial" pitchFamily="34" charset="0"/>
                          <a:sym typeface="Arial" pitchFamily="34" charset="0"/>
                        </a:rPr>
                        <a:t>ناحوم</a:t>
                      </a:r>
                      <a:endPar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E8EAE9"/>
                      </a:solidFill>
                      <a:prstDash val="solid"/>
                      <a:round/>
                      <a:headEnd type="none" w="med" len="med"/>
                      <a:tailEnd type="none" w="med" len="med"/>
                    </a:lnL>
                    <a:lnR w="12700" cap="flat" cmpd="sng" algn="ctr">
                      <a:solidFill>
                        <a:srgbClr val="E8EAE9"/>
                      </a:solidFill>
                      <a:prstDash val="solid"/>
                      <a:round/>
                      <a:headEnd type="none" w="med" len="med"/>
                      <a:tailEnd type="none" w="med" len="med"/>
                    </a:lnR>
                    <a:lnT w="12700" cap="flat" cmpd="sng" algn="ctr">
                      <a:solidFill>
                        <a:srgbClr val="E8EAE9"/>
                      </a:solidFill>
                      <a:prstDash val="solid"/>
                      <a:round/>
                      <a:headEnd type="none" w="med" len="med"/>
                      <a:tailEnd type="none" w="med" len="med"/>
                    </a:lnT>
                    <a:lnB w="38100" cap="flat" cmpd="sng" algn="ctr">
                      <a:solidFill>
                        <a:srgbClr val="E8EAE9"/>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0"/>
                  </a:ext>
                </a:extLst>
              </a:tr>
              <a:tr h="786754">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itchFamily="34" charset="0"/>
                          <a:cs typeface="Arial" pitchFamily="34" charset="0"/>
                          <a:sym typeface="Arial" pitchFamily="34" charset="0"/>
                        </a:rPr>
                        <a:t>التركيز على الرسول</a:t>
                      </a:r>
                      <a:endPar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E8EAE9"/>
                      </a:solidFill>
                      <a:prstDash val="solid"/>
                      <a:round/>
                      <a:headEnd type="none" w="med" len="med"/>
                      <a:tailEnd type="none" w="med" len="med"/>
                    </a:lnL>
                    <a:lnR w="12700" cap="flat" cmpd="sng" algn="ctr">
                      <a:solidFill>
                        <a:srgbClr val="E8EAE9"/>
                      </a:solidFill>
                      <a:prstDash val="solid"/>
                      <a:round/>
                      <a:headEnd type="none" w="med" len="med"/>
                      <a:tailEnd type="none" w="med" len="med"/>
                    </a:lnR>
                    <a:lnT w="38100" cap="flat" cmpd="sng" algn="ctr">
                      <a:solidFill>
                        <a:srgbClr val="E8EAE9"/>
                      </a:solidFill>
                      <a:prstDash val="solid"/>
                      <a:round/>
                      <a:headEnd type="none" w="med" len="med"/>
                      <a:tailEnd type="none" w="med" len="med"/>
                    </a:lnT>
                    <a:lnB w="12700" cap="flat" cmpd="sng" algn="ctr">
                      <a:solidFill>
                        <a:srgbClr val="E8EAE9"/>
                      </a:solidFill>
                      <a:prstDash val="solid"/>
                      <a:round/>
                      <a:headEnd type="none" w="med" len="med"/>
                      <a:tailEnd type="none" w="med" len="med"/>
                    </a:lnB>
                    <a:lnTlToBr>
                      <a:noFill/>
                    </a:lnTlToBr>
                    <a:lnBlToTr>
                      <a:noFill/>
                    </a:lnBlToTr>
                    <a:solidFill>
                      <a:srgbClr val="DDECFF"/>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itchFamily="34" charset="0"/>
                          <a:cs typeface="Arial" pitchFamily="34" charset="0"/>
                          <a:sym typeface="Arial" pitchFamily="34" charset="0"/>
                        </a:rPr>
                        <a:t>التركيز على الرسالة</a:t>
                      </a:r>
                      <a:endPar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E8EAE9"/>
                      </a:solidFill>
                      <a:prstDash val="solid"/>
                      <a:round/>
                      <a:headEnd type="none" w="med" len="med"/>
                      <a:tailEnd type="none" w="med" len="med"/>
                    </a:lnL>
                    <a:lnR w="12700" cap="flat" cmpd="sng" algn="ctr">
                      <a:solidFill>
                        <a:srgbClr val="E8EAE9"/>
                      </a:solidFill>
                      <a:prstDash val="solid"/>
                      <a:round/>
                      <a:headEnd type="none" w="med" len="med"/>
                      <a:tailEnd type="none" w="med" len="med"/>
                    </a:lnR>
                    <a:lnT w="38100" cap="flat" cmpd="sng" algn="ctr">
                      <a:solidFill>
                        <a:srgbClr val="E8EAE9"/>
                      </a:solidFill>
                      <a:prstDash val="solid"/>
                      <a:round/>
                      <a:headEnd type="none" w="med" len="med"/>
                      <a:tailEnd type="none" w="med" len="med"/>
                    </a:lnT>
                    <a:lnB w="12700" cap="flat" cmpd="sng" algn="ctr">
                      <a:solidFill>
                        <a:srgbClr val="E8EAE9"/>
                      </a:solidFill>
                      <a:prstDash val="solid"/>
                      <a:round/>
                      <a:headEnd type="none" w="med" len="med"/>
                      <a:tailEnd type="none" w="med" len="med"/>
                    </a:lnB>
                    <a:lnTlToBr>
                      <a:noFill/>
                    </a:lnTlToBr>
                    <a:lnBlToTr>
                      <a:noFill/>
                    </a:lnBlToTr>
                    <a:solidFill>
                      <a:srgbClr val="DDECFF"/>
                    </a:solidFill>
                  </a:tcPr>
                </a:tc>
                <a:extLst>
                  <a:ext uri="{0D108BD9-81ED-4DB2-BD59-A6C34878D82A}">
                    <a16:rowId xmlns:a16="http://schemas.microsoft.com/office/drawing/2014/main" val="10001"/>
                  </a:ext>
                </a:extLst>
              </a:tr>
              <a:tr h="801295">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itchFamily="34" charset="0"/>
                          <a:cs typeface="Arial" pitchFamily="34" charset="0"/>
                          <a:sym typeface="Arial" pitchFamily="34" charset="0"/>
                        </a:rPr>
                        <a:t>النبي لا يطيع</a:t>
                      </a:r>
                      <a:endPar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E8EAE9"/>
                      </a:solidFill>
                      <a:prstDash val="solid"/>
                      <a:round/>
                      <a:headEnd type="none" w="med" len="med"/>
                      <a:tailEnd type="none" w="med" len="med"/>
                    </a:lnL>
                    <a:lnR w="12700" cap="flat" cmpd="sng" algn="ctr">
                      <a:solidFill>
                        <a:srgbClr val="E8EAE9"/>
                      </a:solidFill>
                      <a:prstDash val="solid"/>
                      <a:round/>
                      <a:headEnd type="none" w="med" len="med"/>
                      <a:tailEnd type="none" w="med" len="med"/>
                    </a:lnR>
                    <a:lnT w="12700" cap="flat" cmpd="sng" algn="ctr">
                      <a:solidFill>
                        <a:srgbClr val="E8EAE9"/>
                      </a:solidFill>
                      <a:prstDash val="solid"/>
                      <a:round/>
                      <a:headEnd type="none" w="med" len="med"/>
                      <a:tailEnd type="none" w="med" len="med"/>
                    </a:lnT>
                    <a:lnB w="12700" cap="flat" cmpd="sng" algn="ctr">
                      <a:solidFill>
                        <a:srgbClr val="E8EAE9"/>
                      </a:solidFill>
                      <a:prstDash val="solid"/>
                      <a:round/>
                      <a:headEnd type="none" w="med" len="med"/>
                      <a:tailEnd type="none" w="med" len="med"/>
                    </a:lnB>
                    <a:lnTlToBr>
                      <a:noFill/>
                    </a:lnTlToBr>
                    <a:lnBlToTr>
                      <a:noFill/>
                    </a:lnBlToTr>
                    <a:solidFill>
                      <a:srgbClr val="EFF6FF"/>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itchFamily="34" charset="0"/>
                          <a:cs typeface="Arial" pitchFamily="34" charset="0"/>
                          <a:sym typeface="Arial" pitchFamily="34" charset="0"/>
                        </a:rPr>
                        <a:t>النبي يطيع</a:t>
                      </a:r>
                      <a:endPar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E8EAE9"/>
                      </a:solidFill>
                      <a:prstDash val="solid"/>
                      <a:round/>
                      <a:headEnd type="none" w="med" len="med"/>
                      <a:tailEnd type="none" w="med" len="med"/>
                    </a:lnL>
                    <a:lnR w="12700" cap="flat" cmpd="sng" algn="ctr">
                      <a:solidFill>
                        <a:srgbClr val="E8EAE9"/>
                      </a:solidFill>
                      <a:prstDash val="solid"/>
                      <a:round/>
                      <a:headEnd type="none" w="med" len="med"/>
                      <a:tailEnd type="none" w="med" len="med"/>
                    </a:lnR>
                    <a:lnT w="12700" cap="flat" cmpd="sng" algn="ctr">
                      <a:solidFill>
                        <a:srgbClr val="E8EAE9"/>
                      </a:solidFill>
                      <a:prstDash val="solid"/>
                      <a:round/>
                      <a:headEnd type="none" w="med" len="med"/>
                      <a:tailEnd type="none" w="med" len="med"/>
                    </a:lnT>
                    <a:lnB w="12700" cap="flat" cmpd="sng" algn="ctr">
                      <a:solidFill>
                        <a:srgbClr val="E8EAE9"/>
                      </a:solidFill>
                      <a:prstDash val="solid"/>
                      <a:round/>
                      <a:headEnd type="none" w="med" len="med"/>
                      <a:tailEnd type="none" w="med" len="med"/>
                    </a:lnB>
                    <a:lnTlToBr>
                      <a:noFill/>
                    </a:lnTlToBr>
                    <a:lnBlToTr>
                      <a:noFill/>
                    </a:lnBlToTr>
                    <a:solidFill>
                      <a:srgbClr val="EFF6FF"/>
                    </a:solidFill>
                  </a:tcPr>
                </a:tc>
                <a:extLst>
                  <a:ext uri="{0D108BD9-81ED-4DB2-BD59-A6C34878D82A}">
                    <a16:rowId xmlns:a16="http://schemas.microsoft.com/office/drawing/2014/main" val="10002"/>
                  </a:ext>
                </a:extLst>
              </a:tr>
              <a:tr h="801295">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itchFamily="34" charset="0"/>
                          <a:cs typeface="Arial" pitchFamily="34" charset="0"/>
                          <a:sym typeface="Arial" pitchFamily="34" charset="0"/>
                        </a:rPr>
                        <a:t>نينوى تطيع</a:t>
                      </a:r>
                      <a:endPar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E8EAE9"/>
                      </a:solidFill>
                      <a:prstDash val="solid"/>
                      <a:round/>
                      <a:headEnd type="none" w="med" len="med"/>
                      <a:tailEnd type="none" w="med" len="med"/>
                    </a:lnL>
                    <a:lnR w="12700" cap="flat" cmpd="sng" algn="ctr">
                      <a:solidFill>
                        <a:srgbClr val="E8EAE9"/>
                      </a:solidFill>
                      <a:prstDash val="solid"/>
                      <a:round/>
                      <a:headEnd type="none" w="med" len="med"/>
                      <a:tailEnd type="none" w="med" len="med"/>
                    </a:lnR>
                    <a:lnT w="12700" cap="flat" cmpd="sng" algn="ctr">
                      <a:solidFill>
                        <a:srgbClr val="E8EAE9"/>
                      </a:solidFill>
                      <a:prstDash val="solid"/>
                      <a:round/>
                      <a:headEnd type="none" w="med" len="med"/>
                      <a:tailEnd type="none" w="med" len="med"/>
                    </a:lnT>
                    <a:lnB w="12700" cap="flat" cmpd="sng" algn="ctr">
                      <a:solidFill>
                        <a:srgbClr val="E8EAE9"/>
                      </a:solidFill>
                      <a:prstDash val="solid"/>
                      <a:round/>
                      <a:headEnd type="none" w="med" len="med"/>
                      <a:tailEnd type="none" w="med" len="med"/>
                    </a:lnB>
                    <a:lnTlToBr>
                      <a:noFill/>
                    </a:lnTlToBr>
                    <a:lnBlToTr>
                      <a:noFill/>
                    </a:lnBlToTr>
                    <a:solidFill>
                      <a:srgbClr val="DDECFF"/>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itchFamily="34" charset="0"/>
                          <a:cs typeface="Arial" pitchFamily="34" charset="0"/>
                          <a:sym typeface="Arial" pitchFamily="34" charset="0"/>
                        </a:rPr>
                        <a:t>نينوى لا تطيع</a:t>
                      </a:r>
                      <a:endPar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E8EAE9"/>
                      </a:solidFill>
                      <a:prstDash val="solid"/>
                      <a:round/>
                      <a:headEnd type="none" w="med" len="med"/>
                      <a:tailEnd type="none" w="med" len="med"/>
                    </a:lnL>
                    <a:lnR w="12700" cap="flat" cmpd="sng" algn="ctr">
                      <a:solidFill>
                        <a:srgbClr val="E8EAE9"/>
                      </a:solidFill>
                      <a:prstDash val="solid"/>
                      <a:round/>
                      <a:headEnd type="none" w="med" len="med"/>
                      <a:tailEnd type="none" w="med" len="med"/>
                    </a:lnR>
                    <a:lnT w="12700" cap="flat" cmpd="sng" algn="ctr">
                      <a:solidFill>
                        <a:srgbClr val="E8EAE9"/>
                      </a:solidFill>
                      <a:prstDash val="solid"/>
                      <a:round/>
                      <a:headEnd type="none" w="med" len="med"/>
                      <a:tailEnd type="none" w="med" len="med"/>
                    </a:lnT>
                    <a:lnB w="12700" cap="flat" cmpd="sng" algn="ctr">
                      <a:solidFill>
                        <a:srgbClr val="E8EAE9"/>
                      </a:solidFill>
                      <a:prstDash val="solid"/>
                      <a:round/>
                      <a:headEnd type="none" w="med" len="med"/>
                      <a:tailEnd type="none" w="med" len="med"/>
                    </a:lnB>
                    <a:lnTlToBr>
                      <a:noFill/>
                    </a:lnTlToBr>
                    <a:lnBlToTr>
                      <a:noFill/>
                    </a:lnBlToTr>
                    <a:solidFill>
                      <a:srgbClr val="DDECFF"/>
                    </a:solidFill>
                  </a:tcPr>
                </a:tc>
                <a:extLst>
                  <a:ext uri="{0D108BD9-81ED-4DB2-BD59-A6C34878D82A}">
                    <a16:rowId xmlns:a16="http://schemas.microsoft.com/office/drawing/2014/main" val="10003"/>
                  </a:ext>
                </a:extLst>
              </a:tr>
              <a:tr h="867899">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itchFamily="34" charset="0"/>
                          <a:cs typeface="Arial" pitchFamily="34" charset="0"/>
                          <a:sym typeface="Arial" pitchFamily="34" charset="0"/>
                        </a:rPr>
                        <a:t>إنقاذ من الماء</a:t>
                      </a:r>
                      <a:endPar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E8EAE9"/>
                      </a:solidFill>
                      <a:prstDash val="solid"/>
                      <a:round/>
                      <a:headEnd type="none" w="med" len="med"/>
                      <a:tailEnd type="none" w="med" len="med"/>
                    </a:lnL>
                    <a:lnR w="12700" cap="flat" cmpd="sng" algn="ctr">
                      <a:solidFill>
                        <a:srgbClr val="E8EAE9"/>
                      </a:solidFill>
                      <a:prstDash val="solid"/>
                      <a:round/>
                      <a:headEnd type="none" w="med" len="med"/>
                      <a:tailEnd type="none" w="med" len="med"/>
                    </a:lnR>
                    <a:lnT w="12700" cap="flat" cmpd="sng" algn="ctr">
                      <a:solidFill>
                        <a:srgbClr val="E8EAE9"/>
                      </a:solidFill>
                      <a:prstDash val="solid"/>
                      <a:round/>
                      <a:headEnd type="none" w="med" len="med"/>
                      <a:tailEnd type="none" w="med" len="med"/>
                    </a:lnT>
                    <a:lnB w="12700" cap="flat" cmpd="sng" algn="ctr">
                      <a:solidFill>
                        <a:srgbClr val="E8EAE9"/>
                      </a:solidFill>
                      <a:prstDash val="solid"/>
                      <a:round/>
                      <a:headEnd type="none" w="med" len="med"/>
                      <a:tailEnd type="none" w="med" len="med"/>
                    </a:lnB>
                    <a:lnTlToBr>
                      <a:noFill/>
                    </a:lnTlToBr>
                    <a:lnBlToTr>
                      <a:noFill/>
                    </a:lnBlToTr>
                    <a:solidFill>
                      <a:srgbClr val="EFF6FF"/>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itchFamily="34" charset="0"/>
                          <a:cs typeface="Arial" pitchFamily="34" charset="0"/>
                          <a:sym typeface="Arial" pitchFamily="34" charset="0"/>
                        </a:rPr>
                        <a:t>دمار بالماء</a:t>
                      </a:r>
                      <a:endPar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E8EAE9"/>
                      </a:solidFill>
                      <a:prstDash val="solid"/>
                      <a:round/>
                      <a:headEnd type="none" w="med" len="med"/>
                      <a:tailEnd type="none" w="med" len="med"/>
                    </a:lnL>
                    <a:lnR w="12700" cap="flat" cmpd="sng" algn="ctr">
                      <a:solidFill>
                        <a:srgbClr val="E8EAE9"/>
                      </a:solidFill>
                      <a:prstDash val="solid"/>
                      <a:round/>
                      <a:headEnd type="none" w="med" len="med"/>
                      <a:tailEnd type="none" w="med" len="med"/>
                    </a:lnR>
                    <a:lnT w="12700" cap="flat" cmpd="sng" algn="ctr">
                      <a:solidFill>
                        <a:srgbClr val="E8EAE9"/>
                      </a:solidFill>
                      <a:prstDash val="solid"/>
                      <a:round/>
                      <a:headEnd type="none" w="med" len="med"/>
                      <a:tailEnd type="none" w="med" len="med"/>
                    </a:lnT>
                    <a:lnB w="12700" cap="flat" cmpd="sng" algn="ctr">
                      <a:solidFill>
                        <a:srgbClr val="E8EAE9"/>
                      </a:solidFill>
                      <a:prstDash val="solid"/>
                      <a:round/>
                      <a:headEnd type="none" w="med" len="med"/>
                      <a:tailEnd type="none" w="med" len="med"/>
                    </a:lnB>
                    <a:lnTlToBr>
                      <a:noFill/>
                    </a:lnTlToBr>
                    <a:lnBlToTr>
                      <a:noFill/>
                    </a:lnBlToTr>
                    <a:solidFill>
                      <a:srgbClr val="EFF6FF"/>
                    </a:solidFill>
                  </a:tcPr>
                </a:tc>
                <a:extLst>
                  <a:ext uri="{0D108BD9-81ED-4DB2-BD59-A6C34878D82A}">
                    <a16:rowId xmlns:a16="http://schemas.microsoft.com/office/drawing/2014/main" val="10004"/>
                  </a:ext>
                </a:extLst>
              </a:tr>
              <a:tr h="961780">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itchFamily="34" charset="0"/>
                          <a:cs typeface="Arial" pitchFamily="34" charset="0"/>
                          <a:sym typeface="Arial" pitchFamily="34" charset="0"/>
                        </a:rPr>
                        <a:t>توبة ثم تراجع</a:t>
                      </a:r>
                      <a:endPar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E8EAE9"/>
                      </a:solidFill>
                      <a:prstDash val="solid"/>
                      <a:round/>
                      <a:headEnd type="none" w="med" len="med"/>
                      <a:tailEnd type="none" w="med" len="med"/>
                    </a:lnL>
                    <a:lnR w="12700" cap="flat" cmpd="sng" algn="ctr">
                      <a:solidFill>
                        <a:srgbClr val="E8EAE9"/>
                      </a:solidFill>
                      <a:prstDash val="solid"/>
                      <a:round/>
                      <a:headEnd type="none" w="med" len="med"/>
                      <a:tailEnd type="none" w="med" len="med"/>
                    </a:lnR>
                    <a:lnT w="12700" cap="flat" cmpd="sng" algn="ctr">
                      <a:solidFill>
                        <a:srgbClr val="E8EAE9"/>
                      </a:solidFill>
                      <a:prstDash val="solid"/>
                      <a:round/>
                      <a:headEnd type="none" w="med" len="med"/>
                      <a:tailEnd type="none" w="med" len="med"/>
                    </a:lnT>
                    <a:lnB w="12700" cap="flat" cmpd="sng" algn="ctr">
                      <a:solidFill>
                        <a:srgbClr val="E8EAE9"/>
                      </a:solidFill>
                      <a:prstDash val="solid"/>
                      <a:round/>
                      <a:headEnd type="none" w="med" len="med"/>
                      <a:tailEnd type="none" w="med" len="med"/>
                    </a:lnB>
                    <a:lnTlToBr>
                      <a:noFill/>
                    </a:lnTlToBr>
                    <a:lnBlToTr>
                      <a:noFill/>
                    </a:lnBlToTr>
                    <a:solidFill>
                      <a:srgbClr val="DDECFF"/>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itchFamily="34" charset="0"/>
                          <a:cs typeface="Arial" pitchFamily="34" charset="0"/>
                          <a:sym typeface="Arial" pitchFamily="34" charset="0"/>
                        </a:rPr>
                        <a:t>لا توبة ولا تراجع</a:t>
                      </a:r>
                      <a:endPar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E8EAE9"/>
                      </a:solidFill>
                      <a:prstDash val="solid"/>
                      <a:round/>
                      <a:headEnd type="none" w="med" len="med"/>
                      <a:tailEnd type="none" w="med" len="med"/>
                    </a:lnL>
                    <a:lnR w="12700" cap="flat" cmpd="sng" algn="ctr">
                      <a:solidFill>
                        <a:srgbClr val="E8EAE9"/>
                      </a:solidFill>
                      <a:prstDash val="solid"/>
                      <a:round/>
                      <a:headEnd type="none" w="med" len="med"/>
                      <a:tailEnd type="none" w="med" len="med"/>
                    </a:lnR>
                    <a:lnT w="12700" cap="flat" cmpd="sng" algn="ctr">
                      <a:solidFill>
                        <a:srgbClr val="E8EAE9"/>
                      </a:solidFill>
                      <a:prstDash val="solid"/>
                      <a:round/>
                      <a:headEnd type="none" w="med" len="med"/>
                      <a:tailEnd type="none" w="med" len="med"/>
                    </a:lnT>
                    <a:lnB w="12700" cap="flat" cmpd="sng" algn="ctr">
                      <a:solidFill>
                        <a:srgbClr val="E8EAE9"/>
                      </a:solidFill>
                      <a:prstDash val="solid"/>
                      <a:round/>
                      <a:headEnd type="none" w="med" len="med"/>
                      <a:tailEnd type="none" w="med" len="med"/>
                    </a:lnB>
                    <a:lnTlToBr>
                      <a:noFill/>
                    </a:lnTlToBr>
                    <a:lnBlToTr>
                      <a:noFill/>
                    </a:lnBlToTr>
                    <a:solidFill>
                      <a:srgbClr val="DDECFF"/>
                    </a:solidFill>
                  </a:tcPr>
                </a:tc>
                <a:extLst>
                  <a:ext uri="{0D108BD9-81ED-4DB2-BD59-A6C34878D82A}">
                    <a16:rowId xmlns:a16="http://schemas.microsoft.com/office/drawing/2014/main" val="10005"/>
                  </a:ext>
                </a:extLst>
              </a:tr>
              <a:tr h="986798">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itchFamily="34" charset="0"/>
                          <a:cs typeface="Arial" pitchFamily="34" charset="0"/>
                          <a:sym typeface="Arial" pitchFamily="34" charset="0"/>
                        </a:rPr>
                        <a:t>رفض غضب يونان</a:t>
                      </a:r>
                      <a:endPar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E8EAE9"/>
                      </a:solidFill>
                      <a:prstDash val="solid"/>
                      <a:round/>
                      <a:headEnd type="none" w="med" len="med"/>
                      <a:tailEnd type="none" w="med" len="med"/>
                    </a:lnL>
                    <a:lnR w="12700" cap="flat" cmpd="sng" algn="ctr">
                      <a:solidFill>
                        <a:srgbClr val="E8EAE9"/>
                      </a:solidFill>
                      <a:prstDash val="solid"/>
                      <a:round/>
                      <a:headEnd type="none" w="med" len="med"/>
                      <a:tailEnd type="none" w="med" len="med"/>
                    </a:lnR>
                    <a:lnT w="12700" cap="flat" cmpd="sng" algn="ctr">
                      <a:solidFill>
                        <a:srgbClr val="E8EAE9"/>
                      </a:solidFill>
                      <a:prstDash val="solid"/>
                      <a:round/>
                      <a:headEnd type="none" w="med" len="med"/>
                      <a:tailEnd type="none" w="med" len="med"/>
                    </a:lnT>
                    <a:lnB w="12700" cap="flat" cmpd="sng" algn="ctr">
                      <a:solidFill>
                        <a:srgbClr val="E8EAE9"/>
                      </a:solidFill>
                      <a:prstDash val="solid"/>
                      <a:round/>
                      <a:headEnd type="none" w="med" len="med"/>
                      <a:tailEnd type="none" w="med" len="med"/>
                    </a:lnB>
                    <a:lnTlToBr>
                      <a:noFill/>
                    </a:lnTlToBr>
                    <a:lnBlToTr>
                      <a:noFill/>
                    </a:lnBlToTr>
                    <a:solidFill>
                      <a:srgbClr val="EFF6FF"/>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itchFamily="34" charset="0"/>
                          <a:cs typeface="Arial" pitchFamily="34" charset="0"/>
                          <a:sym typeface="Arial" pitchFamily="34" charset="0"/>
                        </a:rPr>
                        <a:t>إعادة النظر في غضب يونان</a:t>
                      </a:r>
                      <a:endPar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E8EAE9"/>
                      </a:solidFill>
                      <a:prstDash val="solid"/>
                      <a:round/>
                      <a:headEnd type="none" w="med" len="med"/>
                      <a:tailEnd type="none" w="med" len="med"/>
                    </a:lnL>
                    <a:lnR w="12700" cap="flat" cmpd="sng" algn="ctr">
                      <a:solidFill>
                        <a:srgbClr val="E8EAE9"/>
                      </a:solidFill>
                      <a:prstDash val="solid"/>
                      <a:round/>
                      <a:headEnd type="none" w="med" len="med"/>
                      <a:tailEnd type="none" w="med" len="med"/>
                    </a:lnR>
                    <a:lnT w="12700" cap="flat" cmpd="sng" algn="ctr">
                      <a:solidFill>
                        <a:srgbClr val="E8EAE9"/>
                      </a:solidFill>
                      <a:prstDash val="solid"/>
                      <a:round/>
                      <a:headEnd type="none" w="med" len="med"/>
                      <a:tailEnd type="none" w="med" len="med"/>
                    </a:lnT>
                    <a:lnB w="12700" cap="flat" cmpd="sng" algn="ctr">
                      <a:solidFill>
                        <a:srgbClr val="E8EAE9"/>
                      </a:solidFill>
                      <a:prstDash val="solid"/>
                      <a:round/>
                      <a:headEnd type="none" w="med" len="med"/>
                      <a:tailEnd type="none" w="med" len="med"/>
                    </a:lnB>
                    <a:lnTlToBr>
                      <a:noFill/>
                    </a:lnTlToBr>
                    <a:lnBlToTr>
                      <a:noFill/>
                    </a:lnBlToTr>
                    <a:solidFill>
                      <a:srgbClr val="EFF6FF"/>
                    </a:solidFill>
                  </a:tcPr>
                </a:tc>
                <a:extLst>
                  <a:ext uri="{0D108BD9-81ED-4DB2-BD59-A6C34878D82A}">
                    <a16:rowId xmlns:a16="http://schemas.microsoft.com/office/drawing/2014/main" val="10006"/>
                  </a:ext>
                </a:extLst>
              </a:tr>
              <a:tr h="1011816">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itchFamily="34" charset="0"/>
                          <a:cs typeface="Arial" pitchFamily="34" charset="0"/>
                          <a:sym typeface="Arial" pitchFamily="34" charset="0"/>
                        </a:rPr>
                        <a:t>رحمة الله</a:t>
                      </a:r>
                      <a:endPar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E8EAE9"/>
                      </a:solidFill>
                      <a:prstDash val="solid"/>
                      <a:round/>
                      <a:headEnd type="none" w="med" len="med"/>
                      <a:tailEnd type="none" w="med" len="med"/>
                    </a:lnL>
                    <a:lnR w="12700" cap="flat" cmpd="sng" algn="ctr">
                      <a:solidFill>
                        <a:srgbClr val="E8EAE9"/>
                      </a:solidFill>
                      <a:prstDash val="solid"/>
                      <a:round/>
                      <a:headEnd type="none" w="med" len="med"/>
                      <a:tailEnd type="none" w="med" len="med"/>
                    </a:lnR>
                    <a:lnT w="12700" cap="flat" cmpd="sng" algn="ctr">
                      <a:solidFill>
                        <a:srgbClr val="E8EAE9"/>
                      </a:solidFill>
                      <a:prstDash val="solid"/>
                      <a:round/>
                      <a:headEnd type="none" w="med" len="med"/>
                      <a:tailEnd type="none" w="med" len="med"/>
                    </a:lnT>
                    <a:lnB w="12700" cap="flat" cmpd="sng" algn="ctr">
                      <a:solidFill>
                        <a:srgbClr val="E8EAE9"/>
                      </a:solidFill>
                      <a:prstDash val="solid"/>
                      <a:round/>
                      <a:headEnd type="none" w="med" len="med"/>
                      <a:tailEnd type="none" w="med" len="med"/>
                    </a:lnB>
                    <a:lnTlToBr>
                      <a:noFill/>
                    </a:lnTlToBr>
                    <a:lnBlToTr>
                      <a:noFill/>
                    </a:lnBlToTr>
                    <a:solidFill>
                      <a:srgbClr val="DDECFF"/>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itchFamily="34" charset="0"/>
                          <a:cs typeface="Arial" pitchFamily="34" charset="0"/>
                          <a:sym typeface="Arial" pitchFamily="34" charset="0"/>
                        </a:rPr>
                        <a:t>دينونة الله </a:t>
                      </a:r>
                      <a:endPar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E8EAE9"/>
                      </a:solidFill>
                      <a:prstDash val="solid"/>
                      <a:round/>
                      <a:headEnd type="none" w="med" len="med"/>
                      <a:tailEnd type="none" w="med" len="med"/>
                    </a:lnL>
                    <a:lnR w="12700" cap="flat" cmpd="sng" algn="ctr">
                      <a:solidFill>
                        <a:srgbClr val="E8EAE9"/>
                      </a:solidFill>
                      <a:prstDash val="solid"/>
                      <a:round/>
                      <a:headEnd type="none" w="med" len="med"/>
                      <a:tailEnd type="none" w="med" len="med"/>
                    </a:lnR>
                    <a:lnT w="12700" cap="flat" cmpd="sng" algn="ctr">
                      <a:solidFill>
                        <a:srgbClr val="E8EAE9"/>
                      </a:solidFill>
                      <a:prstDash val="solid"/>
                      <a:round/>
                      <a:headEnd type="none" w="med" len="med"/>
                      <a:tailEnd type="none" w="med" len="med"/>
                    </a:lnT>
                    <a:lnB w="12700" cap="flat" cmpd="sng" algn="ctr">
                      <a:solidFill>
                        <a:srgbClr val="E8EAE9"/>
                      </a:solidFill>
                      <a:prstDash val="solid"/>
                      <a:round/>
                      <a:headEnd type="none" w="med" len="med"/>
                      <a:tailEnd type="none" w="med" len="med"/>
                    </a:lnB>
                    <a:lnTlToBr>
                      <a:noFill/>
                    </a:lnTlToBr>
                    <a:lnBlToTr>
                      <a:noFill/>
                    </a:lnBlToTr>
                    <a:solidFill>
                      <a:srgbClr val="DDECFF"/>
                    </a:solidFill>
                  </a:tcPr>
                </a:tc>
                <a:extLst>
                  <a:ext uri="{0D108BD9-81ED-4DB2-BD59-A6C34878D82A}">
                    <a16:rowId xmlns:a16="http://schemas.microsoft.com/office/drawing/2014/main" val="10007"/>
                  </a:ext>
                </a:extLst>
              </a:tr>
            </a:tbl>
          </a:graphicData>
        </a:graphic>
      </p:graphicFrame>
      <p:sp>
        <p:nvSpPr>
          <p:cNvPr id="44095" name="Text Box 63" descr="Text Box 4">
            <a:extLst>
              <a:ext uri="{FF2B5EF4-FFF2-40B4-BE49-F238E27FC236}">
                <a16:creationId xmlns:a16="http://schemas.microsoft.com/office/drawing/2014/main" id="{5528186C-5F1A-4183-2BD8-8798D41800EB}"/>
              </a:ext>
            </a:extLst>
          </p:cNvPr>
          <p:cNvSpPr txBox="1">
            <a:spLocks/>
          </p:cNvSpPr>
          <p:nvPr/>
        </p:nvSpPr>
        <p:spPr bwMode="auto">
          <a:xfrm>
            <a:off x="8618538" y="0"/>
            <a:ext cx="525144" cy="400110"/>
          </a:xfrm>
          <a:prstGeom prst="rect">
            <a:avLst/>
          </a:prstGeom>
          <a:noFill/>
          <a:ln w="12700" cap="flat" cmpd="sng">
            <a:noFill/>
            <a:prstDash val="solid"/>
            <a:miter lim="400000"/>
            <a:headEnd type="none" w="med" len="med"/>
            <a:tailEnd type="none" w="med" len="med"/>
          </a:ln>
          <a:effec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٦٢٦</a:t>
            </a:r>
          </a:p>
        </p:txBody>
      </p:sp>
      <p:pic>
        <p:nvPicPr>
          <p:cNvPr id="3" name="Picture 2" descr="A painting of a person holding a book&#10;&#10;Description automatically generated">
            <a:extLst>
              <a:ext uri="{FF2B5EF4-FFF2-40B4-BE49-F238E27FC236}">
                <a16:creationId xmlns:a16="http://schemas.microsoft.com/office/drawing/2014/main" id="{B8368EC9-1056-D273-D1D9-BCA79E6977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667000"/>
            <a:ext cx="3403600" cy="4226238"/>
          </a:xfrm>
          <a:prstGeom prst="rect">
            <a:avLst/>
          </a:prstGeom>
        </p:spPr>
      </p:pic>
    </p:spTree>
    <p:extLst>
      <p:ext uri="{BB962C8B-B14F-4D97-AF65-F5344CB8AC3E}">
        <p14:creationId xmlns:p14="http://schemas.microsoft.com/office/powerpoint/2010/main" val="101661102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50">
            <a:extLst>
              <a:ext uri="{FF2B5EF4-FFF2-40B4-BE49-F238E27FC236}">
                <a16:creationId xmlns:a16="http://schemas.microsoft.com/office/drawing/2014/main" id="{E154FDBE-DFF8-8106-E12D-DCF546126523}"/>
              </a:ext>
            </a:extLst>
          </p:cNvPr>
          <p:cNvSpPr>
            <a:spLocks noChangeArrowheads="1"/>
          </p:cNvSpPr>
          <p:nvPr/>
        </p:nvSpPr>
        <p:spPr bwMode="auto">
          <a:xfrm>
            <a:off x="0" y="4818856"/>
            <a:ext cx="1981200" cy="914400"/>
          </a:xfrm>
          <a:prstGeom prst="rect">
            <a:avLst/>
          </a:prstGeom>
          <a:solidFill>
            <a:srgbClr val="FFFF66"/>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8" name="Rectangle 51">
            <a:extLst>
              <a:ext uri="{FF2B5EF4-FFF2-40B4-BE49-F238E27FC236}">
                <a16:creationId xmlns:a16="http://schemas.microsoft.com/office/drawing/2014/main" id="{6E76BAE2-B839-9D07-52FF-ACA1091C9821}"/>
              </a:ext>
            </a:extLst>
          </p:cNvPr>
          <p:cNvSpPr>
            <a:spLocks noChangeArrowheads="1"/>
          </p:cNvSpPr>
          <p:nvPr/>
        </p:nvSpPr>
        <p:spPr bwMode="auto">
          <a:xfrm>
            <a:off x="1981200" y="4818856"/>
            <a:ext cx="152400" cy="914400"/>
          </a:xfrm>
          <a:prstGeom prst="rect">
            <a:avLst/>
          </a:prstGeom>
          <a:solidFill>
            <a:srgbClr val="00FFCC"/>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 name="Rectangle 52">
            <a:extLst>
              <a:ext uri="{FF2B5EF4-FFF2-40B4-BE49-F238E27FC236}">
                <a16:creationId xmlns:a16="http://schemas.microsoft.com/office/drawing/2014/main" id="{0D61154B-E5B7-9B78-3C6D-ED87D4437D4A}"/>
              </a:ext>
            </a:extLst>
          </p:cNvPr>
          <p:cNvSpPr>
            <a:spLocks noChangeArrowheads="1"/>
          </p:cNvSpPr>
          <p:nvPr/>
        </p:nvSpPr>
        <p:spPr bwMode="auto">
          <a:xfrm>
            <a:off x="2133600" y="4818856"/>
            <a:ext cx="1752600" cy="914400"/>
          </a:xfrm>
          <a:prstGeom prst="rect">
            <a:avLst/>
          </a:prstGeom>
          <a:solidFill>
            <a:srgbClr val="E7BBFF"/>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0" name="Rectangle 53">
            <a:extLst>
              <a:ext uri="{FF2B5EF4-FFF2-40B4-BE49-F238E27FC236}">
                <a16:creationId xmlns:a16="http://schemas.microsoft.com/office/drawing/2014/main" id="{46E3FACD-4F99-C3F0-AA98-05B6462EF93A}"/>
              </a:ext>
            </a:extLst>
          </p:cNvPr>
          <p:cNvSpPr>
            <a:spLocks noChangeArrowheads="1"/>
          </p:cNvSpPr>
          <p:nvPr/>
        </p:nvSpPr>
        <p:spPr bwMode="auto">
          <a:xfrm>
            <a:off x="3898392" y="4818856"/>
            <a:ext cx="533400" cy="914400"/>
          </a:xfrm>
          <a:prstGeom prst="rect">
            <a:avLst/>
          </a:prstGeom>
          <a:solidFill>
            <a:srgbClr val="66FF66"/>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1" name="Rectangle 54">
            <a:extLst>
              <a:ext uri="{FF2B5EF4-FFF2-40B4-BE49-F238E27FC236}">
                <a16:creationId xmlns:a16="http://schemas.microsoft.com/office/drawing/2014/main" id="{5624F82D-7B46-E49C-3CEE-50643C31164D}"/>
              </a:ext>
            </a:extLst>
          </p:cNvPr>
          <p:cNvSpPr>
            <a:spLocks noChangeArrowheads="1"/>
          </p:cNvSpPr>
          <p:nvPr/>
        </p:nvSpPr>
        <p:spPr bwMode="auto">
          <a:xfrm>
            <a:off x="4453128" y="4818856"/>
            <a:ext cx="457200" cy="914400"/>
          </a:xfrm>
          <a:prstGeom prst="rect">
            <a:avLst/>
          </a:prstGeom>
          <a:solidFill>
            <a:srgbClr val="FFFF00"/>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5" name="Rectangle 7">
            <a:extLst>
              <a:ext uri="{FF2B5EF4-FFF2-40B4-BE49-F238E27FC236}">
                <a16:creationId xmlns:a16="http://schemas.microsoft.com/office/drawing/2014/main" id="{30DA743A-7972-FB03-66CC-BD5C131B179D}"/>
              </a:ext>
            </a:extLst>
          </p:cNvPr>
          <p:cNvSpPr>
            <a:spLocks noChangeArrowheads="1"/>
          </p:cNvSpPr>
          <p:nvPr/>
        </p:nvSpPr>
        <p:spPr bwMode="auto">
          <a:xfrm>
            <a:off x="4080585" y="3094856"/>
            <a:ext cx="3810000" cy="838200"/>
          </a:xfrm>
          <a:prstGeom prst="rect">
            <a:avLst/>
          </a:prstGeom>
          <a:solidFill>
            <a:srgbClr val="FFFF00"/>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6" name="Rectangle 8">
            <a:extLst>
              <a:ext uri="{FF2B5EF4-FFF2-40B4-BE49-F238E27FC236}">
                <a16:creationId xmlns:a16="http://schemas.microsoft.com/office/drawing/2014/main" id="{EC37ABC1-415F-862E-7231-EADED8E53337}"/>
              </a:ext>
            </a:extLst>
          </p:cNvPr>
          <p:cNvSpPr>
            <a:spLocks noChangeArrowheads="1"/>
          </p:cNvSpPr>
          <p:nvPr/>
        </p:nvSpPr>
        <p:spPr bwMode="auto">
          <a:xfrm>
            <a:off x="7890585" y="3094856"/>
            <a:ext cx="1219200" cy="838200"/>
          </a:xfrm>
          <a:prstGeom prst="rect">
            <a:avLst/>
          </a:prstGeom>
          <a:solidFill>
            <a:schemeClr val="accent1">
              <a:lumMod val="20000"/>
              <a:lumOff val="80000"/>
            </a:schemeClr>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6" name="Rectangle 28">
            <a:extLst>
              <a:ext uri="{FF2B5EF4-FFF2-40B4-BE49-F238E27FC236}">
                <a16:creationId xmlns:a16="http://schemas.microsoft.com/office/drawing/2014/main" id="{C9D39C6C-AFF5-069E-ED96-84938A602B69}"/>
              </a:ext>
            </a:extLst>
          </p:cNvPr>
          <p:cNvSpPr>
            <a:spLocks noChangeArrowheads="1"/>
          </p:cNvSpPr>
          <p:nvPr/>
        </p:nvSpPr>
        <p:spPr bwMode="auto">
          <a:xfrm>
            <a:off x="0" y="685800"/>
            <a:ext cx="3962400" cy="1871663"/>
          </a:xfrm>
          <a:prstGeom prst="rect">
            <a:avLst/>
          </a:prstGeom>
          <a:solidFill>
            <a:srgbClr val="00FFCC"/>
          </a:solidFill>
          <a:ln w="9525">
            <a:solidFill>
              <a:schemeClr val="tx1"/>
            </a:solid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7" name="Rectangle 35">
            <a:extLst>
              <a:ext uri="{FF2B5EF4-FFF2-40B4-BE49-F238E27FC236}">
                <a16:creationId xmlns:a16="http://schemas.microsoft.com/office/drawing/2014/main" id="{BEAAD359-C6B4-09E9-7769-3A6CDF808D55}"/>
              </a:ext>
            </a:extLst>
          </p:cNvPr>
          <p:cNvSpPr>
            <a:spLocks noChangeArrowheads="1"/>
          </p:cNvSpPr>
          <p:nvPr/>
        </p:nvSpPr>
        <p:spPr bwMode="auto">
          <a:xfrm>
            <a:off x="2362200" y="685800"/>
            <a:ext cx="457200" cy="1871663"/>
          </a:xfrm>
          <a:prstGeom prst="rect">
            <a:avLst/>
          </a:prstGeom>
          <a:solidFill>
            <a:srgbClr val="FF66CC"/>
          </a:solidFill>
          <a:ln w="9525">
            <a:solidFill>
              <a:schemeClr val="tx1"/>
            </a:solid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8" name="Rectangle 36">
            <a:extLst>
              <a:ext uri="{FF2B5EF4-FFF2-40B4-BE49-F238E27FC236}">
                <a16:creationId xmlns:a16="http://schemas.microsoft.com/office/drawing/2014/main" id="{1FB47529-2727-1FDC-6791-7258C1AD4589}"/>
              </a:ext>
            </a:extLst>
          </p:cNvPr>
          <p:cNvSpPr>
            <a:spLocks noChangeArrowheads="1"/>
          </p:cNvSpPr>
          <p:nvPr/>
        </p:nvSpPr>
        <p:spPr bwMode="auto">
          <a:xfrm>
            <a:off x="3733800" y="685800"/>
            <a:ext cx="228600" cy="1871663"/>
          </a:xfrm>
          <a:prstGeom prst="rect">
            <a:avLst/>
          </a:prstGeom>
          <a:solidFill>
            <a:srgbClr val="FFFF00"/>
          </a:solidFill>
          <a:ln w="9525">
            <a:solidFill>
              <a:schemeClr val="tx1"/>
            </a:solid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9" name="Rectangle 38">
            <a:extLst>
              <a:ext uri="{FF2B5EF4-FFF2-40B4-BE49-F238E27FC236}">
                <a16:creationId xmlns:a16="http://schemas.microsoft.com/office/drawing/2014/main" id="{23F0B4ED-E8D5-3B4C-DAE1-2F6867A91D1E}"/>
              </a:ext>
            </a:extLst>
          </p:cNvPr>
          <p:cNvSpPr>
            <a:spLocks noChangeArrowheads="1"/>
          </p:cNvSpPr>
          <p:nvPr/>
        </p:nvSpPr>
        <p:spPr bwMode="auto">
          <a:xfrm>
            <a:off x="2819400" y="685800"/>
            <a:ext cx="914400" cy="1871663"/>
          </a:xfrm>
          <a:prstGeom prst="rect">
            <a:avLst/>
          </a:prstGeom>
          <a:solidFill>
            <a:srgbClr val="66FF66"/>
          </a:solidFill>
          <a:ln w="9525">
            <a:solidFill>
              <a:schemeClr val="tx1"/>
            </a:solid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2598" name="Rectangle 70"/>
          <p:cNvSpPr>
            <a:spLocks noChangeArrowheads="1"/>
          </p:cNvSpPr>
          <p:nvPr/>
        </p:nvSpPr>
        <p:spPr bwMode="auto">
          <a:xfrm>
            <a:off x="8001000" y="4797152"/>
            <a:ext cx="1143000" cy="1005840"/>
          </a:xfrm>
          <a:prstGeom prst="rect">
            <a:avLst/>
          </a:prstGeom>
          <a:solidFill>
            <a:srgbClr val="99FFCC"/>
          </a:solidFill>
          <a:ln w="9525">
            <a:solidFill>
              <a:schemeClr val="tx1"/>
            </a:solidFill>
            <a:miter lim="800000"/>
            <a:headEnd/>
            <a:tailEnd/>
          </a:ln>
          <a:effectLst/>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en-US" sz="4800" b="1" i="0" u="none" strike="noStrike" kern="1200" cap="none" spc="0" normalizeH="0" baseline="0" noProof="0">
              <a:ln>
                <a:noFill/>
              </a:ln>
              <a:solidFill>
                <a:srgbClr val="66FF66"/>
              </a:solidFill>
              <a:effectLst>
                <a:outerShdw blurRad="38100" dist="38100" dir="2700000" algn="tl">
                  <a:srgbClr val="000000"/>
                </a:outerShdw>
              </a:effectLst>
              <a:uLnTx/>
              <a:uFillTx/>
              <a:latin typeface="Calibri" panose="020F0502020204030204" pitchFamily="34" charset="0"/>
              <a:ea typeface="ＭＳ Ｐゴシック" pitchFamily="24" charset="-128"/>
              <a:cs typeface="Calibri" panose="020F0502020204030204" pitchFamily="34" charset="0"/>
            </a:endParaRPr>
          </a:p>
        </p:txBody>
      </p:sp>
      <p:sp>
        <p:nvSpPr>
          <p:cNvPr id="22534" name="Rectangle 6"/>
          <p:cNvSpPr>
            <a:spLocks noChangeArrowheads="1"/>
          </p:cNvSpPr>
          <p:nvPr/>
        </p:nvSpPr>
        <p:spPr bwMode="auto">
          <a:xfrm>
            <a:off x="0" y="3048000"/>
            <a:ext cx="3886200" cy="833438"/>
          </a:xfrm>
          <a:prstGeom prst="rect">
            <a:avLst/>
          </a:prstGeom>
          <a:solidFill>
            <a:schemeClr val="accent1"/>
          </a:solidFill>
          <a:ln w="9525">
            <a:solidFill>
              <a:schemeClr val="tx1"/>
            </a:solidFill>
            <a:miter lim="800000"/>
            <a:headEnd/>
            <a:tailEnd/>
          </a:ln>
          <a:effectLst/>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en-US" sz="4800" b="1" i="0" u="none" strike="noStrike" kern="1200" cap="none" spc="0" normalizeH="0" baseline="0" noProof="0">
              <a:ln>
                <a:noFill/>
              </a:ln>
              <a:solidFill>
                <a:srgbClr val="000000"/>
              </a:solidFill>
              <a:effectLst>
                <a:outerShdw blurRad="38100" dist="38100" dir="2700000" algn="tl">
                  <a:srgbClr val="FFFFFF"/>
                </a:outerShdw>
              </a:effectLst>
              <a:uLnTx/>
              <a:uFillTx/>
              <a:latin typeface="Calibri" panose="020F0502020204030204" pitchFamily="34" charset="0"/>
              <a:ea typeface="ＭＳ Ｐゴシック" pitchFamily="24" charset="-128"/>
              <a:cs typeface="Calibri" panose="020F0502020204030204" pitchFamily="34" charset="0"/>
            </a:endParaRPr>
          </a:p>
        </p:txBody>
      </p:sp>
      <p:sp>
        <p:nvSpPr>
          <p:cNvPr id="76803" name="Line 3"/>
          <p:cNvSpPr>
            <a:spLocks noChangeShapeType="1"/>
          </p:cNvSpPr>
          <p:nvPr/>
        </p:nvSpPr>
        <p:spPr bwMode="auto">
          <a:xfrm>
            <a:off x="685800" y="914400"/>
            <a:ext cx="0" cy="48006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76804" name="Rectangle 4"/>
          <p:cNvSpPr>
            <a:spLocks noChangeArrowheads="1"/>
          </p:cNvSpPr>
          <p:nvPr/>
        </p:nvSpPr>
        <p:spPr bwMode="auto">
          <a:xfrm>
            <a:off x="0" y="33586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76805" name="Rectangle 5"/>
          <p:cNvSpPr>
            <a:spLocks noChangeArrowheads="1"/>
          </p:cNvSpPr>
          <p:nvPr/>
        </p:nvSpPr>
        <p:spPr bwMode="auto">
          <a:xfrm>
            <a:off x="4267200" y="33586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76809" name="Line 10"/>
          <p:cNvSpPr>
            <a:spLocks noChangeShapeType="1"/>
          </p:cNvSpPr>
          <p:nvPr/>
        </p:nvSpPr>
        <p:spPr bwMode="auto">
          <a:xfrm>
            <a:off x="9906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76810" name="Line 11"/>
          <p:cNvSpPr>
            <a:spLocks noChangeShapeType="1"/>
          </p:cNvSpPr>
          <p:nvPr/>
        </p:nvSpPr>
        <p:spPr bwMode="auto">
          <a:xfrm>
            <a:off x="15240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76811" name="Line 13"/>
          <p:cNvSpPr>
            <a:spLocks noChangeShapeType="1"/>
          </p:cNvSpPr>
          <p:nvPr/>
        </p:nvSpPr>
        <p:spPr bwMode="auto">
          <a:xfrm>
            <a:off x="21336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76812" name="Line 14"/>
          <p:cNvSpPr>
            <a:spLocks noChangeShapeType="1"/>
          </p:cNvSpPr>
          <p:nvPr/>
        </p:nvSpPr>
        <p:spPr bwMode="auto">
          <a:xfrm>
            <a:off x="26670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76813" name="Line 15"/>
          <p:cNvSpPr>
            <a:spLocks noChangeShapeType="1"/>
          </p:cNvSpPr>
          <p:nvPr/>
        </p:nvSpPr>
        <p:spPr bwMode="auto">
          <a:xfrm>
            <a:off x="48768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76814" name="Line 16"/>
          <p:cNvSpPr>
            <a:spLocks noChangeShapeType="1"/>
          </p:cNvSpPr>
          <p:nvPr/>
        </p:nvSpPr>
        <p:spPr bwMode="auto">
          <a:xfrm>
            <a:off x="43434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76815" name="Line 17"/>
          <p:cNvSpPr>
            <a:spLocks noChangeShapeType="1"/>
          </p:cNvSpPr>
          <p:nvPr/>
        </p:nvSpPr>
        <p:spPr bwMode="auto">
          <a:xfrm>
            <a:off x="32766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76816" name="Line 18"/>
          <p:cNvSpPr>
            <a:spLocks noChangeShapeType="1"/>
          </p:cNvSpPr>
          <p:nvPr/>
        </p:nvSpPr>
        <p:spPr bwMode="auto">
          <a:xfrm>
            <a:off x="38100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76817" name="Line 19"/>
          <p:cNvSpPr>
            <a:spLocks noChangeShapeType="1"/>
          </p:cNvSpPr>
          <p:nvPr/>
        </p:nvSpPr>
        <p:spPr bwMode="auto">
          <a:xfrm>
            <a:off x="5486400" y="6096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76818" name="Line 20"/>
          <p:cNvSpPr>
            <a:spLocks noChangeShapeType="1"/>
          </p:cNvSpPr>
          <p:nvPr/>
        </p:nvSpPr>
        <p:spPr bwMode="auto">
          <a:xfrm>
            <a:off x="60960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76819" name="Line 21"/>
          <p:cNvSpPr>
            <a:spLocks noChangeShapeType="1"/>
          </p:cNvSpPr>
          <p:nvPr/>
        </p:nvSpPr>
        <p:spPr bwMode="auto">
          <a:xfrm>
            <a:off x="67056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76820" name="Line 22"/>
          <p:cNvSpPr>
            <a:spLocks noChangeShapeType="1"/>
          </p:cNvSpPr>
          <p:nvPr/>
        </p:nvSpPr>
        <p:spPr bwMode="auto">
          <a:xfrm>
            <a:off x="73152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76821" name="Text Box 23"/>
          <p:cNvSpPr txBox="1">
            <a:spLocks noChangeArrowheads="1"/>
          </p:cNvSpPr>
          <p:nvPr/>
        </p:nvSpPr>
        <p:spPr bwMode="auto">
          <a:xfrm>
            <a:off x="428596" y="381000"/>
            <a:ext cx="894400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600" b="0" i="0" u="none" strike="noStrike" kern="1200" cap="none" spc="0" normalizeH="0" baseline="0" noProof="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　</a:t>
            </a:r>
            <a:r>
              <a:rPr kumimoji="1" lang="ar-JO" altLang="ja-JP"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660</a:t>
            </a:r>
            <a:r>
              <a:rPr kumimoji="1" lang="en-US" altLang="ja-JP"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     </a:t>
            </a:r>
            <a:r>
              <a:rPr kumimoji="1" lang="ar-JO" altLang="ja-JP"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650</a:t>
            </a:r>
            <a:r>
              <a:rPr kumimoji="1" lang="en-US" altLang="ja-JP"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     </a:t>
            </a:r>
            <a:r>
              <a:rPr kumimoji="1" lang="ar-JO" altLang="ja-JP"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640</a:t>
            </a:r>
            <a:r>
              <a:rPr kumimoji="1" lang="en-US" altLang="ja-JP"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     </a:t>
            </a:r>
            <a:r>
              <a:rPr kumimoji="1" lang="ar-JO" altLang="ja-JP"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630</a:t>
            </a:r>
            <a:r>
              <a:rPr kumimoji="1" lang="en-US" altLang="ja-JP"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     </a:t>
            </a:r>
            <a:r>
              <a:rPr kumimoji="1" lang="ar-JO" altLang="ja-JP"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620</a:t>
            </a:r>
            <a:r>
              <a:rPr kumimoji="1" lang="en-US" altLang="ja-JP"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     </a:t>
            </a:r>
            <a:r>
              <a:rPr kumimoji="1" lang="ar-JO" altLang="ja-JP"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610</a:t>
            </a:r>
            <a:r>
              <a:rPr kumimoji="1" lang="en-US" altLang="ja-JP"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     </a:t>
            </a:r>
            <a:r>
              <a:rPr kumimoji="1" lang="ar-JO" altLang="ja-JP"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600</a:t>
            </a:r>
            <a:r>
              <a:rPr kumimoji="1" lang="en-US" altLang="ja-JP"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     </a:t>
            </a:r>
            <a:r>
              <a:rPr kumimoji="1" lang="ar-JO" altLang="ja-JP"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590</a:t>
            </a:r>
            <a:r>
              <a:rPr kumimoji="1" lang="en-US" altLang="ja-JP"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     </a:t>
            </a:r>
            <a:r>
              <a:rPr kumimoji="1" lang="ar-JO" altLang="ja-JP"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580</a:t>
            </a:r>
            <a:r>
              <a:rPr kumimoji="1" lang="en-US" altLang="ja-JP"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     </a:t>
            </a:r>
            <a:r>
              <a:rPr kumimoji="1" lang="ar-JO" altLang="ja-JP"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570</a:t>
            </a:r>
            <a:r>
              <a:rPr kumimoji="1" lang="en-US" altLang="ja-JP"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     </a:t>
            </a:r>
            <a:r>
              <a:rPr kumimoji="1" lang="ar-JO" altLang="ja-JP"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560</a:t>
            </a:r>
            <a:r>
              <a:rPr kumimoji="1" lang="en-US" altLang="ja-JP"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      </a:t>
            </a:r>
            <a:r>
              <a:rPr kumimoji="1" lang="ar-JO" altLang="ja-JP"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550</a:t>
            </a:r>
            <a:r>
              <a:rPr kumimoji="1" lang="en-US" altLang="ja-JP"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     </a:t>
            </a:r>
            <a:r>
              <a:rPr kumimoji="1" lang="ar-JO" altLang="ja-JP"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540</a:t>
            </a:r>
            <a:r>
              <a:rPr kumimoji="1" lang="en-US" altLang="ja-JP"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     </a:t>
            </a:r>
            <a:r>
              <a:rPr kumimoji="1" lang="ar-JO" altLang="ja-JP"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530</a:t>
            </a:r>
            <a:r>
              <a:rPr kumimoji="1" lang="en-US" altLang="ja-JP"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     </a:t>
            </a:r>
            <a:r>
              <a:rPr kumimoji="1" lang="ar-JO" altLang="ja-JP"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520</a:t>
            </a:r>
            <a:r>
              <a:rPr kumimoji="1" lang="en-US" altLang="ja-JP"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       </a:t>
            </a:r>
          </a:p>
        </p:txBody>
      </p:sp>
      <p:sp>
        <p:nvSpPr>
          <p:cNvPr id="76822" name="Line 24"/>
          <p:cNvSpPr>
            <a:spLocks noChangeShapeType="1"/>
          </p:cNvSpPr>
          <p:nvPr/>
        </p:nvSpPr>
        <p:spPr bwMode="auto">
          <a:xfrm>
            <a:off x="7848600" y="6096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76823" name="Line 25"/>
          <p:cNvSpPr>
            <a:spLocks noChangeShapeType="1"/>
          </p:cNvSpPr>
          <p:nvPr/>
        </p:nvSpPr>
        <p:spPr bwMode="auto">
          <a:xfrm>
            <a:off x="8458200" y="6096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76824" name="Line 26"/>
          <p:cNvSpPr>
            <a:spLocks noChangeShapeType="1"/>
          </p:cNvSpPr>
          <p:nvPr/>
        </p:nvSpPr>
        <p:spPr bwMode="auto">
          <a:xfrm>
            <a:off x="8991600" y="6096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76826" name="Line 28"/>
          <p:cNvSpPr>
            <a:spLocks noChangeShapeType="1"/>
          </p:cNvSpPr>
          <p:nvPr/>
        </p:nvSpPr>
        <p:spPr bwMode="auto">
          <a:xfrm flipH="1">
            <a:off x="914400" y="533400"/>
            <a:ext cx="0" cy="14478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76827" name="Rectangle 29"/>
          <p:cNvSpPr>
            <a:spLocks noChangeArrowheads="1"/>
          </p:cNvSpPr>
          <p:nvPr/>
        </p:nvSpPr>
        <p:spPr bwMode="auto">
          <a:xfrm>
            <a:off x="0" y="1072634"/>
            <a:ext cx="184731" cy="369332"/>
          </a:xfrm>
          <a:prstGeom prst="rect">
            <a:avLst/>
          </a:prstGeom>
          <a:solidFill>
            <a:srgbClr val="00FFCC"/>
          </a:solidFill>
          <a:ln w="9525">
            <a:solidFill>
              <a:schemeClr val="tx1"/>
            </a:solid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22559" name="Text Box 31"/>
          <p:cNvSpPr txBox="1">
            <a:spLocks noChangeArrowheads="1"/>
          </p:cNvSpPr>
          <p:nvPr/>
        </p:nvSpPr>
        <p:spPr bwMode="auto">
          <a:xfrm>
            <a:off x="990600" y="3276600"/>
            <a:ext cx="2273301" cy="400110"/>
          </a:xfrm>
          <a:prstGeom prst="rect">
            <a:avLst/>
          </a:prstGeom>
          <a:noFill/>
          <a:ln w="9525">
            <a:noFill/>
            <a:miter lim="800000"/>
            <a:headEnd/>
            <a:tailEnd/>
          </a:ln>
          <a:effectLst/>
        </p:spPr>
        <p:txBody>
          <a:bodyPr wrap="square">
            <a:spAutoFit/>
          </a:bodyPr>
          <a:lstStyle>
            <a:defPPr>
              <a:defRPr lang="en-GB"/>
            </a:defPPr>
            <a:lvl1pPr marL="0" marR="0" lvl="0" indent="0" algn="ctr" defTabSz="914400" eaLnBrk="1" latinLnBrk="0" hangingPunct="1">
              <a:lnSpc>
                <a:spcPct val="100000"/>
              </a:lnSpc>
              <a:spcBef>
                <a:spcPct val="50000"/>
              </a:spcBef>
              <a:buClrTx/>
              <a:buSzTx/>
              <a:buFontTx/>
              <a:buNone/>
              <a:tabLst/>
              <a:defRPr kumimoji="1" sz="2000" b="1" i="0" u="none" strike="noStrike" cap="none" spc="0" normalizeH="0" baseline="0">
                <a:ln>
                  <a:noFill/>
                </a:ln>
                <a:solidFill>
                  <a:schemeClr val="tx1"/>
                </a:solidFill>
                <a:effectLst>
                  <a:glow rad="228600">
                    <a:schemeClr val="bg1">
                      <a:lumMod val="50000"/>
                      <a:alpha val="89000"/>
                    </a:schemeClr>
                  </a:glow>
                </a:effectLst>
                <a:uLnTx/>
                <a:uFillTx/>
                <a:latin typeface="Copperplate Gothic Light" charset="0"/>
              </a:defRPr>
            </a:lvl1pPr>
            <a:lvl2pPr marL="37931725" indent="-37474525">
              <a:defRPr>
                <a:solidFill>
                  <a:schemeClr val="tx1"/>
                </a:solidFill>
                <a:latin typeface="Tahoma" charset="0"/>
              </a:defRPr>
            </a:lvl2pPr>
            <a:lvl3pPr>
              <a:defRPr>
                <a:solidFill>
                  <a:schemeClr val="tx1"/>
                </a:solidFill>
                <a:latin typeface="Tahoma" charset="0"/>
              </a:defRPr>
            </a:lvl3pPr>
            <a:lvl4pPr>
              <a:defRPr>
                <a:solidFill>
                  <a:schemeClr val="tx1"/>
                </a:solidFill>
                <a:latin typeface="Tahoma" charset="0"/>
              </a:defRPr>
            </a:lvl4pPr>
            <a:lvl5pPr>
              <a:defRPr>
                <a:solidFill>
                  <a:schemeClr val="tx1"/>
                </a:solidFill>
                <a:latin typeface="Tahoma" charset="0"/>
              </a:defRPr>
            </a:lvl5pPr>
            <a:lvl6pPr marL="457200" eaLnBrk="0" fontAlgn="base" hangingPunct="0">
              <a:spcBef>
                <a:spcPct val="0"/>
              </a:spcBef>
              <a:spcAft>
                <a:spcPct val="0"/>
              </a:spcAft>
              <a:defRPr>
                <a:solidFill>
                  <a:schemeClr val="tx1"/>
                </a:solidFill>
                <a:latin typeface="Tahoma" charset="0"/>
              </a:defRPr>
            </a:lvl6pPr>
            <a:lvl7pPr marL="914400" eaLnBrk="0" fontAlgn="base" hangingPunct="0">
              <a:spcBef>
                <a:spcPct val="0"/>
              </a:spcBef>
              <a:spcAft>
                <a:spcPct val="0"/>
              </a:spcAft>
              <a:defRPr>
                <a:solidFill>
                  <a:schemeClr val="tx1"/>
                </a:solidFill>
                <a:latin typeface="Tahoma" charset="0"/>
              </a:defRPr>
            </a:lvl7pPr>
            <a:lvl8pPr marL="1371600" eaLnBrk="0" fontAlgn="base" hangingPunct="0">
              <a:spcBef>
                <a:spcPct val="0"/>
              </a:spcBef>
              <a:spcAft>
                <a:spcPct val="0"/>
              </a:spcAft>
              <a:defRPr>
                <a:solidFill>
                  <a:schemeClr val="tx1"/>
                </a:solidFill>
                <a:latin typeface="Tahoma" charset="0"/>
              </a:defRPr>
            </a:lvl8pPr>
            <a:lvl9pPr marL="1828800" eaLnBrk="0" fontAlgn="base" hangingPunct="0">
              <a:spcBef>
                <a:spcPct val="0"/>
              </a:spcBef>
              <a:spcAft>
                <a:spcPct val="0"/>
              </a:spcAft>
              <a:defRPr>
                <a:solidFill>
                  <a:schemeClr val="tx1"/>
                </a:solidFill>
                <a:latin typeface="Tahoma"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20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alibri" panose="020F0502020204030204" pitchFamily="34" charset="0"/>
                <a:ea typeface="ＭＳ Ｐゴシック" charset="0"/>
                <a:cs typeface="Calibri" panose="020F0502020204030204" pitchFamily="34" charset="0"/>
              </a:rPr>
              <a:t>أشور</a:t>
            </a:r>
            <a:endParaRPr kumimoji="1" lang="en-US" altLang="ja-JP" sz="20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alibri" panose="020F0502020204030204" pitchFamily="34" charset="0"/>
              <a:ea typeface="ＭＳ Ｐゴシック" charset="0"/>
              <a:cs typeface="Calibri" panose="020F0502020204030204" pitchFamily="34" charset="0"/>
            </a:endParaRPr>
          </a:p>
        </p:txBody>
      </p:sp>
      <p:sp>
        <p:nvSpPr>
          <p:cNvPr id="22560" name="Text Box 32"/>
          <p:cNvSpPr txBox="1">
            <a:spLocks noChangeArrowheads="1"/>
          </p:cNvSpPr>
          <p:nvPr/>
        </p:nvSpPr>
        <p:spPr bwMode="auto">
          <a:xfrm>
            <a:off x="4343400" y="3276600"/>
            <a:ext cx="3276600" cy="461665"/>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24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Calibri" panose="020F0502020204030204" pitchFamily="34" charset="0"/>
                <a:ea typeface="ＭＳ Ｐゴシック" charset="0"/>
                <a:cs typeface="Calibri" panose="020F0502020204030204" pitchFamily="34" charset="0"/>
              </a:rPr>
              <a:t>بابل الحديثة</a:t>
            </a:r>
            <a:endParaRPr kumimoji="1" lang="en-US" altLang="ja-JP" sz="24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Calibri" panose="020F0502020204030204" pitchFamily="34" charset="0"/>
              <a:ea typeface="ＭＳ Ｐゴシック" charset="0"/>
              <a:cs typeface="Calibri" panose="020F0502020204030204" pitchFamily="34" charset="0"/>
            </a:endParaRPr>
          </a:p>
        </p:txBody>
      </p:sp>
      <p:sp>
        <p:nvSpPr>
          <p:cNvPr id="22561" name="Text Box 33"/>
          <p:cNvSpPr txBox="1">
            <a:spLocks noChangeArrowheads="1"/>
          </p:cNvSpPr>
          <p:nvPr/>
        </p:nvSpPr>
        <p:spPr bwMode="auto">
          <a:xfrm>
            <a:off x="8001000" y="3276600"/>
            <a:ext cx="1143000" cy="461665"/>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24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Calibri" panose="020F0502020204030204" pitchFamily="34" charset="0"/>
                <a:ea typeface="ＭＳ Ｐゴシック" charset="0"/>
                <a:cs typeface="Calibri" panose="020F0502020204030204" pitchFamily="34" charset="0"/>
              </a:rPr>
              <a:t>فارس</a:t>
            </a:r>
            <a:endParaRPr kumimoji="1" lang="en-US" altLang="ja-JP" sz="24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Calibri" panose="020F0502020204030204" pitchFamily="34" charset="0"/>
              <a:ea typeface="ＭＳ Ｐゴシック" charset="0"/>
              <a:cs typeface="Calibri" panose="020F0502020204030204" pitchFamily="34" charset="0"/>
            </a:endParaRPr>
          </a:p>
        </p:txBody>
      </p:sp>
      <p:sp>
        <p:nvSpPr>
          <p:cNvPr id="76832" name="Text Box 37"/>
          <p:cNvSpPr txBox="1">
            <a:spLocks noChangeArrowheads="1"/>
          </p:cNvSpPr>
          <p:nvPr/>
        </p:nvSpPr>
        <p:spPr bwMode="auto">
          <a:xfrm rot="16200000">
            <a:off x="338436" y="2401044"/>
            <a:ext cx="384721" cy="990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3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alibri" panose="020F0502020204030204" pitchFamily="34" charset="0"/>
                <a:ea typeface="ＭＳ Ｐゴシック" charset="0"/>
                <a:cs typeface="Calibri" panose="020F0502020204030204" pitchFamily="34" charset="0"/>
              </a:rPr>
              <a:t>سقوط طيبة</a:t>
            </a:r>
            <a:endParaRPr kumimoji="1" lang="en-US" altLang="ja-JP" sz="13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alibri" panose="020F0502020204030204" pitchFamily="34" charset="0"/>
              <a:ea typeface="ＭＳ Ｐゴシック" charset="0"/>
              <a:cs typeface="Calibri" panose="020F0502020204030204" pitchFamily="34" charset="0"/>
            </a:endParaRPr>
          </a:p>
        </p:txBody>
      </p:sp>
      <p:sp>
        <p:nvSpPr>
          <p:cNvPr id="76833" name="Text Box 38"/>
          <p:cNvSpPr txBox="1">
            <a:spLocks noChangeArrowheads="1"/>
          </p:cNvSpPr>
          <p:nvPr/>
        </p:nvSpPr>
        <p:spPr bwMode="auto">
          <a:xfrm>
            <a:off x="107504" y="2492896"/>
            <a:ext cx="1142997" cy="3077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en-GB"/>
            </a:defPPr>
            <a:lvl1pPr marL="0" marR="0" lvl="0" indent="0" defTabSz="914400" eaLnBrk="1" latinLnBrk="0" hangingPunct="1">
              <a:lnSpc>
                <a:spcPct val="100000"/>
              </a:lnSpc>
              <a:spcBef>
                <a:spcPct val="50000"/>
              </a:spcBef>
              <a:buClrTx/>
              <a:buSzTx/>
              <a:buFontTx/>
              <a:buNone/>
              <a:tabLst/>
              <a:defRPr kumimoji="1" sz="1400" b="1" i="0" u="none" strike="noStrike" cap="none" spc="0" normalizeH="0" baseline="0">
                <a:ln>
                  <a:noFill/>
                </a:ln>
                <a:solidFill>
                  <a:schemeClr val="tx1"/>
                </a:solidFill>
                <a:effectLst>
                  <a:glow rad="228600">
                    <a:schemeClr val="bg1">
                      <a:lumMod val="50000"/>
                      <a:alpha val="89000"/>
                    </a:schemeClr>
                  </a:glow>
                </a:effectLst>
                <a:uLnTx/>
                <a:uFillTx/>
                <a:latin typeface="Times New Roman"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ar-JO" altLang="ja-JP" sz="14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alibri" panose="020F0502020204030204" pitchFamily="34" charset="0"/>
                <a:ea typeface="ＭＳ Ｐゴシック" charset="0"/>
                <a:cs typeface="Calibri" panose="020F0502020204030204" pitchFamily="34" charset="0"/>
              </a:rPr>
              <a:t>663 ق.م</a:t>
            </a:r>
            <a:endParaRPr kumimoji="1" lang="en-US" altLang="ja-JP" sz="14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alibri" panose="020F0502020204030204" pitchFamily="34" charset="0"/>
              <a:ea typeface="ＭＳ Ｐゴシック" charset="0"/>
              <a:cs typeface="Calibri" panose="020F0502020204030204" pitchFamily="34" charset="0"/>
            </a:endParaRPr>
          </a:p>
        </p:txBody>
      </p:sp>
      <p:sp>
        <p:nvSpPr>
          <p:cNvPr id="76836" name="Text Box 41"/>
          <p:cNvSpPr txBox="1">
            <a:spLocks noChangeArrowheads="1"/>
          </p:cNvSpPr>
          <p:nvPr/>
        </p:nvSpPr>
        <p:spPr bwMode="auto">
          <a:xfrm>
            <a:off x="914400" y="1066800"/>
            <a:ext cx="15240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800" b="1" i="0" u="none" strike="noStrike" kern="1200" cap="none" spc="0" normalizeH="0" baseline="0" noProof="0" dirty="0">
                <a:ln>
                  <a:noFill/>
                </a:ln>
                <a:solidFill>
                  <a:srgbClr val="000066"/>
                </a:solidFill>
                <a:effectLst/>
                <a:uLnTx/>
                <a:uFillTx/>
                <a:latin typeface="Calibri" panose="020F0502020204030204" pitchFamily="34" charset="0"/>
                <a:ea typeface="ＭＳ Ｐゴシック" charset="0"/>
                <a:cs typeface="Calibri" panose="020F0502020204030204" pitchFamily="34" charset="0"/>
              </a:rPr>
              <a:t>أشور بانيبال</a:t>
            </a:r>
            <a:endParaRPr kumimoji="1" lang="en-US" altLang="ja-JP" sz="1800" b="1" i="0" u="none" strike="noStrike" kern="1200" cap="none" spc="0" normalizeH="0" baseline="0" noProof="0" dirty="0">
              <a:ln>
                <a:noFill/>
              </a:ln>
              <a:solidFill>
                <a:srgbClr val="000066"/>
              </a:solidFill>
              <a:effectLst/>
              <a:uLnTx/>
              <a:uFillTx/>
              <a:latin typeface="Calibri" panose="020F0502020204030204" pitchFamily="34" charset="0"/>
              <a:ea typeface="ＭＳ Ｐゴシック" charset="0"/>
              <a:cs typeface="Calibri" panose="020F0502020204030204" pitchFamily="34" charset="0"/>
            </a:endParaRPr>
          </a:p>
        </p:txBody>
      </p:sp>
      <p:sp>
        <p:nvSpPr>
          <p:cNvPr id="76841" name="Text Box 45"/>
          <p:cNvSpPr txBox="1">
            <a:spLocks noChangeArrowheads="1"/>
          </p:cNvSpPr>
          <p:nvPr/>
        </p:nvSpPr>
        <p:spPr bwMode="auto">
          <a:xfrm>
            <a:off x="3120965" y="609600"/>
            <a:ext cx="40011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400" b="1" i="0" u="none" strike="noStrike" kern="1200" cap="none" spc="0" normalizeH="0" baseline="0" noProof="0">
                <a:ln>
                  <a:noFill/>
                </a:ln>
                <a:solidFill>
                  <a:srgbClr val="000066"/>
                </a:solidFill>
                <a:effectLst/>
                <a:uLnTx/>
                <a:uFillTx/>
                <a:latin typeface="Calibri" panose="020F0502020204030204" pitchFamily="34" charset="0"/>
                <a:ea typeface="ＭＳ Ｐゴシック" charset="0"/>
                <a:cs typeface="Calibri" panose="020F0502020204030204" pitchFamily="34" charset="0"/>
              </a:rPr>
              <a:t>سينسار شيكلين</a:t>
            </a:r>
            <a:endParaRPr kumimoji="1" lang="en-US" altLang="ja-JP" sz="1400" b="1" i="0" u="none" strike="noStrike" kern="1200" cap="none" spc="0" normalizeH="0" baseline="0" noProof="0" dirty="0">
              <a:ln>
                <a:noFill/>
              </a:ln>
              <a:solidFill>
                <a:srgbClr val="000066"/>
              </a:solidFill>
              <a:effectLst/>
              <a:uLnTx/>
              <a:uFillTx/>
              <a:latin typeface="Calibri" panose="020F0502020204030204" pitchFamily="34" charset="0"/>
              <a:ea typeface="ＭＳ Ｐゴシック" charset="0"/>
              <a:cs typeface="Calibri" panose="020F0502020204030204" pitchFamily="34" charset="0"/>
            </a:endParaRPr>
          </a:p>
        </p:txBody>
      </p:sp>
      <p:sp>
        <p:nvSpPr>
          <p:cNvPr id="76845" name="Text Box 49"/>
          <p:cNvSpPr txBox="1">
            <a:spLocks noChangeArrowheads="1"/>
          </p:cNvSpPr>
          <p:nvPr/>
        </p:nvSpPr>
        <p:spPr bwMode="auto">
          <a:xfrm>
            <a:off x="3733800" y="2819400"/>
            <a:ext cx="4953000" cy="3077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ar-JO" altLang="ja-JP" sz="14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alibri" panose="020F0502020204030204" pitchFamily="34" charset="0"/>
                <a:ea typeface="ＭＳ Ｐゴシック" charset="0"/>
                <a:cs typeface="Calibri" panose="020F0502020204030204" pitchFamily="34" charset="0"/>
              </a:rPr>
              <a:t>609</a:t>
            </a:r>
            <a:r>
              <a:rPr kumimoji="1" lang="en-US" altLang="ja-JP" sz="14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alibri" panose="020F0502020204030204" pitchFamily="34" charset="0"/>
                <a:ea typeface="ＭＳ Ｐゴシック" charset="0"/>
                <a:cs typeface="Calibri" panose="020F0502020204030204" pitchFamily="34" charset="0"/>
              </a:rPr>
              <a:t>  </a:t>
            </a:r>
            <a:r>
              <a:rPr kumimoji="1" lang="ar-JO" altLang="ja-JP" sz="14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alibri" panose="020F0502020204030204" pitchFamily="34" charset="0"/>
                <a:ea typeface="ＭＳ Ｐゴシック" charset="0"/>
                <a:cs typeface="Calibri" panose="020F0502020204030204" pitchFamily="34" charset="0"/>
              </a:rPr>
              <a:t>605</a:t>
            </a:r>
            <a:r>
              <a:rPr kumimoji="1" lang="en-US" altLang="ja-JP" sz="14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alibri" panose="020F0502020204030204" pitchFamily="34" charset="0"/>
                <a:ea typeface="ＭＳ Ｐゴシック" charset="0"/>
                <a:cs typeface="Calibri" panose="020F0502020204030204" pitchFamily="34" charset="0"/>
              </a:rPr>
              <a:t>				          </a:t>
            </a:r>
            <a:r>
              <a:rPr kumimoji="1" lang="ar-JO" altLang="ja-JP" sz="14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alibri" panose="020F0502020204030204" pitchFamily="34" charset="0"/>
                <a:ea typeface="ＭＳ Ｐゴシック" charset="0"/>
                <a:cs typeface="Calibri" panose="020F0502020204030204" pitchFamily="34" charset="0"/>
              </a:rPr>
              <a:t>539</a:t>
            </a:r>
            <a:endParaRPr kumimoji="1" lang="en-US" altLang="ja-JP" sz="14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alibri" panose="020F0502020204030204" pitchFamily="34" charset="0"/>
              <a:ea typeface="ＭＳ Ｐゴシック" charset="0"/>
              <a:cs typeface="Calibri" panose="020F0502020204030204" pitchFamily="34" charset="0"/>
            </a:endParaRPr>
          </a:p>
        </p:txBody>
      </p:sp>
      <p:sp>
        <p:nvSpPr>
          <p:cNvPr id="76849" name="Text Box 54"/>
          <p:cNvSpPr txBox="1">
            <a:spLocks noChangeArrowheads="1"/>
          </p:cNvSpPr>
          <p:nvPr/>
        </p:nvSpPr>
        <p:spPr bwMode="auto">
          <a:xfrm>
            <a:off x="447501" y="5075892"/>
            <a:ext cx="14478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800" b="1" i="0" u="none" strike="noStrike" kern="1200" cap="none" spc="0" normalizeH="0" baseline="0" noProof="0" dirty="0">
                <a:ln>
                  <a:noFill/>
                </a:ln>
                <a:solidFill>
                  <a:srgbClr val="000066"/>
                </a:solidFill>
                <a:effectLst/>
                <a:uLnTx/>
                <a:uFillTx/>
                <a:latin typeface="Calibri" panose="020F0502020204030204" pitchFamily="34" charset="0"/>
                <a:ea typeface="ＭＳ Ｐゴシック" charset="0"/>
                <a:cs typeface="Calibri" panose="020F0502020204030204" pitchFamily="34" charset="0"/>
              </a:rPr>
              <a:t>منسَّى</a:t>
            </a:r>
            <a:endParaRPr kumimoji="1" lang="en-US" altLang="ja-JP" sz="1800" b="1" i="0" u="none" strike="noStrike" kern="1200" cap="none" spc="0" normalizeH="0" baseline="0" noProof="0" dirty="0">
              <a:ln>
                <a:noFill/>
              </a:ln>
              <a:solidFill>
                <a:srgbClr val="000066"/>
              </a:solidFill>
              <a:effectLst/>
              <a:uLnTx/>
              <a:uFillTx/>
              <a:latin typeface="Calibri" panose="020F0502020204030204" pitchFamily="34" charset="0"/>
              <a:ea typeface="ＭＳ Ｐゴシック" charset="0"/>
              <a:cs typeface="Calibri" panose="020F0502020204030204" pitchFamily="34" charset="0"/>
            </a:endParaRPr>
          </a:p>
        </p:txBody>
      </p:sp>
      <p:sp>
        <p:nvSpPr>
          <p:cNvPr id="76854" name="Text Box 59"/>
          <p:cNvSpPr txBox="1">
            <a:spLocks noChangeArrowheads="1"/>
          </p:cNvSpPr>
          <p:nvPr/>
        </p:nvSpPr>
        <p:spPr bwMode="auto">
          <a:xfrm>
            <a:off x="2251720" y="5075892"/>
            <a:ext cx="16002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800" b="1" i="0" u="none" strike="noStrike" kern="1200" cap="none" spc="0" normalizeH="0" baseline="0" noProof="0" dirty="0">
                <a:ln>
                  <a:noFill/>
                </a:ln>
                <a:solidFill>
                  <a:srgbClr val="000066"/>
                </a:solidFill>
                <a:effectLst/>
                <a:uLnTx/>
                <a:uFillTx/>
                <a:latin typeface="Calibri" panose="020F0502020204030204" pitchFamily="34" charset="0"/>
                <a:ea typeface="ＭＳ Ｐゴシック" charset="0"/>
                <a:cs typeface="Calibri" panose="020F0502020204030204" pitchFamily="34" charset="0"/>
              </a:rPr>
              <a:t>يوشيَّا</a:t>
            </a:r>
            <a:endParaRPr kumimoji="1" lang="en-US" altLang="ja-JP" sz="1800" b="1" i="0" u="none" strike="noStrike" kern="1200" cap="none" spc="0" normalizeH="0" baseline="0" noProof="0" dirty="0">
              <a:ln>
                <a:noFill/>
              </a:ln>
              <a:solidFill>
                <a:srgbClr val="000066"/>
              </a:solidFill>
              <a:effectLst/>
              <a:uLnTx/>
              <a:uFillTx/>
              <a:latin typeface="Calibri" panose="020F0502020204030204" pitchFamily="34" charset="0"/>
              <a:ea typeface="ＭＳ Ｐゴシック" charset="0"/>
              <a:cs typeface="Calibri" panose="020F0502020204030204" pitchFamily="34" charset="0"/>
            </a:endParaRPr>
          </a:p>
        </p:txBody>
      </p:sp>
      <p:sp>
        <p:nvSpPr>
          <p:cNvPr id="76855" name="Text Box 60"/>
          <p:cNvSpPr txBox="1">
            <a:spLocks noChangeArrowheads="1"/>
          </p:cNvSpPr>
          <p:nvPr/>
        </p:nvSpPr>
        <p:spPr bwMode="auto">
          <a:xfrm rot="5400000">
            <a:off x="3903023" y="4899500"/>
            <a:ext cx="40011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vert270">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400" b="1" i="0" u="none" strike="noStrike" kern="1200" cap="none" spc="0" normalizeH="0" baseline="0" noProof="0" dirty="0">
                <a:ln>
                  <a:noFill/>
                </a:ln>
                <a:solidFill>
                  <a:srgbClr val="000066"/>
                </a:solidFill>
                <a:effectLst/>
                <a:uLnTx/>
                <a:uFillTx/>
                <a:latin typeface="Calibri" panose="020F0502020204030204" pitchFamily="34" charset="0"/>
                <a:ea typeface="ＭＳ Ｐゴシック" charset="0"/>
                <a:cs typeface="Calibri" panose="020F0502020204030204" pitchFamily="34" charset="0"/>
              </a:rPr>
              <a:t>يهوياقيم</a:t>
            </a:r>
            <a:endParaRPr kumimoji="1" lang="en-US" altLang="ja-JP" sz="1400" b="1" i="0" u="none" strike="noStrike" kern="1200" cap="none" spc="0" normalizeH="0" baseline="0" noProof="0" dirty="0">
              <a:ln>
                <a:noFill/>
              </a:ln>
              <a:solidFill>
                <a:srgbClr val="000066"/>
              </a:solidFill>
              <a:effectLst/>
              <a:uLnTx/>
              <a:uFillTx/>
              <a:latin typeface="Calibri" panose="020F0502020204030204" pitchFamily="34" charset="0"/>
              <a:ea typeface="ＭＳ Ｐゴシック" charset="0"/>
              <a:cs typeface="Calibri" panose="020F0502020204030204" pitchFamily="34" charset="0"/>
            </a:endParaRPr>
          </a:p>
        </p:txBody>
      </p:sp>
      <p:sp>
        <p:nvSpPr>
          <p:cNvPr id="76856" name="Text Box 61"/>
          <p:cNvSpPr txBox="1">
            <a:spLocks noChangeArrowheads="1"/>
          </p:cNvSpPr>
          <p:nvPr/>
        </p:nvSpPr>
        <p:spPr bwMode="auto">
          <a:xfrm rot="5400000">
            <a:off x="4490809" y="4780964"/>
            <a:ext cx="40011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vert270">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400" b="1" i="0" u="none" strike="noStrike" kern="1200" cap="none" spc="0" normalizeH="0" baseline="0" noProof="0" dirty="0">
                <a:ln>
                  <a:noFill/>
                </a:ln>
                <a:solidFill>
                  <a:srgbClr val="000066"/>
                </a:solidFill>
                <a:effectLst/>
                <a:uLnTx/>
                <a:uFillTx/>
                <a:latin typeface="Calibri" panose="020F0502020204030204" pitchFamily="34" charset="0"/>
                <a:ea typeface="ＭＳ Ｐゴシック" charset="0"/>
                <a:cs typeface="Calibri" panose="020F0502020204030204" pitchFamily="34" charset="0"/>
              </a:rPr>
              <a:t>صدقيَّا</a:t>
            </a:r>
            <a:endParaRPr kumimoji="1" lang="en-US" altLang="ja-JP" sz="1400" b="1" i="0" u="none" strike="noStrike" kern="1200" cap="none" spc="0" normalizeH="0" baseline="0" noProof="0" dirty="0">
              <a:ln>
                <a:noFill/>
              </a:ln>
              <a:solidFill>
                <a:srgbClr val="000066"/>
              </a:solidFill>
              <a:effectLst/>
              <a:uLnTx/>
              <a:uFillTx/>
              <a:latin typeface="Calibri" panose="020F0502020204030204" pitchFamily="34" charset="0"/>
              <a:ea typeface="ＭＳ Ｐゴシック" charset="0"/>
              <a:cs typeface="Calibri" panose="020F0502020204030204" pitchFamily="34" charset="0"/>
            </a:endParaRPr>
          </a:p>
        </p:txBody>
      </p:sp>
      <p:sp>
        <p:nvSpPr>
          <p:cNvPr id="76857" name="Text Box 62"/>
          <p:cNvSpPr txBox="1">
            <a:spLocks noChangeArrowheads="1"/>
          </p:cNvSpPr>
          <p:nvPr/>
        </p:nvSpPr>
        <p:spPr bwMode="auto">
          <a:xfrm>
            <a:off x="1066800" y="5791200"/>
            <a:ext cx="1143000" cy="3385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6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alibri" panose="020F0502020204030204" pitchFamily="34" charset="0"/>
                <a:ea typeface="ＭＳ Ｐゴシック" charset="0"/>
                <a:cs typeface="Calibri" panose="020F0502020204030204" pitchFamily="34" charset="0"/>
              </a:rPr>
              <a:t>آمون</a:t>
            </a:r>
            <a:endParaRPr kumimoji="1" lang="en-US" altLang="ja-JP" sz="16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alibri" panose="020F0502020204030204" pitchFamily="34" charset="0"/>
              <a:ea typeface="ＭＳ Ｐゴシック" charset="0"/>
              <a:cs typeface="Calibri" panose="020F0502020204030204" pitchFamily="34" charset="0"/>
            </a:endParaRPr>
          </a:p>
        </p:txBody>
      </p:sp>
      <p:sp>
        <p:nvSpPr>
          <p:cNvPr id="76858" name="Line 63"/>
          <p:cNvSpPr>
            <a:spLocks noChangeShapeType="1"/>
          </p:cNvSpPr>
          <p:nvPr/>
        </p:nvSpPr>
        <p:spPr bwMode="auto">
          <a:xfrm flipV="1">
            <a:off x="1905000" y="5791200"/>
            <a:ext cx="152400" cy="1524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76859" name="Text Box 64"/>
          <p:cNvSpPr txBox="1">
            <a:spLocks noChangeArrowheads="1"/>
          </p:cNvSpPr>
          <p:nvPr/>
        </p:nvSpPr>
        <p:spPr bwMode="auto">
          <a:xfrm>
            <a:off x="2286000" y="5791200"/>
            <a:ext cx="1600200" cy="3385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6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alibri" panose="020F0502020204030204" pitchFamily="34" charset="0"/>
                <a:ea typeface="ＭＳ Ｐゴシック" charset="0"/>
                <a:cs typeface="Calibri" panose="020F0502020204030204" pitchFamily="34" charset="0"/>
              </a:rPr>
              <a:t>يهوآحاز</a:t>
            </a:r>
            <a:endParaRPr kumimoji="1" lang="en-US" altLang="ja-JP" sz="16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alibri" panose="020F0502020204030204" pitchFamily="34" charset="0"/>
              <a:ea typeface="ＭＳ Ｐゴシック" charset="0"/>
              <a:cs typeface="Calibri" panose="020F0502020204030204" pitchFamily="34" charset="0"/>
            </a:endParaRPr>
          </a:p>
        </p:txBody>
      </p:sp>
      <p:sp>
        <p:nvSpPr>
          <p:cNvPr id="76860" name="Line 65"/>
          <p:cNvSpPr>
            <a:spLocks noChangeShapeType="1"/>
          </p:cNvSpPr>
          <p:nvPr/>
        </p:nvSpPr>
        <p:spPr bwMode="auto">
          <a:xfrm flipV="1">
            <a:off x="3581400" y="5791200"/>
            <a:ext cx="304800" cy="1524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76861" name="Text Box 66"/>
          <p:cNvSpPr txBox="1">
            <a:spLocks noChangeArrowheads="1"/>
          </p:cNvSpPr>
          <p:nvPr/>
        </p:nvSpPr>
        <p:spPr bwMode="auto">
          <a:xfrm>
            <a:off x="4067944" y="5791200"/>
            <a:ext cx="1981200" cy="3385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6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alibri" panose="020F0502020204030204" pitchFamily="34" charset="0"/>
                <a:ea typeface="ＭＳ Ｐゴシック" charset="0"/>
                <a:cs typeface="Calibri" panose="020F0502020204030204" pitchFamily="34" charset="0"/>
              </a:rPr>
              <a:t>يهوياكين</a:t>
            </a:r>
            <a:endParaRPr kumimoji="1" lang="en-US" altLang="ja-JP" sz="16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alibri" panose="020F0502020204030204" pitchFamily="34" charset="0"/>
              <a:ea typeface="ＭＳ Ｐゴシック" charset="0"/>
              <a:cs typeface="Calibri" panose="020F0502020204030204" pitchFamily="34" charset="0"/>
            </a:endParaRPr>
          </a:p>
        </p:txBody>
      </p:sp>
      <p:sp>
        <p:nvSpPr>
          <p:cNvPr id="76862" name="Line 67"/>
          <p:cNvSpPr>
            <a:spLocks noChangeShapeType="1"/>
          </p:cNvSpPr>
          <p:nvPr/>
        </p:nvSpPr>
        <p:spPr bwMode="auto">
          <a:xfrm flipH="1" flipV="1">
            <a:off x="4448944" y="5791200"/>
            <a:ext cx="228598" cy="191722"/>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22600" name="Text Box 72"/>
          <p:cNvSpPr txBox="1">
            <a:spLocks noChangeArrowheads="1"/>
          </p:cNvSpPr>
          <p:nvPr/>
        </p:nvSpPr>
        <p:spPr bwMode="auto">
          <a:xfrm>
            <a:off x="5486400" y="5105400"/>
            <a:ext cx="2438400" cy="1015663"/>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20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alibri" panose="020F0502020204030204" pitchFamily="34" charset="0"/>
                <a:ea typeface="ＭＳ Ｐゴシック" charset="0"/>
                <a:cs typeface="Calibri" panose="020F0502020204030204" pitchFamily="34" charset="0"/>
              </a:rPr>
              <a:t>سبي يهوذا                     إلى بابل                    (586)</a:t>
            </a:r>
            <a:endParaRPr kumimoji="1" lang="en-US" altLang="ja-JP" sz="20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alibri" panose="020F0502020204030204" pitchFamily="34" charset="0"/>
              <a:ea typeface="ＭＳ Ｐゴシック" charset="0"/>
              <a:cs typeface="Calibri" panose="020F0502020204030204" pitchFamily="34" charset="0"/>
            </a:endParaRPr>
          </a:p>
        </p:txBody>
      </p:sp>
      <p:sp>
        <p:nvSpPr>
          <p:cNvPr id="76865" name="Line 73"/>
          <p:cNvSpPr>
            <a:spLocks noChangeShapeType="1"/>
          </p:cNvSpPr>
          <p:nvPr/>
        </p:nvSpPr>
        <p:spPr bwMode="auto">
          <a:xfrm>
            <a:off x="5029200" y="5410200"/>
            <a:ext cx="533400" cy="0"/>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22602" name="Text Box 74"/>
          <p:cNvSpPr txBox="1">
            <a:spLocks noChangeArrowheads="1"/>
          </p:cNvSpPr>
          <p:nvPr/>
        </p:nvSpPr>
        <p:spPr bwMode="auto">
          <a:xfrm>
            <a:off x="7921625" y="5085184"/>
            <a:ext cx="1258888" cy="707886"/>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6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Calibri" panose="020F0502020204030204" pitchFamily="34" charset="0"/>
                <a:ea typeface="ＭＳ Ｐゴシック" charset="0"/>
                <a:cs typeface="Calibri" panose="020F0502020204030204" pitchFamily="34" charset="0"/>
              </a:rPr>
              <a:t>الرجوع من</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6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Calibri" panose="020F0502020204030204" pitchFamily="34" charset="0"/>
                <a:ea typeface="ＭＳ Ｐゴシック" charset="0"/>
                <a:cs typeface="Calibri" panose="020F0502020204030204" pitchFamily="34" charset="0"/>
              </a:rPr>
              <a:t>السبي</a:t>
            </a:r>
            <a:endParaRPr kumimoji="1" lang="en-US" altLang="ja-JP" sz="16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Calibri" panose="020F0502020204030204" pitchFamily="34" charset="0"/>
              <a:ea typeface="ＭＳ Ｐゴシック" charset="0"/>
              <a:cs typeface="Calibri" panose="020F0502020204030204" pitchFamily="34" charset="0"/>
            </a:endParaRPr>
          </a:p>
        </p:txBody>
      </p:sp>
      <p:sp>
        <p:nvSpPr>
          <p:cNvPr id="22603" name="Text Box 75"/>
          <p:cNvSpPr txBox="1">
            <a:spLocks noChangeArrowheads="1"/>
          </p:cNvSpPr>
          <p:nvPr/>
        </p:nvSpPr>
        <p:spPr bwMode="auto">
          <a:xfrm>
            <a:off x="4142743" y="1018337"/>
            <a:ext cx="4426670" cy="1323439"/>
          </a:xfrm>
          <a:prstGeom prst="rect">
            <a:avLst/>
          </a:prstGeom>
          <a:noFill/>
          <a:ln w="9525">
            <a:noFill/>
            <a:miter lim="800000"/>
            <a:headEnd/>
            <a:tailEnd/>
          </a:ln>
          <a:effec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altLang="ja-JP" sz="40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alibri" panose="020F0502020204030204" pitchFamily="34" charset="0"/>
                <a:ea typeface="ＭＳ Ｐゴシック" charset="0"/>
                <a:cs typeface="Calibri" panose="020F0502020204030204" pitchFamily="34" charset="0"/>
              </a:rPr>
              <a:t>ناحوم، حبقوق، حبقوق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altLang="ja-JP" sz="40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alibri" panose="020F0502020204030204" pitchFamily="34" charset="0"/>
                <a:ea typeface="ＭＳ Ｐゴシック" charset="0"/>
                <a:cs typeface="Calibri" panose="020F0502020204030204" pitchFamily="34" charset="0"/>
              </a:rPr>
              <a:t>ومعاصريهم</a:t>
            </a:r>
            <a:endParaRPr kumimoji="1" lang="en-US" altLang="ja-JP" sz="40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alibri" panose="020F0502020204030204" pitchFamily="34" charset="0"/>
              <a:ea typeface="ＭＳ Ｐゴシック" charset="0"/>
              <a:cs typeface="Calibri" panose="020F0502020204030204" pitchFamily="34" charset="0"/>
            </a:endParaRPr>
          </a:p>
        </p:txBody>
      </p:sp>
      <p:sp>
        <p:nvSpPr>
          <p:cNvPr id="76872" name="Text Box 80"/>
          <p:cNvSpPr txBox="1">
            <a:spLocks noChangeArrowheads="1"/>
          </p:cNvSpPr>
          <p:nvPr/>
        </p:nvSpPr>
        <p:spPr bwMode="auto">
          <a:xfrm>
            <a:off x="8457364" y="-27384"/>
            <a:ext cx="65114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560</a:t>
            </a:r>
            <a:endPar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76873" name="Rectangle 81"/>
          <p:cNvSpPr>
            <a:spLocks noGrp="1" noChangeArrowheads="1"/>
          </p:cNvSpPr>
          <p:nvPr>
            <p:ph type="title" idx="4294967295"/>
          </p:nvPr>
        </p:nvSpPr>
        <p:spPr>
          <a:xfrm>
            <a:off x="6629400" y="6324600"/>
            <a:ext cx="2514600" cy="533400"/>
          </a:xfrm>
        </p:spPr>
        <p:txBody>
          <a:bodyPr/>
          <a:lstStyle/>
          <a:p>
            <a:pPr algn="r" eaLnBrk="1" hangingPunct="1"/>
            <a:r>
              <a:rPr lang="ar-JO" sz="2800" dirty="0">
                <a:latin typeface="Calibri" panose="020F0502020204030204" pitchFamily="34" charset="0"/>
                <a:ea typeface="ＭＳ Ｐゴシック" charset="0"/>
                <a:cs typeface="Calibri" panose="020F0502020204030204" pitchFamily="34" charset="0"/>
              </a:rPr>
              <a:t>جدول زمني</a:t>
            </a:r>
            <a:endParaRPr lang="en-US" sz="2800" dirty="0">
              <a:latin typeface="Calibri" panose="020F0502020204030204" pitchFamily="34" charset="0"/>
              <a:ea typeface="ＭＳ Ｐゴシック" charset="0"/>
              <a:cs typeface="Calibri" panose="020F0502020204030204" pitchFamily="34" charset="0"/>
            </a:endParaRPr>
          </a:p>
        </p:txBody>
      </p:sp>
      <p:grpSp>
        <p:nvGrpSpPr>
          <p:cNvPr id="77" name="Group 44">
            <a:extLst>
              <a:ext uri="{FF2B5EF4-FFF2-40B4-BE49-F238E27FC236}">
                <a16:creationId xmlns:a16="http://schemas.microsoft.com/office/drawing/2014/main" id="{D879C151-B9BC-F0C6-109D-DBFCBD443851}"/>
              </a:ext>
            </a:extLst>
          </p:cNvPr>
          <p:cNvGrpSpPr>
            <a:grpSpLocks/>
          </p:cNvGrpSpPr>
          <p:nvPr/>
        </p:nvGrpSpPr>
        <p:grpSpPr bwMode="auto">
          <a:xfrm>
            <a:off x="2339752" y="1675454"/>
            <a:ext cx="2232025" cy="2329610"/>
            <a:chOff x="1968" y="1680"/>
            <a:chExt cx="480" cy="336"/>
          </a:xfrm>
        </p:grpSpPr>
        <p:sp>
          <p:nvSpPr>
            <p:cNvPr id="78" name="AutoShape 45">
              <a:extLst>
                <a:ext uri="{FF2B5EF4-FFF2-40B4-BE49-F238E27FC236}">
                  <a16:creationId xmlns:a16="http://schemas.microsoft.com/office/drawing/2014/main" id="{BC5F96D0-1842-C109-EE2D-555E65353693}"/>
                </a:ext>
              </a:extLst>
            </p:cNvPr>
            <p:cNvSpPr>
              <a:spLocks noChangeArrowheads="1"/>
            </p:cNvSpPr>
            <p:nvPr/>
          </p:nvSpPr>
          <p:spPr bwMode="auto">
            <a:xfrm>
              <a:off x="1968" y="1680"/>
              <a:ext cx="480" cy="336"/>
            </a:xfrm>
            <a:prstGeom prst="irregularSeal2">
              <a:avLst/>
            </a:prstGeom>
            <a:solidFill>
              <a:srgbClr val="FF0000"/>
            </a:solidFill>
            <a:ln w="9525">
              <a:solidFill>
                <a:schemeClr val="tx1"/>
              </a:solidFill>
              <a:miter lim="800000"/>
              <a:headEnd/>
              <a:tailEnd/>
            </a:ln>
            <a:effectLst>
              <a:outerShdw blurRad="63500" dist="29783" dir="1514402" algn="ctr" rotWithShape="0">
                <a:srgbClr val="19191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Calibri" panose="020F0502020204030204" pitchFamily="34" charset="0"/>
                <a:ea typeface="ＭＳ Ｐゴシック" pitchFamily="24" charset="-128"/>
                <a:cs typeface="Calibri" panose="020F0502020204030204" pitchFamily="34" charset="0"/>
              </a:endParaRPr>
            </a:p>
          </p:txBody>
        </p:sp>
        <p:sp>
          <p:nvSpPr>
            <p:cNvPr id="79" name="Text Box 46">
              <a:extLst>
                <a:ext uri="{FF2B5EF4-FFF2-40B4-BE49-F238E27FC236}">
                  <a16:creationId xmlns:a16="http://schemas.microsoft.com/office/drawing/2014/main" id="{3B033826-0336-C6DC-4590-0627813F8494}"/>
                </a:ext>
              </a:extLst>
            </p:cNvPr>
            <p:cNvSpPr txBox="1">
              <a:spLocks noChangeArrowheads="1"/>
            </p:cNvSpPr>
            <p:nvPr/>
          </p:nvSpPr>
          <p:spPr bwMode="auto">
            <a:xfrm>
              <a:off x="1999" y="1890"/>
              <a:ext cx="384" cy="64"/>
            </a:xfrm>
            <a:prstGeom prst="rect">
              <a:avLst/>
            </a:prstGeom>
            <a:noFill/>
            <a:ln w="9525">
              <a:noFill/>
              <a:miter lim="800000"/>
              <a:headEnd/>
              <a:tailEnd/>
            </a:ln>
            <a:effectLst>
              <a:outerShdw blurRad="63500" dist="29783" dir="1514402" algn="ctr" rotWithShape="0">
                <a:srgbClr val="191919">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612</a:t>
              </a:r>
              <a:endParaRPr kumimoji="1" lang="en-US" altLang="ja-JP" sz="16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grpSp>
      <p:sp>
        <p:nvSpPr>
          <p:cNvPr id="80" name="Text Box 77">
            <a:extLst>
              <a:ext uri="{FF2B5EF4-FFF2-40B4-BE49-F238E27FC236}">
                <a16:creationId xmlns:a16="http://schemas.microsoft.com/office/drawing/2014/main" id="{CFB03BF6-11E2-66A3-B325-DED12376496B}"/>
              </a:ext>
            </a:extLst>
          </p:cNvPr>
          <p:cNvSpPr txBox="1">
            <a:spLocks noChangeArrowheads="1"/>
          </p:cNvSpPr>
          <p:nvPr/>
        </p:nvSpPr>
        <p:spPr bwMode="auto">
          <a:xfrm rot="16200000">
            <a:off x="2814633" y="1743265"/>
            <a:ext cx="1169551" cy="1770062"/>
          </a:xfrm>
          <a:prstGeom prst="rect">
            <a:avLst/>
          </a:prstGeom>
          <a:noFill/>
          <a:ln w="9525">
            <a:noFill/>
            <a:miter lim="800000"/>
            <a:headEnd/>
            <a:tailEnd/>
          </a:ln>
          <a:effectLst>
            <a:outerShdw blurRad="63500" dist="38099" dir="2700000" algn="ctr" rotWithShape="0">
              <a:srgbClr val="191919">
                <a:alpha val="74998"/>
              </a:srgbClr>
            </a:outerShdw>
          </a:effectLst>
        </p:spPr>
        <p:txBody>
          <a:bodyPr vert="eaVert">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SA" altLang="ja-JP"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pitchFamily="24" charset="-128"/>
                <a:cs typeface="Calibri" panose="020F0502020204030204" pitchFamily="34" charset="0"/>
              </a:rPr>
              <a:t>سقوط نينوى</a:t>
            </a:r>
            <a:endParaRPr kumimoji="1" lang="en-US" altLang="ja-JP"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pitchFamily="24" charset="-128"/>
              <a:cs typeface="Calibri" panose="020F0502020204030204" pitchFamily="34" charset="0"/>
            </a:endParaRPr>
          </a:p>
        </p:txBody>
      </p:sp>
      <p:grpSp>
        <p:nvGrpSpPr>
          <p:cNvPr id="81" name="Group 64">
            <a:extLst>
              <a:ext uri="{FF2B5EF4-FFF2-40B4-BE49-F238E27FC236}">
                <a16:creationId xmlns:a16="http://schemas.microsoft.com/office/drawing/2014/main" id="{8B176A6B-7037-6360-6745-2EF2AD33207C}"/>
              </a:ext>
            </a:extLst>
          </p:cNvPr>
          <p:cNvGrpSpPr>
            <a:grpSpLocks/>
          </p:cNvGrpSpPr>
          <p:nvPr/>
        </p:nvGrpSpPr>
        <p:grpSpPr bwMode="auto">
          <a:xfrm>
            <a:off x="1331045" y="4149396"/>
            <a:ext cx="2160240" cy="822677"/>
            <a:chOff x="379" y="2584"/>
            <a:chExt cx="1089" cy="455"/>
          </a:xfrm>
        </p:grpSpPr>
        <p:sp>
          <p:nvSpPr>
            <p:cNvPr id="82" name="Rectangle 65">
              <a:extLst>
                <a:ext uri="{FF2B5EF4-FFF2-40B4-BE49-F238E27FC236}">
                  <a16:creationId xmlns:a16="http://schemas.microsoft.com/office/drawing/2014/main" id="{B7ECFF7B-D029-883A-37BE-3D4993EF9A72}"/>
                </a:ext>
              </a:extLst>
            </p:cNvPr>
            <p:cNvSpPr>
              <a:spLocks noChangeArrowheads="1"/>
            </p:cNvSpPr>
            <p:nvPr/>
          </p:nvSpPr>
          <p:spPr bwMode="auto">
            <a:xfrm>
              <a:off x="576" y="2584"/>
              <a:ext cx="720" cy="354"/>
            </a:xfrm>
            <a:prstGeom prst="rect">
              <a:avLst/>
            </a:prstGeom>
            <a:solidFill>
              <a:srgbClr val="000000"/>
            </a:solidFill>
            <a:ln w="57150" cmpd="thickThin">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83" name="Text Box 66">
              <a:extLst>
                <a:ext uri="{FF2B5EF4-FFF2-40B4-BE49-F238E27FC236}">
                  <a16:creationId xmlns:a16="http://schemas.microsoft.com/office/drawing/2014/main" id="{837C8F64-5E8F-9D77-C580-A5A83AB06408}"/>
                </a:ext>
              </a:extLst>
            </p:cNvPr>
            <p:cNvSpPr txBox="1">
              <a:spLocks noChangeArrowheads="1"/>
            </p:cNvSpPr>
            <p:nvPr/>
          </p:nvSpPr>
          <p:spPr bwMode="auto">
            <a:xfrm>
              <a:off x="379" y="2584"/>
              <a:ext cx="1089" cy="455"/>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ＭＳ Ｐゴシック" charset="0"/>
                  <a:cs typeface="Calibri" panose="020F0502020204030204" pitchFamily="34" charset="0"/>
                </a:rPr>
                <a:t>صفنيا</a:t>
              </a:r>
              <a:br>
                <a:rPr kumimoji="1" lang="en-US" altLang="ja-JP"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ＭＳ Ｐゴシック" charset="0"/>
                  <a:cs typeface="Calibri" panose="020F0502020204030204" pitchFamily="34" charset="0"/>
                </a:rPr>
              </a:br>
              <a:r>
                <a:rPr kumimoji="1" lang="en-US" altLang="ja-JP"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ＭＳ Ｐゴシック" charset="0"/>
                  <a:cs typeface="Calibri" panose="020F0502020204030204" pitchFamily="34" charset="0"/>
                </a:rPr>
                <a:t>630</a:t>
              </a:r>
            </a:p>
          </p:txBody>
        </p:sp>
      </p:grpSp>
      <p:grpSp>
        <p:nvGrpSpPr>
          <p:cNvPr id="84" name="Group 64">
            <a:extLst>
              <a:ext uri="{FF2B5EF4-FFF2-40B4-BE49-F238E27FC236}">
                <a16:creationId xmlns:a16="http://schemas.microsoft.com/office/drawing/2014/main" id="{E43F8482-8970-60D5-21DC-690981222F82}"/>
              </a:ext>
            </a:extLst>
          </p:cNvPr>
          <p:cNvGrpSpPr>
            <a:grpSpLocks/>
          </p:cNvGrpSpPr>
          <p:nvPr/>
        </p:nvGrpSpPr>
        <p:grpSpPr bwMode="auto">
          <a:xfrm>
            <a:off x="979527" y="2481357"/>
            <a:ext cx="1143000" cy="659948"/>
            <a:chOff x="576" y="2584"/>
            <a:chExt cx="720" cy="365"/>
          </a:xfrm>
        </p:grpSpPr>
        <p:sp>
          <p:nvSpPr>
            <p:cNvPr id="85" name="Rectangle 65">
              <a:extLst>
                <a:ext uri="{FF2B5EF4-FFF2-40B4-BE49-F238E27FC236}">
                  <a16:creationId xmlns:a16="http://schemas.microsoft.com/office/drawing/2014/main" id="{39F572C3-1B3D-79DE-3554-6E20F7DD9FA3}"/>
                </a:ext>
              </a:extLst>
            </p:cNvPr>
            <p:cNvSpPr>
              <a:spLocks noChangeArrowheads="1"/>
            </p:cNvSpPr>
            <p:nvPr/>
          </p:nvSpPr>
          <p:spPr bwMode="auto">
            <a:xfrm>
              <a:off x="576" y="2584"/>
              <a:ext cx="720" cy="354"/>
            </a:xfrm>
            <a:prstGeom prst="rect">
              <a:avLst/>
            </a:prstGeom>
            <a:solidFill>
              <a:srgbClr val="000000"/>
            </a:solidFill>
            <a:ln w="57150" cmpd="thickThin">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86" name="Text Box 66">
              <a:extLst>
                <a:ext uri="{FF2B5EF4-FFF2-40B4-BE49-F238E27FC236}">
                  <a16:creationId xmlns:a16="http://schemas.microsoft.com/office/drawing/2014/main" id="{3CF7EFD3-55E9-E3CA-7958-032353F55AFB}"/>
                </a:ext>
              </a:extLst>
            </p:cNvPr>
            <p:cNvSpPr txBox="1">
              <a:spLocks noChangeArrowheads="1"/>
            </p:cNvSpPr>
            <p:nvPr/>
          </p:nvSpPr>
          <p:spPr bwMode="auto">
            <a:xfrm>
              <a:off x="616" y="2592"/>
              <a:ext cx="672" cy="357"/>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8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alibri" panose="020F0502020204030204" pitchFamily="34" charset="0"/>
                  <a:ea typeface="ＭＳ Ｐゴシック" charset="0"/>
                  <a:cs typeface="Calibri" panose="020F0502020204030204" pitchFamily="34" charset="0"/>
                </a:rPr>
                <a:t>ناحوم</a:t>
              </a:r>
              <a:br>
                <a:rPr kumimoji="1" lang="en-US" altLang="ja-JP"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ＭＳ Ｐゴシック" charset="0"/>
                  <a:cs typeface="Calibri" panose="020F0502020204030204" pitchFamily="34" charset="0"/>
                </a:rPr>
              </a:br>
              <a:r>
                <a:rPr kumimoji="1" lang="en-US" altLang="ja-JP"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ＭＳ Ｐゴシック" charset="0"/>
                  <a:cs typeface="Calibri" panose="020F0502020204030204" pitchFamily="34" charset="0"/>
                </a:rPr>
                <a:t>660</a:t>
              </a:r>
            </a:p>
          </p:txBody>
        </p:sp>
      </p:grpSp>
      <p:grpSp>
        <p:nvGrpSpPr>
          <p:cNvPr id="87" name="Group 64">
            <a:extLst>
              <a:ext uri="{FF2B5EF4-FFF2-40B4-BE49-F238E27FC236}">
                <a16:creationId xmlns:a16="http://schemas.microsoft.com/office/drawing/2014/main" id="{33A1BCD0-2090-F747-BC25-0E3EAE21B9F0}"/>
              </a:ext>
            </a:extLst>
          </p:cNvPr>
          <p:cNvGrpSpPr>
            <a:grpSpLocks/>
          </p:cNvGrpSpPr>
          <p:nvPr/>
        </p:nvGrpSpPr>
        <p:grpSpPr bwMode="auto">
          <a:xfrm>
            <a:off x="2856478" y="6139085"/>
            <a:ext cx="2160240" cy="849798"/>
            <a:chOff x="386" y="2584"/>
            <a:chExt cx="1089" cy="470"/>
          </a:xfrm>
        </p:grpSpPr>
        <p:sp>
          <p:nvSpPr>
            <p:cNvPr id="88" name="Rectangle 65">
              <a:extLst>
                <a:ext uri="{FF2B5EF4-FFF2-40B4-BE49-F238E27FC236}">
                  <a16:creationId xmlns:a16="http://schemas.microsoft.com/office/drawing/2014/main" id="{15B740CE-7668-075E-8559-8D2279642716}"/>
                </a:ext>
              </a:extLst>
            </p:cNvPr>
            <p:cNvSpPr>
              <a:spLocks noChangeArrowheads="1"/>
            </p:cNvSpPr>
            <p:nvPr/>
          </p:nvSpPr>
          <p:spPr bwMode="auto">
            <a:xfrm>
              <a:off x="576" y="2584"/>
              <a:ext cx="720" cy="354"/>
            </a:xfrm>
            <a:prstGeom prst="rect">
              <a:avLst/>
            </a:prstGeom>
            <a:solidFill>
              <a:srgbClr val="000000"/>
            </a:solidFill>
            <a:ln w="57150" cmpd="thickThin">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89" name="Text Box 66">
              <a:extLst>
                <a:ext uri="{FF2B5EF4-FFF2-40B4-BE49-F238E27FC236}">
                  <a16:creationId xmlns:a16="http://schemas.microsoft.com/office/drawing/2014/main" id="{8EFE5D79-F0BB-1967-83DD-E8B1CDA7AC4C}"/>
                </a:ext>
              </a:extLst>
            </p:cNvPr>
            <p:cNvSpPr txBox="1">
              <a:spLocks noChangeArrowheads="1"/>
            </p:cNvSpPr>
            <p:nvPr/>
          </p:nvSpPr>
          <p:spPr bwMode="auto">
            <a:xfrm>
              <a:off x="386" y="2599"/>
              <a:ext cx="1089" cy="455"/>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8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alibri" panose="020F0502020204030204" pitchFamily="34" charset="0"/>
                  <a:ea typeface="ＭＳ Ｐゴシック" charset="0"/>
                  <a:cs typeface="Calibri" panose="020F0502020204030204" pitchFamily="34" charset="0"/>
                </a:rPr>
                <a:t>حبقوق</a:t>
              </a:r>
              <a:br>
                <a:rPr kumimoji="1" lang="en-US" altLang="ja-JP"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ＭＳ Ｐゴシック" charset="0"/>
                  <a:cs typeface="Calibri" panose="020F0502020204030204" pitchFamily="34" charset="0"/>
                </a:rPr>
              </a:br>
              <a:r>
                <a:rPr kumimoji="1" lang="en-US" altLang="ja-JP"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ＭＳ Ｐゴシック" charset="0"/>
                  <a:cs typeface="Calibri" panose="020F0502020204030204" pitchFamily="34" charset="0"/>
                </a:rPr>
                <a:t>606</a:t>
              </a:r>
            </a:p>
          </p:txBody>
        </p:sp>
      </p:grpSp>
      <p:grpSp>
        <p:nvGrpSpPr>
          <p:cNvPr id="2" name="Group 44">
            <a:extLst>
              <a:ext uri="{FF2B5EF4-FFF2-40B4-BE49-F238E27FC236}">
                <a16:creationId xmlns:a16="http://schemas.microsoft.com/office/drawing/2014/main" id="{5F99DA4C-AB38-A552-733D-B7A6628BBBF0}"/>
              </a:ext>
            </a:extLst>
          </p:cNvPr>
          <p:cNvGrpSpPr>
            <a:grpSpLocks/>
          </p:cNvGrpSpPr>
          <p:nvPr/>
        </p:nvGrpSpPr>
        <p:grpSpPr bwMode="auto">
          <a:xfrm>
            <a:off x="4672585" y="3645024"/>
            <a:ext cx="1699069" cy="1841237"/>
            <a:chOff x="1968" y="1766"/>
            <a:chExt cx="480" cy="336"/>
          </a:xfrm>
        </p:grpSpPr>
        <p:sp>
          <p:nvSpPr>
            <p:cNvPr id="3" name="AutoShape 45">
              <a:extLst>
                <a:ext uri="{FF2B5EF4-FFF2-40B4-BE49-F238E27FC236}">
                  <a16:creationId xmlns:a16="http://schemas.microsoft.com/office/drawing/2014/main" id="{5E77E4FA-84F5-3C47-0D93-71835099DFFA}"/>
                </a:ext>
              </a:extLst>
            </p:cNvPr>
            <p:cNvSpPr>
              <a:spLocks noChangeArrowheads="1"/>
            </p:cNvSpPr>
            <p:nvPr/>
          </p:nvSpPr>
          <p:spPr bwMode="auto">
            <a:xfrm>
              <a:off x="1968" y="1766"/>
              <a:ext cx="480" cy="336"/>
            </a:xfrm>
            <a:prstGeom prst="irregularSeal2">
              <a:avLst/>
            </a:prstGeom>
            <a:solidFill>
              <a:srgbClr val="FF0000"/>
            </a:solidFill>
            <a:ln w="9525">
              <a:solidFill>
                <a:schemeClr val="tx1"/>
              </a:solidFill>
              <a:miter lim="800000"/>
              <a:headEnd/>
              <a:tailEnd/>
            </a:ln>
            <a:effectLst>
              <a:outerShdw blurRad="63500" dist="29783" dir="1514402" algn="ctr" rotWithShape="0">
                <a:srgbClr val="19191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Calibri" panose="020F0502020204030204" pitchFamily="34" charset="0"/>
                <a:ea typeface="ＭＳ Ｐゴシック" pitchFamily="24" charset="-128"/>
                <a:cs typeface="Calibri" panose="020F0502020204030204" pitchFamily="34" charset="0"/>
              </a:endParaRPr>
            </a:p>
          </p:txBody>
        </p:sp>
        <p:sp>
          <p:nvSpPr>
            <p:cNvPr id="4" name="Text Box 46">
              <a:extLst>
                <a:ext uri="{FF2B5EF4-FFF2-40B4-BE49-F238E27FC236}">
                  <a16:creationId xmlns:a16="http://schemas.microsoft.com/office/drawing/2014/main" id="{1469176A-38ED-2739-CE5B-CBCA8D61A39E}"/>
                </a:ext>
              </a:extLst>
            </p:cNvPr>
            <p:cNvSpPr txBox="1">
              <a:spLocks noChangeArrowheads="1"/>
            </p:cNvSpPr>
            <p:nvPr/>
          </p:nvSpPr>
          <p:spPr bwMode="auto">
            <a:xfrm>
              <a:off x="1999" y="1956"/>
              <a:ext cx="384" cy="67"/>
            </a:xfrm>
            <a:prstGeom prst="rect">
              <a:avLst/>
            </a:prstGeom>
            <a:noFill/>
            <a:ln w="9525">
              <a:noFill/>
              <a:miter lim="800000"/>
              <a:headEnd/>
              <a:tailEnd/>
            </a:ln>
            <a:effectLst>
              <a:outerShdw blurRad="63500" dist="29783" dir="1514402" algn="ctr" rotWithShape="0">
                <a:srgbClr val="191919">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586</a:t>
              </a:r>
              <a:endParaRPr kumimoji="1" lang="en-US" altLang="ja-JP" sz="16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grpSp>
      <p:sp>
        <p:nvSpPr>
          <p:cNvPr id="5" name="Text Box 77">
            <a:extLst>
              <a:ext uri="{FF2B5EF4-FFF2-40B4-BE49-F238E27FC236}">
                <a16:creationId xmlns:a16="http://schemas.microsoft.com/office/drawing/2014/main" id="{0232E7A4-7AB8-3B46-188D-AA7E4F97A89C}"/>
              </a:ext>
            </a:extLst>
          </p:cNvPr>
          <p:cNvSpPr txBox="1">
            <a:spLocks noChangeArrowheads="1"/>
          </p:cNvSpPr>
          <p:nvPr/>
        </p:nvSpPr>
        <p:spPr bwMode="auto">
          <a:xfrm rot="16200000">
            <a:off x="4947645" y="3553808"/>
            <a:ext cx="923330" cy="1770062"/>
          </a:xfrm>
          <a:prstGeom prst="rect">
            <a:avLst/>
          </a:prstGeom>
          <a:noFill/>
          <a:ln w="9525">
            <a:noFill/>
            <a:miter lim="800000"/>
            <a:headEnd/>
            <a:tailEnd/>
          </a:ln>
          <a:effectLst>
            <a:outerShdw blurRad="63500" dist="38099" dir="2700000" algn="ctr" rotWithShape="0">
              <a:srgbClr val="191919">
                <a:alpha val="74998"/>
              </a:srgbClr>
            </a:outerShdw>
          </a:effectLst>
        </p:spPr>
        <p:txBody>
          <a:bodyPr vert="eaVert">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SA" altLang="ja-JP" sz="24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pitchFamily="24" charset="-128"/>
                <a:cs typeface="Calibri" panose="020F0502020204030204" pitchFamily="34" charset="0"/>
              </a:rPr>
              <a:t>سقوط</a:t>
            </a:r>
            <a:br>
              <a:rPr kumimoji="1" lang="en-US" altLang="ja-JP" sz="24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pitchFamily="24" charset="-128"/>
                <a:cs typeface="Calibri" panose="020F0502020204030204" pitchFamily="34" charset="0"/>
              </a:rPr>
            </a:br>
            <a:r>
              <a:rPr kumimoji="1" lang="ar-SA" altLang="ja-JP" sz="24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pitchFamily="24" charset="-128"/>
                <a:cs typeface="Calibri" panose="020F0502020204030204" pitchFamily="34" charset="0"/>
              </a:rPr>
              <a:t> بيت المقدَّس</a:t>
            </a:r>
            <a:endParaRPr kumimoji="1" lang="en-US" altLang="ja-JP" sz="24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pitchFamily="24" charset="-128"/>
              <a:cs typeface="Calibri" panose="020F0502020204030204" pitchFamily="34" charset="0"/>
            </a:endParaRPr>
          </a:p>
        </p:txBody>
      </p:sp>
      <p:sp>
        <p:nvSpPr>
          <p:cNvPr id="76840" name="Text Box 43"/>
          <p:cNvSpPr txBox="1">
            <a:spLocks noChangeArrowheads="1"/>
          </p:cNvSpPr>
          <p:nvPr/>
        </p:nvSpPr>
        <p:spPr bwMode="auto">
          <a:xfrm>
            <a:off x="2467547" y="693440"/>
            <a:ext cx="40011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400" b="1" i="0" u="none" strike="noStrike" kern="1200" cap="none" spc="0" normalizeH="0" baseline="0" noProof="0" dirty="0">
                <a:ln>
                  <a:noFill/>
                </a:ln>
                <a:solidFill>
                  <a:srgbClr val="000066"/>
                </a:solidFill>
                <a:effectLst/>
                <a:uLnTx/>
                <a:uFillTx/>
                <a:latin typeface="Calibri" panose="020F0502020204030204" pitchFamily="34" charset="0"/>
                <a:ea typeface="ＭＳ Ｐゴシック" charset="0"/>
                <a:cs typeface="Calibri" panose="020F0502020204030204" pitchFamily="34" charset="0"/>
              </a:rPr>
              <a:t>أشور تيلاني</a:t>
            </a:r>
            <a:endParaRPr kumimoji="1" lang="en-US" altLang="ja-JP" sz="1400" b="1" i="0" u="none" strike="noStrike" kern="1200" cap="none" spc="0" normalizeH="0" baseline="0" noProof="0" dirty="0">
              <a:ln>
                <a:noFill/>
              </a:ln>
              <a:solidFill>
                <a:srgbClr val="000066"/>
              </a:solidFill>
              <a:effectLst/>
              <a:uLnTx/>
              <a:uFillTx/>
              <a:latin typeface="Calibri" panose="020F0502020204030204" pitchFamily="34" charset="0"/>
              <a:ea typeface="ＭＳ Ｐゴシック" charset="0"/>
              <a:cs typeface="Calibri" panose="020F0502020204030204" pitchFamily="34" charset="0"/>
            </a:endParaRPr>
          </a:p>
        </p:txBody>
      </p:sp>
      <p:sp>
        <p:nvSpPr>
          <p:cNvPr id="76842" name="Text Box 46"/>
          <p:cNvSpPr txBox="1">
            <a:spLocks noChangeArrowheads="1"/>
          </p:cNvSpPr>
          <p:nvPr/>
        </p:nvSpPr>
        <p:spPr bwMode="auto">
          <a:xfrm>
            <a:off x="3654365" y="693440"/>
            <a:ext cx="400110" cy="12337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400" b="1" i="0" u="none" strike="noStrike" kern="1200" cap="none" spc="0" normalizeH="0" baseline="0" noProof="0" dirty="0">
                <a:ln>
                  <a:noFill/>
                </a:ln>
                <a:solidFill>
                  <a:srgbClr val="000066"/>
                </a:solidFill>
                <a:effectLst/>
                <a:uLnTx/>
                <a:uFillTx/>
                <a:latin typeface="Calibri" panose="020F0502020204030204" pitchFamily="34" charset="0"/>
                <a:ea typeface="ＭＳ Ｐゴシック" charset="0"/>
                <a:cs typeface="Calibri" panose="020F0502020204030204" pitchFamily="34" charset="0"/>
              </a:rPr>
              <a:t>أشور باليت</a:t>
            </a:r>
            <a:endParaRPr kumimoji="1" lang="en-US" altLang="ja-JP" sz="1400" b="1" i="0" u="none" strike="noStrike" kern="1200" cap="none" spc="0" normalizeH="0" baseline="0" noProof="0" dirty="0">
              <a:ln>
                <a:noFill/>
              </a:ln>
              <a:solidFill>
                <a:srgbClr val="000066"/>
              </a:solidFill>
              <a:effectLst/>
              <a:uLnTx/>
              <a:uFillTx/>
              <a:latin typeface="Calibri" panose="020F0502020204030204" pitchFamily="34" charset="0"/>
              <a:ea typeface="ＭＳ Ｐゴシック" charset="0"/>
              <a:cs typeface="Calibri" panose="020F0502020204030204" pitchFamily="34" charset="0"/>
            </a:endParaRPr>
          </a:p>
        </p:txBody>
      </p:sp>
      <p:sp>
        <p:nvSpPr>
          <p:cNvPr id="10" name="Rectangle 39">
            <a:extLst>
              <a:ext uri="{FF2B5EF4-FFF2-40B4-BE49-F238E27FC236}">
                <a16:creationId xmlns:a16="http://schemas.microsoft.com/office/drawing/2014/main" id="{35ED605D-62E9-56E4-A76E-DAEBC1B3F4CD}"/>
              </a:ext>
            </a:extLst>
          </p:cNvPr>
          <p:cNvSpPr>
            <a:spLocks noChangeArrowheads="1"/>
          </p:cNvSpPr>
          <p:nvPr/>
        </p:nvSpPr>
        <p:spPr bwMode="auto">
          <a:xfrm>
            <a:off x="0" y="838200"/>
            <a:ext cx="914400" cy="838200"/>
          </a:xfrm>
          <a:prstGeom prst="rect">
            <a:avLst/>
          </a:prstGeom>
          <a:solidFill>
            <a:schemeClr val="bg1"/>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2563" name="Text Box 35"/>
          <p:cNvSpPr txBox="1">
            <a:spLocks noChangeArrowheads="1"/>
          </p:cNvSpPr>
          <p:nvPr/>
        </p:nvSpPr>
        <p:spPr bwMode="auto">
          <a:xfrm>
            <a:off x="-14808" y="920914"/>
            <a:ext cx="914400" cy="707886"/>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6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alibri" panose="020F0502020204030204" pitchFamily="34" charset="0"/>
                <a:ea typeface="ＭＳ Ｐゴシック" charset="0"/>
                <a:cs typeface="Calibri" panose="020F0502020204030204" pitchFamily="34" charset="0"/>
              </a:rPr>
              <a:t>ملوك</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6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alibri" panose="020F0502020204030204" pitchFamily="34" charset="0"/>
                <a:ea typeface="ＭＳ Ｐゴシック" charset="0"/>
                <a:cs typeface="Calibri" panose="020F0502020204030204" pitchFamily="34" charset="0"/>
              </a:rPr>
              <a:t>أشور</a:t>
            </a:r>
            <a:endParaRPr kumimoji="1" lang="en-US" altLang="ja-JP" sz="16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alibri" panose="020F0502020204030204" pitchFamily="34" charset="0"/>
              <a:ea typeface="ＭＳ Ｐゴシック" charset="0"/>
              <a:cs typeface="Calibri" panose="020F0502020204030204" pitchFamily="34" charset="0"/>
            </a:endParaRPr>
          </a:p>
        </p:txBody>
      </p:sp>
      <p:sp>
        <p:nvSpPr>
          <p:cNvPr id="13" name="Rectangle 26">
            <a:extLst>
              <a:ext uri="{FF2B5EF4-FFF2-40B4-BE49-F238E27FC236}">
                <a16:creationId xmlns:a16="http://schemas.microsoft.com/office/drawing/2014/main" id="{8FF2514A-335D-2CC1-51C7-4B0F52EB9053}"/>
              </a:ext>
            </a:extLst>
          </p:cNvPr>
          <p:cNvSpPr>
            <a:spLocks noChangeArrowheads="1"/>
          </p:cNvSpPr>
          <p:nvPr/>
        </p:nvSpPr>
        <p:spPr bwMode="auto">
          <a:xfrm>
            <a:off x="0" y="3140968"/>
            <a:ext cx="914400" cy="533400"/>
          </a:xfrm>
          <a:prstGeom prst="rect">
            <a:avLst/>
          </a:prstGeom>
          <a:solidFill>
            <a:schemeClr val="bg1"/>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4" name="Rectangle 73">
            <a:extLst>
              <a:ext uri="{FF2B5EF4-FFF2-40B4-BE49-F238E27FC236}">
                <a16:creationId xmlns:a16="http://schemas.microsoft.com/office/drawing/2014/main" id="{9994DE68-60A8-3476-9AA5-067B57C6E3CF}"/>
              </a:ext>
            </a:extLst>
          </p:cNvPr>
          <p:cNvSpPr>
            <a:spLocks noChangeArrowheads="1"/>
          </p:cNvSpPr>
          <p:nvPr/>
        </p:nvSpPr>
        <p:spPr bwMode="auto">
          <a:xfrm>
            <a:off x="0" y="4907632"/>
            <a:ext cx="914400" cy="609600"/>
          </a:xfrm>
          <a:prstGeom prst="rect">
            <a:avLst/>
          </a:prstGeom>
          <a:solidFill>
            <a:schemeClr val="bg1"/>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22562" name="Text Box 34"/>
          <p:cNvSpPr txBox="1">
            <a:spLocks noChangeArrowheads="1"/>
          </p:cNvSpPr>
          <p:nvPr/>
        </p:nvSpPr>
        <p:spPr bwMode="auto">
          <a:xfrm>
            <a:off x="-80006" y="3114784"/>
            <a:ext cx="914400" cy="584775"/>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6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alibri" panose="020F0502020204030204" pitchFamily="34" charset="0"/>
                <a:ea typeface="ＭＳ Ｐゴシック" charset="0"/>
                <a:cs typeface="Calibri" panose="020F0502020204030204" pitchFamily="34" charset="0"/>
              </a:rPr>
              <a:t>القوى العالميَّة</a:t>
            </a:r>
            <a:endParaRPr kumimoji="1" lang="en-US" altLang="ja-JP" sz="16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alibri" panose="020F0502020204030204" pitchFamily="34" charset="0"/>
              <a:ea typeface="ＭＳ Ｐゴシック" charset="0"/>
              <a:cs typeface="Calibri" panose="020F0502020204030204" pitchFamily="34" charset="0"/>
            </a:endParaRPr>
          </a:p>
        </p:txBody>
      </p:sp>
      <p:sp>
        <p:nvSpPr>
          <p:cNvPr id="22607" name="Text Box 79"/>
          <p:cNvSpPr txBox="1">
            <a:spLocks noChangeArrowheads="1"/>
          </p:cNvSpPr>
          <p:nvPr/>
        </p:nvSpPr>
        <p:spPr bwMode="auto">
          <a:xfrm>
            <a:off x="-80006" y="4941168"/>
            <a:ext cx="914400" cy="535531"/>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1" lang="ar-JO" altLang="ja-JP" sz="16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alibri" panose="020F0502020204030204" pitchFamily="34" charset="0"/>
                <a:ea typeface="ＭＳ Ｐゴシック" charset="0"/>
                <a:cs typeface="Calibri" panose="020F0502020204030204" pitchFamily="34" charset="0"/>
              </a:rPr>
              <a:t>ملوك   يهوذا</a:t>
            </a:r>
            <a:endParaRPr kumimoji="1" lang="en-US" altLang="ja-JP" sz="16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4003124041"/>
      </p:ext>
    </p:extLst>
  </p:cSld>
  <p:clrMapOvr>
    <a:overrideClrMapping bg1="dk2" tx1="lt1" bg2="dk1"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3"/>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MS PGothic" pitchFamily="34" charset="-128"/>
              <a:cs typeface="Arial" panose="020B0604020202020204" pitchFamily="34" charset="0"/>
            </a:endParaRPr>
          </a:p>
        </p:txBody>
      </p:sp>
      <p:sp>
        <p:nvSpPr>
          <p:cNvPr id="264195" name="Rectangle 4"/>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MS PGothic" pitchFamily="34" charset="-128"/>
              <a:cs typeface="Arial" panose="020B0604020202020204" pitchFamily="34" charset="0"/>
            </a:endParaRPr>
          </a:p>
        </p:txBody>
      </p:sp>
      <p:sp>
        <p:nvSpPr>
          <p:cNvPr id="264196" name="Rectangle 5"/>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MS PGothic" pitchFamily="34" charset="-128"/>
              <a:cs typeface="Arial" panose="020B0604020202020204" pitchFamily="34" charset="0"/>
            </a:endParaRPr>
          </a:p>
        </p:txBody>
      </p:sp>
      <p:sp>
        <p:nvSpPr>
          <p:cNvPr id="264197" name="Rectangle 6"/>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MS PGothic" pitchFamily="34" charset="-128"/>
              <a:cs typeface="Arial" panose="020B0604020202020204" pitchFamily="34" charset="0"/>
            </a:endParaRPr>
          </a:p>
        </p:txBody>
      </p:sp>
      <p:sp>
        <p:nvSpPr>
          <p:cNvPr id="264198" name="Rectangle 7"/>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MS PGothic" pitchFamily="34" charset="-128"/>
              <a:cs typeface="Arial" panose="020B0604020202020204" pitchFamily="34" charset="0"/>
            </a:endParaRPr>
          </a:p>
        </p:txBody>
      </p:sp>
      <p:sp>
        <p:nvSpPr>
          <p:cNvPr id="264199" name="Rectangle 8"/>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MS PGothic" pitchFamily="34" charset="-128"/>
              <a:cs typeface="Arial" panose="020B0604020202020204" pitchFamily="34" charset="0"/>
            </a:endParaRPr>
          </a:p>
        </p:txBody>
      </p:sp>
      <p:sp>
        <p:nvSpPr>
          <p:cNvPr id="264200" name="Rectangle 9"/>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MS PGothic" pitchFamily="34" charset="-128"/>
              <a:cs typeface="Arial" panose="020B0604020202020204" pitchFamily="34" charset="0"/>
            </a:endParaRPr>
          </a:p>
        </p:txBody>
      </p:sp>
      <p:sp>
        <p:nvSpPr>
          <p:cNvPr id="264201" name="Text Box 10"/>
          <p:cNvSpPr txBox="1">
            <a:spLocks noChangeArrowheads="1"/>
          </p:cNvSpPr>
          <p:nvPr/>
        </p:nvSpPr>
        <p:spPr bwMode="auto">
          <a:xfrm>
            <a:off x="8382000" y="76200"/>
            <a:ext cx="703263" cy="461963"/>
          </a:xfrm>
          <a:prstGeom prst="rect">
            <a:avLst/>
          </a:prstGeom>
          <a:noFill/>
          <a:ln w="12700" cap="sq">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342</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8203" name="Rectangle 11"/>
          <p:cNvSpPr>
            <a:spLocks noChangeArrowheads="1"/>
          </p:cNvSpPr>
          <p:nvPr/>
        </p:nvSpPr>
        <p:spPr bwMode="auto">
          <a:xfrm>
            <a:off x="4038600" y="1600200"/>
            <a:ext cx="990600" cy="4572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931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8204" name="Rectangle 12"/>
          <p:cNvSpPr>
            <a:spLocks noChangeArrowheads="1"/>
          </p:cNvSpPr>
          <p:nvPr/>
        </p:nvSpPr>
        <p:spPr bwMode="auto">
          <a:xfrm>
            <a:off x="3581400" y="3048000"/>
            <a:ext cx="990600" cy="4572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722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8205" name="Rectangle 13"/>
          <p:cNvSpPr>
            <a:spLocks noChangeArrowheads="1"/>
          </p:cNvSpPr>
          <p:nvPr/>
        </p:nvSpPr>
        <p:spPr bwMode="auto">
          <a:xfrm>
            <a:off x="1524000" y="6248400"/>
            <a:ext cx="990600" cy="4572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8206" name="Rectangle 14"/>
          <p:cNvSpPr>
            <a:spLocks noChangeArrowheads="1"/>
          </p:cNvSpPr>
          <p:nvPr/>
        </p:nvSpPr>
        <p:spPr bwMode="auto">
          <a:xfrm>
            <a:off x="7467600" y="1676400"/>
            <a:ext cx="1676400" cy="4572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عوبديا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8207" name="Rectangle 15"/>
          <p:cNvSpPr>
            <a:spLocks noChangeArrowheads="1"/>
          </p:cNvSpPr>
          <p:nvPr/>
        </p:nvSpPr>
        <p:spPr bwMode="auto">
          <a:xfrm>
            <a:off x="-76200" y="3429000"/>
            <a:ext cx="1676400" cy="4572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يونان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8208" name="Rectangle 16"/>
          <p:cNvSpPr>
            <a:spLocks noChangeArrowheads="1"/>
          </p:cNvSpPr>
          <p:nvPr/>
        </p:nvSpPr>
        <p:spPr bwMode="auto">
          <a:xfrm>
            <a:off x="1143000" y="3429000"/>
            <a:ext cx="1676400" cy="4572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عاموس</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8209" name="Rectangle 17"/>
          <p:cNvSpPr>
            <a:spLocks noChangeArrowheads="1"/>
          </p:cNvSpPr>
          <p:nvPr/>
        </p:nvSpPr>
        <p:spPr bwMode="auto">
          <a:xfrm>
            <a:off x="2438400" y="3429000"/>
            <a:ext cx="1676400" cy="4572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هوشع</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8210" name="Rectangle 18"/>
          <p:cNvSpPr>
            <a:spLocks noChangeArrowheads="1"/>
          </p:cNvSpPr>
          <p:nvPr/>
        </p:nvSpPr>
        <p:spPr bwMode="auto">
          <a:xfrm>
            <a:off x="2743200" y="3771900"/>
            <a:ext cx="1676400" cy="4572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أشعياء</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8211" name="Rectangle 19"/>
          <p:cNvSpPr>
            <a:spLocks noChangeArrowheads="1"/>
          </p:cNvSpPr>
          <p:nvPr/>
        </p:nvSpPr>
        <p:spPr bwMode="auto">
          <a:xfrm>
            <a:off x="2971800" y="4114800"/>
            <a:ext cx="1676400" cy="4572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ميخا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8212" name="Rectangle 20"/>
          <p:cNvSpPr>
            <a:spLocks noChangeArrowheads="1"/>
          </p:cNvSpPr>
          <p:nvPr/>
        </p:nvSpPr>
        <p:spPr bwMode="auto">
          <a:xfrm>
            <a:off x="5334000" y="4038600"/>
            <a:ext cx="1676400" cy="4572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ناحوم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64222" name="Rectangle 32"/>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sz="4000" b="1" dirty="0">
                <a:solidFill>
                  <a:srgbClr val="000000"/>
                </a:solidFill>
                <a:latin typeface="Arial" panose="020B0604020202020204" pitchFamily="34" charset="0"/>
                <a:cs typeface="Arial" panose="020B0604020202020204" pitchFamily="34" charset="0"/>
              </a:rPr>
              <a:t>Placing the Prophets</a:t>
            </a:r>
            <a:endParaRPr kumimoji="1" lang="en-US" sz="4000" b="1" dirty="0">
              <a:latin typeface="Arial" panose="020B0604020202020204" pitchFamily="34" charset="0"/>
              <a:cs typeface="Arial" panose="020B0604020202020204" pitchFamily="34" charset="0"/>
            </a:endParaRPr>
          </a:p>
        </p:txBody>
      </p:sp>
      <p:sp>
        <p:nvSpPr>
          <p:cNvPr id="264223" name="Rectangle 33"/>
          <p:cNvSpPr>
            <a:spLocks noChangeArrowheads="1"/>
          </p:cNvSpPr>
          <p:nvPr/>
        </p:nvSpPr>
        <p:spPr bwMode="auto">
          <a:xfrm>
            <a:off x="0" y="762000"/>
            <a:ext cx="2143125" cy="6096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1" lang="ar-JO" sz="2800" b="1" u="none" strike="noStrike" kern="1200" cap="none" spc="0" normalizeH="0" baseline="0" noProof="0" dirty="0">
                <a:ln>
                  <a:noFill/>
                </a:ln>
                <a:solidFill>
                  <a:srgbClr val="EAEAEA"/>
                </a:solidFill>
                <a:effectLst/>
                <a:uLnTx/>
                <a:uFillTx/>
                <a:latin typeface="Arial" panose="020B0604020202020204" pitchFamily="34" charset="0"/>
                <a:ea typeface="MS PGothic" pitchFamily="34" charset="-128"/>
                <a:cs typeface="Arial" panose="020B0604020202020204" pitchFamily="34" charset="0"/>
              </a:rPr>
              <a:t>التواريخ الرئيسية</a:t>
            </a:r>
            <a:endParaRPr kumimoji="1" lang="en-US" sz="2800" b="1" u="none" strike="noStrike" kern="1200" cap="none" spc="0" normalizeH="0" baseline="0" noProof="0" dirty="0">
              <a:ln>
                <a:noFill/>
              </a:ln>
              <a:solidFill>
                <a:srgbClr val="EAEAEA"/>
              </a:solidFill>
              <a:effectLst/>
              <a:uLnTx/>
              <a:uFillTx/>
              <a:latin typeface="Arial" panose="020B0604020202020204" pitchFamily="34" charset="0"/>
              <a:ea typeface="MS PGothic" pitchFamily="34" charset="-128"/>
              <a:cs typeface="Arial" panose="020B0604020202020204" pitchFamily="34" charset="0"/>
            </a:endParaRPr>
          </a:p>
        </p:txBody>
      </p:sp>
      <p:sp>
        <p:nvSpPr>
          <p:cNvPr id="264224" name="WordArt 35"/>
          <p:cNvSpPr>
            <a:spLocks noChangeArrowheads="1" noChangeShapeType="1" noTextEdit="1"/>
          </p:cNvSpPr>
          <p:nvPr/>
        </p:nvSpPr>
        <p:spPr bwMode="auto">
          <a:xfrm>
            <a:off x="2362200" y="84138"/>
            <a:ext cx="4876800" cy="906462"/>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200" b="1" u="none" strike="noStrike" kern="10" cap="none" spc="0" normalizeH="0" baseline="0" noProof="0" dirty="0">
                <a:ln w="9525">
                  <a:round/>
                  <a:headEnd/>
                  <a:tailEnd/>
                </a:ln>
                <a:gradFill rotWithShape="1">
                  <a:gsLst>
                    <a:gs pos="0">
                      <a:srgbClr val="FFFFCC"/>
                    </a:gs>
                    <a:gs pos="100000">
                      <a:srgbClr val="FF9999"/>
                    </a:gs>
                  </a:gsLst>
                  <a:lin ang="5400000" scaled="1"/>
                </a:gradFill>
                <a:effectLst/>
                <a:uLnTx/>
                <a:uFillTx/>
                <a:latin typeface="Arial" panose="020B0604020202020204" pitchFamily="34" charset="0"/>
                <a:ea typeface="MS PGothic" pitchFamily="34" charset="-128"/>
                <a:cs typeface="Arial" panose="020B0604020202020204" pitchFamily="34" charset="0"/>
              </a:rPr>
              <a:t>ترتيب الأنبياء</a:t>
            </a:r>
          </a:p>
        </p:txBody>
      </p:sp>
    </p:spTree>
    <p:extLst>
      <p:ext uri="{BB962C8B-B14F-4D97-AF65-F5344CB8AC3E}">
        <p14:creationId xmlns:p14="http://schemas.microsoft.com/office/powerpoint/2010/main" val="28152214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203"/>
                                        </p:tgtEl>
                                        <p:attrNameLst>
                                          <p:attrName>style.visibility</p:attrName>
                                        </p:attrNameLst>
                                      </p:cBhvr>
                                      <p:to>
                                        <p:strVal val="visible"/>
                                      </p:to>
                                    </p:set>
                                    <p:anim calcmode="lin" valueType="num">
                                      <p:cBhvr additive="base">
                                        <p:cTn id="7" dur="500" fill="hold"/>
                                        <p:tgtEl>
                                          <p:spTgt spid="8203"/>
                                        </p:tgtEl>
                                        <p:attrNameLst>
                                          <p:attrName>ppt_x</p:attrName>
                                        </p:attrNameLst>
                                      </p:cBhvr>
                                      <p:tavLst>
                                        <p:tav tm="0">
                                          <p:val>
                                            <p:strVal val="0-#ppt_w/2"/>
                                          </p:val>
                                        </p:tav>
                                        <p:tav tm="100000">
                                          <p:val>
                                            <p:strVal val="#ppt_x"/>
                                          </p:val>
                                        </p:tav>
                                      </p:tavLst>
                                    </p:anim>
                                    <p:anim calcmode="lin" valueType="num">
                                      <p:cBhvr additive="base">
                                        <p:cTn id="8" dur="500" fill="hold"/>
                                        <p:tgtEl>
                                          <p:spTgt spid="820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204"/>
                                        </p:tgtEl>
                                        <p:attrNameLst>
                                          <p:attrName>style.visibility</p:attrName>
                                        </p:attrNameLst>
                                      </p:cBhvr>
                                      <p:to>
                                        <p:strVal val="visible"/>
                                      </p:to>
                                    </p:set>
                                    <p:anim calcmode="lin" valueType="num">
                                      <p:cBhvr additive="base">
                                        <p:cTn id="13" dur="500" fill="hold"/>
                                        <p:tgtEl>
                                          <p:spTgt spid="8204"/>
                                        </p:tgtEl>
                                        <p:attrNameLst>
                                          <p:attrName>ppt_x</p:attrName>
                                        </p:attrNameLst>
                                      </p:cBhvr>
                                      <p:tavLst>
                                        <p:tav tm="0">
                                          <p:val>
                                            <p:strVal val="0-#ppt_w/2"/>
                                          </p:val>
                                        </p:tav>
                                        <p:tav tm="100000">
                                          <p:val>
                                            <p:strVal val="#ppt_x"/>
                                          </p:val>
                                        </p:tav>
                                      </p:tavLst>
                                    </p:anim>
                                    <p:anim calcmode="lin" valueType="num">
                                      <p:cBhvr additive="base">
                                        <p:cTn id="14" dur="500" fill="hold"/>
                                        <p:tgtEl>
                                          <p:spTgt spid="820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205"/>
                                        </p:tgtEl>
                                        <p:attrNameLst>
                                          <p:attrName>style.visibility</p:attrName>
                                        </p:attrNameLst>
                                      </p:cBhvr>
                                      <p:to>
                                        <p:strVal val="visible"/>
                                      </p:to>
                                    </p:set>
                                    <p:anim calcmode="lin" valueType="num">
                                      <p:cBhvr additive="base">
                                        <p:cTn id="19" dur="500" fill="hold"/>
                                        <p:tgtEl>
                                          <p:spTgt spid="8205"/>
                                        </p:tgtEl>
                                        <p:attrNameLst>
                                          <p:attrName>ppt_x</p:attrName>
                                        </p:attrNameLst>
                                      </p:cBhvr>
                                      <p:tavLst>
                                        <p:tav tm="0">
                                          <p:val>
                                            <p:strVal val="0-#ppt_w/2"/>
                                          </p:val>
                                        </p:tav>
                                        <p:tav tm="100000">
                                          <p:val>
                                            <p:strVal val="#ppt_x"/>
                                          </p:val>
                                        </p:tav>
                                      </p:tavLst>
                                    </p:anim>
                                    <p:anim calcmode="lin" valueType="num">
                                      <p:cBhvr additive="base">
                                        <p:cTn id="20" dur="500" fill="hold"/>
                                        <p:tgtEl>
                                          <p:spTgt spid="820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206"/>
                                        </p:tgtEl>
                                        <p:attrNameLst>
                                          <p:attrName>style.visibility</p:attrName>
                                        </p:attrNameLst>
                                      </p:cBhvr>
                                      <p:to>
                                        <p:strVal val="visible"/>
                                      </p:to>
                                    </p:set>
                                    <p:anim calcmode="lin" valueType="num">
                                      <p:cBhvr additive="base">
                                        <p:cTn id="25" dur="500" fill="hold"/>
                                        <p:tgtEl>
                                          <p:spTgt spid="8206"/>
                                        </p:tgtEl>
                                        <p:attrNameLst>
                                          <p:attrName>ppt_x</p:attrName>
                                        </p:attrNameLst>
                                      </p:cBhvr>
                                      <p:tavLst>
                                        <p:tav tm="0">
                                          <p:val>
                                            <p:strVal val="0-#ppt_w/2"/>
                                          </p:val>
                                        </p:tav>
                                        <p:tav tm="100000">
                                          <p:val>
                                            <p:strVal val="#ppt_x"/>
                                          </p:val>
                                        </p:tav>
                                      </p:tavLst>
                                    </p:anim>
                                    <p:anim calcmode="lin" valueType="num">
                                      <p:cBhvr additive="base">
                                        <p:cTn id="26" dur="500" fill="hold"/>
                                        <p:tgtEl>
                                          <p:spTgt spid="820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207"/>
                                        </p:tgtEl>
                                        <p:attrNameLst>
                                          <p:attrName>style.visibility</p:attrName>
                                        </p:attrNameLst>
                                      </p:cBhvr>
                                      <p:to>
                                        <p:strVal val="visible"/>
                                      </p:to>
                                    </p:set>
                                    <p:anim calcmode="lin" valueType="num">
                                      <p:cBhvr additive="base">
                                        <p:cTn id="31" dur="500" fill="hold"/>
                                        <p:tgtEl>
                                          <p:spTgt spid="8207"/>
                                        </p:tgtEl>
                                        <p:attrNameLst>
                                          <p:attrName>ppt_x</p:attrName>
                                        </p:attrNameLst>
                                      </p:cBhvr>
                                      <p:tavLst>
                                        <p:tav tm="0">
                                          <p:val>
                                            <p:strVal val="0-#ppt_w/2"/>
                                          </p:val>
                                        </p:tav>
                                        <p:tav tm="100000">
                                          <p:val>
                                            <p:strVal val="#ppt_x"/>
                                          </p:val>
                                        </p:tav>
                                      </p:tavLst>
                                    </p:anim>
                                    <p:anim calcmode="lin" valueType="num">
                                      <p:cBhvr additive="base">
                                        <p:cTn id="32" dur="500" fill="hold"/>
                                        <p:tgtEl>
                                          <p:spTgt spid="820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208"/>
                                        </p:tgtEl>
                                        <p:attrNameLst>
                                          <p:attrName>style.visibility</p:attrName>
                                        </p:attrNameLst>
                                      </p:cBhvr>
                                      <p:to>
                                        <p:strVal val="visible"/>
                                      </p:to>
                                    </p:set>
                                    <p:anim calcmode="lin" valueType="num">
                                      <p:cBhvr additive="base">
                                        <p:cTn id="37" dur="500" fill="hold"/>
                                        <p:tgtEl>
                                          <p:spTgt spid="8208"/>
                                        </p:tgtEl>
                                        <p:attrNameLst>
                                          <p:attrName>ppt_x</p:attrName>
                                        </p:attrNameLst>
                                      </p:cBhvr>
                                      <p:tavLst>
                                        <p:tav tm="0">
                                          <p:val>
                                            <p:strVal val="0-#ppt_w/2"/>
                                          </p:val>
                                        </p:tav>
                                        <p:tav tm="100000">
                                          <p:val>
                                            <p:strVal val="#ppt_x"/>
                                          </p:val>
                                        </p:tav>
                                      </p:tavLst>
                                    </p:anim>
                                    <p:anim calcmode="lin" valueType="num">
                                      <p:cBhvr additive="base">
                                        <p:cTn id="38" dur="500" fill="hold"/>
                                        <p:tgtEl>
                                          <p:spTgt spid="8208"/>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8209"/>
                                        </p:tgtEl>
                                        <p:attrNameLst>
                                          <p:attrName>style.visibility</p:attrName>
                                        </p:attrNameLst>
                                      </p:cBhvr>
                                      <p:to>
                                        <p:strVal val="visible"/>
                                      </p:to>
                                    </p:set>
                                    <p:anim calcmode="lin" valueType="num">
                                      <p:cBhvr additive="base">
                                        <p:cTn id="43" dur="500" fill="hold"/>
                                        <p:tgtEl>
                                          <p:spTgt spid="8209"/>
                                        </p:tgtEl>
                                        <p:attrNameLst>
                                          <p:attrName>ppt_x</p:attrName>
                                        </p:attrNameLst>
                                      </p:cBhvr>
                                      <p:tavLst>
                                        <p:tav tm="0">
                                          <p:val>
                                            <p:strVal val="0-#ppt_w/2"/>
                                          </p:val>
                                        </p:tav>
                                        <p:tav tm="100000">
                                          <p:val>
                                            <p:strVal val="#ppt_x"/>
                                          </p:val>
                                        </p:tav>
                                      </p:tavLst>
                                    </p:anim>
                                    <p:anim calcmode="lin" valueType="num">
                                      <p:cBhvr additive="base">
                                        <p:cTn id="44" dur="500" fill="hold"/>
                                        <p:tgtEl>
                                          <p:spTgt spid="8209"/>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8210"/>
                                        </p:tgtEl>
                                        <p:attrNameLst>
                                          <p:attrName>style.visibility</p:attrName>
                                        </p:attrNameLst>
                                      </p:cBhvr>
                                      <p:to>
                                        <p:strVal val="visible"/>
                                      </p:to>
                                    </p:set>
                                    <p:anim calcmode="lin" valueType="num">
                                      <p:cBhvr additive="base">
                                        <p:cTn id="49" dur="500" fill="hold"/>
                                        <p:tgtEl>
                                          <p:spTgt spid="8210"/>
                                        </p:tgtEl>
                                        <p:attrNameLst>
                                          <p:attrName>ppt_x</p:attrName>
                                        </p:attrNameLst>
                                      </p:cBhvr>
                                      <p:tavLst>
                                        <p:tav tm="0">
                                          <p:val>
                                            <p:strVal val="0-#ppt_w/2"/>
                                          </p:val>
                                        </p:tav>
                                        <p:tav tm="100000">
                                          <p:val>
                                            <p:strVal val="#ppt_x"/>
                                          </p:val>
                                        </p:tav>
                                      </p:tavLst>
                                    </p:anim>
                                    <p:anim calcmode="lin" valueType="num">
                                      <p:cBhvr additive="base">
                                        <p:cTn id="50" dur="500" fill="hold"/>
                                        <p:tgtEl>
                                          <p:spTgt spid="8210"/>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8211"/>
                                        </p:tgtEl>
                                        <p:attrNameLst>
                                          <p:attrName>style.visibility</p:attrName>
                                        </p:attrNameLst>
                                      </p:cBhvr>
                                      <p:to>
                                        <p:strVal val="visible"/>
                                      </p:to>
                                    </p:set>
                                    <p:anim calcmode="lin" valueType="num">
                                      <p:cBhvr additive="base">
                                        <p:cTn id="55" dur="500" fill="hold"/>
                                        <p:tgtEl>
                                          <p:spTgt spid="8211"/>
                                        </p:tgtEl>
                                        <p:attrNameLst>
                                          <p:attrName>ppt_x</p:attrName>
                                        </p:attrNameLst>
                                      </p:cBhvr>
                                      <p:tavLst>
                                        <p:tav tm="0">
                                          <p:val>
                                            <p:strVal val="0-#ppt_w/2"/>
                                          </p:val>
                                        </p:tav>
                                        <p:tav tm="100000">
                                          <p:val>
                                            <p:strVal val="#ppt_x"/>
                                          </p:val>
                                        </p:tav>
                                      </p:tavLst>
                                    </p:anim>
                                    <p:anim calcmode="lin" valueType="num">
                                      <p:cBhvr additive="base">
                                        <p:cTn id="56" dur="500" fill="hold"/>
                                        <p:tgtEl>
                                          <p:spTgt spid="8211"/>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8212"/>
                                        </p:tgtEl>
                                        <p:attrNameLst>
                                          <p:attrName>style.visibility</p:attrName>
                                        </p:attrNameLst>
                                      </p:cBhvr>
                                      <p:to>
                                        <p:strVal val="visible"/>
                                      </p:to>
                                    </p:set>
                                    <p:anim calcmode="lin" valueType="num">
                                      <p:cBhvr additive="base">
                                        <p:cTn id="61" dur="500" fill="hold"/>
                                        <p:tgtEl>
                                          <p:spTgt spid="8212"/>
                                        </p:tgtEl>
                                        <p:attrNameLst>
                                          <p:attrName>ppt_x</p:attrName>
                                        </p:attrNameLst>
                                      </p:cBhvr>
                                      <p:tavLst>
                                        <p:tav tm="0">
                                          <p:val>
                                            <p:strVal val="0-#ppt_w/2"/>
                                          </p:val>
                                        </p:tav>
                                        <p:tav tm="100000">
                                          <p:val>
                                            <p:strVal val="#ppt_x"/>
                                          </p:val>
                                        </p:tav>
                                      </p:tavLst>
                                    </p:anim>
                                    <p:anim calcmode="lin" valueType="num">
                                      <p:cBhvr additive="base">
                                        <p:cTn id="62" dur="500" fill="hold"/>
                                        <p:tgtEl>
                                          <p:spTgt spid="82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3" grpId="0" autoUpdateAnimBg="0"/>
      <p:bldP spid="8204" grpId="0" autoUpdateAnimBg="0"/>
      <p:bldP spid="8205" grpId="0" autoUpdateAnimBg="0"/>
      <p:bldP spid="8206" grpId="0" autoUpdateAnimBg="0"/>
      <p:bldP spid="8207" grpId="0" autoUpdateAnimBg="0"/>
      <p:bldP spid="8208" grpId="0" autoUpdateAnimBg="0"/>
      <p:bldP spid="8209" grpId="0" autoUpdateAnimBg="0"/>
      <p:bldP spid="8210" grpId="0" autoUpdateAnimBg="0"/>
      <p:bldP spid="8211" grpId="0" autoUpdateAnimBg="0"/>
      <p:bldP spid="8212"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p:cNvSpPr>
            <a:spLocks noChangeArrowheads="1"/>
          </p:cNvSpPr>
          <p:nvPr/>
        </p:nvSpPr>
        <p:spPr bwMode="auto">
          <a:xfrm rot="-1020000">
            <a:off x="5788025" y="2274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31" name="Rectangle 3"/>
          <p:cNvSpPr>
            <a:spLocks noChangeArrowheads="1"/>
          </p:cNvSpPr>
          <p:nvPr/>
        </p:nvSpPr>
        <p:spPr bwMode="auto">
          <a:xfrm>
            <a:off x="539750" y="188913"/>
            <a:ext cx="7772400" cy="1143000"/>
          </a:xfrm>
          <a:prstGeom prst="rect">
            <a:avLst/>
          </a:prstGeom>
          <a:noFill/>
          <a:ln w="9525">
            <a:noFill/>
            <a:miter lim="800000"/>
            <a:headEnd/>
            <a:tailEnd/>
          </a:ln>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CC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ar-JO" sz="6000" b="1" u="none" strike="noStrike" kern="1200" cap="none" spc="0" normalizeH="0" baseline="0" noProof="0" dirty="0">
              <a:ln>
                <a:noFill/>
              </a:ln>
              <a:solidFill>
                <a:srgbClr val="FFCC66"/>
              </a:solidFill>
              <a:effectLst/>
              <a:uLnTx/>
              <a:uFillTx/>
              <a:latin typeface="Arial" panose="020B0604020202020204" pitchFamily="34" charset="0"/>
              <a:ea typeface="MS PGothic" pitchFamily="34" charset="-128"/>
              <a:cs typeface="Arial" panose="020B0604020202020204" pitchFamily="34" charset="0"/>
            </a:endParaRPr>
          </a:p>
        </p:txBody>
      </p:sp>
      <p:sp>
        <p:nvSpPr>
          <p:cNvPr id="287748" name="AutoShape 4"/>
          <p:cNvSpPr>
            <a:spLocks noChangeArrowheads="1"/>
          </p:cNvSpPr>
          <p:nvPr/>
        </p:nvSpPr>
        <p:spPr bwMode="auto">
          <a:xfrm>
            <a:off x="-152400" y="2819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00"/>
          </a:solidFill>
          <a:ln w="381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33" name="AutoShape 5"/>
          <p:cNvSpPr>
            <a:spLocks noChangeArrowheads="1"/>
          </p:cNvSpPr>
          <p:nvPr/>
        </p:nvSpPr>
        <p:spPr bwMode="auto">
          <a:xfrm>
            <a:off x="2058988" y="3579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3366FF"/>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34" name="AutoShape 6"/>
          <p:cNvSpPr>
            <a:spLocks noChangeArrowheads="1"/>
          </p:cNvSpPr>
          <p:nvPr/>
        </p:nvSpPr>
        <p:spPr bwMode="auto">
          <a:xfrm>
            <a:off x="1892300" y="4933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51" name="Text Box 7"/>
          <p:cNvSpPr txBox="1">
            <a:spLocks noChangeArrowheads="1"/>
          </p:cNvSpPr>
          <p:nvPr/>
        </p:nvSpPr>
        <p:spPr bwMode="auto">
          <a:xfrm>
            <a:off x="-107950" y="3505200"/>
            <a:ext cx="2098675" cy="401638"/>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25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البحر المتوسط</a:t>
            </a:r>
            <a:endParaRPr kumimoji="0" lang="en-GB"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36" name="Text Box 8"/>
          <p:cNvSpPr txBox="1">
            <a:spLocks noChangeArrowheads="1"/>
          </p:cNvSpPr>
          <p:nvPr/>
        </p:nvSpPr>
        <p:spPr bwMode="auto">
          <a:xfrm>
            <a:off x="2286000" y="3733800"/>
            <a:ext cx="1295400" cy="587375"/>
          </a:xfrm>
          <a:prstGeom prst="rect">
            <a:avLst/>
          </a:prstGeom>
          <a:noFill/>
          <a:ln w="9525">
            <a:noFill/>
            <a:miter lim="800000"/>
            <a:headEnd/>
            <a:tailEnd/>
          </a:ln>
        </p:spPr>
        <p:txBody>
          <a:bodyPr lIns="90000" tIns="46800" rIns="90000" bIns="46800">
            <a:spAutoFit/>
          </a:bodyPr>
          <a:lstStyle/>
          <a:p>
            <a:pPr marL="0" marR="0" lvl="0" indent="0" algn="l"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آرام</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37" name="Text Box 9"/>
          <p:cNvSpPr txBox="1">
            <a:spLocks noChangeArrowheads="1"/>
          </p:cNvSpPr>
          <p:nvPr/>
        </p:nvSpPr>
        <p:spPr bwMode="auto">
          <a:xfrm>
            <a:off x="1898650" y="4876800"/>
            <a:ext cx="1487488" cy="587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يهوذا</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54" name="Text Box 10"/>
          <p:cNvSpPr txBox="1">
            <a:spLocks noChangeArrowheads="1"/>
          </p:cNvSpPr>
          <p:nvPr/>
        </p:nvSpPr>
        <p:spPr bwMode="auto">
          <a:xfrm>
            <a:off x="533400" y="6096000"/>
            <a:ext cx="1447800" cy="587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مصر</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55" name="AutoShape 11"/>
          <p:cNvSpPr>
            <a:spLocks noChangeArrowheads="1"/>
          </p:cNvSpPr>
          <p:nvPr/>
        </p:nvSpPr>
        <p:spPr bwMode="auto">
          <a:xfrm>
            <a:off x="2357438" y="6350000"/>
            <a:ext cx="277812" cy="676275"/>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56" name="AutoShape 12"/>
          <p:cNvSpPr>
            <a:spLocks noChangeArrowheads="1"/>
          </p:cNvSpPr>
          <p:nvPr/>
        </p:nvSpPr>
        <p:spPr bwMode="auto">
          <a:xfrm>
            <a:off x="1600200" y="6400800"/>
            <a:ext cx="192088" cy="519113"/>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41" name="Text Box 13"/>
          <p:cNvSpPr txBox="1">
            <a:spLocks noChangeArrowheads="1"/>
          </p:cNvSpPr>
          <p:nvPr/>
        </p:nvSpPr>
        <p:spPr bwMode="auto">
          <a:xfrm>
            <a:off x="6078538" y="2362200"/>
            <a:ext cx="1749425" cy="525463"/>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نينوى</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nvGrpSpPr>
          <p:cNvPr id="287758" name="Group 14"/>
          <p:cNvGrpSpPr>
            <a:grpSpLocks/>
          </p:cNvGrpSpPr>
          <p:nvPr/>
        </p:nvGrpSpPr>
        <p:grpSpPr bwMode="auto">
          <a:xfrm>
            <a:off x="3178175" y="1574800"/>
            <a:ext cx="5202238" cy="4291013"/>
            <a:chOff x="2002" y="992"/>
            <a:chExt cx="3277" cy="2703"/>
          </a:xfrm>
        </p:grpSpPr>
        <p:sp>
          <p:nvSpPr>
            <p:cNvPr id="287775" name="AutoShape 15"/>
            <p:cNvSpPr>
              <a:spLocks noChangeArrowheads="1"/>
            </p:cNvSpPr>
            <p:nvPr/>
          </p:nvSpPr>
          <p:spPr bwMode="auto">
            <a:xfrm>
              <a:off x="3474" y="1152"/>
              <a:ext cx="1806" cy="2544"/>
            </a:xfrm>
            <a:custGeom>
              <a:avLst/>
              <a:gdLst>
                <a:gd name="T0" fmla="*/ 700222 w 1556"/>
                <a:gd name="T1" fmla="*/ 30286712 h 2012"/>
                <a:gd name="T2" fmla="*/ 606578 w 1556"/>
                <a:gd name="T3" fmla="*/ 28716311 h 2012"/>
                <a:gd name="T4" fmla="*/ 566114 w 1556"/>
                <a:gd name="T5" fmla="*/ 27824242 h 2012"/>
                <a:gd name="T6" fmla="*/ 559822 w 1556"/>
                <a:gd name="T7" fmla="*/ 26047529 h 2012"/>
                <a:gd name="T8" fmla="*/ 539966 w 1556"/>
                <a:gd name="T9" fmla="*/ 25598774 h 2012"/>
                <a:gd name="T10" fmla="*/ 499959 w 1556"/>
                <a:gd name="T11" fmla="*/ 24485220 h 2012"/>
                <a:gd name="T12" fmla="*/ 479685 w 1556"/>
                <a:gd name="T13" fmla="*/ 23141220 h 2012"/>
                <a:gd name="T14" fmla="*/ 439915 w 1556"/>
                <a:gd name="T15" fmla="*/ 20921745 h 2012"/>
                <a:gd name="T16" fmla="*/ 433427 w 1556"/>
                <a:gd name="T17" fmla="*/ 20245577 h 2012"/>
                <a:gd name="T18" fmla="*/ 392922 w 1556"/>
                <a:gd name="T19" fmla="*/ 19575215 h 2012"/>
                <a:gd name="T20" fmla="*/ 326552 w 1556"/>
                <a:gd name="T21" fmla="*/ 13773541 h 2012"/>
                <a:gd name="T22" fmla="*/ 305927 w 1556"/>
                <a:gd name="T23" fmla="*/ 12909138 h 2012"/>
                <a:gd name="T24" fmla="*/ 293355 w 1556"/>
                <a:gd name="T25" fmla="*/ 12221479 h 2012"/>
                <a:gd name="T26" fmla="*/ 252935 w 1556"/>
                <a:gd name="T27" fmla="*/ 11325435 h 2012"/>
                <a:gd name="T28" fmla="*/ 180330 w 1556"/>
                <a:gd name="T29" fmla="*/ 9541543 h 2012"/>
                <a:gd name="T30" fmla="*/ 146686 w 1556"/>
                <a:gd name="T31" fmla="*/ 8213383 h 2012"/>
                <a:gd name="T32" fmla="*/ 120079 w 1556"/>
                <a:gd name="T33" fmla="*/ 5973091 h 2012"/>
                <a:gd name="T34" fmla="*/ 92886 w 1556"/>
                <a:gd name="T35" fmla="*/ 4651269 h 2012"/>
                <a:gd name="T36" fmla="*/ 59819 w 1556"/>
                <a:gd name="T37" fmla="*/ 2201983 h 2012"/>
                <a:gd name="T38" fmla="*/ 0 w 1556"/>
                <a:gd name="T39" fmla="*/ 628104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76" name="AutoShape 16"/>
            <p:cNvSpPr>
              <a:spLocks noChangeArrowheads="1"/>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48145" name="AutoShape 17"/>
          <p:cNvSpPr>
            <a:spLocks noChangeArrowheads="1"/>
          </p:cNvSpPr>
          <p:nvPr/>
        </p:nvSpPr>
        <p:spPr bwMode="auto">
          <a:xfrm>
            <a:off x="3200400" y="1519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46" name="AutoShape 18"/>
          <p:cNvSpPr>
            <a:spLocks noChangeArrowheads="1"/>
          </p:cNvSpPr>
          <p:nvPr/>
        </p:nvSpPr>
        <p:spPr bwMode="auto">
          <a:xfrm>
            <a:off x="990600" y="1346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rgbClr val="FF99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47" name="AutoShape 19"/>
          <p:cNvSpPr>
            <a:spLocks noChangeArrowheads="1"/>
          </p:cNvSpPr>
          <p:nvPr/>
        </p:nvSpPr>
        <p:spPr bwMode="auto">
          <a:xfrm>
            <a:off x="2362200" y="2432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48" name="Text Box 20"/>
          <p:cNvSpPr txBox="1">
            <a:spLocks noChangeArrowheads="1"/>
          </p:cNvSpPr>
          <p:nvPr/>
        </p:nvSpPr>
        <p:spPr bwMode="auto">
          <a:xfrm>
            <a:off x="3155950" y="2095500"/>
            <a:ext cx="3016250" cy="587375"/>
          </a:xfrm>
          <a:prstGeom prst="rect">
            <a:avLst/>
          </a:prstGeom>
          <a:noFill/>
          <a:ln w="9525">
            <a:noFill/>
            <a:miter lim="800000"/>
            <a:headEnd/>
            <a:tailEnd/>
          </a:ln>
        </p:spPr>
        <p:txBody>
          <a:bodyPr wrap="square" lIns="90000" tIns="46800" rIns="90000" bIns="46800">
            <a:spAutoFit/>
          </a:bodyPr>
          <a:lstStyle/>
          <a:p>
            <a:pPr marL="0" marR="0" lvl="0" indent="0" algn="ctr" defTabSz="449263" rtl="0" eaLnBrk="1" fontAlgn="base" latinLnBrk="0" hangingPunct="1">
              <a:lnSpc>
                <a:spcPct val="100000"/>
              </a:lnSpc>
              <a:spcBef>
                <a:spcPts val="2000"/>
              </a:spcBef>
              <a:spcAft>
                <a:spcPct val="0"/>
              </a:spcAft>
              <a:buClr>
                <a:srgbClr val="000044"/>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000044"/>
                </a:solidFill>
                <a:effectLst/>
                <a:uLnTx/>
                <a:uFillTx/>
                <a:latin typeface="Arial" panose="020B0604020202020204" pitchFamily="34" charset="0"/>
                <a:ea typeface="MS PGothic" pitchFamily="34" charset="-128"/>
                <a:cs typeface="Arial" panose="020B0604020202020204" pitchFamily="34" charset="0"/>
              </a:rPr>
              <a:t>التوسع الأشوري</a:t>
            </a:r>
            <a:endParaRPr kumimoji="0" lang="en-GB" sz="3200" b="1" u="none" strike="noStrike" kern="1200" cap="none" spc="0" normalizeH="0" baseline="0" noProof="0" dirty="0">
              <a:ln>
                <a:noFill/>
              </a:ln>
              <a:solidFill>
                <a:srgbClr val="000044"/>
              </a:solidFill>
              <a:effectLst/>
              <a:uLnTx/>
              <a:uFillTx/>
              <a:latin typeface="Arial" panose="020B0604020202020204" pitchFamily="34" charset="0"/>
              <a:ea typeface="MS PGothic" pitchFamily="34" charset="-128"/>
              <a:cs typeface="Arial" panose="020B0604020202020204" pitchFamily="34" charset="0"/>
            </a:endParaRPr>
          </a:p>
        </p:txBody>
      </p:sp>
      <p:sp>
        <p:nvSpPr>
          <p:cNvPr id="48149" name="AutoShape 21"/>
          <p:cNvSpPr>
            <a:spLocks noChangeArrowheads="1"/>
          </p:cNvSpPr>
          <p:nvPr/>
        </p:nvSpPr>
        <p:spPr bwMode="auto">
          <a:xfrm>
            <a:off x="2006600" y="4203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nvGrpSpPr>
          <p:cNvPr id="287764" name="Group 22"/>
          <p:cNvGrpSpPr>
            <a:grpSpLocks/>
          </p:cNvGrpSpPr>
          <p:nvPr/>
        </p:nvGrpSpPr>
        <p:grpSpPr bwMode="auto">
          <a:xfrm>
            <a:off x="2422525" y="4384675"/>
            <a:ext cx="166688" cy="1225550"/>
            <a:chOff x="1526" y="2762"/>
            <a:chExt cx="105" cy="772"/>
          </a:xfrm>
        </p:grpSpPr>
        <p:sp>
          <p:nvSpPr>
            <p:cNvPr id="287772" name="AutoShape 23"/>
            <p:cNvSpPr>
              <a:spLocks noChangeArrowheads="1"/>
            </p:cNvSpPr>
            <p:nvPr/>
          </p:nvSpPr>
          <p:spPr bwMode="auto">
            <a:xfrm>
              <a:off x="1593" y="2863"/>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no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73" name="AutoShape 24"/>
            <p:cNvSpPr>
              <a:spLocks noChangeArrowheads="1"/>
            </p:cNvSpPr>
            <p:nvPr/>
          </p:nvSpPr>
          <p:spPr bwMode="auto">
            <a:xfrm>
              <a:off x="1526" y="3255"/>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FF99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74" name="AutoShape 25"/>
            <p:cNvSpPr>
              <a:spLocks noChangeArrowheads="1"/>
            </p:cNvSpPr>
            <p:nvPr/>
          </p:nvSpPr>
          <p:spPr bwMode="auto">
            <a:xfrm>
              <a:off x="1550" y="2762"/>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FF99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48154" name="Text Box 26"/>
          <p:cNvSpPr txBox="1">
            <a:spLocks noChangeArrowheads="1"/>
          </p:cNvSpPr>
          <p:nvPr/>
        </p:nvSpPr>
        <p:spPr bwMode="auto">
          <a:xfrm>
            <a:off x="2055813" y="4343400"/>
            <a:ext cx="1398587" cy="587375"/>
          </a:xfrm>
          <a:prstGeom prst="rect">
            <a:avLst/>
          </a:prstGeom>
          <a:noFill/>
          <a:ln w="9525">
            <a:noFill/>
            <a:miter lim="800000"/>
            <a:headEnd/>
            <a:tailEnd/>
          </a:ln>
        </p:spPr>
        <p:txBody>
          <a:bodyPr lIns="90000" tIns="46800" rIns="90000" bIns="46800">
            <a:spAutoFit/>
          </a:bodyPr>
          <a:lstStyle/>
          <a:p>
            <a:pPr marL="0" marR="0" lvl="0" indent="0" algn="l"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إسرائيل</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66" name="AutoShape 27"/>
          <p:cNvSpPr>
            <a:spLocks noChangeArrowheads="1"/>
          </p:cNvSpPr>
          <p:nvPr/>
        </p:nvSpPr>
        <p:spPr bwMode="auto">
          <a:xfrm>
            <a:off x="7848600" y="5334000"/>
            <a:ext cx="1430338" cy="17557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67" name="Text Box 28"/>
          <p:cNvSpPr txBox="1">
            <a:spLocks noChangeArrowheads="1"/>
          </p:cNvSpPr>
          <p:nvPr/>
        </p:nvSpPr>
        <p:spPr bwMode="auto">
          <a:xfrm>
            <a:off x="8081963" y="5791200"/>
            <a:ext cx="1225550" cy="401638"/>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25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خليج فارس</a:t>
            </a:r>
            <a:endParaRPr kumimoji="0" lang="en-GB"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60" name="AutoShape 32"/>
          <p:cNvSpPr>
            <a:spLocks noChangeArrowheads="1"/>
          </p:cNvSpPr>
          <p:nvPr/>
        </p:nvSpPr>
        <p:spPr bwMode="auto">
          <a:xfrm>
            <a:off x="5867400" y="2667000"/>
            <a:ext cx="533400" cy="533400"/>
          </a:xfrm>
          <a:prstGeom prst="irregularSeal2">
            <a:avLst/>
          </a:prstGeom>
          <a:solidFill>
            <a:srgbClr val="FF0000"/>
          </a:solidFill>
          <a:ln w="9360">
            <a:solidFill>
              <a:srgbClr val="FFFFFF"/>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69" name="Text Box 33"/>
          <p:cNvSpPr txBox="1">
            <a:spLocks noChangeArrowheads="1"/>
          </p:cNvSpPr>
          <p:nvPr/>
        </p:nvSpPr>
        <p:spPr bwMode="auto">
          <a:xfrm>
            <a:off x="8382000" y="0"/>
            <a:ext cx="755650" cy="460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454</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70" name="Text Box 34"/>
          <p:cNvSpPr txBox="1">
            <a:spLocks noChangeArrowheads="1"/>
          </p:cNvSpPr>
          <p:nvPr/>
        </p:nvSpPr>
        <p:spPr bwMode="auto">
          <a:xfrm>
            <a:off x="5486400" y="5922963"/>
            <a:ext cx="1828800" cy="587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أشعياء 7 </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 name="Title 1"/>
          <p:cNvSpPr>
            <a:spLocks noGrp="1"/>
          </p:cNvSpPr>
          <p:nvPr>
            <p:ph type="title" idx="4294967295"/>
          </p:nvPr>
        </p:nvSpPr>
        <p:spPr>
          <a:xfrm>
            <a:off x="0" y="333375"/>
            <a:ext cx="9144000" cy="935038"/>
          </a:xfrm>
        </p:spPr>
        <p:txBody>
          <a:bodyPr/>
          <a:lstStyle/>
          <a:p>
            <a:pPr>
              <a:buFont typeface="Times New Roman" charset="0"/>
              <a:buNone/>
              <a:defRPr/>
            </a:pPr>
            <a:r>
              <a:rPr lang="ar-JO" sz="6000" b="1" kern="1200" dirty="0">
                <a:latin typeface="Arial" panose="020B0604020202020204" pitchFamily="34" charset="0"/>
                <a:ea typeface="ＭＳ Ｐゴシック"/>
                <a:cs typeface="Arial" panose="020B0604020202020204" pitchFamily="34" charset="0"/>
              </a:rPr>
              <a:t>التهديد الأشوري</a:t>
            </a:r>
            <a:endParaRPr lang="en-US" b="1"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39783605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afterEffect">
                                  <p:stCondLst>
                                    <p:cond delay="0"/>
                                  </p:stCondLst>
                                  <p:iterate type="lt">
                                    <p:tmPct val="100000"/>
                                  </p:iterate>
                                  <p:childTnLst>
                                    <p:set>
                                      <p:cBhvr additive="repl">
                                        <p:cTn id="6" dur="1" fill="hold">
                                          <p:stCondLst>
                                            <p:cond delay="0"/>
                                          </p:stCondLst>
                                        </p:cTn>
                                        <p:tgtEl>
                                          <p:spTgt spid="48131"/>
                                        </p:tgtEl>
                                        <p:attrNameLst>
                                          <p:attrName>style.visibility</p:attrName>
                                        </p:attrNameLst>
                                      </p:cBhvr>
                                      <p:to>
                                        <p:strVal val="visible"/>
                                      </p:to>
                                    </p:set>
                                    <p:anim calcmode="lin" valueType="num">
                                      <p:cBhvr additive="repl">
                                        <p:cTn id="7" dur="75" fill="hold"/>
                                        <p:tgtEl>
                                          <p:spTgt spid="48131"/>
                                        </p:tgtEl>
                                        <p:attrNameLst>
                                          <p:attrName>ppt_w</p:attrName>
                                        </p:attrNameLst>
                                      </p:cBhvr>
                                      <p:tavLst>
                                        <p:tav tm="100000">
                                          <p:val>
                                            <p:fltVal val="0"/>
                                          </p:val>
                                        </p:tav>
                                        <p:tav>
                                          <p:val>
                                            <p:strVal val="#ppt_w"/>
                                          </p:val>
                                        </p:tav>
                                      </p:tavLst>
                                    </p:anim>
                                    <p:anim calcmode="lin" valueType="num">
                                      <p:cBhvr additive="repl">
                                        <p:cTn id="8" dur="75" fill="hold"/>
                                        <p:tgtEl>
                                          <p:spTgt spid="48131"/>
                                        </p:tgtEl>
                                        <p:attrNameLst>
                                          <p:attrName>ppt_h</p:attrName>
                                        </p:attrNameLst>
                                      </p:cBhvr>
                                      <p:tavLst>
                                        <p:tav tm="100000">
                                          <p:val>
                                            <p:strVal val="#ppt_h"/>
                                          </p:val>
                                        </p:tav>
                                        <p:tav>
                                          <p:val>
                                            <p:strVal val="#ppt_h"/>
                                          </p:val>
                                        </p:tav>
                                      </p:tavLst>
                                    </p:anim>
                                  </p:childTnLst>
                                </p:cTn>
                              </p:par>
                            </p:childTnLst>
                          </p:cTn>
                        </p:par>
                        <p:par>
                          <p:cTn id="9" fill="hold" nodeType="afterGroup">
                            <p:stCondLst>
                              <p:cond delay="1275"/>
                            </p:stCondLst>
                            <p:childTnLst>
                              <p:par>
                                <p:cTn id="10" presetID="1" presetClass="entr" fill="hold" grpId="0" nodeType="afterEffect">
                                  <p:stCondLst>
                                    <p:cond delay="0"/>
                                  </p:stCondLst>
                                  <p:childTnLst>
                                    <p:set>
                                      <p:cBhvr additive="repl">
                                        <p:cTn id="11" dur="1" fill="hold">
                                          <p:stCondLst>
                                            <p:cond delay="0"/>
                                          </p:stCondLst>
                                        </p:cTn>
                                        <p:tgtEl>
                                          <p:spTgt spid="48160"/>
                                        </p:tgtEl>
                                        <p:attrNameLst>
                                          <p:attrName>style.visibility</p:attrName>
                                        </p:attrNameLst>
                                      </p:cBhvr>
                                      <p:to>
                                        <p:strVal val="visible"/>
                                      </p:to>
                                    </p:set>
                                  </p:childTnLst>
                                </p:cTn>
                              </p:par>
                            </p:childTnLst>
                          </p:cTn>
                        </p:par>
                        <p:par>
                          <p:cTn id="12" fill="hold" nodeType="afterGroup">
                            <p:stCondLst>
                              <p:cond delay="2775"/>
                            </p:stCondLst>
                            <p:childTnLst>
                              <p:par>
                                <p:cTn id="13" presetID="4" presetClass="entr" presetSubtype="32" fill="hold" nodeType="afterEffect">
                                  <p:stCondLst>
                                    <p:cond delay="0"/>
                                  </p:stCondLst>
                                  <p:childTnLst>
                                    <p:set>
                                      <p:cBhvr additive="repl">
                                        <p:cTn id="14" dur="1" fill="hold">
                                          <p:stCondLst>
                                            <p:cond delay="0"/>
                                          </p:stCondLst>
                                        </p:cTn>
                                        <p:tgtEl>
                                          <p:spTgt spid="48141"/>
                                        </p:tgtEl>
                                        <p:attrNameLst>
                                          <p:attrName>style.visibility</p:attrName>
                                        </p:attrNameLst>
                                      </p:cBhvr>
                                      <p:to>
                                        <p:strVal val="visible"/>
                                      </p:to>
                                    </p:set>
                                    <p:animEffect transition="in" filter="box(out)">
                                      <p:cBhvr additive="repl">
                                        <p:cTn id="15" dur="500"/>
                                        <p:tgtEl>
                                          <p:spTgt spid="48141"/>
                                        </p:tgtEl>
                                      </p:cBhvr>
                                    </p:animEffect>
                                  </p:childTnLst>
                                </p:cTn>
                              </p:par>
                            </p:childTnLst>
                          </p:cTn>
                        </p:par>
                        <p:par>
                          <p:cTn id="16" fill="hold" nodeType="afterGroup">
                            <p:stCondLst>
                              <p:cond delay="4275"/>
                            </p:stCondLst>
                            <p:childTnLst>
                              <p:par>
                                <p:cTn id="17" presetID="4" presetClass="entr" presetSubtype="32" fill="hold" grpId="0" nodeType="afterEffect">
                                  <p:stCondLst>
                                    <p:cond delay="0"/>
                                  </p:stCondLst>
                                  <p:childTnLst>
                                    <p:set>
                                      <p:cBhvr additive="repl">
                                        <p:cTn id="18" dur="1" fill="hold">
                                          <p:stCondLst>
                                            <p:cond delay="0"/>
                                          </p:stCondLst>
                                        </p:cTn>
                                        <p:tgtEl>
                                          <p:spTgt spid="48130"/>
                                        </p:tgtEl>
                                        <p:attrNameLst>
                                          <p:attrName>style.visibility</p:attrName>
                                        </p:attrNameLst>
                                      </p:cBhvr>
                                      <p:to>
                                        <p:strVal val="visible"/>
                                      </p:to>
                                    </p:set>
                                    <p:animEffect transition="in" filter="box(out)">
                                      <p:cBhvr additive="repl">
                                        <p:cTn id="19" dur="500"/>
                                        <p:tgtEl>
                                          <p:spTgt spid="48130"/>
                                        </p:tgtEl>
                                      </p:cBhvr>
                                    </p:animEffect>
                                  </p:childTnLst>
                                </p:cTn>
                              </p:par>
                            </p:childTnLst>
                          </p:cTn>
                        </p:par>
                        <p:par>
                          <p:cTn id="20" fill="hold" nodeType="afterGroup">
                            <p:stCondLst>
                              <p:cond delay="5775"/>
                            </p:stCondLst>
                            <p:childTnLst>
                              <p:par>
                                <p:cTn id="21" presetID="22" presetClass="entr" presetSubtype="2" fill="hold" grpId="0" nodeType="afterEffect">
                                  <p:stCondLst>
                                    <p:cond delay="0"/>
                                  </p:stCondLst>
                                  <p:childTnLst>
                                    <p:set>
                                      <p:cBhvr additive="repl">
                                        <p:cTn id="22" dur="1" fill="hold">
                                          <p:stCondLst>
                                            <p:cond delay="0"/>
                                          </p:stCondLst>
                                        </p:cTn>
                                        <p:tgtEl>
                                          <p:spTgt spid="48145"/>
                                        </p:tgtEl>
                                        <p:attrNameLst>
                                          <p:attrName>style.visibility</p:attrName>
                                        </p:attrNameLst>
                                      </p:cBhvr>
                                      <p:to>
                                        <p:strVal val="visible"/>
                                      </p:to>
                                    </p:set>
                                    <p:animEffect transition="in" filter="wipe(right)">
                                      <p:cBhvr additive="repl">
                                        <p:cTn id="23" dur="500"/>
                                        <p:tgtEl>
                                          <p:spTgt spid="48145"/>
                                        </p:tgtEl>
                                      </p:cBhvr>
                                    </p:animEffect>
                                  </p:childTnLst>
                                </p:cTn>
                              </p:par>
                            </p:childTnLst>
                          </p:cTn>
                        </p:par>
                        <p:par>
                          <p:cTn id="24" fill="hold" nodeType="afterGroup">
                            <p:stCondLst>
                              <p:cond delay="7275"/>
                            </p:stCondLst>
                            <p:childTnLst>
                              <p:par>
                                <p:cTn id="25" presetID="22" presetClass="entr" presetSubtype="2" fill="hold" grpId="0" nodeType="afterEffect">
                                  <p:stCondLst>
                                    <p:cond delay="0"/>
                                  </p:stCondLst>
                                  <p:childTnLst>
                                    <p:set>
                                      <p:cBhvr additive="repl">
                                        <p:cTn id="26" dur="1" fill="hold">
                                          <p:stCondLst>
                                            <p:cond delay="0"/>
                                          </p:stCondLst>
                                        </p:cTn>
                                        <p:tgtEl>
                                          <p:spTgt spid="48146"/>
                                        </p:tgtEl>
                                        <p:attrNameLst>
                                          <p:attrName>style.visibility</p:attrName>
                                        </p:attrNameLst>
                                      </p:cBhvr>
                                      <p:to>
                                        <p:strVal val="visible"/>
                                      </p:to>
                                    </p:set>
                                    <p:animEffect transition="in" filter="wipe(right)">
                                      <p:cBhvr additive="repl">
                                        <p:cTn id="27" dur="500"/>
                                        <p:tgtEl>
                                          <p:spTgt spid="48146"/>
                                        </p:tgtEl>
                                      </p:cBhvr>
                                    </p:animEffect>
                                  </p:childTnLst>
                                </p:cTn>
                              </p:par>
                            </p:childTnLst>
                          </p:cTn>
                        </p:par>
                        <p:par>
                          <p:cTn id="28" fill="hold" nodeType="afterGroup">
                            <p:stCondLst>
                              <p:cond delay="8775"/>
                            </p:stCondLst>
                            <p:childTnLst>
                              <p:par>
                                <p:cTn id="29" presetID="22" presetClass="entr" presetSubtype="2" fill="hold" grpId="0" nodeType="afterEffect">
                                  <p:stCondLst>
                                    <p:cond delay="0"/>
                                  </p:stCondLst>
                                  <p:childTnLst>
                                    <p:set>
                                      <p:cBhvr additive="repl">
                                        <p:cTn id="30" dur="1" fill="hold">
                                          <p:stCondLst>
                                            <p:cond delay="0"/>
                                          </p:stCondLst>
                                        </p:cTn>
                                        <p:tgtEl>
                                          <p:spTgt spid="48147"/>
                                        </p:tgtEl>
                                        <p:attrNameLst>
                                          <p:attrName>style.visibility</p:attrName>
                                        </p:attrNameLst>
                                      </p:cBhvr>
                                      <p:to>
                                        <p:strVal val="visible"/>
                                      </p:to>
                                    </p:set>
                                    <p:animEffect transition="in" filter="wipe(right)">
                                      <p:cBhvr additive="repl">
                                        <p:cTn id="31" dur="500"/>
                                        <p:tgtEl>
                                          <p:spTgt spid="48147"/>
                                        </p:tgtEl>
                                      </p:cBhvr>
                                    </p:animEffect>
                                  </p:childTnLst>
                                </p:cTn>
                              </p:par>
                            </p:childTnLst>
                          </p:cTn>
                        </p:par>
                        <p:par>
                          <p:cTn id="32" fill="hold" nodeType="afterGroup">
                            <p:stCondLst>
                              <p:cond delay="10275"/>
                            </p:stCondLst>
                            <p:childTnLst>
                              <p:par>
                                <p:cTn id="33" presetID="3" presetClass="entr" presetSubtype="10" fill="hold" nodeType="afterEffect">
                                  <p:stCondLst>
                                    <p:cond delay="0"/>
                                  </p:stCondLst>
                                  <p:childTnLst>
                                    <p:set>
                                      <p:cBhvr additive="repl">
                                        <p:cTn id="34" dur="1" fill="hold">
                                          <p:stCondLst>
                                            <p:cond delay="0"/>
                                          </p:stCondLst>
                                        </p:cTn>
                                        <p:tgtEl>
                                          <p:spTgt spid="48148"/>
                                        </p:tgtEl>
                                        <p:attrNameLst>
                                          <p:attrName>style.visibility</p:attrName>
                                        </p:attrNameLst>
                                      </p:cBhvr>
                                      <p:to>
                                        <p:strVal val="visible"/>
                                      </p:to>
                                    </p:set>
                                    <p:animEffect transition="in" filter="blinds(horizontal)">
                                      <p:cBhvr additive="repl">
                                        <p:cTn id="35" dur="500"/>
                                        <p:tgtEl>
                                          <p:spTgt spid="48148"/>
                                        </p:tgtEl>
                                      </p:cBhvr>
                                    </p:animEffect>
                                  </p:childTnLst>
                                </p:cTn>
                              </p:par>
                            </p:childTnLst>
                          </p:cTn>
                        </p:par>
                        <p:par>
                          <p:cTn id="36" fill="hold" nodeType="afterGroup">
                            <p:stCondLst>
                              <p:cond delay="11775"/>
                            </p:stCondLst>
                            <p:childTnLst>
                              <p:par>
                                <p:cTn id="37" presetID="9" presetClass="entr" fill="hold" grpId="0" nodeType="afterEffect">
                                  <p:stCondLst>
                                    <p:cond delay="0"/>
                                  </p:stCondLst>
                                  <p:childTnLst>
                                    <p:set>
                                      <p:cBhvr additive="repl">
                                        <p:cTn id="38" dur="1" fill="hold">
                                          <p:stCondLst>
                                            <p:cond delay="0"/>
                                          </p:stCondLst>
                                        </p:cTn>
                                        <p:tgtEl>
                                          <p:spTgt spid="48133"/>
                                        </p:tgtEl>
                                        <p:attrNameLst>
                                          <p:attrName>style.visibility</p:attrName>
                                        </p:attrNameLst>
                                      </p:cBhvr>
                                      <p:to>
                                        <p:strVal val="visible"/>
                                      </p:to>
                                    </p:set>
                                    <p:animEffect transition="in" filter="dissolve">
                                      <p:cBhvr additive="repl">
                                        <p:cTn id="39" dur="500"/>
                                        <p:tgtEl>
                                          <p:spTgt spid="48133"/>
                                        </p:tgtEl>
                                      </p:cBhvr>
                                    </p:animEffect>
                                  </p:childTnLst>
                                </p:cTn>
                              </p:par>
                            </p:childTnLst>
                          </p:cTn>
                        </p:par>
                        <p:par>
                          <p:cTn id="40" fill="hold" nodeType="afterGroup">
                            <p:stCondLst>
                              <p:cond delay="13275"/>
                            </p:stCondLst>
                            <p:childTnLst>
                              <p:par>
                                <p:cTn id="41" presetID="9" presetClass="entr" fill="hold" nodeType="afterEffect">
                                  <p:stCondLst>
                                    <p:cond delay="0"/>
                                  </p:stCondLst>
                                  <p:childTnLst>
                                    <p:set>
                                      <p:cBhvr additive="repl">
                                        <p:cTn id="42" dur="1" fill="hold">
                                          <p:stCondLst>
                                            <p:cond delay="0"/>
                                          </p:stCondLst>
                                        </p:cTn>
                                        <p:tgtEl>
                                          <p:spTgt spid="48136"/>
                                        </p:tgtEl>
                                        <p:attrNameLst>
                                          <p:attrName>style.visibility</p:attrName>
                                        </p:attrNameLst>
                                      </p:cBhvr>
                                      <p:to>
                                        <p:strVal val="visible"/>
                                      </p:to>
                                    </p:set>
                                    <p:animEffect transition="in" filter="dissolve">
                                      <p:cBhvr additive="repl">
                                        <p:cTn id="43" dur="500"/>
                                        <p:tgtEl>
                                          <p:spTgt spid="48136"/>
                                        </p:tgtEl>
                                      </p:cBhvr>
                                    </p:animEffect>
                                  </p:childTnLst>
                                </p:cTn>
                              </p:par>
                            </p:childTnLst>
                          </p:cTn>
                        </p:par>
                        <p:par>
                          <p:cTn id="44" fill="hold" nodeType="afterGroup">
                            <p:stCondLst>
                              <p:cond delay="14775"/>
                            </p:stCondLst>
                            <p:childTnLst>
                              <p:par>
                                <p:cTn id="45" presetID="9" presetClass="entr" fill="hold" grpId="0" nodeType="afterEffect">
                                  <p:stCondLst>
                                    <p:cond delay="0"/>
                                  </p:stCondLst>
                                  <p:childTnLst>
                                    <p:set>
                                      <p:cBhvr additive="repl">
                                        <p:cTn id="46" dur="1" fill="hold">
                                          <p:stCondLst>
                                            <p:cond delay="0"/>
                                          </p:stCondLst>
                                        </p:cTn>
                                        <p:tgtEl>
                                          <p:spTgt spid="48149"/>
                                        </p:tgtEl>
                                        <p:attrNameLst>
                                          <p:attrName>style.visibility</p:attrName>
                                        </p:attrNameLst>
                                      </p:cBhvr>
                                      <p:to>
                                        <p:strVal val="visible"/>
                                      </p:to>
                                    </p:set>
                                    <p:animEffect transition="in" filter="dissolve">
                                      <p:cBhvr additive="repl">
                                        <p:cTn id="47" dur="500"/>
                                        <p:tgtEl>
                                          <p:spTgt spid="48149"/>
                                        </p:tgtEl>
                                      </p:cBhvr>
                                    </p:animEffect>
                                  </p:childTnLst>
                                </p:cTn>
                              </p:par>
                            </p:childTnLst>
                          </p:cTn>
                        </p:par>
                        <p:par>
                          <p:cTn id="48" fill="hold" nodeType="afterGroup">
                            <p:stCondLst>
                              <p:cond delay="16274"/>
                            </p:stCondLst>
                            <p:childTnLst>
                              <p:par>
                                <p:cTn id="49" presetID="9" presetClass="entr" fill="hold" nodeType="afterEffect">
                                  <p:stCondLst>
                                    <p:cond delay="0"/>
                                  </p:stCondLst>
                                  <p:childTnLst>
                                    <p:set>
                                      <p:cBhvr additive="repl">
                                        <p:cTn id="50" dur="1" fill="hold">
                                          <p:stCondLst>
                                            <p:cond delay="0"/>
                                          </p:stCondLst>
                                        </p:cTn>
                                        <p:tgtEl>
                                          <p:spTgt spid="48154"/>
                                        </p:tgtEl>
                                        <p:attrNameLst>
                                          <p:attrName>style.visibility</p:attrName>
                                        </p:attrNameLst>
                                      </p:cBhvr>
                                      <p:to>
                                        <p:strVal val="visible"/>
                                      </p:to>
                                    </p:set>
                                    <p:animEffect transition="in" filter="dissolve">
                                      <p:cBhvr additive="repl">
                                        <p:cTn id="51" dur="500"/>
                                        <p:tgtEl>
                                          <p:spTgt spid="48154"/>
                                        </p:tgtEl>
                                      </p:cBhvr>
                                    </p:animEffect>
                                  </p:childTnLst>
                                </p:cTn>
                              </p:par>
                            </p:childTnLst>
                          </p:cTn>
                        </p:par>
                        <p:par>
                          <p:cTn id="52" fill="hold" nodeType="afterGroup">
                            <p:stCondLst>
                              <p:cond delay="17775"/>
                            </p:stCondLst>
                            <p:childTnLst>
                              <p:par>
                                <p:cTn id="53" presetID="9" presetClass="entr" fill="hold" grpId="0" nodeType="afterEffect">
                                  <p:stCondLst>
                                    <p:cond delay="0"/>
                                  </p:stCondLst>
                                  <p:childTnLst>
                                    <p:set>
                                      <p:cBhvr additive="repl">
                                        <p:cTn id="54" dur="1" fill="hold">
                                          <p:stCondLst>
                                            <p:cond delay="0"/>
                                          </p:stCondLst>
                                        </p:cTn>
                                        <p:tgtEl>
                                          <p:spTgt spid="48134"/>
                                        </p:tgtEl>
                                        <p:attrNameLst>
                                          <p:attrName>style.visibility</p:attrName>
                                        </p:attrNameLst>
                                      </p:cBhvr>
                                      <p:to>
                                        <p:strVal val="visible"/>
                                      </p:to>
                                    </p:set>
                                    <p:animEffect transition="in" filter="dissolve">
                                      <p:cBhvr additive="repl">
                                        <p:cTn id="55" dur="500"/>
                                        <p:tgtEl>
                                          <p:spTgt spid="48134"/>
                                        </p:tgtEl>
                                      </p:cBhvr>
                                    </p:animEffect>
                                  </p:childTnLst>
                                </p:cTn>
                              </p:par>
                            </p:childTnLst>
                          </p:cTn>
                        </p:par>
                        <p:par>
                          <p:cTn id="56" fill="hold" nodeType="afterGroup">
                            <p:stCondLst>
                              <p:cond delay="19275"/>
                            </p:stCondLst>
                            <p:childTnLst>
                              <p:par>
                                <p:cTn id="57" presetID="9" presetClass="entr" fill="hold" nodeType="afterEffect">
                                  <p:stCondLst>
                                    <p:cond delay="0"/>
                                  </p:stCondLst>
                                  <p:childTnLst>
                                    <p:set>
                                      <p:cBhvr additive="repl">
                                        <p:cTn id="58" dur="1" fill="hold">
                                          <p:stCondLst>
                                            <p:cond delay="0"/>
                                          </p:stCondLst>
                                        </p:cTn>
                                        <p:tgtEl>
                                          <p:spTgt spid="48137"/>
                                        </p:tgtEl>
                                        <p:attrNameLst>
                                          <p:attrName>style.visibility</p:attrName>
                                        </p:attrNameLst>
                                      </p:cBhvr>
                                      <p:to>
                                        <p:strVal val="visible"/>
                                      </p:to>
                                    </p:set>
                                    <p:animEffect transition="in" filter="dissolve">
                                      <p:cBhvr additive="repl">
                                        <p:cTn id="59" dur="500"/>
                                        <p:tgtEl>
                                          <p:spTgt spid="48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animBg="1"/>
      <p:bldP spid="48133" grpId="0" animBg="1"/>
      <p:bldP spid="48134" grpId="0" animBg="1"/>
      <p:bldP spid="48145" grpId="0" animBg="1"/>
      <p:bldP spid="48146" grpId="0" animBg="1"/>
      <p:bldP spid="48147" grpId="0" animBg="1"/>
      <p:bldP spid="48149" grpId="0" animBg="1"/>
      <p:bldP spid="4816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Times New Roman"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72057"/>
            <a:ext cx="9144000" cy="829727"/>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ماذا سيفعل الله بتوبة قصيرة العمر؟</a:t>
            </a:r>
            <a:endParaRPr lang="en-US" sz="3200" dirty="0">
              <a:effectLst>
                <a:glow rad="127000">
                  <a:schemeClr val="tx1"/>
                </a:glow>
              </a:effectLst>
              <a:ea typeface="ＭＳ Ｐゴシック" charset="0"/>
            </a:endParaRPr>
          </a:p>
        </p:txBody>
      </p:sp>
      <p:grpSp>
        <p:nvGrpSpPr>
          <p:cNvPr id="7" name="Group 6">
            <a:extLst>
              <a:ext uri="{FF2B5EF4-FFF2-40B4-BE49-F238E27FC236}">
                <a16:creationId xmlns:a16="http://schemas.microsoft.com/office/drawing/2014/main" id="{57ABE2DA-6CF2-5A7D-1F20-08A18471F0F1}"/>
              </a:ext>
            </a:extLst>
          </p:cNvPr>
          <p:cNvGrpSpPr/>
          <p:nvPr/>
        </p:nvGrpSpPr>
        <p:grpSpPr>
          <a:xfrm>
            <a:off x="0" y="876129"/>
            <a:ext cx="9144000" cy="5589270"/>
            <a:chOff x="0" y="876129"/>
            <a:chExt cx="9144000" cy="558927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76129"/>
              <a:ext cx="9144000" cy="5589270"/>
            </a:xfrm>
            <a:prstGeom prst="rect">
              <a:avLst/>
            </a:prstGeom>
          </p:spPr>
        </p:pic>
        <p:grpSp>
          <p:nvGrpSpPr>
            <p:cNvPr id="6" name="Group 5">
              <a:extLst>
                <a:ext uri="{FF2B5EF4-FFF2-40B4-BE49-F238E27FC236}">
                  <a16:creationId xmlns:a16="http://schemas.microsoft.com/office/drawing/2014/main" id="{B701E733-965A-ED4D-9F69-2492F7524B21}"/>
                </a:ext>
              </a:extLst>
            </p:cNvPr>
            <p:cNvGrpSpPr/>
            <p:nvPr/>
          </p:nvGrpSpPr>
          <p:grpSpPr>
            <a:xfrm>
              <a:off x="4294596" y="1312441"/>
              <a:ext cx="4849404" cy="1280160"/>
              <a:chOff x="4294596" y="1312441"/>
              <a:chExt cx="4849404" cy="1280160"/>
            </a:xfrm>
          </p:grpSpPr>
          <p:sp>
            <p:nvSpPr>
              <p:cNvPr id="3" name="Triangle 2">
                <a:extLst>
                  <a:ext uri="{FF2B5EF4-FFF2-40B4-BE49-F238E27FC236}">
                    <a16:creationId xmlns:a16="http://schemas.microsoft.com/office/drawing/2014/main" id="{603DB793-2999-BAB5-F5BC-7DF759A19413}"/>
                  </a:ext>
                </a:extLst>
              </p:cNvPr>
              <p:cNvSpPr/>
              <p:nvPr/>
            </p:nvSpPr>
            <p:spPr bwMode="auto">
              <a:xfrm rot="10800000">
                <a:off x="4294596" y="1323907"/>
                <a:ext cx="2609637" cy="1268694"/>
              </a:xfrm>
              <a:prstGeom prst="triangl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i="0" u="none" strike="noStrike" kern="1200" cap="none" spc="0" normalizeH="0" baseline="0" noProof="0">
                  <a:ln>
                    <a:noFill/>
                  </a:ln>
                  <a:solidFill>
                    <a:srgbClr val="000000"/>
                  </a:solidFill>
                  <a:effectLst/>
                  <a:uLnTx/>
                  <a:uFillTx/>
                  <a:latin typeface="Comic Sans MS" pitchFamily="-112" charset="0"/>
                  <a:cs typeface="+mn-cs"/>
                </a:endParaRPr>
              </a:p>
            </p:txBody>
          </p:sp>
          <p:sp>
            <p:nvSpPr>
              <p:cNvPr id="4" name="Rectangle 3">
                <a:extLst>
                  <a:ext uri="{FF2B5EF4-FFF2-40B4-BE49-F238E27FC236}">
                    <a16:creationId xmlns:a16="http://schemas.microsoft.com/office/drawing/2014/main" id="{7D4A62BE-BF2D-CF18-0D3B-4C365758BD62}"/>
                  </a:ext>
                </a:extLst>
              </p:cNvPr>
              <p:cNvSpPr/>
              <p:nvPr/>
            </p:nvSpPr>
            <p:spPr bwMode="auto">
              <a:xfrm>
                <a:off x="5536558" y="1312441"/>
                <a:ext cx="3607442" cy="128016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i="0" u="none" strike="noStrike" kern="1200" cap="none" spc="0" normalizeH="0" baseline="0" noProof="0">
                  <a:ln>
                    <a:noFill/>
                  </a:ln>
                  <a:solidFill>
                    <a:srgbClr val="000000"/>
                  </a:solidFill>
                  <a:effectLst/>
                  <a:uLnTx/>
                  <a:uFillTx/>
                  <a:latin typeface="Comic Sans MS" pitchFamily="-112" charset="0"/>
                  <a:cs typeface="+mn-cs"/>
                </a:endParaRPr>
              </a:p>
            </p:txBody>
          </p:sp>
        </p:grpSp>
      </p:grpSp>
      <p:sp>
        <p:nvSpPr>
          <p:cNvPr id="5" name="Rectangle 2">
            <a:extLst>
              <a:ext uri="{FF2B5EF4-FFF2-40B4-BE49-F238E27FC236}">
                <a16:creationId xmlns:a16="http://schemas.microsoft.com/office/drawing/2014/main" id="{8E6DF83A-0D76-48AA-4412-815DF47061A0}"/>
              </a:ext>
            </a:extLst>
          </p:cNvPr>
          <p:cNvSpPr txBox="1">
            <a:spLocks noChangeArrowheads="1"/>
          </p:cNvSpPr>
          <p:nvPr/>
        </p:nvSpPr>
        <p:spPr bwMode="auto">
          <a:xfrm>
            <a:off x="4969322" y="1316710"/>
            <a:ext cx="4062334" cy="12686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الأنبياء الصغار</a:t>
            </a:r>
            <a:endParaRPr kumimoji="0" lang="en-US" sz="36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زوال الآشوريين</a:t>
            </a:r>
            <a:endParaRPr kumimoji="0" lang="en-US" sz="32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997154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bwMode="auto">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2769" name="Rectangle 1" descr="Rectangle 2"/>
          <p:cNvSpPr>
            <a:spLocks noGrp="1" noChangeArrowheads="1"/>
          </p:cNvSpPr>
          <p:nvPr>
            <p:ph type="ctrTitle"/>
          </p:nvPr>
        </p:nvSpPr>
        <p:spPr>
          <a:xfrm>
            <a:off x="0" y="20638"/>
            <a:ext cx="9144000" cy="909637"/>
          </a:xfrm>
          <a:effectLst>
            <a:outerShdw dist="35921" dir="2700000" algn="ctr" rotWithShape="0">
              <a:srgbClr val="000000">
                <a:alpha val="74997"/>
              </a:srgbClr>
            </a:outerShdw>
          </a:effectLst>
        </p:spPr>
        <p:txBody>
          <a:bodyPr/>
          <a:lstStyle/>
          <a:p>
            <a:r>
              <a:rPr lang="ar-JO" sz="4800" dirty="0"/>
              <a:t>الآية المفتاحية</a:t>
            </a:r>
          </a:p>
        </p:txBody>
      </p:sp>
      <p:sp>
        <p:nvSpPr>
          <p:cNvPr id="32770" name="Text Box 2" descr="Rectangle 2"/>
          <p:cNvSpPr txBox="1">
            <a:spLocks/>
          </p:cNvSpPr>
          <p:nvPr/>
        </p:nvSpPr>
        <p:spPr bwMode="auto">
          <a:xfrm>
            <a:off x="323528" y="1884363"/>
            <a:ext cx="8414395" cy="341632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defPPr>
              <a:defRPr lang="ar-JO"/>
            </a:defPPr>
            <a:lvl1pPr marL="0" marR="0" lvl="0" indent="0" algn="ctr" eaLnBrk="0" latinLnBrk="0">
              <a:lnSpc>
                <a:spcPct val="100000"/>
              </a:lnSpc>
              <a:buClrTx/>
              <a:buSzTx/>
              <a:buFontTx/>
              <a:buNone/>
              <a:tabLst/>
              <a:defRPr kumimoji="0" sz="7200" b="1" i="0" u="none" strike="noStrike" cap="none" spc="0" normalizeH="0" baseline="0">
                <a:ln>
                  <a:noFill/>
                </a:ln>
                <a:solidFill>
                  <a:srgbClr val="FFFFFF"/>
                </a:solidFill>
                <a:effectLst>
                  <a:glow rad="127000">
                    <a:srgbClr val="000000"/>
                  </a:glow>
                </a:effectLst>
                <a:uLnTx/>
                <a:uFillTx/>
                <a:latin typeface="Arial" charset="0"/>
                <a:ea typeface="ＭＳ Ｐゴシック" charset="0"/>
                <a:cs typeface="ＭＳ Ｐゴシック" charset="0"/>
              </a:defRPr>
            </a:lvl1pPr>
            <a:lvl2pPr marL="457200" algn="ctr" eaLnBrk="0" latinLnBrk="0">
              <a:defRPr sz="4400">
                <a:solidFill>
                  <a:schemeClr val="bg1"/>
                </a:solidFill>
                <a:latin typeface="Arial" charset="0"/>
                <a:ea typeface="ＭＳ Ｐゴシック" pitchFamily="-108" charset="-128"/>
                <a:cs typeface="ＭＳ Ｐゴシック" pitchFamily="-108" charset="-128"/>
              </a:defRPr>
            </a:lvl2pPr>
            <a:lvl3pPr marL="914400" algn="ctr" eaLnBrk="0" latinLnBrk="0">
              <a:defRPr sz="4400">
                <a:solidFill>
                  <a:schemeClr val="bg1"/>
                </a:solidFill>
                <a:latin typeface="Arial" charset="0"/>
                <a:ea typeface="ＭＳ Ｐゴシック" pitchFamily="-108" charset="-128"/>
                <a:cs typeface="ＭＳ Ｐゴシック" pitchFamily="-108" charset="-128"/>
              </a:defRPr>
            </a:lvl3pPr>
            <a:lvl4pPr marL="1371600" algn="ctr" eaLnBrk="0" latinLnBrk="0">
              <a:defRPr sz="4400">
                <a:solidFill>
                  <a:schemeClr val="bg1"/>
                </a:solidFill>
                <a:latin typeface="Arial" charset="0"/>
                <a:ea typeface="ＭＳ Ｐゴシック" pitchFamily="-108" charset="-128"/>
                <a:cs typeface="ＭＳ Ｐゴシック" pitchFamily="-108" charset="-128"/>
              </a:defRPr>
            </a:lvl4pPr>
            <a:lvl5pPr marL="1828800" algn="ctr" eaLnBrk="0" latinLnBrk="0">
              <a:defRPr sz="4400">
                <a:solidFill>
                  <a:schemeClr val="bg1"/>
                </a:solidFill>
                <a:latin typeface="Arial" charset="0"/>
                <a:ea typeface="ＭＳ Ｐゴシック" pitchFamily="-108" charset="-128"/>
                <a:cs typeface="ＭＳ Ｐゴシック" pitchFamily="-108" charset="-128"/>
              </a:defRPr>
            </a:lvl5pPr>
            <a:lvl6pPr marL="457200" algn="ctr" defTabSz="457200" rtl="0" eaLnBrk="0" fontAlgn="base" hangingPunct="0">
              <a:spcBef>
                <a:spcPct val="0"/>
              </a:spcBef>
              <a:spcAft>
                <a:spcPct val="0"/>
              </a:spcAft>
              <a:defRPr sz="4400">
                <a:solidFill>
                  <a:schemeClr val="tx2"/>
                </a:solidFill>
                <a:latin typeface="Times New Roman" pitchFamily="-112" charset="0"/>
                <a:cs typeface="+mn-cs"/>
              </a:defRPr>
            </a:lvl6pPr>
            <a:lvl7pPr marL="914400" algn="ctr" defTabSz="457200" rtl="0" eaLnBrk="0" fontAlgn="base" hangingPunct="0">
              <a:spcBef>
                <a:spcPct val="0"/>
              </a:spcBef>
              <a:spcAft>
                <a:spcPct val="0"/>
              </a:spcAft>
              <a:defRPr sz="4400">
                <a:solidFill>
                  <a:schemeClr val="tx2"/>
                </a:solidFill>
                <a:latin typeface="Times New Roman" pitchFamily="-112" charset="0"/>
                <a:cs typeface="+mn-cs"/>
              </a:defRPr>
            </a:lvl7pPr>
            <a:lvl8pPr marL="1371600" algn="ctr" defTabSz="457200" rtl="0" eaLnBrk="0" fontAlgn="base" hangingPunct="0">
              <a:spcBef>
                <a:spcPct val="0"/>
              </a:spcBef>
              <a:spcAft>
                <a:spcPct val="0"/>
              </a:spcAft>
              <a:defRPr sz="4400">
                <a:solidFill>
                  <a:schemeClr val="tx2"/>
                </a:solidFill>
                <a:latin typeface="Times New Roman" pitchFamily="-112" charset="0"/>
                <a:cs typeface="+mn-cs"/>
              </a:defRPr>
            </a:lvl8pPr>
            <a:lvl9pPr marL="1828800" algn="ctr" defTabSz="457200" rtl="0" eaLnBrk="0" fontAlgn="base" hangingPunct="0">
              <a:spcBef>
                <a:spcPct val="0"/>
              </a:spcBef>
              <a:spcAft>
                <a:spcPct val="0"/>
              </a:spcAft>
              <a:defRPr sz="4400">
                <a:solidFill>
                  <a:schemeClr val="tx2"/>
                </a:solidFill>
                <a:latin typeface="Times New Roman" pitchFamily="-112" charset="0"/>
                <a:cs typeface="+mn-cs"/>
              </a:defRPr>
            </a:lvl9pPr>
          </a:lstStyle>
          <a:p>
            <a:pPr rtl="1"/>
            <a:r>
              <a:rPr lang="ar-JO" sz="4800" dirty="0">
                <a:latin typeface="Arial" panose="020B0604020202020204" pitchFamily="34" charset="0"/>
                <a:cs typeface="Arial" panose="020B0604020202020204" pitchFamily="34" charset="0"/>
                <a:sym typeface="Arial" pitchFamily="34" charset="0"/>
              </a:rPr>
              <a:t>الرب بطيء الغضب وعظيم القدرة، ولكنه لا يبرئ البتة (١ : ٣ أ).</a:t>
            </a:r>
          </a:p>
        </p:txBody>
      </p:sp>
      <p:sp>
        <p:nvSpPr>
          <p:cNvPr id="32771" name="Text Box 3" descr="Rectangle 2"/>
          <p:cNvSpPr txBox="1">
            <a:spLocks/>
          </p:cNvSpPr>
          <p:nvPr/>
        </p:nvSpPr>
        <p:spPr bwMode="auto">
          <a:xfrm>
            <a:off x="44450" y="5959108"/>
            <a:ext cx="8699500" cy="830997"/>
          </a:xfrm>
          <a:prstGeom prst="rect">
            <a:avLst/>
          </a:prstGeom>
          <a:noFill/>
          <a:ln w="12700" cap="flat" cmpd="sng">
            <a:noFill/>
            <a:prstDash val="solid"/>
            <a:miter lim="400000"/>
            <a:headEnd type="none" w="med" len="med"/>
            <a:tailEnd type="none" w="med" len="med"/>
          </a:ln>
          <a:effectLst>
            <a:outerShdw dist="35921" dir="2700000" algn="ctr" rotWithShape="0">
              <a:srgbClr val="000000">
                <a:alpha val="74997"/>
              </a:srgbClr>
            </a:outerShdw>
          </a:effectLst>
        </p:spPr>
        <p:txBody>
          <a:bodyPr lIns="45720" rIns="45720" anchor="ctr">
            <a:spAutoFit/>
          </a:bodyPr>
          <a:lstStyle/>
          <a:p>
            <a:pPr algn="r"/>
            <a:r>
              <a:rPr lang="ar-JO" sz="4800" b="1" dirty="0">
                <a:solidFill>
                  <a:srgbClr val="FFFFFF"/>
                </a:solidFill>
                <a:latin typeface="Arial" panose="020B0604020202020204" pitchFamily="34" charset="0"/>
                <a:cs typeface="Arial" panose="020B0604020202020204" pitchFamily="34" charset="0"/>
                <a:sym typeface="Arial" pitchFamily="34" charset="0"/>
              </a:rPr>
              <a:t>ناحوم</a:t>
            </a:r>
          </a:p>
        </p:txBody>
      </p:sp>
      <p:sp>
        <p:nvSpPr>
          <p:cNvPr id="32772" name="Text Box 4" descr="Text Box 24"/>
          <p:cNvSpPr txBox="1">
            <a:spLocks/>
          </p:cNvSpPr>
          <p:nvPr/>
        </p:nvSpPr>
        <p:spPr bwMode="auto">
          <a:xfrm>
            <a:off x="8375132" y="65088"/>
            <a:ext cx="611706" cy="461665"/>
          </a:xfrm>
          <a:prstGeom prst="rect">
            <a:avLst/>
          </a:prstGeom>
          <a:noFill/>
          <a:ln w="12700" cap="flat" cmpd="sng">
            <a:noFill/>
            <a:prstDash val="solid"/>
            <a:miter lim="400000"/>
            <a:headEnd type="none" w="med" len="med"/>
            <a:tailEnd type="none" w="med" len="med"/>
          </a:ln>
          <a:effectLst/>
        </p:spPr>
        <p:txBody>
          <a:bodyPr wrap="none" lIns="45720" rIns="45720">
            <a:spAutoFit/>
          </a:bodyPr>
          <a:lstStyle/>
          <a:p>
            <a:pPr algn="r"/>
            <a:r>
              <a:rPr lang="ar-JO" sz="24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itchFamily="34" charset="0"/>
              </a:rPr>
              <a:t>٦٢١</a:t>
            </a: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771"/>
                                        </p:tgtEl>
                                        <p:attrNameLst>
                                          <p:attrName>style.visibility</p:attrName>
                                        </p:attrNameLst>
                                      </p:cBhvr>
                                      <p:to>
                                        <p:strVal val="visible"/>
                                      </p:to>
                                    </p:set>
                                    <p:anim calcmode="lin" valueType="num">
                                      <p:cBhvr additive="base">
                                        <p:cTn id="7" dur="500" fill="hold"/>
                                        <p:tgtEl>
                                          <p:spTgt spid="32771"/>
                                        </p:tgtEl>
                                        <p:attrNameLst>
                                          <p:attrName>ppt_x</p:attrName>
                                        </p:attrNameLst>
                                      </p:cBhvr>
                                      <p:tavLst>
                                        <p:tav tm="0">
                                          <p:val>
                                            <p:strVal val="#ppt_x"/>
                                          </p:val>
                                        </p:tav>
                                        <p:tav tm="100000">
                                          <p:val>
                                            <p:strVal val="#ppt_x"/>
                                          </p:val>
                                        </p:tav>
                                      </p:tavLst>
                                    </p:anim>
                                    <p:anim calcmode="lin" valueType="num">
                                      <p:cBhvr additive="base">
                                        <p:cTn id="8" dur="500" fill="hold"/>
                                        <p:tgtEl>
                                          <p:spTgt spid="327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5122" name="Picture 2" descr="The Passion Of Patience | My Utmost For His Highest">
            <a:extLst>
              <a:ext uri="{FF2B5EF4-FFF2-40B4-BE49-F238E27FC236}">
                <a16:creationId xmlns:a16="http://schemas.microsoft.com/office/drawing/2014/main" id="{32C169D6-9323-4973-9BA9-F49B72231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9288"/>
            <a:ext cx="9144000" cy="55578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41607"/>
            <a:ext cx="4961744" cy="1086599"/>
          </a:xfrm>
          <a:effectLst>
            <a:outerShdw blurRad="63500" dist="35921" dir="2700000" algn="ctr" rotWithShape="0">
              <a:schemeClr val="tx2">
                <a:alpha val="74998"/>
              </a:schemeClr>
            </a:outerShdw>
          </a:effectLst>
        </p:spPr>
        <p:txBody>
          <a:bodyPr anchor="t"/>
          <a:lstStyle/>
          <a:p>
            <a:pPr>
              <a:defRPr/>
            </a:pPr>
            <a:r>
              <a:rPr lang="ar-SA" sz="8800" dirty="0">
                <a:effectLst>
                  <a:glow rad="127000">
                    <a:schemeClr val="tx1"/>
                  </a:glow>
                </a:effectLst>
                <a:ea typeface="ＭＳ Ｐゴシック" charset="0"/>
              </a:rPr>
              <a:t>صبر الله الرائع</a:t>
            </a:r>
            <a:endParaRPr lang="en-US" sz="8800" dirty="0">
              <a:effectLst>
                <a:glow rad="127000">
                  <a:schemeClr val="tx1"/>
                </a:glow>
              </a:effectLst>
              <a:ea typeface="ＭＳ Ｐゴシック" charset="0"/>
            </a:endParaRPr>
          </a:p>
        </p:txBody>
      </p:sp>
    </p:spTree>
    <p:extLst>
      <p:ext uri="{BB962C8B-B14F-4D97-AF65-F5344CB8AC3E}">
        <p14:creationId xmlns:p14="http://schemas.microsoft.com/office/powerpoint/2010/main" val="238696444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381000"/>
            <a:ext cx="9144000" cy="608523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 y="368299"/>
            <a:ext cx="5232400" cy="3424767"/>
          </a:xfrm>
          <a:effectLst/>
        </p:spPr>
        <p:txBody>
          <a:bodyPr/>
          <a:lstStyle/>
          <a:p>
            <a:pPr>
              <a:defRPr/>
            </a:pPr>
            <a:br>
              <a:rPr lang="en-US" sz="7200" dirty="0">
                <a:solidFill>
                  <a:schemeClr val="tx2"/>
                </a:solidFill>
                <a:effectLst>
                  <a:glow rad="127000">
                    <a:schemeClr val="bg1"/>
                  </a:glow>
                </a:effectLst>
                <a:ea typeface="ＭＳ Ｐゴシック" charset="0"/>
              </a:rPr>
            </a:br>
            <a:r>
              <a:rPr lang="ar-JO" sz="7200" dirty="0">
                <a:solidFill>
                  <a:schemeClr val="tx2"/>
                </a:solidFill>
                <a:effectLst>
                  <a:glow rad="127000">
                    <a:schemeClr val="bg1"/>
                  </a:glow>
                </a:effectLst>
                <a:ea typeface="ＭＳ Ｐゴシック" charset="0"/>
              </a:rPr>
              <a:t>ما الخطأ الذي نفعله عادة بخصوص </a:t>
            </a:r>
            <a:r>
              <a:rPr lang="ar-JO" sz="7200" dirty="0">
                <a:solidFill>
                  <a:srgbClr val="C00000"/>
                </a:solidFill>
                <a:effectLst>
                  <a:glow rad="127000">
                    <a:schemeClr val="bg1"/>
                  </a:glow>
                </a:effectLst>
                <a:ea typeface="ＭＳ Ｐゴシック" charset="0"/>
              </a:rPr>
              <a:t>صبر</a:t>
            </a:r>
            <a:r>
              <a:rPr lang="ar-JO" sz="7200" dirty="0">
                <a:solidFill>
                  <a:schemeClr val="tx2"/>
                </a:solidFill>
                <a:effectLst>
                  <a:glow rad="127000">
                    <a:schemeClr val="bg1"/>
                  </a:glow>
                </a:effectLst>
                <a:ea typeface="ＭＳ Ｐゴシック" charset="0"/>
              </a:rPr>
              <a:t> الله؟</a:t>
            </a:r>
            <a:endParaRPr lang="en-US"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4039920312"/>
      </p:ext>
    </p:extLst>
  </p:cSld>
  <p:clrMapOvr>
    <a:overrideClrMapping bg1="lt1" tx1="dk1" bg2="lt2" tx2="dk2" accent1="accent1" accent2="accent2" accent3="accent3" accent4="accent4" accent5="accent5" accent6="accent6" hlink="hlink" folHlink="folHlink"/>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3"/>
          <p:cNvSpPr>
            <a:spLocks noChangeArrowheads="1"/>
          </p:cNvSpPr>
          <p:nvPr/>
        </p:nvSpPr>
        <p:spPr bwMode="auto">
          <a:xfrm>
            <a:off x="0" y="0"/>
            <a:ext cx="9144000" cy="6858000"/>
          </a:xfrm>
          <a:prstGeom prst="rect">
            <a:avLst/>
          </a:prstGeom>
          <a:solidFill>
            <a:schemeClr val="tx2"/>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pic>
        <p:nvPicPr>
          <p:cNvPr id="17715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35150" y="3141663"/>
            <a:ext cx="5360988" cy="3527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7155"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059113" y="188913"/>
            <a:ext cx="31115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156" name="Title 1"/>
          <p:cNvSpPr>
            <a:spLocks noGrp="1"/>
          </p:cNvSpPr>
          <p:nvPr>
            <p:ph type="title"/>
          </p:nvPr>
        </p:nvSpPr>
        <p:spPr>
          <a:xfrm>
            <a:off x="755650" y="1893888"/>
            <a:ext cx="7848600" cy="1390650"/>
          </a:xfrm>
        </p:spPr>
        <p:txBody>
          <a:bodyPr/>
          <a:lstStyle/>
          <a:p>
            <a:r>
              <a:rPr lang="ar-JO" sz="6000" b="1" dirty="0">
                <a:solidFill>
                  <a:srgbClr val="FFFFFF"/>
                </a:solidFill>
                <a:latin typeface="Arial" panose="020B0604020202020204" pitchFamily="34" charset="0"/>
                <a:ea typeface="ＭＳ Ｐゴシック" charset="0"/>
                <a:cs typeface="Arial" panose="020B0604020202020204" pitchFamily="34" charset="0"/>
              </a:rPr>
              <a:t>تكملة يونان</a:t>
            </a:r>
            <a:endParaRPr lang="en-US" sz="6000"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2820537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14339" name="Line 3"/>
          <p:cNvSpPr>
            <a:spLocks noChangeShapeType="1"/>
          </p:cNvSpPr>
          <p:nvPr/>
        </p:nvSpPr>
        <p:spPr bwMode="auto">
          <a:xfrm>
            <a:off x="1447800" y="3846513"/>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pitchFamily="24" charset="-128"/>
              <a:cs typeface="Arial" panose="020B0604020202020204" pitchFamily="34" charset="0"/>
            </a:endParaRPr>
          </a:p>
        </p:txBody>
      </p:sp>
      <p:sp>
        <p:nvSpPr>
          <p:cNvPr id="14340" name="Line 4"/>
          <p:cNvSpPr>
            <a:spLocks noChangeShapeType="1"/>
          </p:cNvSpPr>
          <p:nvPr/>
        </p:nvSpPr>
        <p:spPr bwMode="auto">
          <a:xfrm>
            <a:off x="2486025" y="3843338"/>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pitchFamily="24" charset="-128"/>
              <a:cs typeface="Arial" panose="020B0604020202020204" pitchFamily="34" charset="0"/>
            </a:endParaRPr>
          </a:p>
        </p:txBody>
      </p:sp>
      <p:sp>
        <p:nvSpPr>
          <p:cNvPr id="14341" name="Line 5"/>
          <p:cNvSpPr>
            <a:spLocks noChangeShapeType="1"/>
          </p:cNvSpPr>
          <p:nvPr/>
        </p:nvSpPr>
        <p:spPr bwMode="auto">
          <a:xfrm>
            <a:off x="7677150" y="3843338"/>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pitchFamily="24" charset="-128"/>
              <a:cs typeface="Arial" panose="020B0604020202020204" pitchFamily="34" charset="0"/>
            </a:endParaRPr>
          </a:p>
        </p:txBody>
      </p:sp>
      <p:sp>
        <p:nvSpPr>
          <p:cNvPr id="14342" name="Text Box 6"/>
          <p:cNvSpPr txBox="1">
            <a:spLocks noChangeArrowheads="1"/>
          </p:cNvSpPr>
          <p:nvPr/>
        </p:nvSpPr>
        <p:spPr bwMode="auto">
          <a:xfrm rot="16168439">
            <a:off x="-1763713" y="2038350"/>
            <a:ext cx="4664076"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تغلث فلاسر</a:t>
            </a:r>
            <a:endParaRPr kumimoji="0" lang="en-US" sz="32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
        <p:nvSpPr>
          <p:cNvPr id="14343" name="Text Box 7"/>
          <p:cNvSpPr txBox="1">
            <a:spLocks noChangeArrowheads="1"/>
          </p:cNvSpPr>
          <p:nvPr/>
        </p:nvSpPr>
        <p:spPr bwMode="auto">
          <a:xfrm>
            <a:off x="1905000" y="569913"/>
            <a:ext cx="33528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آشور</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4344" name="Text Box 8"/>
          <p:cNvSpPr txBox="1">
            <a:spLocks noChangeArrowheads="1"/>
          </p:cNvSpPr>
          <p:nvPr/>
        </p:nvSpPr>
        <p:spPr bwMode="auto">
          <a:xfrm>
            <a:off x="304800" y="4713288"/>
            <a:ext cx="3810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rPr>
              <a:t>1100</a:t>
            </a:r>
            <a:endParaRPr kumimoji="0" lang="en-US"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endParaRPr>
          </a:p>
        </p:txBody>
      </p:sp>
      <p:sp>
        <p:nvSpPr>
          <p:cNvPr id="14345" name="Line 9"/>
          <p:cNvSpPr>
            <a:spLocks noChangeShapeType="1"/>
          </p:cNvSpPr>
          <p:nvPr/>
        </p:nvSpPr>
        <p:spPr bwMode="auto">
          <a:xfrm>
            <a:off x="88392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pitchFamily="24" charset="-128"/>
              <a:cs typeface="Arial" panose="020B0604020202020204" pitchFamily="34" charset="0"/>
            </a:endParaRPr>
          </a:p>
        </p:txBody>
      </p:sp>
      <p:sp>
        <p:nvSpPr>
          <p:cNvPr id="14346" name="Line 10"/>
          <p:cNvSpPr>
            <a:spLocks noChangeShapeType="1"/>
          </p:cNvSpPr>
          <p:nvPr/>
        </p:nvSpPr>
        <p:spPr bwMode="auto">
          <a:xfrm>
            <a:off x="457200" y="3846513"/>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pitchFamily="24" charset="-128"/>
              <a:cs typeface="Arial" panose="020B0604020202020204" pitchFamily="34" charset="0"/>
            </a:endParaRPr>
          </a:p>
        </p:txBody>
      </p:sp>
      <p:sp>
        <p:nvSpPr>
          <p:cNvPr id="14347" name="Line 11"/>
          <p:cNvSpPr>
            <a:spLocks noChangeShapeType="1"/>
          </p:cNvSpPr>
          <p:nvPr/>
        </p:nvSpPr>
        <p:spPr bwMode="auto">
          <a:xfrm>
            <a:off x="66294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pitchFamily="24" charset="-128"/>
              <a:cs typeface="Arial" panose="020B0604020202020204" pitchFamily="34" charset="0"/>
            </a:endParaRPr>
          </a:p>
        </p:txBody>
      </p:sp>
      <p:sp>
        <p:nvSpPr>
          <p:cNvPr id="14348" name="Line 12"/>
          <p:cNvSpPr>
            <a:spLocks noChangeShapeType="1"/>
          </p:cNvSpPr>
          <p:nvPr/>
        </p:nvSpPr>
        <p:spPr bwMode="auto">
          <a:xfrm>
            <a:off x="56388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pitchFamily="24" charset="-128"/>
              <a:cs typeface="Arial" panose="020B0604020202020204" pitchFamily="34" charset="0"/>
            </a:endParaRPr>
          </a:p>
        </p:txBody>
      </p:sp>
      <p:sp>
        <p:nvSpPr>
          <p:cNvPr id="14349" name="Line 13"/>
          <p:cNvSpPr>
            <a:spLocks noChangeShapeType="1"/>
          </p:cNvSpPr>
          <p:nvPr/>
        </p:nvSpPr>
        <p:spPr bwMode="auto">
          <a:xfrm>
            <a:off x="45720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pitchFamily="24" charset="-128"/>
              <a:cs typeface="Arial" panose="020B0604020202020204" pitchFamily="34" charset="0"/>
            </a:endParaRPr>
          </a:p>
        </p:txBody>
      </p:sp>
      <p:sp>
        <p:nvSpPr>
          <p:cNvPr id="14350" name="Line 14"/>
          <p:cNvSpPr>
            <a:spLocks noChangeShapeType="1"/>
          </p:cNvSpPr>
          <p:nvPr/>
        </p:nvSpPr>
        <p:spPr bwMode="auto">
          <a:xfrm>
            <a:off x="35052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pitchFamily="24" charset="-128"/>
              <a:cs typeface="Arial" panose="020B0604020202020204" pitchFamily="34" charset="0"/>
            </a:endParaRPr>
          </a:p>
        </p:txBody>
      </p:sp>
      <p:sp>
        <p:nvSpPr>
          <p:cNvPr id="14351" name="Line 15"/>
          <p:cNvSpPr>
            <a:spLocks noChangeShapeType="1"/>
          </p:cNvSpPr>
          <p:nvPr/>
        </p:nvSpPr>
        <p:spPr bwMode="auto">
          <a:xfrm>
            <a:off x="371475" y="4649788"/>
            <a:ext cx="8620125" cy="317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pitchFamily="24" charset="-128"/>
              <a:cs typeface="Arial" panose="020B0604020202020204" pitchFamily="34" charset="0"/>
            </a:endParaRPr>
          </a:p>
        </p:txBody>
      </p:sp>
      <p:sp>
        <p:nvSpPr>
          <p:cNvPr id="14352" name="Text Box 16"/>
          <p:cNvSpPr txBox="1">
            <a:spLocks noChangeArrowheads="1"/>
          </p:cNvSpPr>
          <p:nvPr/>
        </p:nvSpPr>
        <p:spPr bwMode="auto">
          <a:xfrm rot="16166516">
            <a:off x="6202363" y="2368550"/>
            <a:ext cx="424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rPr>
              <a:t>سقوط نينوى 612</a:t>
            </a:r>
            <a:endParaRPr kumimoji="0" lang="en-US" sz="32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endParaRPr>
          </a:p>
        </p:txBody>
      </p:sp>
      <p:sp>
        <p:nvSpPr>
          <p:cNvPr id="14353" name="Text Box 17"/>
          <p:cNvSpPr txBox="1">
            <a:spLocks noChangeArrowheads="1"/>
          </p:cNvSpPr>
          <p:nvPr/>
        </p:nvSpPr>
        <p:spPr bwMode="auto">
          <a:xfrm>
            <a:off x="5715000" y="5827713"/>
            <a:ext cx="1905000"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DFF5D"/>
                </a:solidFill>
                <a:effectLst/>
                <a:uLnTx/>
                <a:uFillTx/>
                <a:latin typeface="Arial" panose="020B0604020202020204" pitchFamily="34" charset="0"/>
                <a:ea typeface="ＭＳ Ｐゴシック" pitchFamily="24" charset="-128"/>
                <a:cs typeface="Arial" panose="020B0604020202020204" pitchFamily="34" charset="0"/>
              </a:rPr>
              <a:t>انتكاسة</a:t>
            </a:r>
            <a:br>
              <a:rPr kumimoji="0" lang="en-US" sz="2800" b="1" u="none" strike="noStrike" kern="1200" cap="none" spc="0" normalizeH="0" baseline="0" noProof="0" dirty="0">
                <a:ln>
                  <a:noFill/>
                </a:ln>
                <a:solidFill>
                  <a:srgbClr val="FDFF5D"/>
                </a:solidFill>
                <a:effectLst/>
                <a:uLnTx/>
                <a:uFillTx/>
                <a:latin typeface="Arial" panose="020B0604020202020204" pitchFamily="34" charset="0"/>
                <a:ea typeface="ＭＳ Ｐゴシック" pitchFamily="24" charset="-128"/>
                <a:cs typeface="Arial" panose="020B0604020202020204" pitchFamily="34" charset="0"/>
              </a:rPr>
            </a:br>
            <a:r>
              <a:rPr kumimoji="0" lang="ar-JO" sz="2800" b="1" u="none" strike="noStrike" kern="1200" cap="none" spc="0" normalizeH="0" baseline="0" noProof="0" dirty="0">
                <a:ln>
                  <a:noFill/>
                </a:ln>
                <a:solidFill>
                  <a:srgbClr val="FDFF5D"/>
                </a:solidFill>
                <a:effectLst/>
                <a:uLnTx/>
                <a:uFillTx/>
                <a:latin typeface="Arial" panose="020B0604020202020204" pitchFamily="34" charset="0"/>
                <a:ea typeface="ＭＳ Ｐゴシック" pitchFamily="24" charset="-128"/>
                <a:cs typeface="Arial" panose="020B0604020202020204" pitchFamily="34" charset="0"/>
              </a:rPr>
              <a:t>نينوى</a:t>
            </a:r>
            <a:endParaRPr kumimoji="0" lang="en-US" sz="2800" b="1" u="none" strike="noStrike" kern="1200" cap="none" spc="0" normalizeH="0" baseline="0" noProof="0" dirty="0">
              <a:ln>
                <a:noFill/>
              </a:ln>
              <a:solidFill>
                <a:srgbClr val="FDFF5D"/>
              </a:solidFill>
              <a:effectLst/>
              <a:uLnTx/>
              <a:uFillTx/>
              <a:latin typeface="Arial" panose="020B0604020202020204" pitchFamily="34" charset="0"/>
              <a:ea typeface="ＭＳ Ｐゴシック" pitchFamily="24" charset="-128"/>
              <a:cs typeface="Arial" panose="020B0604020202020204" pitchFamily="34" charset="0"/>
            </a:endParaRPr>
          </a:p>
        </p:txBody>
      </p:sp>
      <p:sp>
        <p:nvSpPr>
          <p:cNvPr id="14354" name="Text Box 18"/>
          <p:cNvSpPr txBox="1">
            <a:spLocks noChangeArrowheads="1"/>
          </p:cNvSpPr>
          <p:nvPr/>
        </p:nvSpPr>
        <p:spPr bwMode="auto">
          <a:xfrm rot="16166516">
            <a:off x="3305175" y="2219325"/>
            <a:ext cx="424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DFF5D"/>
                </a:solidFill>
                <a:effectLst/>
                <a:uLnTx/>
                <a:uFillTx/>
                <a:latin typeface="Arial" panose="020B0604020202020204" pitchFamily="34" charset="0"/>
                <a:ea typeface="ＭＳ Ｐゴシック" pitchFamily="24" charset="-128"/>
                <a:cs typeface="Arial" panose="020B0604020202020204" pitchFamily="34" charset="0"/>
              </a:rPr>
              <a:t>يونان 760</a:t>
            </a:r>
            <a:endParaRPr kumimoji="0" lang="en-US" sz="3200" b="1" u="none" strike="noStrike" kern="1200" cap="none" spc="0" normalizeH="0" baseline="0" noProof="0" dirty="0">
              <a:ln>
                <a:noFill/>
              </a:ln>
              <a:solidFill>
                <a:srgbClr val="FDFF5D"/>
              </a:solidFill>
              <a:effectLst/>
              <a:uLnTx/>
              <a:uFillTx/>
              <a:latin typeface="Arial" panose="020B0604020202020204" pitchFamily="34" charset="0"/>
              <a:ea typeface="ＭＳ Ｐゴシック" pitchFamily="24" charset="-128"/>
              <a:cs typeface="Arial" panose="020B0604020202020204" pitchFamily="34" charset="0"/>
            </a:endParaRPr>
          </a:p>
        </p:txBody>
      </p:sp>
      <p:sp>
        <p:nvSpPr>
          <p:cNvPr id="14355" name="Line 19"/>
          <p:cNvSpPr>
            <a:spLocks noChangeShapeType="1"/>
          </p:cNvSpPr>
          <p:nvPr/>
        </p:nvSpPr>
        <p:spPr bwMode="auto">
          <a:xfrm>
            <a:off x="5486400" y="4343400"/>
            <a:ext cx="1905000" cy="0"/>
          </a:xfrm>
          <a:prstGeom prst="line">
            <a:avLst/>
          </a:prstGeom>
          <a:noFill/>
          <a:ln w="76200">
            <a:solidFill>
              <a:srgbClr val="FFFF00"/>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ＭＳ Ｐゴシック" charset="0"/>
            </a:endParaRPr>
          </a:p>
        </p:txBody>
      </p:sp>
      <p:sp>
        <p:nvSpPr>
          <p:cNvPr id="14356" name="Text Box 20"/>
          <p:cNvSpPr txBox="1">
            <a:spLocks noChangeArrowheads="1"/>
          </p:cNvSpPr>
          <p:nvPr/>
        </p:nvSpPr>
        <p:spPr bwMode="auto">
          <a:xfrm>
            <a:off x="5400675" y="4713288"/>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rPr>
              <a:t>750</a:t>
            </a:r>
            <a:endParaRPr kumimoji="0" lang="en-US"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endParaRPr>
          </a:p>
        </p:txBody>
      </p:sp>
      <p:sp>
        <p:nvSpPr>
          <p:cNvPr id="14357" name="Text Box 21"/>
          <p:cNvSpPr txBox="1">
            <a:spLocks noChangeArrowheads="1"/>
          </p:cNvSpPr>
          <p:nvPr/>
        </p:nvSpPr>
        <p:spPr bwMode="auto">
          <a:xfrm>
            <a:off x="6419850" y="4713288"/>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rPr>
              <a:t>700</a:t>
            </a:r>
            <a:endParaRPr kumimoji="0" lang="en-US"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endParaRPr>
          </a:p>
        </p:txBody>
      </p:sp>
      <p:sp>
        <p:nvSpPr>
          <p:cNvPr id="14358" name="Text Box 22"/>
          <p:cNvSpPr txBox="1">
            <a:spLocks noChangeArrowheads="1"/>
          </p:cNvSpPr>
          <p:nvPr/>
        </p:nvSpPr>
        <p:spPr bwMode="auto">
          <a:xfrm>
            <a:off x="4381500" y="4713288"/>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rPr>
              <a:t>800</a:t>
            </a:r>
            <a:endParaRPr kumimoji="0" lang="en-US"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endParaRPr>
          </a:p>
        </p:txBody>
      </p:sp>
      <p:sp>
        <p:nvSpPr>
          <p:cNvPr id="14359" name="Text Box 23"/>
          <p:cNvSpPr txBox="1">
            <a:spLocks noChangeArrowheads="1"/>
          </p:cNvSpPr>
          <p:nvPr/>
        </p:nvSpPr>
        <p:spPr bwMode="auto">
          <a:xfrm>
            <a:off x="3362325" y="4713288"/>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rPr>
              <a:t>850</a:t>
            </a:r>
            <a:endParaRPr kumimoji="0" lang="en-US"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endParaRPr>
          </a:p>
        </p:txBody>
      </p:sp>
      <p:sp>
        <p:nvSpPr>
          <p:cNvPr id="14360" name="Text Box 24"/>
          <p:cNvSpPr txBox="1">
            <a:spLocks noChangeArrowheads="1"/>
          </p:cNvSpPr>
          <p:nvPr/>
        </p:nvSpPr>
        <p:spPr bwMode="auto">
          <a:xfrm>
            <a:off x="2343150" y="4713288"/>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rPr>
              <a:t>900</a:t>
            </a:r>
            <a:endParaRPr kumimoji="0" lang="en-US"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endParaRPr>
          </a:p>
        </p:txBody>
      </p:sp>
      <p:sp>
        <p:nvSpPr>
          <p:cNvPr id="14361" name="Text Box 25"/>
          <p:cNvSpPr txBox="1">
            <a:spLocks noChangeArrowheads="1"/>
          </p:cNvSpPr>
          <p:nvPr/>
        </p:nvSpPr>
        <p:spPr bwMode="auto">
          <a:xfrm>
            <a:off x="7439025" y="4713288"/>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rPr>
              <a:t>650</a:t>
            </a:r>
            <a:endParaRPr kumimoji="0" lang="en-US"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endParaRPr>
          </a:p>
        </p:txBody>
      </p:sp>
      <p:sp>
        <p:nvSpPr>
          <p:cNvPr id="14362" name="Text Box 26"/>
          <p:cNvSpPr txBox="1">
            <a:spLocks noChangeArrowheads="1"/>
          </p:cNvSpPr>
          <p:nvPr/>
        </p:nvSpPr>
        <p:spPr bwMode="auto">
          <a:xfrm>
            <a:off x="8458200" y="4713288"/>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rPr>
              <a:t>600</a:t>
            </a:r>
            <a:endParaRPr kumimoji="0" lang="en-US"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endParaRPr>
          </a:p>
        </p:txBody>
      </p:sp>
      <p:sp>
        <p:nvSpPr>
          <p:cNvPr id="192538" name="Freeform 27"/>
          <p:cNvSpPr>
            <a:spLocks/>
          </p:cNvSpPr>
          <p:nvPr/>
        </p:nvSpPr>
        <p:spPr bwMode="auto">
          <a:xfrm>
            <a:off x="215900" y="1700213"/>
            <a:ext cx="5940425" cy="3967162"/>
          </a:xfrm>
          <a:custGeom>
            <a:avLst/>
            <a:gdLst>
              <a:gd name="T0" fmla="*/ 2147483647 w 618"/>
              <a:gd name="T1" fmla="*/ 2147483647 h 210"/>
              <a:gd name="T2" fmla="*/ 2147483647 w 618"/>
              <a:gd name="T3" fmla="*/ 2147483647 h 210"/>
              <a:gd name="T4" fmla="*/ 2147483647 w 618"/>
              <a:gd name="T5" fmla="*/ 2147483647 h 210"/>
              <a:gd name="T6" fmla="*/ 2147483647 w 618"/>
              <a:gd name="T7" fmla="*/ 0 h 210"/>
              <a:gd name="T8" fmla="*/ 2147483647 w 618"/>
              <a:gd name="T9" fmla="*/ 2147483647 h 210"/>
              <a:gd name="T10" fmla="*/ 2147483647 w 618"/>
              <a:gd name="T11" fmla="*/ 2147483647 h 210"/>
              <a:gd name="T12" fmla="*/ 2147483647 w 618"/>
              <a:gd name="T13" fmla="*/ 2147483647 h 210"/>
              <a:gd name="T14" fmla="*/ 2147483647 w 618"/>
              <a:gd name="T15" fmla="*/ 2147483647 h 210"/>
              <a:gd name="T16" fmla="*/ 2147483647 w 618"/>
              <a:gd name="T17" fmla="*/ 2147483647 h 210"/>
              <a:gd name="T18" fmla="*/ 2147483647 w 618"/>
              <a:gd name="T19" fmla="*/ 2147483647 h 2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8"/>
              <a:gd name="T31" fmla="*/ 0 h 210"/>
              <a:gd name="T32" fmla="*/ 618 w 618"/>
              <a:gd name="T33" fmla="*/ 210 h 2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8" h="210">
                <a:moveTo>
                  <a:pt x="21" y="191"/>
                </a:moveTo>
                <a:cubicBezTo>
                  <a:pt x="85" y="94"/>
                  <a:pt x="0" y="210"/>
                  <a:pt x="81" y="132"/>
                </a:cubicBezTo>
                <a:cubicBezTo>
                  <a:pt x="97" y="115"/>
                  <a:pt x="149" y="33"/>
                  <a:pt x="165" y="24"/>
                </a:cubicBezTo>
                <a:cubicBezTo>
                  <a:pt x="186" y="10"/>
                  <a:pt x="236" y="0"/>
                  <a:pt x="236" y="0"/>
                </a:cubicBezTo>
                <a:cubicBezTo>
                  <a:pt x="261" y="8"/>
                  <a:pt x="288" y="14"/>
                  <a:pt x="308" y="36"/>
                </a:cubicBezTo>
                <a:cubicBezTo>
                  <a:pt x="326" y="57"/>
                  <a:pt x="330" y="95"/>
                  <a:pt x="356" y="108"/>
                </a:cubicBezTo>
                <a:cubicBezTo>
                  <a:pt x="414" y="137"/>
                  <a:pt x="386" y="126"/>
                  <a:pt x="439" y="143"/>
                </a:cubicBezTo>
                <a:cubicBezTo>
                  <a:pt x="483" y="139"/>
                  <a:pt x="529" y="147"/>
                  <a:pt x="571" y="132"/>
                </a:cubicBezTo>
                <a:cubicBezTo>
                  <a:pt x="587" y="125"/>
                  <a:pt x="588" y="100"/>
                  <a:pt x="595" y="84"/>
                </a:cubicBezTo>
                <a:cubicBezTo>
                  <a:pt x="604" y="60"/>
                  <a:pt x="618" y="12"/>
                  <a:pt x="618" y="12"/>
                </a:cubicBezTo>
              </a:path>
            </a:pathLst>
          </a:custGeom>
          <a:noFill/>
          <a:ln w="57150">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ＭＳ Ｐゴシック" charset="0"/>
            </a:endParaRPr>
          </a:p>
        </p:txBody>
      </p:sp>
      <p:sp>
        <p:nvSpPr>
          <p:cNvPr id="14364" name="Text Box 28"/>
          <p:cNvSpPr txBox="1">
            <a:spLocks noChangeArrowheads="1"/>
          </p:cNvSpPr>
          <p:nvPr/>
        </p:nvSpPr>
        <p:spPr bwMode="auto">
          <a:xfrm rot="16166516">
            <a:off x="5210175" y="2322513"/>
            <a:ext cx="424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DFF5D"/>
                </a:solidFill>
                <a:effectLst/>
                <a:uLnTx/>
                <a:uFillTx/>
                <a:latin typeface="Arial" panose="020B0604020202020204" pitchFamily="34" charset="0"/>
                <a:ea typeface="ＭＳ Ｐゴシック" pitchFamily="24" charset="-128"/>
                <a:cs typeface="Arial" panose="020B0604020202020204" pitchFamily="34" charset="0"/>
              </a:rPr>
              <a:t>ناحوم 660</a:t>
            </a:r>
            <a:endParaRPr kumimoji="0" lang="en-US" sz="3200" b="1" u="none" strike="noStrike" kern="1200" cap="none" spc="0" normalizeH="0" baseline="0" noProof="0" dirty="0">
              <a:ln>
                <a:noFill/>
              </a:ln>
              <a:solidFill>
                <a:srgbClr val="FDFF5D"/>
              </a:solidFill>
              <a:effectLst/>
              <a:uLnTx/>
              <a:uFillTx/>
              <a:latin typeface="Arial" panose="020B0604020202020204" pitchFamily="34" charset="0"/>
              <a:ea typeface="ＭＳ Ｐゴシック" pitchFamily="24" charset="-128"/>
              <a:cs typeface="Arial" panose="020B0604020202020204" pitchFamily="34" charset="0"/>
            </a:endParaRPr>
          </a:p>
        </p:txBody>
      </p:sp>
      <p:sp>
        <p:nvSpPr>
          <p:cNvPr id="14365" name="Text Box 29"/>
          <p:cNvSpPr txBox="1">
            <a:spLocks noChangeArrowheads="1"/>
          </p:cNvSpPr>
          <p:nvPr/>
        </p:nvSpPr>
        <p:spPr bwMode="auto">
          <a:xfrm rot="16166516">
            <a:off x="4225925" y="2398713"/>
            <a:ext cx="424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rPr>
              <a:t>سقوط إسرائيل 722</a:t>
            </a:r>
            <a:endParaRPr kumimoji="0" lang="en-US" sz="32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endParaRPr>
          </a:p>
        </p:txBody>
      </p:sp>
      <p:sp>
        <p:nvSpPr>
          <p:cNvPr id="14366" name="Rectangle 30"/>
          <p:cNvSpPr>
            <a:spLocks noGrp="1" noChangeArrowheads="1"/>
          </p:cNvSpPr>
          <p:nvPr>
            <p:ph type="title" idx="4294967295"/>
          </p:nvPr>
        </p:nvSpPr>
        <p:spPr>
          <a:xfrm>
            <a:off x="5715000" y="76200"/>
            <a:ext cx="3124200" cy="1143000"/>
          </a:xfrm>
          <a:effectLst>
            <a:outerShdw blurRad="63500" dist="35921" dir="2700000" algn="ctr" rotWithShape="0">
              <a:srgbClr val="000000">
                <a:alpha val="74998"/>
              </a:srgbClr>
            </a:outerShdw>
          </a:effectLst>
        </p:spPr>
        <p:txBody>
          <a:bodyPr/>
          <a:lstStyle/>
          <a:p>
            <a:pPr algn="ctr">
              <a:defRPr/>
            </a:pPr>
            <a:r>
              <a:rPr lang="ar-JO" sz="3600" b="1" i="0" dirty="0">
                <a:solidFill>
                  <a:srgbClr val="FFE70E"/>
                </a:solidFill>
                <a:effectLst/>
                <a:latin typeface="Arial" panose="020B0604020202020204" pitchFamily="34" charset="0"/>
                <a:ea typeface="ＭＳ Ｐゴシック" charset="0"/>
                <a:cs typeface="Arial" panose="020B0604020202020204" pitchFamily="34" charset="0"/>
              </a:rPr>
              <a:t>بعد 100 سنة</a:t>
            </a:r>
            <a:endParaRPr lang="en-US" sz="3600" b="1" i="0" dirty="0">
              <a:latin typeface="Arial" panose="020B0604020202020204" pitchFamily="34" charset="0"/>
              <a:ea typeface="ＭＳ Ｐゴシック" charset="0"/>
              <a:cs typeface="Arial" panose="020B0604020202020204" pitchFamily="34" charset="0"/>
            </a:endParaRPr>
          </a:p>
        </p:txBody>
      </p:sp>
      <p:sp>
        <p:nvSpPr>
          <p:cNvPr id="31" name="Text Box 6"/>
          <p:cNvSpPr txBox="1">
            <a:spLocks noChangeArrowheads="1"/>
          </p:cNvSpPr>
          <p:nvPr/>
        </p:nvSpPr>
        <p:spPr bwMode="auto">
          <a:xfrm rot="16168439">
            <a:off x="-971550" y="2038350"/>
            <a:ext cx="4664076"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قوة آشور</a:t>
            </a:r>
            <a:endParaRPr kumimoji="0" lang="en-US"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456317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14354"/>
                                        </p:tgtEl>
                                        <p:attrNameLst>
                                          <p:attrName>style.visibility</p:attrName>
                                        </p:attrNameLst>
                                      </p:cBhvr>
                                      <p:to>
                                        <p:strVal val="visible"/>
                                      </p:to>
                                    </p:set>
                                    <p:animEffect transition="in" filter="dissolve">
                                      <p:cBhvr>
                                        <p:cTn id="7" dur="500"/>
                                        <p:tgtEl>
                                          <p:spTgt spid="14354"/>
                                        </p:tgtEl>
                                      </p:cBhvr>
                                    </p:animEffect>
                                  </p:childTnLst>
                                </p:cTn>
                              </p:par>
                            </p:childTnLst>
                          </p:cTn>
                        </p:par>
                        <p:par>
                          <p:cTn id="8" fill="hold" nodeType="afterGroup">
                            <p:stCondLst>
                              <p:cond delay="5500"/>
                            </p:stCondLst>
                            <p:childTnLst>
                              <p:par>
                                <p:cTn id="9" presetID="9" presetClass="entr" presetSubtype="0" fill="hold" grpId="0" nodeType="afterEffect">
                                  <p:stCondLst>
                                    <p:cond delay="5000"/>
                                  </p:stCondLst>
                                  <p:childTnLst>
                                    <p:set>
                                      <p:cBhvr>
                                        <p:cTn id="10" dur="1" fill="hold">
                                          <p:stCondLst>
                                            <p:cond delay="0"/>
                                          </p:stCondLst>
                                        </p:cTn>
                                        <p:tgtEl>
                                          <p:spTgt spid="14365"/>
                                        </p:tgtEl>
                                        <p:attrNameLst>
                                          <p:attrName>style.visibility</p:attrName>
                                        </p:attrNameLst>
                                      </p:cBhvr>
                                      <p:to>
                                        <p:strVal val="visible"/>
                                      </p:to>
                                    </p:set>
                                    <p:animEffect transition="in" filter="dissolve">
                                      <p:cBhvr>
                                        <p:cTn id="11" dur="500"/>
                                        <p:tgtEl>
                                          <p:spTgt spid="14365"/>
                                        </p:tgtEl>
                                      </p:cBhvr>
                                    </p:animEffect>
                                  </p:childTnLst>
                                </p:cTn>
                              </p:par>
                            </p:childTnLst>
                          </p:cTn>
                        </p:par>
                        <p:par>
                          <p:cTn id="12" fill="hold" nodeType="afterGroup">
                            <p:stCondLst>
                              <p:cond delay="11000"/>
                            </p:stCondLst>
                            <p:childTnLst>
                              <p:par>
                                <p:cTn id="13" presetID="9" presetClass="entr" presetSubtype="0" fill="hold" grpId="0" nodeType="afterEffect">
                                  <p:stCondLst>
                                    <p:cond delay="5000"/>
                                  </p:stCondLst>
                                  <p:childTnLst>
                                    <p:set>
                                      <p:cBhvr>
                                        <p:cTn id="14" dur="1" fill="hold">
                                          <p:stCondLst>
                                            <p:cond delay="0"/>
                                          </p:stCondLst>
                                        </p:cTn>
                                        <p:tgtEl>
                                          <p:spTgt spid="14364"/>
                                        </p:tgtEl>
                                        <p:attrNameLst>
                                          <p:attrName>style.visibility</p:attrName>
                                        </p:attrNameLst>
                                      </p:cBhvr>
                                      <p:to>
                                        <p:strVal val="visible"/>
                                      </p:to>
                                    </p:set>
                                    <p:animEffect transition="in" filter="dissolve">
                                      <p:cBhvr>
                                        <p:cTn id="15" dur="500"/>
                                        <p:tgtEl>
                                          <p:spTgt spid="1436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352"/>
                                        </p:tgtEl>
                                        <p:attrNameLst>
                                          <p:attrName>style.visibility</p:attrName>
                                        </p:attrNameLst>
                                      </p:cBhvr>
                                      <p:to>
                                        <p:strVal val="visible"/>
                                      </p:to>
                                    </p:set>
                                    <p:animEffect transition="in" filter="fade">
                                      <p:cBhvr>
                                        <p:cTn id="20" dur="500"/>
                                        <p:tgtEl>
                                          <p:spTgt spid="14352"/>
                                        </p:tgtEl>
                                      </p:cBhvr>
                                    </p:animEffect>
                                  </p:childTnLst>
                                </p:cTn>
                              </p:par>
                            </p:childTnLst>
                          </p:cTn>
                        </p:par>
                        <p:par>
                          <p:cTn id="21" fill="hold" nodeType="afterGroup">
                            <p:stCondLst>
                              <p:cond delay="500"/>
                            </p:stCondLst>
                            <p:childTnLst>
                              <p:par>
                                <p:cTn id="22" presetID="17" presetClass="entr" presetSubtype="10" fill="hold" grpId="0" nodeType="afterEffect">
                                  <p:stCondLst>
                                    <p:cond delay="3000"/>
                                  </p:stCondLst>
                                  <p:childTnLst>
                                    <p:set>
                                      <p:cBhvr>
                                        <p:cTn id="23" dur="1" fill="hold">
                                          <p:stCondLst>
                                            <p:cond delay="0"/>
                                          </p:stCondLst>
                                        </p:cTn>
                                        <p:tgtEl>
                                          <p:spTgt spid="14355"/>
                                        </p:tgtEl>
                                        <p:attrNameLst>
                                          <p:attrName>style.visibility</p:attrName>
                                        </p:attrNameLst>
                                      </p:cBhvr>
                                      <p:to>
                                        <p:strVal val="visible"/>
                                      </p:to>
                                    </p:set>
                                    <p:anim calcmode="lin" valueType="num">
                                      <p:cBhvr>
                                        <p:cTn id="24" dur="500" fill="hold"/>
                                        <p:tgtEl>
                                          <p:spTgt spid="14355"/>
                                        </p:tgtEl>
                                        <p:attrNameLst>
                                          <p:attrName>ppt_w</p:attrName>
                                        </p:attrNameLst>
                                      </p:cBhvr>
                                      <p:tavLst>
                                        <p:tav tm="0">
                                          <p:val>
                                            <p:fltVal val="0"/>
                                          </p:val>
                                        </p:tav>
                                        <p:tav tm="100000">
                                          <p:val>
                                            <p:strVal val="#ppt_w"/>
                                          </p:val>
                                        </p:tav>
                                      </p:tavLst>
                                    </p:anim>
                                    <p:anim calcmode="lin" valueType="num">
                                      <p:cBhvr>
                                        <p:cTn id="25" dur="500" fill="hold"/>
                                        <p:tgtEl>
                                          <p:spTgt spid="14355"/>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353"/>
                                        </p:tgtEl>
                                        <p:attrNameLst>
                                          <p:attrName>style.visibility</p:attrName>
                                        </p:attrNameLst>
                                      </p:cBhvr>
                                      <p:to>
                                        <p:strVal val="visible"/>
                                      </p:to>
                                    </p:set>
                                    <p:animEffect transition="in" filter="fade">
                                      <p:cBhvr>
                                        <p:cTn id="30" dur="500"/>
                                        <p:tgtEl>
                                          <p:spTgt spid="14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2" grpId="0" autoUpdateAnimBg="0"/>
      <p:bldP spid="14353" grpId="0" autoUpdateAnimBg="0"/>
      <p:bldP spid="14354" grpId="0" autoUpdateAnimBg="0"/>
      <p:bldP spid="14355" grpId="0" animBg="1"/>
      <p:bldP spid="14364" grpId="0" autoUpdateAnimBg="0"/>
      <p:bldP spid="14365"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1" descr="Picture 2"/>
          <p:cNvPicPr>
            <a:picLocks noChangeAspect="1"/>
          </p:cNvPicPr>
          <p:nvPr/>
        </p:nvPicPr>
        <p:blipFill>
          <a:blip r:embed="rId2" cstate="print"/>
          <a:srcRect/>
          <a:stretch>
            <a:fillRect/>
          </a:stretch>
        </p:blipFill>
        <p:spPr bwMode="auto">
          <a:xfrm>
            <a:off x="4524375" y="0"/>
            <a:ext cx="4619625" cy="6858000"/>
          </a:xfrm>
          <a:prstGeom prst="rect">
            <a:avLst/>
          </a:prstGeom>
          <a:noFill/>
          <a:ln w="12700" cap="flat" cmpd="sng">
            <a:noFill/>
            <a:prstDash val="solid"/>
            <a:miter lim="400000"/>
            <a:headEnd type="none" w="med" len="med"/>
            <a:tailEnd type="none" w="med" len="med"/>
          </a:ln>
          <a:effectLst/>
        </p:spPr>
      </p:pic>
      <p:sp>
        <p:nvSpPr>
          <p:cNvPr id="94210" name="Rectangle 2" descr="Rectangle 3"/>
          <p:cNvSpPr>
            <a:spLocks noGrp="1"/>
          </p:cNvSpPr>
          <p:nvPr>
            <p:ph type="title" idx="4294967295"/>
          </p:nvPr>
        </p:nvSpPr>
        <p:spPr bwMode="auto">
          <a:xfrm>
            <a:off x="381000" y="228600"/>
            <a:ext cx="4038600" cy="1371600"/>
          </a:xfrm>
          <a:prstGeom prst="rect">
            <a:avLst/>
          </a:prstGeom>
          <a:noFill/>
          <a:ln w="12700" cap="flat">
            <a:miter lim="400000"/>
            <a:headEnd type="none" w="med" len="med"/>
            <a:tailEnd type="none" w="med" len="med"/>
          </a:ln>
        </p:spPr>
        <p:txBody>
          <a:bodyPr lIns="45720" rIns="45720" anchor="ctr"/>
          <a:lstStyle/>
          <a:p>
            <a:r>
              <a:rPr lang="ar-JO" b="1" dirty="0">
                <a:solidFill>
                  <a:srgbClr val="000000"/>
                </a:solidFill>
                <a:latin typeface="Arial" panose="020B0604020202020204" pitchFamily="34" charset="0"/>
                <a:cs typeface="Arial" panose="020B0604020202020204" pitchFamily="34" charset="0"/>
              </a:rPr>
              <a:t>إسرائيل اليوم</a:t>
            </a:r>
            <a:br>
              <a:rPr lang="ar-JO" b="1" dirty="0">
                <a:solidFill>
                  <a:srgbClr val="000000"/>
                </a:solidFill>
                <a:latin typeface="Arial" panose="020B0604020202020204" pitchFamily="34" charset="0"/>
                <a:cs typeface="Arial" panose="020B0604020202020204" pitchFamily="34" charset="0"/>
              </a:rPr>
            </a:br>
            <a:r>
              <a:rPr lang="ar-JO" b="1" dirty="0">
                <a:solidFill>
                  <a:srgbClr val="000000"/>
                </a:solidFill>
                <a:latin typeface="Arial" panose="020B0604020202020204" pitchFamily="34" charset="0"/>
                <a:cs typeface="Arial" panose="020B0604020202020204" pitchFamily="34" charset="0"/>
              </a:rPr>
              <a:t>(ناسا)</a:t>
            </a:r>
          </a:p>
        </p:txBody>
      </p:sp>
      <p:sp>
        <p:nvSpPr>
          <p:cNvPr id="94211" name="Text Box 3" descr="Rectangle 3"/>
          <p:cNvSpPr txBox="1">
            <a:spLocks/>
          </p:cNvSpPr>
          <p:nvPr/>
        </p:nvSpPr>
        <p:spPr bwMode="auto">
          <a:xfrm>
            <a:off x="366192" y="5157192"/>
            <a:ext cx="3948113" cy="1200329"/>
          </a:xfrm>
          <a:prstGeom prst="rect">
            <a:avLst/>
          </a:prstGeom>
          <a:noFill/>
          <a:ln w="12700" cap="flat" cmpd="sng">
            <a:noFill/>
            <a:prstDash val="solid"/>
            <a:miter lim="400000"/>
            <a:headEnd type="none" w="med" len="med"/>
            <a:tailEnd type="none" w="med" len="med"/>
          </a:ln>
          <a:effectLst/>
        </p:spPr>
        <p:txBody>
          <a:bodyPr lIns="45720" rIns="45720" anchor="ctr">
            <a:spAutoFit/>
          </a:bodyPr>
          <a:lstStyle/>
          <a:p>
            <a:pPr algn="ctr" defTabSz="914400"/>
            <a:r>
              <a:rPr lang="ar-JO" sz="3600" b="1" dirty="0">
                <a:latin typeface="Arial" panose="020B0604020202020204" pitchFamily="34" charset="0"/>
                <a:cs typeface="Arial" panose="020B0604020202020204" pitchFamily="34" charset="0"/>
                <a:sym typeface="Arial" pitchFamily="34" charset="0"/>
              </a:rPr>
              <a:t>تبدو حمراء </a:t>
            </a:r>
          </a:p>
          <a:p>
            <a:pPr algn="ctr" defTabSz="914400"/>
            <a:r>
              <a:rPr lang="ar-JO" sz="3600" b="1" dirty="0">
                <a:latin typeface="Arial" panose="020B0604020202020204" pitchFamily="34" charset="0"/>
                <a:cs typeface="Arial" panose="020B0604020202020204" pitchFamily="34" charset="0"/>
                <a:sym typeface="Arial" pitchFamily="34" charset="0"/>
              </a:rPr>
              <a:t>وناضجة للدينونة</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 descr="Rectangle 2"/>
          <p:cNvSpPr>
            <a:spLocks/>
          </p:cNvSpPr>
          <p:nvPr/>
        </p:nvSpPr>
        <p:spPr bwMode="auto">
          <a:xfrm>
            <a:off x="0" y="0"/>
            <a:ext cx="9144000" cy="6858000"/>
          </a:xfrm>
          <a:prstGeom prst="rect">
            <a:avLst/>
          </a:prstGeom>
          <a:solidFill>
            <a:srgbClr val="FFFFFF"/>
          </a:solidFill>
          <a:ln w="9525" cap="flat" cmpd="sng">
            <a:solidFill>
              <a:srgbClr val="000000"/>
            </a:solidFill>
            <a:prstDash val="solid"/>
            <a:miter lim="800000"/>
            <a:headEnd type="none" w="med" len="med"/>
            <a:tailEnd type="none" w="med" len="med"/>
          </a:ln>
          <a:effectLst/>
        </p:spPr>
        <p:txBody>
          <a:bodyPr lIns="46800" tIns="46800" rIns="46800" bIns="46800" anchor="ctr"/>
          <a:lstStyle/>
          <a:p>
            <a:pPr defTabSz="914400"/>
            <a:endParaRPr lang="ar-JO" sz="2400" b="1" dirty="0">
              <a:latin typeface="Arial" panose="020B0604020202020204" pitchFamily="34" charset="0"/>
              <a:cs typeface="Arial" panose="020B0604020202020204" pitchFamily="34" charset="0"/>
              <a:sym typeface="Arial" pitchFamily="34" charset="0"/>
            </a:endParaRPr>
          </a:p>
        </p:txBody>
      </p:sp>
      <p:pic>
        <p:nvPicPr>
          <p:cNvPr id="95234" name="Picture 2" descr="Picture 4"/>
          <p:cNvPicPr>
            <a:picLocks noChangeAspect="1"/>
          </p:cNvPicPr>
          <p:nvPr/>
        </p:nvPicPr>
        <p:blipFill>
          <a:blip r:embed="rId2" cstate="print"/>
          <a:srcRect/>
          <a:stretch>
            <a:fillRect/>
          </a:stretch>
        </p:blipFill>
        <p:spPr bwMode="auto">
          <a:xfrm>
            <a:off x="-36976" y="0"/>
            <a:ext cx="9144000" cy="6848475"/>
          </a:xfrm>
          <a:prstGeom prst="rect">
            <a:avLst/>
          </a:prstGeom>
          <a:noFill/>
          <a:ln w="12700" cap="flat" cmpd="sng">
            <a:noFill/>
            <a:prstDash val="solid"/>
            <a:miter lim="400000"/>
            <a:headEnd type="none" w="med" len="med"/>
            <a:tailEnd type="none" w="med" len="med"/>
          </a:ln>
          <a:effectLst/>
        </p:spPr>
      </p:pic>
      <p:sp>
        <p:nvSpPr>
          <p:cNvPr id="95235" name="Text Box 3" descr="Text Box 5"/>
          <p:cNvSpPr txBox="1">
            <a:spLocks/>
          </p:cNvSpPr>
          <p:nvPr/>
        </p:nvSpPr>
        <p:spPr bwMode="auto">
          <a:xfrm>
            <a:off x="4235450" y="4648200"/>
            <a:ext cx="4862513" cy="707886"/>
          </a:xfrm>
          <a:prstGeom prst="rect">
            <a:avLst/>
          </a:prstGeom>
          <a:noFill/>
          <a:ln w="12700" cap="flat" cmpd="sng">
            <a:noFill/>
            <a:prstDash val="solid"/>
            <a:miter lim="400000"/>
            <a:headEnd type="none" w="med" len="med"/>
            <a:tailEnd type="none" w="med" len="med"/>
          </a:ln>
          <a:effectLst>
            <a:outerShdw dist="35921" dir="2700000" algn="ctr" rotWithShape="0">
              <a:srgbClr val="FFFFFF">
                <a:alpha val="74997"/>
              </a:srgbClr>
            </a:outerShdw>
          </a:effectLst>
        </p:spPr>
        <p:txBody>
          <a:bodyPr lIns="45720" rIns="45720">
            <a:spAutoFit/>
          </a:bodyPr>
          <a:lstStyle/>
          <a:p>
            <a:pPr algn="ctr" defTabSz="914400">
              <a:spcBef>
                <a:spcPts val="2400"/>
              </a:spcBef>
            </a:pPr>
            <a:r>
              <a:rPr lang="ar-JO" sz="4000" b="1" dirty="0">
                <a:latin typeface="Arial" panose="020B0604020202020204" pitchFamily="34" charset="0"/>
                <a:cs typeface="Arial" panose="020B0604020202020204" pitchFamily="34" charset="0"/>
                <a:sym typeface="Arial" pitchFamily="34" charset="0"/>
              </a:rPr>
              <a:t>الإمبراطورية البابلية</a:t>
            </a:r>
          </a:p>
        </p:txBody>
      </p:sp>
      <p:sp>
        <p:nvSpPr>
          <p:cNvPr id="95236" name="Rectangle 4" descr="Rectangle 6"/>
          <p:cNvSpPr>
            <a:spLocks noGrp="1"/>
          </p:cNvSpPr>
          <p:nvPr>
            <p:ph type="title" idx="4294967295"/>
          </p:nvPr>
        </p:nvSpPr>
        <p:spPr bwMode="auto">
          <a:xfrm>
            <a:off x="762000" y="228600"/>
            <a:ext cx="7772400" cy="609600"/>
          </a:xfrm>
          <a:prstGeom prst="rect">
            <a:avLst/>
          </a:prstGeom>
          <a:solidFill>
            <a:srgbClr val="0027A4"/>
          </a:solidFill>
          <a:ln w="12700" cap="flat">
            <a:miter lim="400000"/>
            <a:headEnd type="none" w="med" len="med"/>
            <a:tailEnd type="none" w="med" len="med"/>
          </a:ln>
        </p:spPr>
        <p:txBody>
          <a:bodyPr lIns="45720" rIns="45720" anchor="ctr"/>
          <a:lstStyle/>
          <a:p>
            <a:pPr defTabSz="839788"/>
            <a:r>
              <a:rPr lang="ar-JO" sz="3600" b="1" dirty="0">
                <a:latin typeface="Arial" panose="020B0604020202020204" pitchFamily="34" charset="0"/>
                <a:cs typeface="Arial" panose="020B0604020202020204" pitchFamily="34" charset="0"/>
              </a:rPr>
              <a:t>معركة كركميش (609 ق.م)</a:t>
            </a:r>
          </a:p>
        </p:txBody>
      </p:sp>
      <p:sp>
        <p:nvSpPr>
          <p:cNvPr id="95237" name="Text Box 5" descr="Text Box 7"/>
          <p:cNvSpPr txBox="1">
            <a:spLocks/>
          </p:cNvSpPr>
          <p:nvPr/>
        </p:nvSpPr>
        <p:spPr bwMode="auto">
          <a:xfrm>
            <a:off x="4022725" y="3746500"/>
            <a:ext cx="1475725" cy="369332"/>
          </a:xfrm>
          <a:prstGeom prst="rect">
            <a:avLst/>
          </a:prstGeom>
          <a:solidFill>
            <a:srgbClr val="000000"/>
          </a:solidFill>
          <a:ln w="12700" cap="flat" cmpd="sng">
            <a:noFill/>
            <a:prstDash val="solid"/>
            <a:miter lim="400000"/>
            <a:headEnd type="none" w="med" len="med"/>
            <a:tailEnd type="none" w="med" len="med"/>
          </a:ln>
          <a:effectLst/>
        </p:spPr>
        <p:txBody>
          <a:bodyPr wrap="none" lIns="45720" rIns="45720">
            <a:spAutoFit/>
          </a:bodyPr>
          <a:lstStyle/>
          <a:p>
            <a:pPr defTabSz="914400"/>
            <a:r>
              <a:rPr lang="ar-JO" b="1" dirty="0">
                <a:solidFill>
                  <a:srgbClr val="FFFFFF"/>
                </a:solidFill>
                <a:latin typeface="Arial" panose="020B0604020202020204" pitchFamily="34" charset="0"/>
                <a:cs typeface="Arial" panose="020B0604020202020204" pitchFamily="34" charset="0"/>
                <a:sym typeface="Arial" pitchFamily="34" charset="0"/>
              </a:rPr>
              <a:t>مجدو/ موت يوشيا</a:t>
            </a:r>
          </a:p>
        </p:txBody>
      </p:sp>
      <p:grpSp>
        <p:nvGrpSpPr>
          <p:cNvPr id="95238" name="Group 6"/>
          <p:cNvGrpSpPr>
            <a:grpSpLocks/>
          </p:cNvGrpSpPr>
          <p:nvPr/>
        </p:nvGrpSpPr>
        <p:grpSpPr bwMode="auto">
          <a:xfrm>
            <a:off x="6304758" y="2560915"/>
            <a:ext cx="722314" cy="527415"/>
            <a:chOff x="330876" y="227211"/>
            <a:chExt cx="722055" cy="527233"/>
          </a:xfrm>
        </p:grpSpPr>
        <p:sp>
          <p:nvSpPr>
            <p:cNvPr id="95239" name="AutoShape 7" descr="AutoShape 9"/>
            <p:cNvSpPr>
              <a:spLocks/>
            </p:cNvSpPr>
            <p:nvPr/>
          </p:nvSpPr>
          <p:spPr bwMode="auto">
            <a:xfrm rot="12161384">
              <a:off x="677284" y="292481"/>
              <a:ext cx="184151" cy="461963"/>
            </a:xfrm>
            <a:prstGeom prst="chevron">
              <a:avLst>
                <a:gd name="adj" fmla="val 86111"/>
              </a:avLst>
            </a:prstGeom>
            <a:solidFill>
              <a:srgbClr val="000000"/>
            </a:solidFill>
            <a:ln w="9525" cap="flat" cmpd="sng">
              <a:solidFill>
                <a:srgbClr val="000000"/>
              </a:solidFill>
              <a:prstDash val="solid"/>
              <a:miter lim="800000"/>
              <a:headEnd type="none" w="med" len="med"/>
              <a:tailEnd type="none" w="med" len="med"/>
            </a:ln>
            <a:effectLst/>
          </p:spPr>
          <p:txBody>
            <a:bodyPr lIns="46800" tIns="46800" rIns="46800" bIns="46800" anchor="ctr"/>
            <a:lstStyle/>
            <a:p>
              <a:pPr defTabSz="914400"/>
              <a:endParaRPr lang="ar-JO" sz="2400" b="1" dirty="0">
                <a:latin typeface="Arial" panose="020B0604020202020204" pitchFamily="34" charset="0"/>
                <a:cs typeface="Arial" panose="020B0604020202020204" pitchFamily="34" charset="0"/>
                <a:sym typeface="Arial" pitchFamily="34" charset="0"/>
              </a:endParaRPr>
            </a:p>
          </p:txBody>
        </p:sp>
        <p:sp>
          <p:nvSpPr>
            <p:cNvPr id="95240" name="Text Box 8" descr="Text Box 10"/>
            <p:cNvSpPr txBox="1">
              <a:spLocks/>
            </p:cNvSpPr>
            <p:nvPr/>
          </p:nvSpPr>
          <p:spPr bwMode="auto">
            <a:xfrm rot="1298339">
              <a:off x="330876" y="227211"/>
              <a:ext cx="722055" cy="369205"/>
            </a:xfrm>
            <a:prstGeom prst="rect">
              <a:avLst/>
            </a:prstGeom>
            <a:solidFill>
              <a:srgbClr val="000000"/>
            </a:solidFill>
            <a:ln w="12700" cap="flat" cmpd="sng">
              <a:noFill/>
              <a:prstDash val="solid"/>
              <a:miter lim="400000"/>
              <a:headEnd type="none" w="med" len="med"/>
              <a:tailEnd type="none" w="med" len="med"/>
            </a:ln>
            <a:effectLst/>
          </p:spPr>
          <p:txBody>
            <a:bodyPr wrap="none" lIns="45720" rIns="45720">
              <a:spAutoFit/>
            </a:bodyPr>
            <a:lstStyle/>
            <a:p>
              <a:pPr defTabSz="914400"/>
              <a:r>
                <a:rPr lang="ar-JO" b="1" dirty="0">
                  <a:solidFill>
                    <a:srgbClr val="FFFFFF"/>
                  </a:solidFill>
                  <a:latin typeface="Arial" panose="020B0604020202020204" pitchFamily="34" charset="0"/>
                  <a:cs typeface="Arial" panose="020B0604020202020204" pitchFamily="34" charset="0"/>
                  <a:sym typeface="Arial" pitchFamily="34" charset="0"/>
                </a:rPr>
                <a:t>البابليون</a:t>
              </a:r>
            </a:p>
          </p:txBody>
        </p:sp>
      </p:grpSp>
      <p:sp>
        <p:nvSpPr>
          <p:cNvPr id="95241" name="Text Box 9" descr="Text Box 11"/>
          <p:cNvSpPr txBox="1">
            <a:spLocks/>
          </p:cNvSpPr>
          <p:nvPr/>
        </p:nvSpPr>
        <p:spPr bwMode="auto">
          <a:xfrm>
            <a:off x="1752600" y="4953000"/>
            <a:ext cx="861774" cy="369332"/>
          </a:xfrm>
          <a:prstGeom prst="rect">
            <a:avLst/>
          </a:prstGeom>
          <a:solidFill>
            <a:srgbClr val="0000FF"/>
          </a:solidFill>
          <a:ln w="12700" cap="flat" cmpd="sng">
            <a:noFill/>
            <a:prstDash val="solid"/>
            <a:miter lim="400000"/>
            <a:headEnd type="none" w="med" len="med"/>
            <a:tailEnd type="none" w="med" len="med"/>
          </a:ln>
          <a:effectLst/>
        </p:spPr>
        <p:txBody>
          <a:bodyPr wrap="none" lIns="45720" rIns="45720">
            <a:spAutoFit/>
          </a:bodyPr>
          <a:lstStyle/>
          <a:p>
            <a:pPr defTabSz="914400"/>
            <a:r>
              <a:rPr lang="ar-JO" b="1" dirty="0">
                <a:solidFill>
                  <a:srgbClr val="FFFFFF"/>
                </a:solidFill>
                <a:latin typeface="Arial" panose="020B0604020202020204" pitchFamily="34" charset="0"/>
                <a:cs typeface="Arial" panose="020B0604020202020204" pitchFamily="34" charset="0"/>
                <a:sym typeface="Arial" pitchFamily="34" charset="0"/>
              </a:rPr>
              <a:t>المصريون</a:t>
            </a:r>
          </a:p>
        </p:txBody>
      </p:sp>
      <p:grpSp>
        <p:nvGrpSpPr>
          <p:cNvPr id="95242" name="Group 10"/>
          <p:cNvGrpSpPr>
            <a:grpSpLocks/>
          </p:cNvGrpSpPr>
          <p:nvPr/>
        </p:nvGrpSpPr>
        <p:grpSpPr bwMode="auto">
          <a:xfrm>
            <a:off x="3059113" y="3736975"/>
            <a:ext cx="1201737" cy="1470025"/>
            <a:chOff x="-1" y="0"/>
            <a:chExt cx="1201797" cy="1470175"/>
          </a:xfrm>
        </p:grpSpPr>
        <p:sp>
          <p:nvSpPr>
            <p:cNvPr id="95243" name="AutoShape 11"/>
            <p:cNvSpPr>
              <a:spLocks/>
            </p:cNvSpPr>
            <p:nvPr/>
          </p:nvSpPr>
          <p:spPr bwMode="auto">
            <a:xfrm rot="7445847" flipH="1">
              <a:off x="-130965" y="504899"/>
              <a:ext cx="1463723" cy="4603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481" y="21600"/>
                  </a:moveTo>
                  <a:lnTo>
                    <a:pt x="10613" y="14400"/>
                  </a:lnTo>
                  <a:lnTo>
                    <a:pt x="12710" y="14400"/>
                  </a:lnTo>
                  <a:cubicBezTo>
                    <a:pt x="11786" y="5770"/>
                    <a:pt x="9314" y="0"/>
                    <a:pt x="6542" y="0"/>
                  </a:cubicBezTo>
                  <a:lnTo>
                    <a:pt x="13336" y="0"/>
                  </a:lnTo>
                  <a:cubicBezTo>
                    <a:pt x="16108" y="0"/>
                    <a:pt x="18579" y="5770"/>
                    <a:pt x="19503" y="14400"/>
                  </a:cubicBezTo>
                  <a:lnTo>
                    <a:pt x="21600" y="14400"/>
                  </a:lnTo>
                  <a:close/>
                  <a:moveTo>
                    <a:pt x="9939" y="3140"/>
                  </a:moveTo>
                  <a:lnTo>
                    <a:pt x="9939" y="3140"/>
                  </a:lnTo>
                  <a:cubicBezTo>
                    <a:pt x="7986" y="7058"/>
                    <a:pt x="6794" y="14055"/>
                    <a:pt x="6794" y="21600"/>
                  </a:cubicBezTo>
                  <a:lnTo>
                    <a:pt x="0" y="21600"/>
                  </a:lnTo>
                  <a:cubicBezTo>
                    <a:pt x="0" y="9671"/>
                    <a:pt x="2929" y="0"/>
                    <a:pt x="6542" y="0"/>
                  </a:cubicBezTo>
                  <a:cubicBezTo>
                    <a:pt x="7740" y="0"/>
                    <a:pt x="8915" y="1086"/>
                    <a:pt x="9939" y="3140"/>
                  </a:cubicBezTo>
                  <a:close/>
                </a:path>
              </a:pathLst>
            </a:custGeom>
            <a:solidFill>
              <a:srgbClr val="0000FF"/>
            </a:solidFill>
            <a:ln w="12700" cap="flat" cmpd="sng">
              <a:noFill/>
              <a:prstDash val="solid"/>
              <a:miter lim="400000"/>
              <a:headEnd type="none" w="med" len="med"/>
              <a:tailEnd type="none" w="med" len="med"/>
            </a:ln>
            <a:effectLst/>
          </p:spPr>
          <p:txBody>
            <a:bodyPr lIns="46800" tIns="46800" rIns="46800" bIns="46800" anchor="ctr"/>
            <a:lstStyle/>
            <a:p>
              <a:pPr defTabSz="914400"/>
              <a:endParaRPr lang="ar-JO" sz="2400" b="1" dirty="0">
                <a:latin typeface="Arial" panose="020B0604020202020204" pitchFamily="34" charset="0"/>
                <a:cs typeface="Arial" panose="020B0604020202020204" pitchFamily="34" charset="0"/>
                <a:sym typeface="Arial" pitchFamily="34" charset="0"/>
              </a:endParaRPr>
            </a:p>
          </p:txBody>
        </p:sp>
        <p:sp>
          <p:nvSpPr>
            <p:cNvPr id="95244" name="AutoShape 12"/>
            <p:cNvSpPr>
              <a:spLocks/>
            </p:cNvSpPr>
            <p:nvPr/>
          </p:nvSpPr>
          <p:spPr bwMode="auto">
            <a:xfrm rot="7445847" flipH="1">
              <a:off x="42648" y="832086"/>
              <a:ext cx="673498" cy="4603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3140"/>
                  </a:moveTo>
                  <a:lnTo>
                    <a:pt x="21600" y="3140"/>
                  </a:lnTo>
                  <a:cubicBezTo>
                    <a:pt x="17356" y="7058"/>
                    <a:pt x="14765" y="14055"/>
                    <a:pt x="14765" y="21600"/>
                  </a:cubicBezTo>
                  <a:lnTo>
                    <a:pt x="0" y="21600"/>
                  </a:lnTo>
                  <a:cubicBezTo>
                    <a:pt x="0" y="9671"/>
                    <a:pt x="6365" y="0"/>
                    <a:pt x="14218" y="0"/>
                  </a:cubicBezTo>
                  <a:cubicBezTo>
                    <a:pt x="16821" y="0"/>
                    <a:pt x="19375" y="1086"/>
                    <a:pt x="21600" y="3140"/>
                  </a:cubicBezTo>
                  <a:close/>
                </a:path>
              </a:pathLst>
            </a:custGeom>
            <a:solidFill>
              <a:srgbClr val="000000">
                <a:alpha val="20000"/>
              </a:srgbClr>
            </a:solidFill>
            <a:ln w="12700" cap="flat" cmpd="sng">
              <a:noFill/>
              <a:prstDash val="solid"/>
              <a:miter lim="400000"/>
              <a:headEnd type="none" w="med" len="med"/>
              <a:tailEnd type="none" w="med" len="med"/>
            </a:ln>
            <a:effectLst/>
          </p:spPr>
          <p:txBody>
            <a:bodyPr lIns="46800" tIns="46800" rIns="46800" bIns="46800" anchor="ctr"/>
            <a:lstStyle/>
            <a:p>
              <a:pPr defTabSz="914400"/>
              <a:endParaRPr lang="ar-JO" sz="2400" b="1" dirty="0">
                <a:latin typeface="Arial" panose="020B0604020202020204" pitchFamily="34" charset="0"/>
                <a:cs typeface="Arial" panose="020B0604020202020204" pitchFamily="34" charset="0"/>
                <a:sym typeface="Arial" pitchFamily="34" charset="0"/>
              </a:endParaRPr>
            </a:p>
          </p:txBody>
        </p:sp>
        <p:sp>
          <p:nvSpPr>
            <p:cNvPr id="95245" name="AutoShape 13"/>
            <p:cNvSpPr>
              <a:spLocks/>
            </p:cNvSpPr>
            <p:nvPr/>
          </p:nvSpPr>
          <p:spPr bwMode="auto">
            <a:xfrm rot="7445847" flipH="1">
              <a:off x="-130965" y="504899"/>
              <a:ext cx="1463723" cy="4603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9939" y="3140"/>
                  </a:moveTo>
                  <a:lnTo>
                    <a:pt x="9939" y="3140"/>
                  </a:lnTo>
                  <a:cubicBezTo>
                    <a:pt x="7986" y="7058"/>
                    <a:pt x="6794" y="14055"/>
                    <a:pt x="6794" y="21600"/>
                  </a:cubicBezTo>
                  <a:lnTo>
                    <a:pt x="0" y="21600"/>
                  </a:lnTo>
                  <a:cubicBezTo>
                    <a:pt x="0" y="9671"/>
                    <a:pt x="2929" y="0"/>
                    <a:pt x="6542" y="0"/>
                  </a:cubicBezTo>
                  <a:lnTo>
                    <a:pt x="13336" y="0"/>
                  </a:lnTo>
                  <a:cubicBezTo>
                    <a:pt x="16108" y="0"/>
                    <a:pt x="18579" y="5770"/>
                    <a:pt x="19503" y="14400"/>
                  </a:cubicBezTo>
                  <a:lnTo>
                    <a:pt x="21600" y="14400"/>
                  </a:lnTo>
                  <a:lnTo>
                    <a:pt x="16481" y="21600"/>
                  </a:lnTo>
                  <a:lnTo>
                    <a:pt x="10613" y="14400"/>
                  </a:lnTo>
                  <a:lnTo>
                    <a:pt x="12710" y="14400"/>
                  </a:lnTo>
                  <a:cubicBezTo>
                    <a:pt x="11786" y="5770"/>
                    <a:pt x="9314" y="0"/>
                    <a:pt x="6542" y="0"/>
                  </a:cubicBezTo>
                </a:path>
              </a:pathLst>
            </a:custGeom>
            <a:noFill/>
            <a:ln w="9525" cap="flat" cmpd="sng">
              <a:solidFill>
                <a:srgbClr val="000000"/>
              </a:solidFill>
              <a:prstDash val="solid"/>
              <a:miter lim="800000"/>
              <a:headEnd type="none" w="med" len="med"/>
              <a:tailEnd type="none" w="med" len="med"/>
            </a:ln>
            <a:effectLst/>
          </p:spPr>
          <p:txBody>
            <a:bodyPr lIns="46800" tIns="46800" rIns="46800" bIns="46800" anchor="ctr"/>
            <a:lstStyle/>
            <a:p>
              <a:pPr defTabSz="914400"/>
              <a:endParaRPr lang="ar-JO" sz="2400" b="1" dirty="0">
                <a:latin typeface="Arial" panose="020B0604020202020204" pitchFamily="34" charset="0"/>
                <a:cs typeface="Arial" panose="020B0604020202020204" pitchFamily="34" charset="0"/>
                <a:sym typeface="Arial" pitchFamily="34" charset="0"/>
              </a:endParaRPr>
            </a:p>
          </p:txBody>
        </p:sp>
      </p:grpSp>
      <p:grpSp>
        <p:nvGrpSpPr>
          <p:cNvPr id="95246" name="Group 14"/>
          <p:cNvGrpSpPr>
            <a:grpSpLocks/>
          </p:cNvGrpSpPr>
          <p:nvPr/>
        </p:nvGrpSpPr>
        <p:grpSpPr bwMode="auto">
          <a:xfrm>
            <a:off x="3961214" y="2321485"/>
            <a:ext cx="1604160" cy="462430"/>
            <a:chOff x="24201" y="108400"/>
            <a:chExt cx="1603376" cy="461963"/>
          </a:xfrm>
        </p:grpSpPr>
        <p:sp>
          <p:nvSpPr>
            <p:cNvPr id="95247" name="AutoShape 15" descr="AutoShape 14"/>
            <p:cNvSpPr>
              <a:spLocks/>
            </p:cNvSpPr>
            <p:nvPr/>
          </p:nvSpPr>
          <p:spPr bwMode="auto">
            <a:xfrm rot="21124171">
              <a:off x="24201" y="108400"/>
              <a:ext cx="1603376" cy="461963"/>
            </a:xfrm>
            <a:prstGeom prst="chevron">
              <a:avLst>
                <a:gd name="adj" fmla="val 58441"/>
              </a:avLst>
            </a:prstGeom>
            <a:solidFill>
              <a:srgbClr val="FF0000"/>
            </a:solidFill>
            <a:ln w="9525" cap="flat" cmpd="sng">
              <a:solidFill>
                <a:srgbClr val="000000"/>
              </a:solidFill>
              <a:prstDash val="solid"/>
              <a:miter lim="800000"/>
              <a:headEnd type="none" w="med" len="med"/>
              <a:tailEnd type="none" w="med" len="med"/>
            </a:ln>
            <a:effectLst/>
          </p:spPr>
          <p:txBody>
            <a:bodyPr lIns="46800" tIns="46800" rIns="46800" bIns="46800" anchor="ctr"/>
            <a:lstStyle/>
            <a:p>
              <a:pPr defTabSz="914400"/>
              <a:endParaRPr lang="ar-JO" sz="2400" b="1" dirty="0">
                <a:latin typeface="Arial" panose="020B0604020202020204" pitchFamily="34" charset="0"/>
                <a:cs typeface="Arial" panose="020B0604020202020204" pitchFamily="34" charset="0"/>
                <a:sym typeface="Arial" pitchFamily="34" charset="0"/>
              </a:endParaRPr>
            </a:p>
          </p:txBody>
        </p:sp>
        <p:sp>
          <p:nvSpPr>
            <p:cNvPr id="95248" name="Text Box 16" descr="Text Box 15"/>
            <p:cNvSpPr txBox="1">
              <a:spLocks/>
            </p:cNvSpPr>
            <p:nvPr/>
          </p:nvSpPr>
          <p:spPr bwMode="auto">
            <a:xfrm rot="21104531">
              <a:off x="437851" y="135792"/>
              <a:ext cx="890193" cy="368959"/>
            </a:xfrm>
            <a:prstGeom prst="rect">
              <a:avLst/>
            </a:prstGeom>
            <a:noFill/>
            <a:ln w="12700" cap="flat" cmpd="sng">
              <a:noFill/>
              <a:prstDash val="solid"/>
              <a:miter lim="400000"/>
              <a:headEnd type="none" w="med" len="med"/>
              <a:tailEnd type="none" w="med" len="med"/>
            </a:ln>
            <a:effectLst/>
          </p:spPr>
          <p:txBody>
            <a:bodyPr wrap="none" lIns="45720" rIns="45720">
              <a:spAutoFit/>
            </a:bodyPr>
            <a:lstStyle/>
            <a:p>
              <a:pPr defTabSz="914400"/>
              <a:r>
                <a:rPr lang="ar-JO" b="1" dirty="0">
                  <a:solidFill>
                    <a:srgbClr val="FFFFFF"/>
                  </a:solidFill>
                  <a:latin typeface="Arial" panose="020B0604020202020204" pitchFamily="34" charset="0"/>
                  <a:cs typeface="Arial" panose="020B0604020202020204" pitchFamily="34" charset="0"/>
                  <a:sym typeface="Arial" pitchFamily="34" charset="0"/>
                </a:rPr>
                <a:t>الأشوريون</a:t>
              </a:r>
            </a:p>
          </p:txBody>
        </p:sp>
      </p:grpSp>
      <p:sp>
        <p:nvSpPr>
          <p:cNvPr id="95249" name="Text Box 17" descr="TextBox 17"/>
          <p:cNvSpPr txBox="1">
            <a:spLocks/>
          </p:cNvSpPr>
          <p:nvPr/>
        </p:nvSpPr>
        <p:spPr bwMode="auto">
          <a:xfrm>
            <a:off x="5105400" y="5943600"/>
            <a:ext cx="2286000" cy="584775"/>
          </a:xfrm>
          <a:prstGeom prst="rect">
            <a:avLst/>
          </a:prstGeom>
          <a:solidFill>
            <a:srgbClr val="FDFF5D"/>
          </a:solidFill>
          <a:ln w="12700" cap="flat" cmpd="sng">
            <a:noFill/>
            <a:prstDash val="solid"/>
            <a:miter lim="400000"/>
            <a:headEnd type="none" w="med" len="med"/>
            <a:tailEnd type="none" w="med" len="med"/>
          </a:ln>
          <a:effectLst/>
        </p:spPr>
        <p:txBody>
          <a:bodyPr lIns="45720" rIns="45720">
            <a:spAutoFit/>
          </a:bodyPr>
          <a:lstStyle/>
          <a:p>
            <a:pPr algn="ctr" defTabSz="914400"/>
            <a:r>
              <a:rPr lang="ar-JO" sz="3200" b="1" dirty="0">
                <a:latin typeface="Arial" panose="020B0604020202020204" pitchFamily="34" charset="0"/>
                <a:cs typeface="Arial" panose="020B0604020202020204" pitchFamily="34" charset="0"/>
                <a:sym typeface="Arial" pitchFamily="34" charset="0"/>
              </a:rPr>
              <a:t>العربية</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11" descr="Middle East"/>
          <p:cNvPicPr>
            <a:picLocks noChangeAspect="1" noChangeArrowheads="1"/>
          </p:cNvPicPr>
          <p:nvPr/>
        </p:nvPicPr>
        <p:blipFill>
          <a:blip r:embed="rId3" cstate="screen">
            <a:lum contrast="6000"/>
            <a:extLst>
              <a:ext uri="{28A0092B-C50C-407E-A947-70E740481C1C}">
                <a14:useLocalDpi xmlns:a14="http://schemas.microsoft.com/office/drawing/2010/main"/>
              </a:ext>
            </a:extLst>
          </a:blip>
          <a:srcRect/>
          <a:stretch>
            <a:fillRect/>
          </a:stretch>
        </p:blipFill>
        <p:spPr bwMode="auto">
          <a:xfrm>
            <a:off x="0" y="0"/>
            <a:ext cx="91440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6284" name="Oval 12"/>
          <p:cNvSpPr>
            <a:spLocks noChangeArrowheads="1"/>
          </p:cNvSpPr>
          <p:nvPr/>
        </p:nvSpPr>
        <p:spPr bwMode="auto">
          <a:xfrm>
            <a:off x="4305300" y="1295400"/>
            <a:ext cx="266700" cy="261392"/>
          </a:xfrm>
          <a:prstGeom prst="ellipse">
            <a:avLst/>
          </a:prstGeom>
          <a:solidFill>
            <a:schemeClr val="bg1"/>
          </a:solidFill>
          <a:ln>
            <a:noFill/>
          </a:ln>
          <a:effectLst>
            <a:glow rad="482600">
              <a:schemeClr val="tx1"/>
            </a:glow>
            <a:outerShdw blurRad="63500" dist="17961"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66286" name="Oval 14"/>
          <p:cNvSpPr>
            <a:spLocks noChangeArrowheads="1"/>
          </p:cNvSpPr>
          <p:nvPr/>
        </p:nvSpPr>
        <p:spPr bwMode="auto">
          <a:xfrm>
            <a:off x="2438400" y="2362200"/>
            <a:ext cx="266700" cy="261392"/>
          </a:xfrm>
          <a:prstGeom prst="ellipse">
            <a:avLst/>
          </a:prstGeom>
          <a:solidFill>
            <a:schemeClr val="bg1"/>
          </a:solidFill>
          <a:ln>
            <a:noFill/>
          </a:ln>
          <a:effectLst>
            <a:glow rad="482600">
              <a:schemeClr val="tx1"/>
            </a:glow>
            <a:outerShdw blurRad="63500" dist="17961"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
        <p:nvSpPr>
          <p:cNvPr id="2" name="Title 1"/>
          <p:cNvSpPr>
            <a:spLocks noGrp="1"/>
          </p:cNvSpPr>
          <p:nvPr>
            <p:ph type="title" idx="4294967295"/>
          </p:nvPr>
        </p:nvSpPr>
        <p:spPr>
          <a:xfrm>
            <a:off x="2627784" y="2564904"/>
            <a:ext cx="2304256" cy="792088"/>
          </a:xfrm>
        </p:spPr>
        <p:txBody>
          <a:bodyPr/>
          <a:lstStyle/>
          <a:p>
            <a:pPr algn="l"/>
            <a:r>
              <a:rPr lang="ar-JO" sz="3600" b="1" dirty="0">
                <a:solidFill>
                  <a:srgbClr val="FFFFFF"/>
                </a:solidFill>
                <a:effectLst>
                  <a:glow rad="355600">
                    <a:schemeClr val="tx1"/>
                  </a:glow>
                </a:effectLst>
                <a:latin typeface="Arial" panose="020B0604020202020204" pitchFamily="34" charset="0"/>
                <a:cs typeface="Arial" panose="020B0604020202020204" pitchFamily="34" charset="0"/>
              </a:rPr>
              <a:t>ناحوم</a:t>
            </a:r>
            <a:endParaRPr lang="en-US" sz="3600" b="1" dirty="0">
              <a:solidFill>
                <a:srgbClr val="FFFFFF"/>
              </a:solidFill>
              <a:effectLst>
                <a:glow rad="355600">
                  <a:schemeClr val="tx1"/>
                </a:glow>
              </a:effectLst>
              <a:latin typeface="Arial" panose="020B0604020202020204" pitchFamily="34" charset="0"/>
              <a:cs typeface="Arial" panose="020B0604020202020204" pitchFamily="34" charset="0"/>
            </a:endParaRPr>
          </a:p>
        </p:txBody>
      </p:sp>
      <p:sp>
        <p:nvSpPr>
          <p:cNvPr id="7" name="Title 1"/>
          <p:cNvSpPr txBox="1">
            <a:spLocks/>
          </p:cNvSpPr>
          <p:nvPr/>
        </p:nvSpPr>
        <p:spPr bwMode="auto">
          <a:xfrm>
            <a:off x="4716016" y="1268760"/>
            <a:ext cx="2304256" cy="792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a:cs typeface="Arial" panose="020B0604020202020204" pitchFamily="34" charset="0"/>
              </a:rPr>
              <a:t>نينوى</a:t>
            </a:r>
            <a:endParaRPr kumimoji="0" lang="en-US" sz="36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a:cs typeface="Arial" panose="020B0604020202020204" pitchFamily="34" charset="0"/>
            </a:endParaRPr>
          </a:p>
        </p:txBody>
      </p:sp>
      <p:sp>
        <p:nvSpPr>
          <p:cNvPr id="8" name="Title 1"/>
          <p:cNvSpPr txBox="1">
            <a:spLocks/>
          </p:cNvSpPr>
          <p:nvPr/>
        </p:nvSpPr>
        <p:spPr bwMode="auto">
          <a:xfrm>
            <a:off x="3592533" y="4757027"/>
            <a:ext cx="4876800" cy="792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a:cs typeface="Arial" panose="020B0604020202020204" pitchFamily="34" charset="0"/>
              </a:rPr>
              <a:t>1. مستقبل نينوى</a:t>
            </a:r>
            <a:endParaRPr kumimoji="0" lang="en-US" sz="36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a:cs typeface="Arial" panose="020B0604020202020204" pitchFamily="34" charset="0"/>
            </a:endParaRPr>
          </a:p>
        </p:txBody>
      </p:sp>
      <p:sp>
        <p:nvSpPr>
          <p:cNvPr id="9" name="Title 1"/>
          <p:cNvSpPr txBox="1">
            <a:spLocks/>
          </p:cNvSpPr>
          <p:nvPr/>
        </p:nvSpPr>
        <p:spPr bwMode="auto">
          <a:xfrm>
            <a:off x="3454969" y="3926148"/>
            <a:ext cx="5267789" cy="792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a:cs typeface="Arial" panose="020B0604020202020204" pitchFamily="34" charset="0"/>
              </a:rPr>
              <a:t>دراسة اليوم :</a:t>
            </a:r>
            <a:endParaRPr kumimoji="0" lang="en-US" sz="36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a:cs typeface="Arial" panose="020B0604020202020204" pitchFamily="34" charset="0"/>
            </a:endParaRPr>
          </a:p>
        </p:txBody>
      </p:sp>
      <p:sp>
        <p:nvSpPr>
          <p:cNvPr id="10" name="Title 1"/>
          <p:cNvSpPr txBox="1">
            <a:spLocks/>
          </p:cNvSpPr>
          <p:nvPr/>
        </p:nvSpPr>
        <p:spPr bwMode="auto">
          <a:xfrm>
            <a:off x="3592533" y="5628763"/>
            <a:ext cx="4876800" cy="792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a:cs typeface="Arial" panose="020B0604020202020204" pitchFamily="34" charset="0"/>
              </a:rPr>
              <a:t>2. مستقبلنا</a:t>
            </a:r>
            <a:endParaRPr kumimoji="0" lang="en-US" sz="36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57334469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ineveh, the ancient Assyrian capital reduced to rubble by the IS | Science  &amp;amp; Technology | English edition | Agencia EFE">
            <a:extLst>
              <a:ext uri="{FF2B5EF4-FFF2-40B4-BE49-F238E27FC236}">
                <a16:creationId xmlns:a16="http://schemas.microsoft.com/office/drawing/2014/main" id="{82D5CADD-5652-D74D-B6FB-A604183DEF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344"/>
          <a:stretch/>
        </p:blipFill>
        <p:spPr bwMode="auto">
          <a:xfrm>
            <a:off x="0" y="841252"/>
            <a:ext cx="9188330" cy="5972124"/>
          </a:xfrm>
          <a:prstGeom prst="rect">
            <a:avLst/>
          </a:prstGeom>
          <a:noFill/>
          <a:extLst>
            <a:ext uri="{909E8E84-426E-40DD-AFC4-6F175D3DCCD1}">
              <a14:hiddenFill xmlns:a14="http://schemas.microsoft.com/office/drawing/2010/main">
                <a:solidFill>
                  <a:srgbClr val="FFFFFF"/>
                </a:solidFill>
              </a14:hiddenFill>
            </a:ext>
          </a:extLst>
        </p:spPr>
      </p:pic>
      <p:sp>
        <p:nvSpPr>
          <p:cNvPr id="47107" name="Text Box 3" descr="Rectangle 10"/>
          <p:cNvSpPr txBox="1">
            <a:spLocks/>
          </p:cNvSpPr>
          <p:nvPr/>
        </p:nvSpPr>
        <p:spPr bwMode="auto">
          <a:xfrm>
            <a:off x="1358900" y="2262188"/>
            <a:ext cx="135615" cy="276999"/>
          </a:xfrm>
          <a:prstGeom prst="rect">
            <a:avLst/>
          </a:prstGeom>
          <a:noFill/>
          <a:ln w="12700" cap="flat" cmpd="sng">
            <a:noFill/>
            <a:prstDash val="solid"/>
            <a:miter lim="400000"/>
            <a:headEnd type="none" w="med" len="med"/>
            <a:tailEnd type="none" w="med" len="med"/>
          </a:ln>
          <a:effectLst/>
        </p:spPr>
        <p:txBody>
          <a:bodyPr wrap="none" lIns="45720" rIns="45720">
            <a:spAutoFit/>
          </a:bodyPr>
          <a:lstStyle/>
          <a:p>
            <a:pPr marL="0" marR="0" lvl="0" indent="0" algn="l" defTabSz="457200" rtl="0" eaLnBrk="1"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charset="0"/>
              </a:rPr>
              <a:t> </a:t>
            </a:r>
          </a:p>
        </p:txBody>
      </p:sp>
      <p:grpSp>
        <p:nvGrpSpPr>
          <p:cNvPr id="47109" name="Group 5"/>
          <p:cNvGrpSpPr>
            <a:grpSpLocks/>
          </p:cNvGrpSpPr>
          <p:nvPr/>
        </p:nvGrpSpPr>
        <p:grpSpPr bwMode="auto">
          <a:xfrm>
            <a:off x="-25400" y="0"/>
            <a:ext cx="9232900" cy="1404938"/>
            <a:chOff x="0" y="0"/>
            <a:chExt cx="9232900" cy="1405468"/>
          </a:xfrm>
        </p:grpSpPr>
        <p:sp>
          <p:nvSpPr>
            <p:cNvPr id="47110" name="Rectangle 6"/>
            <p:cNvSpPr>
              <a:spLocks/>
            </p:cNvSpPr>
            <p:nvPr/>
          </p:nvSpPr>
          <p:spPr bwMode="auto">
            <a:xfrm>
              <a:off x="0" y="0"/>
              <a:ext cx="9232900" cy="1405468"/>
            </a:xfrm>
            <a:prstGeom prst="rect">
              <a:avLst/>
            </a:prstGeom>
            <a:solidFill>
              <a:srgbClr val="000000"/>
            </a:solidFill>
            <a:ln w="12700" cap="flat" cmpd="sng">
              <a:noFill/>
              <a:prstDash val="solid"/>
              <a:miter lim="400000"/>
              <a:headEnd type="none" w="med" len="med"/>
              <a:tailEnd type="none" w="med" len="med"/>
            </a:ln>
            <a:effectLst/>
          </p:spPr>
          <p:txBody>
            <a:bodyPr lIns="46800" tIns="46800" rIns="46800" bIns="46800" anchor="ctr"/>
            <a:lstStyle/>
            <a:p>
              <a:pPr marL="812800" marR="0" lvl="0" indent="-812800" algn="ctr" defTabSz="457200" rtl="0" eaLnBrk="1" fontAlgn="base" latinLnBrk="0" hangingPunct="0">
                <a:lnSpc>
                  <a:spcPct val="100000"/>
                </a:lnSpc>
                <a:spcBef>
                  <a:spcPct val="0"/>
                </a:spcBef>
                <a:spcAft>
                  <a:spcPct val="0"/>
                </a:spcAft>
                <a:buClrTx/>
                <a:buSzTx/>
                <a:buFontTx/>
                <a:buNone/>
                <a:tabLst/>
                <a:defRPr/>
              </a:pPr>
              <a:endParaRPr kumimoji="0" lang="ar-JO" sz="4400" b="1" u="none" strike="noStrike" kern="1200" cap="none" spc="0" normalizeH="0" baseline="0" noProof="0" dirty="0">
                <a:ln>
                  <a:noFill/>
                </a:ln>
                <a:solidFill>
                  <a:srgbClr val="775F55"/>
                </a:solidFill>
                <a:effectLst/>
                <a:uLnTx/>
                <a:uFillTx/>
                <a:latin typeface="Arial" panose="020B0604020202020204" pitchFamily="34" charset="0"/>
                <a:cs typeface="Arial" panose="020B0604020202020204" pitchFamily="34" charset="0"/>
                <a:sym typeface="Tw Cen MT" pitchFamily="34" charset="0"/>
              </a:endParaRPr>
            </a:p>
          </p:txBody>
        </p:sp>
        <p:sp>
          <p:nvSpPr>
            <p:cNvPr id="47111" name="Text Box 7"/>
            <p:cNvSpPr txBox="1">
              <a:spLocks/>
            </p:cNvSpPr>
            <p:nvPr/>
          </p:nvSpPr>
          <p:spPr bwMode="auto">
            <a:xfrm>
              <a:off x="45719" y="40765"/>
              <a:ext cx="9141461" cy="1323938"/>
            </a:xfrm>
            <a:prstGeom prst="rect">
              <a:avLst/>
            </a:prstGeom>
            <a:noFill/>
            <a:ln w="12700" cap="flat" cmpd="sng">
              <a:noFill/>
              <a:prstDash val="solid"/>
              <a:miter lim="400000"/>
              <a:headEnd type="none" w="med" len="med"/>
              <a:tailEnd type="none" w="med" len="med"/>
            </a:ln>
            <a:effectLst/>
          </p:spPr>
          <p:txBody>
            <a:bodyPr lIns="45720" rIns="45720" anchor="ctr">
              <a:spAutoFit/>
            </a:bodyPr>
            <a:lstStyle/>
            <a:p>
              <a:pPr marL="812800" marR="0" lvl="0" indent="-812800" algn="ctr" defTabSz="457200" rtl="0" eaLnBrk="1"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itchFamily="34" charset="0"/>
                </a:rPr>
                <a:t>١.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pitchFamily="34" charset="0"/>
                </a:rPr>
                <a:t>سيدمر</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itchFamily="34" charset="0"/>
                </a:rPr>
                <a:t> الرب نينوى ولكنه</a:t>
              </a:r>
            </a:p>
            <a:p>
              <a:pPr marL="812800" marR="0" lvl="0" indent="-812800" algn="ctr" defTabSz="457200" rtl="0" eaLnBrk="1"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itchFamily="34" charset="0"/>
                </a:rPr>
                <a:t> سينقذ يهوذا (١- ٣)</a:t>
              </a:r>
            </a:p>
          </p:txBody>
        </p:sp>
      </p:gr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3" name="Rectangle 1" descr="Rectangle 25"/>
          <p:cNvSpPr>
            <a:spLocks noGrp="1"/>
          </p:cNvSpPr>
          <p:nvPr>
            <p:ph type="title" idx="4294967295"/>
          </p:nvPr>
        </p:nvSpPr>
        <p:spPr bwMode="auto">
          <a:xfrm>
            <a:off x="150813" y="143510"/>
            <a:ext cx="3152775" cy="304800"/>
          </a:xfrm>
          <a:prstGeom prst="rect">
            <a:avLst/>
          </a:prstGeom>
          <a:noFill/>
          <a:ln w="12700" cap="flat">
            <a:miter lim="400000"/>
            <a:headEnd type="none" w="med" len="med"/>
            <a:tailEnd type="none" w="med" len="med"/>
          </a:ln>
        </p:spPr>
        <p:txBody>
          <a:bodyPr lIns="45720" rIns="45720" anchor="ctr"/>
          <a:lstStyle/>
          <a:p>
            <a:pPr algn="l" defTabSz="574675"/>
            <a:r>
              <a:rPr lang="ar-JO" sz="3200" b="1" dirty="0">
                <a:solidFill>
                  <a:srgbClr val="FFFFCC"/>
                </a:solidFill>
                <a:latin typeface="Arial" panose="020B0604020202020204" pitchFamily="34" charset="0"/>
                <a:cs typeface="Arial" panose="020B0604020202020204" pitchFamily="34" charset="0"/>
              </a:rPr>
              <a:t>مخطط سفر ناحوم</a:t>
            </a:r>
          </a:p>
        </p:txBody>
      </p:sp>
      <p:graphicFrame>
        <p:nvGraphicFramePr>
          <p:cNvPr id="38914" name="Group 2"/>
          <p:cNvGraphicFramePr>
            <a:graphicFrameLocks noGrp="1"/>
          </p:cNvGraphicFramePr>
          <p:nvPr/>
        </p:nvGraphicFramePr>
        <p:xfrm>
          <a:off x="1" y="563563"/>
          <a:ext cx="9144000" cy="6157277"/>
        </p:xfrm>
        <a:graphic>
          <a:graphicData uri="http://schemas.openxmlformats.org/drawingml/2006/table">
            <a:tbl>
              <a:tblPr/>
              <a:tblGrid>
                <a:gridCol w="764497">
                  <a:extLst>
                    <a:ext uri="{9D8B030D-6E8A-4147-A177-3AD203B41FA5}">
                      <a16:colId xmlns:a16="http://schemas.microsoft.com/office/drawing/2014/main" val="20000"/>
                    </a:ext>
                  </a:extLst>
                </a:gridCol>
                <a:gridCol w="911903">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1066799">
                  <a:extLst>
                    <a:ext uri="{9D8B030D-6E8A-4147-A177-3AD203B41FA5}">
                      <a16:colId xmlns:a16="http://schemas.microsoft.com/office/drawing/2014/main" val="20003"/>
                    </a:ext>
                  </a:extLst>
                </a:gridCol>
                <a:gridCol w="1229193">
                  <a:extLst>
                    <a:ext uri="{9D8B030D-6E8A-4147-A177-3AD203B41FA5}">
                      <a16:colId xmlns:a16="http://schemas.microsoft.com/office/drawing/2014/main" val="20004"/>
                    </a:ext>
                  </a:extLst>
                </a:gridCol>
                <a:gridCol w="1169233">
                  <a:extLst>
                    <a:ext uri="{9D8B030D-6E8A-4147-A177-3AD203B41FA5}">
                      <a16:colId xmlns:a16="http://schemas.microsoft.com/office/drawing/2014/main" val="20005"/>
                    </a:ext>
                  </a:extLst>
                </a:gridCol>
                <a:gridCol w="1079292">
                  <a:extLst>
                    <a:ext uri="{9D8B030D-6E8A-4147-A177-3AD203B41FA5}">
                      <a16:colId xmlns:a16="http://schemas.microsoft.com/office/drawing/2014/main" val="20006"/>
                    </a:ext>
                  </a:extLst>
                </a:gridCol>
                <a:gridCol w="944380">
                  <a:extLst>
                    <a:ext uri="{9D8B030D-6E8A-4147-A177-3AD203B41FA5}">
                      <a16:colId xmlns:a16="http://schemas.microsoft.com/office/drawing/2014/main" val="20007"/>
                    </a:ext>
                  </a:extLst>
                </a:gridCol>
                <a:gridCol w="1064303">
                  <a:extLst>
                    <a:ext uri="{9D8B030D-6E8A-4147-A177-3AD203B41FA5}">
                      <a16:colId xmlns:a16="http://schemas.microsoft.com/office/drawing/2014/main" val="20008"/>
                    </a:ext>
                  </a:extLst>
                </a:gridCol>
              </a:tblGrid>
              <a:tr h="457200">
                <a:tc gridSpan="9">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rgbClr val="FFFFFF"/>
                          </a:solidFill>
                          <a:effectLst/>
                          <a:latin typeface="Arial" pitchFamily="34" charset="0"/>
                          <a:cs typeface="Arial" pitchFamily="34" charset="0"/>
                          <a:sym typeface="Arial" pitchFamily="34" charset="0"/>
                        </a:rPr>
                        <a:t>تدمير نينوى</a:t>
                      </a:r>
                      <a:endParaRPr kumimoji="0" lang="ar-JO" sz="24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45720" marR="45720"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extLst>
                  <a:ext uri="{0D108BD9-81ED-4DB2-BD59-A6C34878D82A}">
                    <a16:rowId xmlns:a16="http://schemas.microsoft.com/office/drawing/2014/main" val="10000"/>
                  </a:ext>
                </a:extLst>
              </a:tr>
              <a:tr h="457200">
                <a:tc gridSpan="4">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المؤكد</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gridSpan="2">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التفاصيل</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gridSpan="3">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التبرير</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hMerge="1">
                  <a:txBody>
                    <a:bodyPr/>
                    <a:lstStyle/>
                    <a:p>
                      <a:pPr rtl="1"/>
                      <a:endParaRPr lang="ar-JO"/>
                    </a:p>
                  </a:txBody>
                  <a:tcPr/>
                </a:tc>
                <a:extLst>
                  <a:ext uri="{0D108BD9-81ED-4DB2-BD59-A6C34878D82A}">
                    <a16:rowId xmlns:a16="http://schemas.microsoft.com/office/drawing/2014/main" val="10001"/>
                  </a:ext>
                </a:extLst>
              </a:tr>
              <a:tr h="457200">
                <a:tc gridSpan="4">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الأصحاح ١</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gridSpan="2">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الاصحاح ٢</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rtl="1"/>
                      <a:endParaRPr lang="ar-JO"/>
                    </a:p>
                  </a:txBody>
                  <a:tcPr/>
                </a:tc>
                <a:tc gridSpan="3">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الاصحاح ٣</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rtl="1"/>
                      <a:endParaRPr lang="ar-JO"/>
                    </a:p>
                  </a:txBody>
                  <a:tcPr/>
                </a:tc>
                <a:tc hMerge="1">
                  <a:txBody>
                    <a:bodyPr/>
                    <a:lstStyle/>
                    <a:p>
                      <a:pPr rtl="1"/>
                      <a:endParaRPr lang="ar-JO"/>
                    </a:p>
                  </a:txBody>
                  <a:tcPr/>
                </a:tc>
                <a:extLst>
                  <a:ext uri="{0D108BD9-81ED-4DB2-BD59-A6C34878D82A}">
                    <a16:rowId xmlns:a16="http://schemas.microsoft.com/office/drawing/2014/main" val="10002"/>
                  </a:ext>
                </a:extLst>
              </a:tr>
              <a:tr h="685800">
                <a:tc gridSpan="4">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قرار التدمير</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gridSpan="2">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الدمار الموصوف</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gridSpan="3">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دمار مستحق</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hMerge="1">
                  <a:txBody>
                    <a:bodyPr/>
                    <a:lstStyle/>
                    <a:p>
                      <a:pPr rtl="1"/>
                      <a:endParaRPr lang="ar-JO"/>
                    </a:p>
                  </a:txBody>
                  <a:tcPr/>
                </a:tc>
                <a:extLst>
                  <a:ext uri="{0D108BD9-81ED-4DB2-BD59-A6C34878D82A}">
                    <a16:rowId xmlns:a16="http://schemas.microsoft.com/office/drawing/2014/main" val="10003"/>
                  </a:ext>
                </a:extLst>
              </a:tr>
              <a:tr h="457200">
                <a:tc gridSpan="4">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حكم الإنتقام</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gridSpan="2">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رؤية الإنتقام</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rtl="1"/>
                      <a:endParaRPr lang="ar-JO"/>
                    </a:p>
                  </a:txBody>
                  <a:tcPr/>
                </a:tc>
                <a:tc gridSpan="3">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تبرير الانتقام </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rtl="1"/>
                      <a:endParaRPr lang="ar-JO"/>
                    </a:p>
                  </a:txBody>
                  <a:tcPr/>
                </a:tc>
                <a:tc hMerge="1">
                  <a:txBody>
                    <a:bodyPr/>
                    <a:lstStyle/>
                    <a:p>
                      <a:pPr rtl="1"/>
                      <a:endParaRPr lang="ar-JO"/>
                    </a:p>
                  </a:txBody>
                  <a:tcPr/>
                </a:tc>
                <a:extLst>
                  <a:ext uri="{0D108BD9-81ED-4DB2-BD59-A6C34878D82A}">
                    <a16:rowId xmlns:a16="http://schemas.microsoft.com/office/drawing/2014/main" val="10004"/>
                  </a:ext>
                </a:extLst>
              </a:tr>
              <a:tr h="457200">
                <a:tc gridSpan="4">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ماذا يفعل الله؟</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gridSpan="2">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كيف سيفعلها الله </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gridSpan="3">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لماذا يفعلها الله</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hMerge="1">
                  <a:txBody>
                    <a:bodyPr/>
                    <a:lstStyle/>
                    <a:p>
                      <a:pPr rtl="1"/>
                      <a:endParaRPr lang="ar-JO"/>
                    </a:p>
                  </a:txBody>
                  <a:tcPr/>
                </a:tc>
                <a:extLst>
                  <a:ext uri="{0D108BD9-81ED-4DB2-BD59-A6C34878D82A}">
                    <a16:rowId xmlns:a16="http://schemas.microsoft.com/office/drawing/2014/main" val="10005"/>
                  </a:ext>
                </a:extLst>
              </a:tr>
              <a:tr h="457200">
                <a:tc gridSpan="4">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غضب الله </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gridSpan="2">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أفعال الله</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rtl="1"/>
                      <a:endParaRPr lang="ar-JO"/>
                    </a:p>
                  </a:txBody>
                  <a:tcPr/>
                </a:tc>
                <a:tc gridSpan="3">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اتهامات الله </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rtl="1"/>
                      <a:endParaRPr lang="ar-JO"/>
                    </a:p>
                  </a:txBody>
                  <a:tcPr/>
                </a:tc>
                <a:tc hMerge="1">
                  <a:txBody>
                    <a:bodyPr/>
                    <a:lstStyle/>
                    <a:p>
                      <a:pPr rtl="1"/>
                      <a:endParaRPr lang="ar-JO"/>
                    </a:p>
                  </a:txBody>
                  <a:tcPr/>
                </a:tc>
                <a:extLst>
                  <a:ext uri="{0D108BD9-81ED-4DB2-BD59-A6C34878D82A}">
                    <a16:rowId xmlns:a16="http://schemas.microsoft.com/office/drawing/2014/main" val="10006"/>
                  </a:ext>
                </a:extLst>
              </a:tr>
              <a:tr h="701675">
                <a:tc gridSpan="4">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توقعات الله ليهوذا</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gridSpan="2">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قوة الله ليهوذا</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gridSpan="3">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عدل الله ليهوذا</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hMerge="1">
                  <a:txBody>
                    <a:bodyPr/>
                    <a:lstStyle/>
                    <a:p>
                      <a:pPr rtl="1"/>
                      <a:endParaRPr lang="ar-JO"/>
                    </a:p>
                  </a:txBody>
                  <a:tcPr/>
                </a:tc>
                <a:extLst>
                  <a:ext uri="{0D108BD9-81ED-4DB2-BD59-A6C34878D82A}">
                    <a16:rowId xmlns:a16="http://schemas.microsoft.com/office/drawing/2014/main" val="10007"/>
                  </a:ext>
                </a:extLst>
              </a:tr>
              <a:tr h="990282">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العنوان</a:t>
                      </a:r>
                      <a:b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b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١:١</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صفات الله</a:t>
                      </a:r>
                    </a:p>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١:٢-٨</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التأمر على الله </a:t>
                      </a:r>
                    </a:p>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١:٩-١١</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الهلاك هو</a:t>
                      </a:r>
                      <a:b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b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 لخلاص يهوذا</a:t>
                      </a:r>
                    </a:p>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١: ١٢-١٥</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الصراع ضد</a:t>
                      </a:r>
                      <a:b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b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 روعة يهوذا</a:t>
                      </a:r>
                    </a:p>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٢: ١-٢</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الدمار والسلب</a:t>
                      </a:r>
                    </a:p>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٢: ٣-١٣</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تدمير بسبب الوحشية</a:t>
                      </a:r>
                    </a:p>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٣: ١-٧</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1"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سُكر وقت التدمير</a:t>
                      </a:r>
                    </a:p>
                    <a:p>
                      <a:pPr marL="0" marR="0" lvl="0" indent="0" algn="ctr" defTabSz="457200" rtl="1"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٣: ٨-١١</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1"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الحرق بالنار</a:t>
                      </a:r>
                      <a:b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b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 ٣: ١٢-١٩</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extLst>
                  <a:ext uri="{0D108BD9-81ED-4DB2-BD59-A6C34878D82A}">
                    <a16:rowId xmlns:a16="http://schemas.microsoft.com/office/drawing/2014/main" val="10008"/>
                  </a:ext>
                </a:extLst>
              </a:tr>
              <a:tr h="457200">
                <a:tc gridSpan="9">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161616"/>
                          </a:solidFill>
                          <a:effectLst/>
                          <a:latin typeface="Arial" pitchFamily="34" charset="0"/>
                          <a:cs typeface="Arial" pitchFamily="34" charset="0"/>
                          <a:sym typeface="Arial" pitchFamily="34" charset="0"/>
                        </a:rPr>
                        <a:t>يهوذا ضد عاصمة أشور ، في نينوى </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45720" marR="45720"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extLst>
                  <a:ext uri="{0D108BD9-81ED-4DB2-BD59-A6C34878D82A}">
                    <a16:rowId xmlns:a16="http://schemas.microsoft.com/office/drawing/2014/main" val="10009"/>
                  </a:ext>
                </a:extLst>
              </a:tr>
              <a:tr h="457200">
                <a:tc gridSpan="9">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161616"/>
                          </a:solidFill>
                          <a:effectLst/>
                          <a:latin typeface="Arial" pitchFamily="34" charset="0"/>
                          <a:cs typeface="Arial" pitchFamily="34" charset="0"/>
                          <a:sym typeface="Arial" pitchFamily="34" charset="0"/>
                        </a:rPr>
                        <a:t>٦٦٠ ق . م</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45720" marR="45720"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extLst>
                  <a:ext uri="{0D108BD9-81ED-4DB2-BD59-A6C34878D82A}">
                    <a16:rowId xmlns:a16="http://schemas.microsoft.com/office/drawing/2014/main" val="10010"/>
                  </a:ext>
                </a:extLst>
              </a:tr>
            </a:tbl>
          </a:graphicData>
        </a:graphic>
      </p:graphicFrame>
      <p:sp>
        <p:nvSpPr>
          <p:cNvPr id="39034" name="Text Box 122" descr="Text Box 24"/>
          <p:cNvSpPr txBox="1">
            <a:spLocks/>
          </p:cNvSpPr>
          <p:nvPr/>
        </p:nvSpPr>
        <p:spPr bwMode="auto">
          <a:xfrm>
            <a:off x="8439526" y="91440"/>
            <a:ext cx="611706" cy="461665"/>
          </a:xfrm>
          <a:prstGeom prst="rect">
            <a:avLst/>
          </a:prstGeom>
          <a:noFill/>
          <a:ln w="12700" cap="flat" cmpd="sng">
            <a:noFill/>
            <a:prstDash val="solid"/>
            <a:miter lim="400000"/>
            <a:headEnd type="none" w="med" len="med"/>
            <a:tailEnd type="none" w="med" len="med"/>
          </a:ln>
          <a:effectLst/>
        </p:spPr>
        <p:txBody>
          <a:bodyPr wrap="none"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sym typeface="Arial" pitchFamily="34" charset="0"/>
              </a:rPr>
              <a:t>٦٢١</a:t>
            </a:r>
          </a:p>
        </p:txBody>
      </p:sp>
      <p:sp>
        <p:nvSpPr>
          <p:cNvPr id="3" name="Rounded Rectangle 2">
            <a:extLst>
              <a:ext uri="{FF2B5EF4-FFF2-40B4-BE49-F238E27FC236}">
                <a16:creationId xmlns:a16="http://schemas.microsoft.com/office/drawing/2014/main" id="{52F59772-92B1-5763-4230-3B3C3F1641B3}"/>
              </a:ext>
            </a:extLst>
          </p:cNvPr>
          <p:cNvSpPr/>
          <p:nvPr/>
        </p:nvSpPr>
        <p:spPr bwMode="auto">
          <a:xfrm>
            <a:off x="16933" y="1037689"/>
            <a:ext cx="3690971" cy="4973643"/>
          </a:xfrm>
          <a:prstGeom prst="roundRect">
            <a:avLst/>
          </a:prstGeom>
          <a:noFill/>
          <a:ln w="76200" cap="flat" cmpd="sng" algn="ctr">
            <a:solidFill>
              <a:srgbClr val="720000">
                <a:lumMod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1">
              <a:lnSpc>
                <a:spcPct val="100000"/>
              </a:lnSpc>
              <a:spcBef>
                <a:spcPts val="0"/>
              </a:spcBef>
              <a:spcAft>
                <a:spcPts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24" charset="-128"/>
              <a:cs typeface="ＭＳ Ｐゴシック" pitchFamily="24" charset="-128"/>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913"/>
                                        </p:tgtEl>
                                        <p:attrNameLst>
                                          <p:attrName>style.visibility</p:attrName>
                                        </p:attrNameLst>
                                      </p:cBhvr>
                                      <p:to>
                                        <p:strVal val="visible"/>
                                      </p:to>
                                    </p:set>
                                    <p:animEffect transition="in" filter="dissolve">
                                      <p:cBhvr>
                                        <p:cTn id="7" dur="500"/>
                                        <p:tgtEl>
                                          <p:spTgt spid="3891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3" grpId="0" animBg="1" autoUpdateAnimBg="0"/>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1" descr="Rectangle 1"/>
          <p:cNvSpPr>
            <a:spLocks/>
          </p:cNvSpPr>
          <p:nvPr/>
        </p:nvSpPr>
        <p:spPr bwMode="auto">
          <a:xfrm>
            <a:off x="0" y="0"/>
            <a:ext cx="9144000" cy="6858000"/>
          </a:xfrm>
          <a:prstGeom prst="rect">
            <a:avLst/>
          </a:prstGeom>
          <a:solidFill>
            <a:srgbClr val="000000"/>
          </a:solidFill>
          <a:ln w="9525" cap="flat" cmpd="sng">
            <a:solidFill>
              <a:srgbClr val="000000"/>
            </a:solidFill>
            <a:prstDash val="solid"/>
            <a:round/>
            <a:headEnd type="none" w="med" len="med"/>
            <a:tailEnd type="none" w="med" len="med"/>
          </a:ln>
          <a:effectLst/>
        </p:spPr>
        <p:txBody>
          <a:bodyPr lIns="46800" tIns="46800" rIns="46800" bIns="46800"/>
          <a:lstStyle/>
          <a:p>
            <a:pPr algn="ctr" defTabSz="914400"/>
            <a:endParaRPr lang="ar-JO" sz="2400" b="1" dirty="0">
              <a:latin typeface="Arial" panose="020B0604020202020204" pitchFamily="34" charset="0"/>
              <a:cs typeface="Arial" panose="020B0604020202020204" pitchFamily="34" charset="0"/>
              <a:sym typeface="Arial" pitchFamily="34" charset="0"/>
            </a:endParaRPr>
          </a:p>
        </p:txBody>
      </p:sp>
      <p:sp>
        <p:nvSpPr>
          <p:cNvPr id="102402" name="Rectangle 2" descr="Title 2"/>
          <p:cNvSpPr>
            <a:spLocks noGrp="1" noChangeArrowheads="1"/>
          </p:cNvSpPr>
          <p:nvPr>
            <p:ph type="title" idx="4294967295"/>
          </p:nvPr>
        </p:nvSpPr>
        <p:spPr>
          <a:xfrm>
            <a:off x="0" y="1166813"/>
            <a:ext cx="9144000" cy="2401887"/>
          </a:xfrm>
        </p:spPr>
        <p:txBody>
          <a:bodyPr/>
          <a:lstStyle/>
          <a:p>
            <a:pPr defTabSz="831850" rtl="1"/>
            <a:r>
              <a:rPr lang="ar-JO" sz="8000" dirty="0">
                <a:solidFill>
                  <a:srgbClr val="000000"/>
                </a:solidFill>
              </a:rPr>
              <a:t>Slides on </a:t>
            </a:r>
            <a:br>
              <a:rPr lang="ar-JO" sz="8000" dirty="0">
                <a:solidFill>
                  <a:srgbClr val="000000"/>
                </a:solidFill>
              </a:rPr>
            </a:br>
            <a:r>
              <a:rPr lang="ar-JO" sz="8000" kern="1200" dirty="0"/>
              <a:t>ناحوم</a:t>
            </a:r>
            <a:r>
              <a:rPr lang="en-US" sz="8000" kern="1200" dirty="0"/>
              <a:t> </a:t>
            </a:r>
            <a:r>
              <a:rPr lang="ar-JO" sz="8000" dirty="0"/>
              <a:t>1</a:t>
            </a:r>
            <a:endParaRPr lang="ar-JO" sz="8000" dirty="0">
              <a:solidFill>
                <a:srgbClr val="000000"/>
              </a:solidFill>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3793" name="Rectangle 1" descr="Title 1"/>
          <p:cNvSpPr>
            <a:spLocks noGrp="1" noChangeArrowheads="1"/>
          </p:cNvSpPr>
          <p:nvPr>
            <p:ph type="title"/>
          </p:nvPr>
        </p:nvSpPr>
        <p:spPr>
          <a:xfrm>
            <a:off x="179388" y="101600"/>
            <a:ext cx="8237537" cy="800100"/>
          </a:xfrm>
          <a:solidFill>
            <a:srgbClr val="000000"/>
          </a:solidFill>
        </p:spPr>
        <p:txBody>
          <a:bodyPr/>
          <a:lstStyle/>
          <a:p>
            <a:r>
              <a:rPr lang="ar-JO" sz="4000" dirty="0"/>
              <a:t>بيان الملكوت</a:t>
            </a:r>
          </a:p>
        </p:txBody>
      </p:sp>
      <p:sp>
        <p:nvSpPr>
          <p:cNvPr id="33794" name="Text Box 2" descr="Title 1"/>
          <p:cNvSpPr txBox="1">
            <a:spLocks/>
          </p:cNvSpPr>
          <p:nvPr/>
        </p:nvSpPr>
        <p:spPr bwMode="auto">
          <a:xfrm>
            <a:off x="449262" y="2660839"/>
            <a:ext cx="8245475" cy="156966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defPPr>
              <a:defRPr lang="ar-JO"/>
            </a:defPPr>
            <a:lvl1pPr marL="0" marR="0" lvl="0" indent="0" algn="ctr" eaLnBrk="0" latinLnBrk="0">
              <a:lnSpc>
                <a:spcPct val="100000"/>
              </a:lnSpc>
              <a:buClrTx/>
              <a:buSzTx/>
              <a:buFontTx/>
              <a:buNone/>
              <a:tabLst/>
              <a:defRPr kumimoji="0" sz="4800" b="1" i="0" u="none" strike="noStrike" cap="none" spc="0" normalizeH="0" baseline="0">
                <a:ln>
                  <a:noFill/>
                </a:ln>
                <a:solidFill>
                  <a:srgbClr val="FFFFFF"/>
                </a:solidFill>
                <a:effectLst>
                  <a:glow rad="127000">
                    <a:srgbClr val="000000"/>
                  </a:glow>
                </a:effectLst>
                <a:uLnTx/>
                <a:uFillTx/>
                <a:latin typeface="Arial" charset="0"/>
                <a:ea typeface="ＭＳ Ｐゴシック" charset="0"/>
                <a:cs typeface="ＭＳ Ｐゴシック" charset="0"/>
              </a:defRPr>
            </a:lvl1pPr>
            <a:lvl2pPr marL="457200" algn="ctr" eaLnBrk="0" latinLnBrk="0">
              <a:defRPr sz="4400">
                <a:solidFill>
                  <a:schemeClr val="bg1"/>
                </a:solidFill>
                <a:latin typeface="Arial" charset="0"/>
                <a:ea typeface="ＭＳ Ｐゴシック" pitchFamily="-108" charset="-128"/>
                <a:cs typeface="ＭＳ Ｐゴシック" pitchFamily="-108" charset="-128"/>
              </a:defRPr>
            </a:lvl2pPr>
            <a:lvl3pPr marL="914400" algn="ctr" eaLnBrk="0" latinLnBrk="0">
              <a:defRPr sz="4400">
                <a:solidFill>
                  <a:schemeClr val="bg1"/>
                </a:solidFill>
                <a:latin typeface="Arial" charset="0"/>
                <a:ea typeface="ＭＳ Ｐゴシック" pitchFamily="-108" charset="-128"/>
                <a:cs typeface="ＭＳ Ｐゴシック" pitchFamily="-108" charset="-128"/>
              </a:defRPr>
            </a:lvl3pPr>
            <a:lvl4pPr marL="1371600" algn="ctr" eaLnBrk="0" latinLnBrk="0">
              <a:defRPr sz="4400">
                <a:solidFill>
                  <a:schemeClr val="bg1"/>
                </a:solidFill>
                <a:latin typeface="Arial" charset="0"/>
                <a:ea typeface="ＭＳ Ｐゴシック" pitchFamily="-108" charset="-128"/>
                <a:cs typeface="ＭＳ Ｐゴシック" pitchFamily="-108" charset="-128"/>
              </a:defRPr>
            </a:lvl4pPr>
            <a:lvl5pPr marL="1828800" algn="ctr" eaLnBrk="0" latinLnBrk="0">
              <a:defRPr sz="4400">
                <a:solidFill>
                  <a:schemeClr val="bg1"/>
                </a:solidFill>
                <a:latin typeface="Arial" charset="0"/>
                <a:ea typeface="ＭＳ Ｐゴシック" pitchFamily="-108" charset="-128"/>
                <a:cs typeface="ＭＳ Ｐゴシック" pitchFamily="-108" charset="-128"/>
              </a:defRPr>
            </a:lvl5pPr>
            <a:lvl6pPr marL="457200" algn="ctr" defTabSz="457200" rtl="0" eaLnBrk="0" fontAlgn="base" hangingPunct="0">
              <a:spcBef>
                <a:spcPct val="0"/>
              </a:spcBef>
              <a:spcAft>
                <a:spcPct val="0"/>
              </a:spcAft>
              <a:defRPr sz="4400">
                <a:solidFill>
                  <a:schemeClr val="tx2"/>
                </a:solidFill>
                <a:latin typeface="Times New Roman" pitchFamily="-112" charset="0"/>
                <a:cs typeface="+mn-cs"/>
              </a:defRPr>
            </a:lvl6pPr>
            <a:lvl7pPr marL="914400" algn="ctr" defTabSz="457200" rtl="0" eaLnBrk="0" fontAlgn="base" hangingPunct="0">
              <a:spcBef>
                <a:spcPct val="0"/>
              </a:spcBef>
              <a:spcAft>
                <a:spcPct val="0"/>
              </a:spcAft>
              <a:defRPr sz="4400">
                <a:solidFill>
                  <a:schemeClr val="tx2"/>
                </a:solidFill>
                <a:latin typeface="Times New Roman" pitchFamily="-112" charset="0"/>
                <a:cs typeface="+mn-cs"/>
              </a:defRPr>
            </a:lvl7pPr>
            <a:lvl8pPr marL="1371600" algn="ctr" defTabSz="457200" rtl="0" eaLnBrk="0" fontAlgn="base" hangingPunct="0">
              <a:spcBef>
                <a:spcPct val="0"/>
              </a:spcBef>
              <a:spcAft>
                <a:spcPct val="0"/>
              </a:spcAft>
              <a:defRPr sz="4400">
                <a:solidFill>
                  <a:schemeClr val="tx2"/>
                </a:solidFill>
                <a:latin typeface="Times New Roman" pitchFamily="-112" charset="0"/>
                <a:cs typeface="+mn-cs"/>
              </a:defRPr>
            </a:lvl8pPr>
            <a:lvl9pPr marL="1828800" algn="ctr" defTabSz="457200" rtl="0" eaLnBrk="0" fontAlgn="base" hangingPunct="0">
              <a:spcBef>
                <a:spcPct val="0"/>
              </a:spcBef>
              <a:spcAft>
                <a:spcPct val="0"/>
              </a:spcAft>
              <a:defRPr sz="4400">
                <a:solidFill>
                  <a:schemeClr val="tx2"/>
                </a:solidFill>
                <a:latin typeface="Times New Roman" pitchFamily="-112" charset="0"/>
                <a:cs typeface="+mn-cs"/>
              </a:defRPr>
            </a:lvl9pPr>
          </a:lstStyle>
          <a:p>
            <a:pPr rtl="1"/>
            <a:r>
              <a:rPr lang="ar-JO" dirty="0">
                <a:latin typeface="Arial" panose="020B0604020202020204" pitchFamily="34" charset="0"/>
                <a:cs typeface="Arial" panose="020B0604020202020204" pitchFamily="34" charset="0"/>
                <a:sym typeface="Calibri" pitchFamily="34" charset="0"/>
              </a:rPr>
              <a:t>دينونة الله على نينوى تظهر حكمه على كل الأمم (١:٣)</a:t>
            </a:r>
            <a:r>
              <a:rPr lang="en-US" dirty="0">
                <a:latin typeface="Arial" panose="020B0604020202020204" pitchFamily="34" charset="0"/>
                <a:cs typeface="Arial" panose="020B0604020202020204" pitchFamily="34" charset="0"/>
                <a:sym typeface="Calibri" pitchFamily="34" charset="0"/>
              </a:rPr>
              <a:t>.</a:t>
            </a:r>
            <a:endParaRPr lang="ar-JO" dirty="0">
              <a:latin typeface="Arial" panose="020B0604020202020204" pitchFamily="34" charset="0"/>
              <a:cs typeface="Arial" panose="020B0604020202020204" pitchFamily="34" charset="0"/>
              <a:sym typeface="Calibri" pitchFamily="34" charset="0"/>
            </a:endParaRPr>
          </a:p>
        </p:txBody>
      </p:sp>
      <p:sp>
        <p:nvSpPr>
          <p:cNvPr id="33795" name="Text Box 3" descr="Text Box 24"/>
          <p:cNvSpPr txBox="1">
            <a:spLocks/>
          </p:cNvSpPr>
          <p:nvPr/>
        </p:nvSpPr>
        <p:spPr bwMode="auto">
          <a:xfrm>
            <a:off x="8473816" y="65088"/>
            <a:ext cx="611706" cy="461665"/>
          </a:xfrm>
          <a:prstGeom prst="rect">
            <a:avLst/>
          </a:prstGeom>
          <a:noFill/>
          <a:ln w="12700" cap="flat" cmpd="sng">
            <a:noFill/>
            <a:prstDash val="solid"/>
            <a:miter lim="400000"/>
            <a:headEnd type="none" w="med" len="med"/>
            <a:tailEnd type="none" w="med" len="med"/>
          </a:ln>
          <a:effectLst/>
        </p:spPr>
        <p:txBody>
          <a:bodyPr wrap="none" lIns="45720" rIns="45720">
            <a:spAutoFit/>
          </a:bodyPr>
          <a:lstStyle/>
          <a:p>
            <a:pPr algn="ctr"/>
            <a:r>
              <a:rPr lang="ar-JO" sz="2400" b="1" dirty="0">
                <a:solidFill>
                  <a:srgbClr val="FFFFFF"/>
                </a:solidFill>
                <a:effectLst>
                  <a:outerShdw blurRad="38100" dist="38100" dir="2700000" algn="tl">
                    <a:srgbClr val="C0C0C0"/>
                  </a:outerShdw>
                </a:effectLst>
                <a:latin typeface="Arial" panose="020B0604020202020204" pitchFamily="34" charset="0"/>
                <a:cs typeface="Arial" panose="020B0604020202020204" pitchFamily="34" charset="0"/>
                <a:sym typeface="Arial" pitchFamily="34" charset="0"/>
              </a:rPr>
              <a:t>٣٤٣</a:t>
            </a:r>
          </a:p>
        </p:txBody>
      </p:sp>
      <p:sp>
        <p:nvSpPr>
          <p:cNvPr id="33796" name="Text Box 4" descr="Rectangle 2"/>
          <p:cNvSpPr txBox="1">
            <a:spLocks/>
          </p:cNvSpPr>
          <p:nvPr/>
        </p:nvSpPr>
        <p:spPr bwMode="auto">
          <a:xfrm>
            <a:off x="44450" y="5959108"/>
            <a:ext cx="8699500" cy="830997"/>
          </a:xfrm>
          <a:prstGeom prst="rect">
            <a:avLst/>
          </a:prstGeom>
          <a:noFill/>
          <a:ln w="12700" cap="flat" cmpd="sng">
            <a:noFill/>
            <a:prstDash val="solid"/>
            <a:miter lim="400000"/>
            <a:headEnd type="none" w="med" len="med"/>
            <a:tailEnd type="none" w="med" len="med"/>
          </a:ln>
          <a:effectLst>
            <a:outerShdw dist="35921" dir="2700000" algn="ctr" rotWithShape="0">
              <a:srgbClr val="1F497D">
                <a:alpha val="74997"/>
              </a:srgbClr>
            </a:outerShdw>
          </a:effectLst>
        </p:spPr>
        <p:txBody>
          <a:bodyPr lIns="45720" rIns="45720" anchor="ctr">
            <a:spAutoFit/>
          </a:bodyPr>
          <a:lstStyle/>
          <a:p>
            <a:pPr algn="r"/>
            <a:r>
              <a:rPr lang="ar-JO" sz="4800" b="1" dirty="0">
                <a:solidFill>
                  <a:srgbClr val="FFFFFF"/>
                </a:solidFill>
                <a:latin typeface="Arial" panose="020B0604020202020204" pitchFamily="34" charset="0"/>
                <a:cs typeface="Arial" panose="020B0604020202020204" pitchFamily="34" charset="0"/>
                <a:sym typeface="Arial" pitchFamily="34" charset="0"/>
              </a:rPr>
              <a:t>ناحوم</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796"/>
                                        </p:tgtEl>
                                        <p:attrNameLst>
                                          <p:attrName>style.visibility</p:attrName>
                                        </p:attrNameLst>
                                      </p:cBhvr>
                                      <p:to>
                                        <p:strVal val="visible"/>
                                      </p:to>
                                    </p:set>
                                    <p:anim calcmode="lin" valueType="num">
                                      <p:cBhvr additive="base">
                                        <p:cTn id="7" dur="500" fill="hold"/>
                                        <p:tgtEl>
                                          <p:spTgt spid="33796"/>
                                        </p:tgtEl>
                                        <p:attrNameLst>
                                          <p:attrName>ppt_x</p:attrName>
                                        </p:attrNameLst>
                                      </p:cBhvr>
                                      <p:tavLst>
                                        <p:tav tm="0">
                                          <p:val>
                                            <p:strVal val="#ppt_x"/>
                                          </p:val>
                                        </p:tav>
                                        <p:tav tm="100000">
                                          <p:val>
                                            <p:strVal val="#ppt_x"/>
                                          </p:val>
                                        </p:tav>
                                      </p:tavLst>
                                    </p:anim>
                                    <p:anim calcmode="lin" valueType="num">
                                      <p:cBhvr additive="base">
                                        <p:cTn id="8" dur="500" fill="hold"/>
                                        <p:tgtEl>
                                          <p:spTgt spid="337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8426450" y="76200"/>
            <a:ext cx="704039"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623</a:t>
            </a:r>
            <a:endParaRPr kumimoji="0" lang="en-US"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ناحوم 1: 1</a:t>
            </a:r>
            <a:endParaRPr lang="en-US"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35846" name="Rectangle 6"/>
          <p:cNvSpPr>
            <a:spLocks noChangeArrowheads="1"/>
          </p:cNvSpPr>
          <p:nvPr/>
        </p:nvSpPr>
        <p:spPr bwMode="auto">
          <a:xfrm>
            <a:off x="5126804" y="1268760"/>
            <a:ext cx="3792788" cy="5140424"/>
          </a:xfrm>
          <a:prstGeom prst="rect">
            <a:avLst/>
          </a:prstGeom>
          <a:noFill/>
          <a:ln w="9525">
            <a:noFill/>
            <a:miter lim="800000"/>
            <a:headEnd/>
            <a:tailEnd/>
          </a:ln>
          <a:effectLst/>
        </p:spPr>
        <p:txBody>
          <a:bodyPr/>
          <a:lstStyle/>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وحي على نينوى </a:t>
            </a: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سفر رؤيا ناحوم الألقوشي</a:t>
            </a:r>
            <a:endParaRPr kumimoji="0" lang="en-GB" sz="44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endParaRPr>
          </a:p>
        </p:txBody>
      </p:sp>
      <p:pic>
        <p:nvPicPr>
          <p:cNvPr id="21197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8313" y="1341438"/>
            <a:ext cx="4565650" cy="475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67889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473" name="Group 1"/>
          <p:cNvGrpSpPr>
            <a:grpSpLocks/>
          </p:cNvGrpSpPr>
          <p:nvPr/>
        </p:nvGrpSpPr>
        <p:grpSpPr bwMode="auto">
          <a:xfrm>
            <a:off x="152400" y="2209800"/>
            <a:ext cx="8839200" cy="3886200"/>
            <a:chOff x="0" y="0"/>
            <a:chExt cx="8839200" cy="3886201"/>
          </a:xfrm>
        </p:grpSpPr>
        <p:sp>
          <p:nvSpPr>
            <p:cNvPr id="105474" name="AutoShape 2"/>
            <p:cNvSpPr>
              <a:spLocks/>
            </p:cNvSpPr>
            <p:nvPr/>
          </p:nvSpPr>
          <p:spPr bwMode="auto">
            <a:xfrm>
              <a:off x="0" y="0"/>
              <a:ext cx="8839200" cy="388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18000"/>
                  </a:lnTo>
                  <a:lnTo>
                    <a:pt x="20017" y="21600"/>
                  </a:lnTo>
                  <a:lnTo>
                    <a:pt x="0" y="21600"/>
                  </a:lnTo>
                  <a:close/>
                </a:path>
              </a:pathLst>
            </a:custGeom>
            <a:solidFill>
              <a:srgbClr val="000090"/>
            </a:solidFill>
            <a:ln w="12700" cap="flat" cmpd="sng">
              <a:noFill/>
              <a:prstDash val="solid"/>
              <a:miter lim="400000"/>
              <a:headEnd type="none" w="med" len="med"/>
              <a:tailEnd type="none" w="med" len="med"/>
            </a:ln>
            <a:effectLst/>
          </p:spPr>
          <p:txBody>
            <a:bodyPr lIns="46800" tIns="46800" rIns="46800" bIns="46800"/>
            <a:lstStyle/>
            <a:p>
              <a:pPr defTabSz="914400"/>
              <a:endParaRPr lang="ar-JO" sz="2400" b="1" dirty="0">
                <a:solidFill>
                  <a:srgbClr val="FFFFFF"/>
                </a:solidFill>
                <a:latin typeface="Arial" panose="020B0604020202020204" pitchFamily="34" charset="0"/>
                <a:cs typeface="Arial" panose="020B0604020202020204" pitchFamily="34" charset="0"/>
                <a:sym typeface="Arial" pitchFamily="34" charset="0"/>
              </a:endParaRPr>
            </a:p>
          </p:txBody>
        </p:sp>
        <p:sp>
          <p:nvSpPr>
            <p:cNvPr id="105475" name="AutoShape 3"/>
            <p:cNvSpPr>
              <a:spLocks/>
            </p:cNvSpPr>
            <p:nvPr/>
          </p:nvSpPr>
          <p:spPr bwMode="auto">
            <a:xfrm>
              <a:off x="8191486" y="3238487"/>
              <a:ext cx="647714" cy="64771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4320" y="4320"/>
                  </a:lnTo>
                  <a:lnTo>
                    <a:pt x="21600" y="0"/>
                  </a:lnTo>
                  <a:close/>
                </a:path>
              </a:pathLst>
            </a:custGeom>
            <a:solidFill>
              <a:srgbClr val="000000">
                <a:alpha val="20000"/>
              </a:srgbClr>
            </a:solidFill>
            <a:ln w="12700" cap="flat" cmpd="sng">
              <a:noFill/>
              <a:prstDash val="solid"/>
              <a:miter lim="400000"/>
              <a:headEnd type="none" w="med" len="med"/>
              <a:tailEnd type="none" w="med" len="med"/>
            </a:ln>
            <a:effectLst/>
          </p:spPr>
          <p:txBody>
            <a:bodyPr lIns="46800" tIns="46800" rIns="46800" bIns="46800"/>
            <a:lstStyle/>
            <a:p>
              <a:pPr defTabSz="914400"/>
              <a:endParaRPr lang="ar-JO" sz="2400" b="1" dirty="0">
                <a:solidFill>
                  <a:srgbClr val="FFFFFF"/>
                </a:solidFill>
                <a:latin typeface="Arial" panose="020B0604020202020204" pitchFamily="34" charset="0"/>
                <a:cs typeface="Arial" panose="020B0604020202020204" pitchFamily="34" charset="0"/>
                <a:sym typeface="Arial" pitchFamily="34" charset="0"/>
              </a:endParaRPr>
            </a:p>
          </p:txBody>
        </p:sp>
        <p:sp>
          <p:nvSpPr>
            <p:cNvPr id="105476" name="AutoShape 4"/>
            <p:cNvSpPr>
              <a:spLocks/>
            </p:cNvSpPr>
            <p:nvPr/>
          </p:nvSpPr>
          <p:spPr bwMode="auto">
            <a:xfrm>
              <a:off x="0" y="0"/>
              <a:ext cx="8839200" cy="388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017" y="21600"/>
                  </a:moveTo>
                  <a:lnTo>
                    <a:pt x="20334" y="18720"/>
                  </a:lnTo>
                  <a:lnTo>
                    <a:pt x="21600" y="18000"/>
                  </a:lnTo>
                  <a:lnTo>
                    <a:pt x="20017" y="21600"/>
                  </a:lnTo>
                  <a:lnTo>
                    <a:pt x="0" y="21600"/>
                  </a:lnTo>
                  <a:lnTo>
                    <a:pt x="0" y="0"/>
                  </a:lnTo>
                  <a:lnTo>
                    <a:pt x="21600" y="0"/>
                  </a:lnTo>
                  <a:lnTo>
                    <a:pt x="21600" y="18000"/>
                  </a:lnTo>
                </a:path>
              </a:pathLst>
            </a:custGeom>
            <a:noFill/>
            <a:ln w="9525" cap="flat" cmpd="sng">
              <a:solidFill>
                <a:srgbClr val="FFFFFF"/>
              </a:solidFill>
              <a:prstDash val="solid"/>
              <a:round/>
              <a:headEnd type="none" w="med" len="med"/>
              <a:tailEnd type="none" w="med" len="med"/>
            </a:ln>
            <a:effectLst/>
          </p:spPr>
          <p:txBody>
            <a:bodyPr lIns="46800" tIns="46800" rIns="46800" bIns="46800"/>
            <a:lstStyle/>
            <a:p>
              <a:pPr defTabSz="914400"/>
              <a:endParaRPr lang="ar-JO" sz="2400" b="1" dirty="0">
                <a:solidFill>
                  <a:srgbClr val="FFFFFF"/>
                </a:solidFill>
                <a:latin typeface="Arial" panose="020B0604020202020204" pitchFamily="34" charset="0"/>
                <a:cs typeface="Arial" panose="020B0604020202020204" pitchFamily="34" charset="0"/>
                <a:sym typeface="Arial" pitchFamily="34" charset="0"/>
              </a:endParaRPr>
            </a:p>
          </p:txBody>
        </p:sp>
      </p:grpSp>
      <p:sp>
        <p:nvSpPr>
          <p:cNvPr id="105477" name="Text Box 5" descr="Text Box 3"/>
          <p:cNvSpPr txBox="1">
            <a:spLocks/>
          </p:cNvSpPr>
          <p:nvPr/>
        </p:nvSpPr>
        <p:spPr bwMode="auto">
          <a:xfrm>
            <a:off x="349250" y="1033463"/>
            <a:ext cx="8520113" cy="1200329"/>
          </a:xfrm>
          <a:prstGeom prst="rect">
            <a:avLst/>
          </a:prstGeom>
          <a:noFill/>
          <a:ln w="12700" cap="flat" cmpd="sng">
            <a:noFill/>
            <a:prstDash val="solid"/>
            <a:miter lim="400000"/>
            <a:headEnd type="none" w="med" len="med"/>
            <a:tailEnd type="none" w="med" len="med"/>
          </a:ln>
          <a:effectLst/>
        </p:spPr>
        <p:txBody>
          <a:bodyPr lIns="45720" rIns="45720">
            <a:spAutoFit/>
          </a:bodyPr>
          <a:lstStyle/>
          <a:p>
            <a:pPr marL="457200" indent="-457200" algn="r" defTabSz="914400" rtl="1">
              <a:buSzPct val="100000"/>
              <a:buFontTx/>
              <a:buChar char="•"/>
            </a:pPr>
            <a:r>
              <a:rPr lang="ar-JO" sz="2400" b="1" dirty="0">
                <a:solidFill>
                  <a:srgbClr val="FFFFFF"/>
                </a:solidFill>
                <a:effectLst>
                  <a:outerShdw blurRad="38100" dist="38100" dir="2700000" algn="tl">
                    <a:srgbClr val="000000"/>
                  </a:outerShdw>
                </a:effectLst>
                <a:latin typeface="Arial" panose="020B0604020202020204" pitchFamily="34" charset="0"/>
                <a:cs typeface="Arial" pitchFamily="34" charset="0"/>
                <a:sym typeface="Arial" pitchFamily="34" charset="0"/>
              </a:rPr>
              <a:t>لا يوجد شيء معروف عن ناحوم سوى أنه كان ألقوشي (1: 1)</a:t>
            </a:r>
          </a:p>
          <a:p>
            <a:pPr marL="457200" indent="-457200" algn="just" defTabSz="914400" rtl="1">
              <a:buSzPct val="100000"/>
              <a:buFontTx/>
              <a:buChar char="•"/>
            </a:pPr>
            <a:r>
              <a:rPr lang="ar-JO" sz="2400" b="1" dirty="0">
                <a:solidFill>
                  <a:srgbClr val="FFFFFF"/>
                </a:solidFill>
                <a:effectLst>
                  <a:outerShdw blurRad="38100" dist="38100" dir="2700000" algn="tl">
                    <a:srgbClr val="000000"/>
                  </a:outerShdw>
                </a:effectLst>
                <a:latin typeface="Arial" panose="020B0604020202020204" pitchFamily="34" charset="0"/>
                <a:cs typeface="Arial" pitchFamily="34" charset="0"/>
                <a:sym typeface="Arial" pitchFamily="34" charset="0"/>
              </a:rPr>
              <a:t>لا يوجد دليل واضح يوكد أن شخصاً آخر هو المؤلف، تم تقديم أربعة اقتراحات رئيسية عن موقع ألقوش: </a:t>
            </a:r>
          </a:p>
        </p:txBody>
      </p:sp>
      <p:sp>
        <p:nvSpPr>
          <p:cNvPr id="105478" name="Text Box 6" descr="Rectangle 5"/>
          <p:cNvSpPr txBox="1">
            <a:spLocks/>
          </p:cNvSpPr>
          <p:nvPr/>
        </p:nvSpPr>
        <p:spPr bwMode="auto">
          <a:xfrm>
            <a:off x="152400" y="2233792"/>
            <a:ext cx="8793163" cy="2308324"/>
          </a:xfrm>
          <a:prstGeom prst="rect">
            <a:avLst/>
          </a:prstGeom>
          <a:noFill/>
          <a:ln w="12700" cap="flat" cmpd="sng">
            <a:noFill/>
            <a:prstDash val="solid"/>
            <a:miter lim="400000"/>
            <a:headEnd type="none" w="med" len="med"/>
            <a:tailEnd type="none" w="med" len="med"/>
          </a:ln>
          <a:effectLst/>
        </p:spPr>
        <p:txBody>
          <a:bodyPr wrap="square" lIns="45720" rIns="45720">
            <a:spAutoFit/>
          </a:bodyPr>
          <a:lstStyle/>
          <a:p>
            <a:pPr algn="r" defTabSz="914400">
              <a:buSzPct val="100000"/>
            </a:pPr>
            <a:r>
              <a:rPr lang="ar-JO"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itchFamily="34" charset="0"/>
              </a:rPr>
              <a:t>1. مدينة القوش الحديثة أو ألقوش ليست بعيدة عن الضفة اليسرى لنهر </a:t>
            </a:r>
            <a:r>
              <a:rPr lang="ar-JO" sz="24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sym typeface="Arial" pitchFamily="34" charset="0"/>
              </a:rPr>
              <a:t>دجلة</a:t>
            </a:r>
            <a:r>
              <a:rPr lang="ar-JO"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itchFamily="34" charset="0"/>
              </a:rPr>
              <a:t>، رحلة </a:t>
            </a:r>
          </a:p>
          <a:p>
            <a:pPr algn="r" defTabSz="914400">
              <a:buSzPct val="100000"/>
            </a:pPr>
            <a:r>
              <a:rPr lang="ar-JO"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itchFamily="34" charset="0"/>
              </a:rPr>
              <a:t>    يومين شمالاً من موقع نينوى القديمة. </a:t>
            </a:r>
            <a:endParaRPr lang="ar-JO"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Tahoma" pitchFamily="34" charset="0"/>
            </a:endParaRPr>
          </a:p>
          <a:p>
            <a:pPr algn="r" defTabSz="914400">
              <a:buSzPct val="100000"/>
            </a:pPr>
            <a:r>
              <a:rPr lang="ar-JO"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itchFamily="34" charset="0"/>
              </a:rPr>
              <a:t>2. قرية صغيرة في </a:t>
            </a:r>
            <a:r>
              <a:rPr lang="ar-JO" sz="24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sym typeface="Arial" pitchFamily="34" charset="0"/>
              </a:rPr>
              <a:t>الجليل</a:t>
            </a:r>
            <a:r>
              <a:rPr lang="ar-JO"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itchFamily="34" charset="0"/>
              </a:rPr>
              <a:t>، في مكان يعرفه كثيرون بأنه اللوزة الحديثة بالقرب من </a:t>
            </a:r>
          </a:p>
          <a:p>
            <a:pPr algn="r" defTabSz="914400">
              <a:buSzPct val="100000"/>
            </a:pPr>
            <a:r>
              <a:rPr lang="ar-JO"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itchFamily="34" charset="0"/>
              </a:rPr>
              <a:t>    رامية</a:t>
            </a:r>
          </a:p>
          <a:p>
            <a:pPr algn="r" defTabSz="914400">
              <a:buSzPct val="100000"/>
            </a:pPr>
            <a:r>
              <a:rPr lang="ar-JO" sz="24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sym typeface="Arial" pitchFamily="34" charset="0"/>
              </a:rPr>
              <a:t>3. كفرناحوم</a:t>
            </a:r>
            <a:r>
              <a:rPr lang="ar-JO" sz="24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sym typeface="Arial" pitchFamily="34" charset="0"/>
              </a:rPr>
              <a:t>، الإسم الذي يعني قرية ناحوم</a:t>
            </a:r>
          </a:p>
          <a:p>
            <a:pPr algn="r" defTabSz="914400">
              <a:buSzPct val="100000"/>
            </a:pPr>
            <a:r>
              <a:rPr lang="ar-JO" sz="24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sym typeface="Arial" pitchFamily="34" charset="0"/>
              </a:rPr>
              <a:t>4. القوش هي منطقة جنوب </a:t>
            </a:r>
            <a:r>
              <a:rPr lang="ar-JO" sz="24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sym typeface="Arial" pitchFamily="34" charset="0"/>
              </a:rPr>
              <a:t>يهوذا</a:t>
            </a:r>
          </a:p>
        </p:txBody>
      </p:sp>
      <p:sp>
        <p:nvSpPr>
          <p:cNvPr id="105479" name="Rectangle 7" descr="Rectangle 7"/>
          <p:cNvSpPr>
            <a:spLocks noGrp="1"/>
          </p:cNvSpPr>
          <p:nvPr>
            <p:ph type="title" idx="4294967295"/>
          </p:nvPr>
        </p:nvSpPr>
        <p:spPr bwMode="auto">
          <a:xfrm>
            <a:off x="304800" y="228600"/>
            <a:ext cx="3352800" cy="533400"/>
          </a:xfrm>
          <a:prstGeom prst="rect">
            <a:avLst/>
          </a:prstGeom>
          <a:noFill/>
          <a:ln w="12700" cap="flat">
            <a:miter lim="400000"/>
            <a:headEnd type="none" w="med" len="med"/>
            <a:tailEnd type="none" w="med" len="med"/>
          </a:ln>
        </p:spPr>
        <p:txBody>
          <a:bodyPr lIns="45720" rIns="45720" anchor="ctr"/>
          <a:lstStyle/>
          <a:p>
            <a:r>
              <a:rPr lang="ar-JO" sz="2800" b="1" dirty="0">
                <a:effectLst>
                  <a:outerShdw blurRad="38100" dist="38100" dir="2700000" algn="tl">
                    <a:srgbClr val="000000"/>
                  </a:outerShdw>
                </a:effectLst>
                <a:latin typeface="Arial" panose="020B0604020202020204" pitchFamily="34" charset="0"/>
                <a:cs typeface="Arial" panose="020B0604020202020204" pitchFamily="34" charset="0"/>
                <a:sym typeface="Copperplate Gothic Light" pitchFamily="34" charset="0"/>
              </a:rPr>
              <a:t>التأليف</a:t>
            </a:r>
          </a:p>
        </p:txBody>
      </p:sp>
      <p:sp>
        <p:nvSpPr>
          <p:cNvPr id="105480" name="Text Box 8" descr="Text Box 6"/>
          <p:cNvSpPr txBox="1">
            <a:spLocks/>
          </p:cNvSpPr>
          <p:nvPr/>
        </p:nvSpPr>
        <p:spPr bwMode="auto">
          <a:xfrm>
            <a:off x="8423275" y="76200"/>
            <a:ext cx="608013" cy="461665"/>
          </a:xfrm>
          <a:prstGeom prst="rect">
            <a:avLst/>
          </a:prstGeom>
          <a:noFill/>
          <a:ln w="12700" cap="flat" cmpd="sng">
            <a:noFill/>
            <a:prstDash val="solid"/>
            <a:miter lim="400000"/>
            <a:headEnd type="none" w="med" len="med"/>
            <a:tailEnd type="none" w="med" len="med"/>
          </a:ln>
          <a:effectLst/>
        </p:spPr>
        <p:txBody>
          <a:bodyPr lIns="45720" rIns="45720">
            <a:spAutoFit/>
          </a:bodyPr>
          <a:lstStyle/>
          <a:p>
            <a:pPr algn="ctr" defTabSz="914400"/>
            <a:r>
              <a:rPr lang="ar-JO"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itchFamily="34" charset="0"/>
              </a:rPr>
              <a:t>622</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578" name="Picture 2"/>
          <p:cNvPicPr>
            <a:picLocks noChangeAspect="1" noChangeArrowheads="1"/>
          </p:cNvPicPr>
          <p:nvPr/>
        </p:nvPicPr>
        <p:blipFill>
          <a:blip r:embed="rId2">
            <a:lum bright="-12000" contrast="12000"/>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36580" name="Text Box 4"/>
          <p:cNvSpPr txBox="1">
            <a:spLocks noChangeArrowheads="1"/>
          </p:cNvSpPr>
          <p:nvPr/>
        </p:nvSpPr>
        <p:spPr bwMode="auto">
          <a:xfrm>
            <a:off x="446856" y="2727325"/>
            <a:ext cx="2829744"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defTabSz="914400" fontAlgn="base">
              <a:spcBef>
                <a:spcPct val="50000"/>
              </a:spcBef>
              <a:spcAft>
                <a:spcPct val="0"/>
              </a:spcAft>
              <a:defRPr/>
            </a:pPr>
            <a:r>
              <a:rPr lang="ar-JO" sz="4000" b="1" dirty="0">
                <a:solidFill>
                  <a:srgbClr val="FFFFFF"/>
                </a:solidFill>
                <a:latin typeface="Arial" panose="020B0604020202020204" pitchFamily="34" charset="0"/>
                <a:ea typeface="ＭＳ Ｐゴシック" charset="0"/>
                <a:cs typeface="Arial" panose="020B0604020202020204" pitchFamily="34" charset="0"/>
              </a:rPr>
              <a:t>القوش</a:t>
            </a:r>
            <a:endParaRPr lang="en-US" sz="40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36581" name="Text Box 5"/>
          <p:cNvSpPr txBox="1">
            <a:spLocks noChangeArrowheads="1"/>
          </p:cNvSpPr>
          <p:nvPr/>
        </p:nvSpPr>
        <p:spPr bwMode="auto">
          <a:xfrm>
            <a:off x="2743200" y="3260725"/>
            <a:ext cx="2786336"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defTabSz="914400" fontAlgn="base">
              <a:spcBef>
                <a:spcPct val="50000"/>
              </a:spcBef>
              <a:spcAft>
                <a:spcPct val="0"/>
              </a:spcAft>
              <a:buFontTx/>
              <a:buChar char="•"/>
              <a:defRPr/>
            </a:pPr>
            <a:r>
              <a:rPr lang="ar-JO" sz="4000" b="1" dirty="0">
                <a:solidFill>
                  <a:srgbClr val="FFFFFF"/>
                </a:solidFill>
                <a:latin typeface="Arial" panose="020B0604020202020204" pitchFamily="34" charset="0"/>
                <a:ea typeface="ＭＳ Ｐゴシック" charset="0"/>
                <a:cs typeface="Arial" panose="020B0604020202020204" pitchFamily="34" charset="0"/>
              </a:rPr>
              <a:t>أورشليم</a:t>
            </a:r>
            <a:endParaRPr lang="en-US" sz="40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36582" name="Text Box 6"/>
          <p:cNvSpPr txBox="1">
            <a:spLocks noChangeArrowheads="1"/>
          </p:cNvSpPr>
          <p:nvPr/>
        </p:nvSpPr>
        <p:spPr bwMode="auto">
          <a:xfrm>
            <a:off x="3276600" y="1752600"/>
            <a:ext cx="4267200"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fontAlgn="base">
              <a:spcBef>
                <a:spcPct val="50000"/>
              </a:spcBef>
              <a:spcAft>
                <a:spcPct val="0"/>
              </a:spcAft>
              <a:defRPr/>
            </a:pPr>
            <a:r>
              <a:rPr lang="ar-JO" sz="4400" b="1" dirty="0">
                <a:solidFill>
                  <a:srgbClr val="00FFFF"/>
                </a:solidFill>
                <a:latin typeface="Arial" panose="020B0604020202020204" pitchFamily="34" charset="0"/>
                <a:ea typeface="ＭＳ Ｐゴシック" charset="0"/>
                <a:cs typeface="Arial" panose="020B0604020202020204" pitchFamily="34" charset="0"/>
              </a:rPr>
              <a:t>إسرائيل</a:t>
            </a:r>
            <a:endParaRPr lang="en-US" sz="4400" b="1" dirty="0">
              <a:solidFill>
                <a:srgbClr val="00FFFF"/>
              </a:solidFill>
              <a:latin typeface="Arial" panose="020B0604020202020204" pitchFamily="34" charset="0"/>
              <a:ea typeface="ＭＳ Ｐゴシック" charset="0"/>
              <a:cs typeface="Arial" panose="020B0604020202020204" pitchFamily="34" charset="0"/>
            </a:endParaRPr>
          </a:p>
        </p:txBody>
      </p:sp>
      <p:sp>
        <p:nvSpPr>
          <p:cNvPr id="536583" name="Text Box 7"/>
          <p:cNvSpPr txBox="1">
            <a:spLocks noChangeArrowheads="1"/>
          </p:cNvSpPr>
          <p:nvPr/>
        </p:nvSpPr>
        <p:spPr bwMode="auto">
          <a:xfrm>
            <a:off x="914400" y="3505200"/>
            <a:ext cx="4267200"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defTabSz="914400" fontAlgn="base">
              <a:spcBef>
                <a:spcPct val="50000"/>
              </a:spcBef>
              <a:spcAft>
                <a:spcPct val="0"/>
              </a:spcAft>
              <a:defRPr/>
            </a:pPr>
            <a:r>
              <a:rPr lang="ar-JO" sz="4400" b="1" dirty="0">
                <a:solidFill>
                  <a:srgbClr val="00FFFF"/>
                </a:solidFill>
                <a:latin typeface="Arial" panose="020B0604020202020204" pitchFamily="34" charset="0"/>
                <a:ea typeface="ＭＳ Ｐゴシック" charset="0"/>
                <a:cs typeface="Arial" panose="020B0604020202020204" pitchFamily="34" charset="0"/>
              </a:rPr>
              <a:t>يهوذا</a:t>
            </a:r>
            <a:endParaRPr lang="en-US" sz="4400" b="1" dirty="0">
              <a:solidFill>
                <a:srgbClr val="00FFFF"/>
              </a:solidFill>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0" y="6021287"/>
            <a:ext cx="9144000" cy="866383"/>
          </a:xfrm>
          <a:solidFill>
            <a:srgbClr val="000000"/>
          </a:solidFill>
        </p:spPr>
        <p:txBody>
          <a:bodyPr/>
          <a:lstStyle/>
          <a:p>
            <a:r>
              <a:rPr lang="ar-JO" sz="3200" dirty="0">
                <a:solidFill>
                  <a:srgbClr val="FFFFFF"/>
                </a:solidFill>
              </a:rPr>
              <a:t>المواقع المحتملة لمسقط رأس ناحوم</a:t>
            </a:r>
            <a:endParaRPr lang="en-US" sz="3200" dirty="0">
              <a:solidFill>
                <a:srgbClr val="FFFFFF"/>
              </a:solidFill>
            </a:endParaRPr>
          </a:p>
        </p:txBody>
      </p:sp>
      <p:sp>
        <p:nvSpPr>
          <p:cNvPr id="9" name="Text Box 8"/>
          <p:cNvSpPr txBox="1">
            <a:spLocks noChangeArrowheads="1"/>
          </p:cNvSpPr>
          <p:nvPr/>
        </p:nvSpPr>
        <p:spPr bwMode="auto">
          <a:xfrm>
            <a:off x="5292080" y="1412776"/>
            <a:ext cx="3384376"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r" defTabSz="914400" fontAlgn="base">
              <a:spcBef>
                <a:spcPct val="50000"/>
              </a:spcBef>
              <a:spcAft>
                <a:spcPct val="0"/>
              </a:spcAft>
              <a:defRPr/>
            </a:pPr>
            <a:r>
              <a:rPr lang="ar-JO" sz="4000" b="1" dirty="0">
                <a:solidFill>
                  <a:srgbClr val="FFFFFF"/>
                </a:solidFill>
                <a:latin typeface="Arial" panose="020B0604020202020204" pitchFamily="34" charset="0"/>
                <a:ea typeface="ＭＳ Ｐゴシック" charset="0"/>
                <a:cs typeface="Arial" panose="020B0604020202020204" pitchFamily="34" charset="0"/>
              </a:rPr>
              <a:t>= مدينة ناحوم</a:t>
            </a:r>
            <a:endParaRPr lang="en-US" sz="40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0" name="Oval 12"/>
          <p:cNvSpPr>
            <a:spLocks noChangeAspect="1" noChangeArrowheads="1"/>
          </p:cNvSpPr>
          <p:nvPr/>
        </p:nvSpPr>
        <p:spPr bwMode="auto">
          <a:xfrm>
            <a:off x="6177508" y="1268760"/>
            <a:ext cx="220410" cy="216024"/>
          </a:xfrm>
          <a:prstGeom prst="ellipse">
            <a:avLst/>
          </a:prstGeom>
          <a:solidFill>
            <a:schemeClr val="bg1"/>
          </a:solidFill>
          <a:ln>
            <a:noFill/>
          </a:ln>
          <a:effectLst>
            <a:glow rad="228600">
              <a:schemeClr val="tx1"/>
            </a:glow>
            <a:outerShdw blurRad="63500" dist="17961" dir="2700000" algn="ctr" rotWithShape="0">
              <a:schemeClr val="tx1">
                <a:alpha val="74998"/>
              </a:schemeClr>
            </a:outerShdw>
          </a:effectLst>
        </p:spPr>
        <p:txBody>
          <a:bodyPr wrap="none" anchor="ctr"/>
          <a:lstStyle/>
          <a:p>
            <a:pPr defTabSz="914400" fontAlgn="base">
              <a:spcBef>
                <a:spcPct val="20000"/>
              </a:spcBef>
              <a:spcAft>
                <a:spcPct val="0"/>
              </a:spcAft>
              <a:buFontTx/>
              <a:buChar char="•"/>
              <a:defRPr/>
            </a:pPr>
            <a:endParaRPr 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536584" name="Text Box 8"/>
          <p:cNvSpPr txBox="1">
            <a:spLocks noChangeArrowheads="1"/>
          </p:cNvSpPr>
          <p:nvPr/>
        </p:nvSpPr>
        <p:spPr bwMode="auto">
          <a:xfrm>
            <a:off x="5831904" y="639093"/>
            <a:ext cx="3276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fontAlgn="base">
              <a:spcBef>
                <a:spcPct val="50000"/>
              </a:spcBef>
              <a:spcAft>
                <a:spcPct val="0"/>
              </a:spcAft>
              <a:defRPr/>
            </a:pPr>
            <a:r>
              <a:rPr lang="ar-JO" sz="4000" b="1" dirty="0">
                <a:solidFill>
                  <a:srgbClr val="FFFFFF"/>
                </a:solidFill>
                <a:latin typeface="Arial" panose="020B0604020202020204" pitchFamily="34" charset="0"/>
                <a:ea typeface="ＭＳ Ｐゴシック" charset="0"/>
                <a:cs typeface="Arial" panose="020B0604020202020204" pitchFamily="34" charset="0"/>
              </a:rPr>
              <a:t>كفرناحوم</a:t>
            </a:r>
            <a:endParaRPr lang="en-US" sz="40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1" name="Oval 12"/>
          <p:cNvSpPr>
            <a:spLocks noChangeAspect="1" noChangeArrowheads="1"/>
          </p:cNvSpPr>
          <p:nvPr/>
        </p:nvSpPr>
        <p:spPr bwMode="auto">
          <a:xfrm>
            <a:off x="2699792" y="3429000"/>
            <a:ext cx="220410" cy="216024"/>
          </a:xfrm>
          <a:prstGeom prst="ellipse">
            <a:avLst/>
          </a:prstGeom>
          <a:solidFill>
            <a:schemeClr val="bg1"/>
          </a:solidFill>
          <a:ln>
            <a:noFill/>
          </a:ln>
          <a:effectLst>
            <a:glow rad="228600">
              <a:schemeClr val="tx1"/>
            </a:glow>
            <a:outerShdw blurRad="63500" dist="17961" dir="2700000" algn="ctr" rotWithShape="0">
              <a:schemeClr val="tx1">
                <a:alpha val="74998"/>
              </a:schemeClr>
            </a:outerShdw>
          </a:effectLst>
        </p:spPr>
        <p:txBody>
          <a:bodyPr wrap="none" anchor="ctr"/>
          <a:lstStyle/>
          <a:p>
            <a:pPr defTabSz="914400" fontAlgn="base">
              <a:spcBef>
                <a:spcPct val="20000"/>
              </a:spcBef>
              <a:spcAft>
                <a:spcPct val="0"/>
              </a:spcAft>
              <a:buFontTx/>
              <a:buChar char="•"/>
              <a:defRPr/>
            </a:pPr>
            <a:endParaRPr 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397220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ext Box 1" descr="Text Box 2"/>
          <p:cNvSpPr txBox="1">
            <a:spLocks/>
          </p:cNvSpPr>
          <p:nvPr/>
        </p:nvSpPr>
        <p:spPr bwMode="auto">
          <a:xfrm>
            <a:off x="273050" y="622300"/>
            <a:ext cx="5624513" cy="1384995"/>
          </a:xfrm>
          <a:prstGeom prst="rect">
            <a:avLst/>
          </a:prstGeom>
          <a:noFill/>
          <a:ln w="12700" cap="flat" cmpd="sng">
            <a:noFill/>
            <a:prstDash val="solid"/>
            <a:miter lim="400000"/>
            <a:headEnd type="none" w="med" len="med"/>
            <a:tailEnd type="none" w="med" len="med"/>
          </a:ln>
          <a:effectLst/>
        </p:spPr>
        <p:txBody>
          <a:bodyPr lIns="45720" rIns="45720">
            <a:spAutoFit/>
          </a:bodyPr>
          <a:lstStyle/>
          <a:p>
            <a:pPr defTabSz="914400">
              <a:lnSpc>
                <a:spcPct val="50000"/>
              </a:lnSpc>
            </a:pPr>
            <a:endParaRPr lang="ar-JO" sz="2400" b="1" dirty="0">
              <a:solidFill>
                <a:srgbClr val="FFFFFF"/>
              </a:solidFill>
              <a:effectLst>
                <a:outerShdw blurRad="38100" dist="38100" dir="2700000" algn="tl">
                  <a:srgbClr val="000000"/>
                </a:outerShdw>
              </a:effectLst>
              <a:latin typeface="Arial" pitchFamily="34" charset="0"/>
              <a:cs typeface="Arial" pitchFamily="34" charset="0"/>
              <a:sym typeface="Arial" pitchFamily="34" charset="0"/>
            </a:endParaRPr>
          </a:p>
          <a:p>
            <a:pPr algn="r" defTabSz="914400"/>
            <a:r>
              <a:rPr lang="ar-JO" sz="2400" b="1" dirty="0">
                <a:solidFill>
                  <a:srgbClr val="FFFFFF"/>
                </a:solidFill>
                <a:effectLst>
                  <a:outerShdw blurRad="38100" dist="38100" dir="2700000" algn="tl">
                    <a:srgbClr val="000000"/>
                  </a:outerShdw>
                </a:effectLst>
                <a:latin typeface="Arial" pitchFamily="34" charset="0"/>
                <a:cs typeface="Arial" pitchFamily="34" charset="0"/>
                <a:sym typeface="Arial" pitchFamily="34" charset="0"/>
              </a:rPr>
              <a:t>تخص الرسالة نينوى لكن لا يوجد سجل عن وصولها إلى الإمبراطورية، لقد كان يهوذا هو من يحتاج أن يعرف كيف سيدين الله الشعب الذي اضطهدهم </a:t>
            </a:r>
          </a:p>
        </p:txBody>
      </p:sp>
      <p:sp>
        <p:nvSpPr>
          <p:cNvPr id="107522" name="Text Box 2" descr="Text Box 3"/>
          <p:cNvSpPr txBox="1">
            <a:spLocks/>
          </p:cNvSpPr>
          <p:nvPr/>
        </p:nvSpPr>
        <p:spPr bwMode="auto">
          <a:xfrm>
            <a:off x="273050" y="3582988"/>
            <a:ext cx="8824913" cy="3046988"/>
          </a:xfrm>
          <a:prstGeom prst="rect">
            <a:avLst/>
          </a:prstGeom>
          <a:noFill/>
          <a:ln w="12700" cap="flat" cmpd="sng">
            <a:noFill/>
            <a:prstDash val="solid"/>
            <a:miter lim="400000"/>
            <a:headEnd type="none" w="med" len="med"/>
            <a:tailEnd type="none" w="med" len="med"/>
          </a:ln>
          <a:effectLst/>
        </p:spPr>
        <p:txBody>
          <a:bodyPr lIns="45720" rIns="45720">
            <a:spAutoFit/>
          </a:bodyPr>
          <a:lstStyle/>
          <a:p>
            <a:pPr marL="228600" indent="-228600" algn="r" defTabSz="914400" rtl="1">
              <a:buSzPct val="100000"/>
              <a:buFontTx/>
              <a:buChar char="•"/>
            </a:pPr>
            <a:r>
              <a:rPr lang="ar-JO" sz="2400" b="1" dirty="0">
                <a:solidFill>
                  <a:srgbClr val="FFFFFF"/>
                </a:solidFill>
                <a:effectLst>
                  <a:outerShdw blurRad="38100" dist="38100" dir="2700000" algn="tl">
                    <a:srgbClr val="000000"/>
                  </a:outerShdw>
                </a:effectLst>
                <a:latin typeface="Arial" pitchFamily="34" charset="0"/>
                <a:cs typeface="Arial" pitchFamily="34" charset="0"/>
                <a:sym typeface="Arial" pitchFamily="34" charset="0"/>
              </a:rPr>
              <a:t>المعاصرون: إرميا، حبقوق وصفنيا</a:t>
            </a:r>
          </a:p>
          <a:p>
            <a:pPr marL="228600" indent="-228600" algn="r" defTabSz="914400" rtl="1">
              <a:buSzPct val="100000"/>
              <a:buFontTx/>
              <a:buChar char="•"/>
            </a:pPr>
            <a:r>
              <a:rPr lang="ar-JO" sz="2400" b="1" dirty="0">
                <a:solidFill>
                  <a:srgbClr val="FFFFFF"/>
                </a:solidFill>
                <a:effectLst>
                  <a:outerShdw blurRad="38100" dist="38100" dir="2700000" algn="tl">
                    <a:srgbClr val="000000"/>
                  </a:outerShdw>
                </a:effectLst>
                <a:latin typeface="Arial" pitchFamily="34" charset="0"/>
                <a:cs typeface="Arial" pitchFamily="34" charset="0"/>
                <a:sym typeface="Arial" pitchFamily="34" charset="0"/>
              </a:rPr>
              <a:t>احتلت أشور إسرائيل قبل ذلك بنحو 60 سنة قبل (722 ق.م)</a:t>
            </a:r>
          </a:p>
          <a:p>
            <a:pPr marL="228600" indent="-228600" algn="r" defTabSz="914400" rtl="1">
              <a:buSzPct val="100000"/>
              <a:buFontTx/>
              <a:buChar char="•"/>
            </a:pPr>
            <a:r>
              <a:rPr lang="ar-JO" sz="2400" b="1" dirty="0">
                <a:solidFill>
                  <a:srgbClr val="FFFFFF"/>
                </a:solidFill>
                <a:effectLst>
                  <a:outerShdw blurRad="38100" dist="38100" dir="2700000" algn="tl">
                    <a:srgbClr val="000000"/>
                  </a:outerShdw>
                </a:effectLst>
                <a:latin typeface="Arial" pitchFamily="34" charset="0"/>
                <a:cs typeface="Arial" pitchFamily="34" charset="0"/>
                <a:sym typeface="Arial" pitchFamily="34" charset="0"/>
              </a:rPr>
              <a:t>الآن قصد الله أن يفتقد عصا غضبه السابقة.. </a:t>
            </a:r>
          </a:p>
          <a:p>
            <a:pPr marL="228600" indent="-228600" algn="r" defTabSz="914400" rtl="1">
              <a:buSzPct val="100000"/>
              <a:buFontTx/>
              <a:buChar char="•"/>
            </a:pPr>
            <a:r>
              <a:rPr lang="ar-JO" sz="2400" b="1" dirty="0">
                <a:solidFill>
                  <a:srgbClr val="FFFFFF"/>
                </a:solidFill>
                <a:effectLst>
                  <a:outerShdw blurRad="38100" dist="38100" dir="2700000" algn="tl">
                    <a:srgbClr val="000000"/>
                  </a:outerShdw>
                </a:effectLst>
                <a:latin typeface="Arial" pitchFamily="34" charset="0"/>
                <a:cs typeface="Arial" pitchFamily="34" charset="0"/>
                <a:sym typeface="Arial" pitchFamily="34" charset="0"/>
              </a:rPr>
              <a:t>بغض النظر عن التوبة بقيادة يونان لكن نينوى كانت مستعدة للدينونة بسبب قسوتها في الحرب وجشعها </a:t>
            </a:r>
          </a:p>
          <a:p>
            <a:pPr marL="228600" indent="-228600" algn="r" defTabSz="914400" rtl="1">
              <a:buSzPct val="100000"/>
              <a:buFontTx/>
              <a:buChar char="•"/>
            </a:pPr>
            <a:r>
              <a:rPr lang="ar-JO" sz="2400" b="1" dirty="0">
                <a:solidFill>
                  <a:srgbClr val="FFFFFF"/>
                </a:solidFill>
                <a:effectLst>
                  <a:outerShdw blurRad="38100" dist="38100" dir="2700000" algn="tl">
                    <a:srgbClr val="000000"/>
                  </a:outerShdw>
                </a:effectLst>
                <a:latin typeface="Arial" pitchFamily="34" charset="0"/>
                <a:cs typeface="Arial" pitchFamily="34" charset="0"/>
                <a:sym typeface="Arial" pitchFamily="34" charset="0"/>
              </a:rPr>
              <a:t>القوة التي حكمت غرب آسيا لحوالي ثلاثة قرون على وسك الإنهيار من خلال القوة المشتركة من البابليين والماديين</a:t>
            </a:r>
            <a:endParaRPr lang="en-US"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itchFamily="34" charset="0"/>
            </a:endParaRPr>
          </a:p>
          <a:p>
            <a:pPr marL="228600" indent="-228600" defTabSz="914400">
              <a:buSzPct val="100000"/>
              <a:buFontTx/>
              <a:buChar char="•"/>
            </a:pPr>
            <a:endParaRPr lang="ar-JO"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itchFamily="34" charset="0"/>
            </a:endParaRPr>
          </a:p>
        </p:txBody>
      </p:sp>
      <p:sp>
        <p:nvSpPr>
          <p:cNvPr id="107523" name="Rectangle 3" descr="Rectangle 5"/>
          <p:cNvSpPr>
            <a:spLocks noGrp="1"/>
          </p:cNvSpPr>
          <p:nvPr>
            <p:ph type="title" idx="4294967295"/>
          </p:nvPr>
        </p:nvSpPr>
        <p:spPr bwMode="auto">
          <a:xfrm>
            <a:off x="3779912" y="350838"/>
            <a:ext cx="2163688" cy="487362"/>
          </a:xfrm>
          <a:prstGeom prst="rect">
            <a:avLst/>
          </a:prstGeom>
          <a:solidFill>
            <a:srgbClr val="390000"/>
          </a:solidFill>
          <a:ln cap="flat">
            <a:solidFill>
              <a:srgbClr val="FFFFFF"/>
            </a:solidFill>
            <a:miter lim="800000"/>
            <a:headEnd type="none" w="med" len="med"/>
            <a:tailEnd type="none" w="med" len="med"/>
          </a:ln>
        </p:spPr>
        <p:txBody>
          <a:bodyPr lIns="45720" rIns="45720" anchor="ctr"/>
          <a:lstStyle/>
          <a:p>
            <a:pPr algn="r"/>
            <a:r>
              <a:rPr lang="ar-JO" sz="2400" b="1" dirty="0">
                <a:effectLst>
                  <a:outerShdw blurRad="38100" dist="38100" dir="2700000" algn="tl">
                    <a:srgbClr val="000000"/>
                  </a:outerShdw>
                </a:effectLst>
                <a:latin typeface="Arial" panose="020B0604020202020204" pitchFamily="34" charset="0"/>
                <a:cs typeface="Arial" panose="020B0604020202020204" pitchFamily="34" charset="0"/>
              </a:rPr>
              <a:t>المستلمين</a:t>
            </a:r>
          </a:p>
        </p:txBody>
      </p:sp>
      <p:grpSp>
        <p:nvGrpSpPr>
          <p:cNvPr id="107524" name="Group 4"/>
          <p:cNvGrpSpPr>
            <a:grpSpLocks/>
          </p:cNvGrpSpPr>
          <p:nvPr/>
        </p:nvGrpSpPr>
        <p:grpSpPr bwMode="auto">
          <a:xfrm>
            <a:off x="5897563" y="3036888"/>
            <a:ext cx="3133726" cy="487362"/>
            <a:chOff x="0" y="-1"/>
            <a:chExt cx="4114800" cy="487364"/>
          </a:xfrm>
        </p:grpSpPr>
        <p:sp>
          <p:nvSpPr>
            <p:cNvPr id="107525" name="Rectangle 5"/>
            <p:cNvSpPr>
              <a:spLocks/>
            </p:cNvSpPr>
            <p:nvPr/>
          </p:nvSpPr>
          <p:spPr bwMode="auto">
            <a:xfrm>
              <a:off x="0" y="-1"/>
              <a:ext cx="4114800" cy="487364"/>
            </a:xfrm>
            <a:prstGeom prst="rect">
              <a:avLst/>
            </a:prstGeom>
            <a:solidFill>
              <a:srgbClr val="390000"/>
            </a:solidFill>
            <a:ln w="9525" cap="flat" cmpd="sng">
              <a:solidFill>
                <a:srgbClr val="FFFFFF"/>
              </a:solidFill>
              <a:prstDash val="solid"/>
              <a:miter lim="800000"/>
              <a:headEnd type="none" w="med" len="med"/>
              <a:tailEnd type="none" w="med" len="med"/>
            </a:ln>
            <a:effectLst/>
          </p:spPr>
          <p:txBody>
            <a:bodyPr lIns="46800" tIns="46800" rIns="46800" bIns="46800" anchor="ctr"/>
            <a:lstStyle/>
            <a:p>
              <a:pPr defTabSz="914400"/>
              <a:endParaRPr lang="ar-JO" sz="2400" b="1" dirty="0">
                <a:solidFill>
                  <a:srgbClr val="FFFFFF"/>
                </a:solidFill>
                <a:latin typeface="Arial" panose="020B0604020202020204" pitchFamily="34" charset="0"/>
                <a:cs typeface="Arial" panose="020B0604020202020204" pitchFamily="34" charset="0"/>
                <a:sym typeface="Arial" pitchFamily="34" charset="0"/>
              </a:endParaRPr>
            </a:p>
          </p:txBody>
        </p:sp>
        <p:sp>
          <p:nvSpPr>
            <p:cNvPr id="107526" name="Text Box 6"/>
            <p:cNvSpPr txBox="1">
              <a:spLocks/>
            </p:cNvSpPr>
            <p:nvPr/>
          </p:nvSpPr>
          <p:spPr bwMode="auto">
            <a:xfrm>
              <a:off x="50482" y="12848"/>
              <a:ext cx="4013836" cy="461667"/>
            </a:xfrm>
            <a:prstGeom prst="rect">
              <a:avLst/>
            </a:prstGeom>
            <a:noFill/>
            <a:ln w="12700" cap="flat" cmpd="sng">
              <a:noFill/>
              <a:prstDash val="solid"/>
              <a:miter lim="400000"/>
              <a:headEnd type="none" w="med" len="med"/>
              <a:tailEnd type="none" w="med" len="med"/>
            </a:ln>
            <a:effectLst/>
          </p:spPr>
          <p:txBody>
            <a:bodyPr lIns="45720" rIns="45720" anchor="ctr">
              <a:spAutoFit/>
            </a:bodyPr>
            <a:lstStyle/>
            <a:p>
              <a:pPr algn="r" defTabSz="914400"/>
              <a:r>
                <a:rPr lang="ar-JO"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itchFamily="34" charset="0"/>
                </a:rPr>
                <a:t>الخلفية التاريخية</a:t>
              </a:r>
            </a:p>
          </p:txBody>
        </p:sp>
      </p:grpSp>
      <p:pic>
        <p:nvPicPr>
          <p:cNvPr id="107527" name="Picture 7" descr="Picture 6"/>
          <p:cNvPicPr>
            <a:picLocks noChangeAspect="1"/>
          </p:cNvPicPr>
          <p:nvPr/>
        </p:nvPicPr>
        <p:blipFill>
          <a:blip r:embed="rId2" cstate="print"/>
          <a:srcRect/>
          <a:stretch>
            <a:fillRect/>
          </a:stretch>
        </p:blipFill>
        <p:spPr bwMode="auto">
          <a:xfrm>
            <a:off x="5943600" y="685800"/>
            <a:ext cx="3200400" cy="2095500"/>
          </a:xfrm>
          <a:prstGeom prst="rect">
            <a:avLst/>
          </a:prstGeom>
          <a:noFill/>
          <a:ln w="12700" cap="flat" cmpd="sng">
            <a:noFill/>
            <a:prstDash val="solid"/>
            <a:miter lim="400000"/>
            <a:headEnd type="none" w="med" len="med"/>
            <a:tailEnd type="none" w="med" len="med"/>
          </a:ln>
          <a:effectLst/>
        </p:spPr>
      </p:pic>
      <p:sp>
        <p:nvSpPr>
          <p:cNvPr id="107528" name="Text Box 8" descr="Text Box 6"/>
          <p:cNvSpPr txBox="1">
            <a:spLocks/>
          </p:cNvSpPr>
          <p:nvPr/>
        </p:nvSpPr>
        <p:spPr bwMode="auto">
          <a:xfrm>
            <a:off x="8423275" y="76200"/>
            <a:ext cx="608013" cy="461665"/>
          </a:xfrm>
          <a:prstGeom prst="rect">
            <a:avLst/>
          </a:prstGeom>
          <a:noFill/>
          <a:ln w="12700" cap="flat" cmpd="sng">
            <a:noFill/>
            <a:prstDash val="solid"/>
            <a:miter lim="400000"/>
            <a:headEnd type="none" w="med" len="med"/>
            <a:tailEnd type="none" w="med" len="med"/>
          </a:ln>
          <a:effectLst/>
        </p:spPr>
        <p:txBody>
          <a:bodyPr lIns="45720" rIns="45720">
            <a:spAutoFit/>
          </a:bodyPr>
          <a:lstStyle/>
          <a:p>
            <a:pPr algn="ctr" defTabSz="914400"/>
            <a:r>
              <a:rPr lang="ar-JO"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itchFamily="34" charset="0"/>
              </a:rPr>
              <a:t>622</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075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107522"/>
                                        </p:tgtEl>
                                        <p:attrNameLst>
                                          <p:attrName>style.visibility</p:attrName>
                                        </p:attrNameLst>
                                      </p:cBhvr>
                                      <p:to>
                                        <p:strVal val="visible"/>
                                      </p:to>
                                    </p:set>
                                    <p:anim calcmode="lin" valueType="num">
                                      <p:cBhvr>
                                        <p:cTn id="11" dur="500" fill="hold"/>
                                        <p:tgtEl>
                                          <p:spTgt spid="107522"/>
                                        </p:tgtEl>
                                        <p:attrNameLst>
                                          <p:attrName>ppt_w</p:attrName>
                                        </p:attrNameLst>
                                      </p:cBhvr>
                                      <p:tavLst>
                                        <p:tav tm="0">
                                          <p:val>
                                            <p:fltVal val="0"/>
                                          </p:val>
                                        </p:tav>
                                        <p:tav tm="100000">
                                          <p:val>
                                            <p:strVal val="#ppt_w"/>
                                          </p:val>
                                        </p:tav>
                                      </p:tavLst>
                                    </p:anim>
                                    <p:anim calcmode="lin" valueType="num">
                                      <p:cBhvr>
                                        <p:cTn id="12" dur="500" fill="hold"/>
                                        <p:tgtEl>
                                          <p:spTgt spid="1075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2"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32099" name="Rectangle 5"/>
          <p:cNvSpPr>
            <a:spLocks noGrp="1" noChangeArrowheads="1"/>
          </p:cNvSpPr>
          <p:nvPr>
            <p:ph type="title"/>
          </p:nvPr>
        </p:nvSpPr>
        <p:spPr>
          <a:xfrm>
            <a:off x="380999" y="228600"/>
            <a:ext cx="8170333" cy="914400"/>
          </a:xfrm>
          <a:gradFill flip="none" rotWithShape="0">
            <a:gsLst>
              <a:gs pos="0">
                <a:schemeClr val="tx1"/>
              </a:gs>
              <a:gs pos="100000">
                <a:srgbClr val="800000"/>
              </a:gs>
            </a:gsLst>
            <a:path path="circle">
              <a:fillToRect l="100000" t="100000"/>
            </a:path>
            <a:tileRect r="-100000" b="-100000"/>
          </a:gradFill>
        </p:spPr>
        <p:txBody>
          <a:bodyPr/>
          <a:lstStyle/>
          <a:p>
            <a:pPr eaLnBrk="1" hangingPunct="1">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الله عادل، ناحوم 1: 2-3</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35844" name="Text Box 4"/>
          <p:cNvSpPr txBox="1">
            <a:spLocks noChangeArrowheads="1"/>
          </p:cNvSpPr>
          <p:nvPr/>
        </p:nvSpPr>
        <p:spPr bwMode="auto">
          <a:xfrm>
            <a:off x="8426450" y="76200"/>
            <a:ext cx="704039"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623</a:t>
            </a:r>
            <a:endParaRPr kumimoji="0" lang="en-US"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5846" name="Rectangle 6"/>
          <p:cNvSpPr>
            <a:spLocks noChangeArrowheads="1"/>
          </p:cNvSpPr>
          <p:nvPr/>
        </p:nvSpPr>
        <p:spPr bwMode="auto">
          <a:xfrm>
            <a:off x="4317167" y="1268760"/>
            <a:ext cx="4813322" cy="5140424"/>
          </a:xfrm>
          <a:prstGeom prst="rect">
            <a:avLst/>
          </a:prstGeom>
          <a:noFill/>
          <a:ln w="9525">
            <a:noFill/>
            <a:miter lim="800000"/>
            <a:headEnd/>
            <a:tailEnd/>
          </a:ln>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2 الرب إله غيور ومنتقم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4000" b="1" dirty="0">
                <a:solidFill>
                  <a:srgbClr val="FFFFFF"/>
                </a:solidFill>
                <a:effectLst>
                  <a:glow rad="152400">
                    <a:srgbClr val="000000"/>
                  </a:glow>
                </a:effectLst>
                <a:latin typeface="Arial" panose="020B0604020202020204" pitchFamily="34" charset="0"/>
                <a:ea typeface="Times New Roman" charset="0"/>
                <a:cs typeface="Arial" panose="020B0604020202020204" pitchFamily="34" charset="0"/>
              </a:rPr>
              <a:t>   </a:t>
            </a:r>
            <a:r>
              <a:rPr kumimoji="0" lang="ar-JO"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الرب منتقم وذو سخط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4000" b="1" dirty="0">
                <a:solidFill>
                  <a:srgbClr val="FFFFFF"/>
                </a:solidFill>
                <a:effectLst>
                  <a:glow rad="152400">
                    <a:srgbClr val="000000"/>
                  </a:glow>
                </a:effectLst>
                <a:latin typeface="Arial" panose="020B0604020202020204" pitchFamily="34" charset="0"/>
                <a:ea typeface="Times New Roman" charset="0"/>
                <a:cs typeface="Arial" panose="020B0604020202020204" pitchFamily="34" charset="0"/>
              </a:rPr>
              <a:t>   </a:t>
            </a:r>
            <a:r>
              <a:rPr kumimoji="0" lang="ar-JO"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الرب منتقم من مبغضيه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4000" b="1" dirty="0">
                <a:solidFill>
                  <a:srgbClr val="FFFFFF"/>
                </a:solidFill>
                <a:effectLst>
                  <a:glow rad="152400">
                    <a:srgbClr val="000000"/>
                  </a:glow>
                </a:effectLst>
                <a:latin typeface="Arial" panose="020B0604020202020204" pitchFamily="34" charset="0"/>
                <a:ea typeface="Times New Roman" charset="0"/>
                <a:cs typeface="Arial" panose="020B0604020202020204" pitchFamily="34" charset="0"/>
              </a:rPr>
              <a:t>   </a:t>
            </a:r>
            <a:r>
              <a:rPr kumimoji="0" lang="ar-JO"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وحافظ غضبه على أعدائه</a:t>
            </a:r>
          </a:p>
        </p:txBody>
      </p:sp>
      <p:sp>
        <p:nvSpPr>
          <p:cNvPr id="5" name="Rectangle 6">
            <a:extLst>
              <a:ext uri="{FF2B5EF4-FFF2-40B4-BE49-F238E27FC236}">
                <a16:creationId xmlns:a16="http://schemas.microsoft.com/office/drawing/2014/main" id="{3D8320D9-DF4C-CD86-4118-A34E2699D06B}"/>
              </a:ext>
            </a:extLst>
          </p:cNvPr>
          <p:cNvSpPr>
            <a:spLocks noChangeArrowheads="1"/>
          </p:cNvSpPr>
          <p:nvPr/>
        </p:nvSpPr>
        <p:spPr bwMode="auto">
          <a:xfrm>
            <a:off x="0" y="1295400"/>
            <a:ext cx="4211960" cy="5140424"/>
          </a:xfrm>
          <a:prstGeom prst="rect">
            <a:avLst/>
          </a:prstGeom>
          <a:noFill/>
          <a:ln w="9525">
            <a:noFill/>
            <a:miter lim="800000"/>
            <a:headEnd/>
            <a:tailEnd/>
          </a:ln>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3 الرب بطيء الغضب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   وعظيم القدرة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   ولكنه لا يبرئ البتة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   الرب في الزوبعة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   وفي العاصف طريقه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   والسحاب غبار رجليه</a:t>
            </a:r>
            <a:endParaRPr kumimoji="0" lang="en-GB"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endParaRPr>
          </a:p>
        </p:txBody>
      </p:sp>
    </p:spTree>
    <p:extLst>
      <p:ext uri="{BB962C8B-B14F-4D97-AF65-F5344CB8AC3E}">
        <p14:creationId xmlns:p14="http://schemas.microsoft.com/office/powerpoint/2010/main" val="8758244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18630"/>
            <a:ext cx="9144000" cy="5715000"/>
          </a:xfrm>
          <a:prstGeom prst="rect">
            <a:avLst/>
          </a:prstGeom>
        </p:spPr>
      </p:pic>
      <p:sp>
        <p:nvSpPr>
          <p:cNvPr id="35844" name="Text Box 4"/>
          <p:cNvSpPr txBox="1">
            <a:spLocks noChangeArrowheads="1"/>
          </p:cNvSpPr>
          <p:nvPr/>
        </p:nvSpPr>
        <p:spPr bwMode="auto">
          <a:xfrm>
            <a:off x="8426450" y="76200"/>
            <a:ext cx="704039"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623</a:t>
            </a:r>
            <a:endParaRPr kumimoji="0" lang="en-US"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2099" name="Rectangle 5"/>
          <p:cNvSpPr>
            <a:spLocks noGrp="1" noChangeArrowheads="1"/>
          </p:cNvSpPr>
          <p:nvPr>
            <p:ph type="title"/>
          </p:nvPr>
        </p:nvSpPr>
        <p:spPr>
          <a:xfrm>
            <a:off x="186267" y="228600"/>
            <a:ext cx="7967133" cy="1040160"/>
          </a:xfrm>
          <a:gradFill flip="none" rotWithShape="0">
            <a:gsLst>
              <a:gs pos="0">
                <a:schemeClr val="tx1"/>
              </a:gs>
              <a:gs pos="100000">
                <a:srgbClr val="800000"/>
              </a:gs>
            </a:gsLst>
            <a:path path="circle">
              <a:fillToRect l="100000" t="100000"/>
            </a:path>
            <a:tileRect r="-100000" b="-100000"/>
          </a:gradFill>
        </p:spPr>
        <p:txBody>
          <a:bodyPr/>
          <a:lstStyle/>
          <a:p>
            <a:pPr eaLnBrk="1" hangingPunct="1">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الله كلي القدرة، ناحوم 1: 4 </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35846" name="Rectangle 6"/>
          <p:cNvSpPr>
            <a:spLocks noChangeArrowheads="1"/>
          </p:cNvSpPr>
          <p:nvPr/>
        </p:nvSpPr>
        <p:spPr bwMode="auto">
          <a:xfrm>
            <a:off x="4572000" y="1268760"/>
            <a:ext cx="4347592" cy="5140424"/>
          </a:xfrm>
          <a:prstGeom prst="rect">
            <a:avLst/>
          </a:prstGeom>
          <a:noFill/>
          <a:ln w="9525">
            <a:noFill/>
            <a:miter lim="800000"/>
            <a:headEnd/>
            <a:tailEnd/>
          </a:ln>
          <a:effectLst/>
        </p:spPr>
        <p:txBody>
          <a:bodyPr/>
          <a:lstStyle/>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ينتهر البحر فينشفه </a:t>
            </a: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ويجفف جميع الأنهار </a:t>
            </a: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يذبل باشان والكرمل </a:t>
            </a: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وزهر لبنان يذبل</a:t>
            </a:r>
            <a:endParaRPr kumimoji="0" lang="en-GB" sz="44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endParaRPr>
          </a:p>
        </p:txBody>
      </p:sp>
    </p:spTree>
    <p:extLst>
      <p:ext uri="{BB962C8B-B14F-4D97-AF65-F5344CB8AC3E}">
        <p14:creationId xmlns:p14="http://schemas.microsoft.com/office/powerpoint/2010/main" val="10649887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32099" name="Rectangle 5"/>
          <p:cNvSpPr>
            <a:spLocks noGrp="1" noChangeArrowheads="1"/>
          </p:cNvSpPr>
          <p:nvPr>
            <p:ph type="title"/>
          </p:nvPr>
        </p:nvSpPr>
        <p:spPr>
          <a:xfrm>
            <a:off x="380999" y="228600"/>
            <a:ext cx="8339667" cy="914400"/>
          </a:xfrm>
          <a:gradFill flip="none" rotWithShape="0">
            <a:gsLst>
              <a:gs pos="0">
                <a:schemeClr val="tx1"/>
              </a:gs>
              <a:gs pos="100000">
                <a:srgbClr val="800000"/>
              </a:gs>
            </a:gsLst>
            <a:path path="circle">
              <a:fillToRect l="100000" t="100000"/>
            </a:path>
            <a:tileRect r="-100000" b="-100000"/>
          </a:gradFill>
        </p:spPr>
        <p:txBody>
          <a:bodyPr/>
          <a:lstStyle/>
          <a:p>
            <a:pPr eaLnBrk="1" hangingPunct="1">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الله كلي القدرة، ناحوم 1: 5-6</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196752"/>
            <a:ext cx="9144000" cy="6888480"/>
          </a:xfrm>
          <a:prstGeom prst="rect">
            <a:avLst/>
          </a:prstGeom>
        </p:spPr>
      </p:pic>
      <p:sp>
        <p:nvSpPr>
          <p:cNvPr id="35844" name="Text Box 4"/>
          <p:cNvSpPr txBox="1">
            <a:spLocks noChangeArrowheads="1"/>
          </p:cNvSpPr>
          <p:nvPr/>
        </p:nvSpPr>
        <p:spPr bwMode="auto">
          <a:xfrm>
            <a:off x="8426450" y="76200"/>
            <a:ext cx="704039"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623</a:t>
            </a:r>
            <a:endParaRPr kumimoji="0" lang="en-US"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35846" name="Rectangle 6"/>
          <p:cNvSpPr>
            <a:spLocks noChangeArrowheads="1"/>
          </p:cNvSpPr>
          <p:nvPr/>
        </p:nvSpPr>
        <p:spPr bwMode="auto">
          <a:xfrm>
            <a:off x="395536" y="1268760"/>
            <a:ext cx="8524056" cy="5140424"/>
          </a:xfrm>
          <a:prstGeom prst="rect">
            <a:avLst/>
          </a:prstGeom>
          <a:noFill/>
          <a:ln w="9525">
            <a:noFill/>
            <a:miter lim="800000"/>
            <a:headEnd/>
            <a:tailEnd/>
          </a:ln>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الجبال ترجف منه</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والتلال تذوب</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والأرض ترفع من وجهه</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والعالم وكل الساكنين فيه</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ar-JO"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من يقف أمام سخطه؟</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ومن يقوم في حمو غضبه</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غيظه ينسكب كالنار</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والصخور تنهدم منه</a:t>
            </a:r>
            <a:endParaRPr kumimoji="0" lang="en-GB"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endParaRPr>
          </a:p>
        </p:txBody>
      </p:sp>
    </p:spTree>
    <p:extLst>
      <p:ext uri="{BB962C8B-B14F-4D97-AF65-F5344CB8AC3E}">
        <p14:creationId xmlns:p14="http://schemas.microsoft.com/office/powerpoint/2010/main" val="25064417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8426450" y="76200"/>
            <a:ext cx="704039"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623</a:t>
            </a:r>
            <a:endParaRPr kumimoji="0" lang="en-US"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eaLnBrk="1" hangingPunct="1">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الله صالح، ناحوم 1: 7</a:t>
            </a:r>
            <a:endParaRPr lang="en-US"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35846" name="Rectangle 6"/>
          <p:cNvSpPr>
            <a:spLocks noChangeArrowheads="1"/>
          </p:cNvSpPr>
          <p:nvPr/>
        </p:nvSpPr>
        <p:spPr bwMode="auto">
          <a:xfrm>
            <a:off x="251520" y="1729234"/>
            <a:ext cx="5040560" cy="4679950"/>
          </a:xfrm>
          <a:prstGeom prst="rect">
            <a:avLst/>
          </a:prstGeom>
          <a:noFill/>
          <a:ln w="9525">
            <a:noFill/>
            <a:miter lim="800000"/>
            <a:headEnd/>
            <a:tailEn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صالح هو الرب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حصن في يوم الضيق</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وهو يعرف المتوكلين عليه</a:t>
            </a:r>
            <a:endParaRPr kumimoji="0" lang="en-GB" sz="44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endParaRPr>
          </a:p>
        </p:txBody>
      </p:sp>
      <p:pic>
        <p:nvPicPr>
          <p:cNvPr id="22016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64163" y="1557338"/>
            <a:ext cx="3602037" cy="467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73245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036496" cy="676231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979712" y="5779791"/>
            <a:ext cx="7186225" cy="1080120"/>
          </a:xfrm>
          <a:solidFill>
            <a:schemeClr val="bg1"/>
          </a:solidFill>
          <a:effectLst/>
        </p:spPr>
        <p:txBody>
          <a:bodyPr/>
          <a:lstStyle/>
          <a:p>
            <a:pPr>
              <a:defRPr/>
            </a:pPr>
            <a:r>
              <a:rPr lang="ar-JO" sz="5400" dirty="0">
                <a:solidFill>
                  <a:schemeClr val="tx2"/>
                </a:solidFill>
                <a:effectLst>
                  <a:glow rad="127000">
                    <a:schemeClr val="bg1"/>
                  </a:glow>
                </a:effectLst>
                <a:ea typeface="ＭＳ Ｐゴシック" charset="0"/>
              </a:rPr>
              <a:t>المركبات الآشورية</a:t>
            </a:r>
            <a:endParaRPr lang="en-US" sz="5400"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227876976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8426450" y="76200"/>
            <a:ext cx="704039"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623</a:t>
            </a:r>
            <a:endParaRPr kumimoji="0" lang="en-US"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eaLnBrk="1" hangingPunct="1">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الله صالح، ناحوم 1: 8</a:t>
            </a:r>
            <a:endParaRPr lang="en-US"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35846" name="Rectangle 6"/>
          <p:cNvSpPr>
            <a:spLocks noChangeArrowheads="1"/>
          </p:cNvSpPr>
          <p:nvPr/>
        </p:nvSpPr>
        <p:spPr bwMode="auto">
          <a:xfrm>
            <a:off x="251520" y="1268760"/>
            <a:ext cx="3528392" cy="5140424"/>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ولكن بطوفان عابر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يصنع هلاكاً تاماً لموضعها وأعداؤه يتبعهم ظلام</a:t>
            </a:r>
            <a:endParaRPr kumimoji="0" lang="en-GB"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endParaRPr>
          </a:p>
        </p:txBody>
      </p:sp>
      <p:pic>
        <p:nvPicPr>
          <p:cNvPr id="222215"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79838" y="1628775"/>
            <a:ext cx="4968875" cy="450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3045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descr="Picture 9"/>
          <p:cNvPicPr>
            <a:picLocks noChangeAspect="1"/>
          </p:cNvPicPr>
          <p:nvPr/>
        </p:nvPicPr>
        <p:blipFill>
          <a:blip r:embed="rId2" cstate="print"/>
          <a:srcRect/>
          <a:stretch>
            <a:fillRect/>
          </a:stretch>
        </p:blipFill>
        <p:spPr bwMode="auto">
          <a:xfrm>
            <a:off x="0" y="-53975"/>
            <a:ext cx="2733675" cy="1993900"/>
          </a:xfrm>
          <a:prstGeom prst="rect">
            <a:avLst/>
          </a:prstGeom>
          <a:noFill/>
          <a:ln w="12700" cap="flat" cmpd="sng">
            <a:noFill/>
            <a:prstDash val="solid"/>
            <a:miter lim="400000"/>
            <a:headEnd type="none" w="med" len="med"/>
            <a:tailEnd type="none" w="med" len="med"/>
          </a:ln>
          <a:effectLst/>
        </p:spPr>
      </p:pic>
      <p:sp>
        <p:nvSpPr>
          <p:cNvPr id="34818" name="Text Box 2" descr="Rectangle 2"/>
          <p:cNvSpPr txBox="1">
            <a:spLocks/>
          </p:cNvSpPr>
          <p:nvPr/>
        </p:nvSpPr>
        <p:spPr bwMode="auto">
          <a:xfrm>
            <a:off x="619125" y="2184400"/>
            <a:ext cx="7937500" cy="286543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defPPr>
              <a:defRPr lang="ar-JO"/>
            </a:defPPr>
            <a:lvl1pPr marL="0" marR="0" lvl="0" indent="0" algn="ctr" eaLnBrk="0" latinLnBrk="0">
              <a:lnSpc>
                <a:spcPct val="100000"/>
              </a:lnSpc>
              <a:buClrTx/>
              <a:buSzTx/>
              <a:buFontTx/>
              <a:buNone/>
              <a:tabLst/>
              <a:defRPr kumimoji="0" sz="4800" b="1" i="0" u="none" strike="noStrike" cap="none" spc="0" normalizeH="0" baseline="0">
                <a:ln>
                  <a:noFill/>
                </a:ln>
                <a:solidFill>
                  <a:srgbClr val="FFFFFF"/>
                </a:solidFill>
                <a:effectLst>
                  <a:glow rad="127000">
                    <a:srgbClr val="000000"/>
                  </a:glow>
                </a:effectLst>
                <a:uLnTx/>
                <a:uFillTx/>
                <a:latin typeface="Arial" charset="0"/>
                <a:ea typeface="ＭＳ Ｐゴシック" charset="0"/>
                <a:cs typeface="ＭＳ Ｐゴシック" charset="0"/>
              </a:defRPr>
            </a:lvl1pPr>
            <a:lvl2pPr marL="457200" algn="ctr" eaLnBrk="0" latinLnBrk="0">
              <a:defRPr sz="4400">
                <a:solidFill>
                  <a:schemeClr val="bg1"/>
                </a:solidFill>
                <a:latin typeface="Arial" charset="0"/>
                <a:ea typeface="ＭＳ Ｐゴシック" pitchFamily="-108" charset="-128"/>
                <a:cs typeface="ＭＳ Ｐゴシック" pitchFamily="-108" charset="-128"/>
              </a:defRPr>
            </a:lvl2pPr>
            <a:lvl3pPr marL="914400" algn="ctr" eaLnBrk="0" latinLnBrk="0">
              <a:defRPr sz="4400">
                <a:solidFill>
                  <a:schemeClr val="bg1"/>
                </a:solidFill>
                <a:latin typeface="Arial" charset="0"/>
                <a:ea typeface="ＭＳ Ｐゴシック" pitchFamily="-108" charset="-128"/>
                <a:cs typeface="ＭＳ Ｐゴシック" pitchFamily="-108" charset="-128"/>
              </a:defRPr>
            </a:lvl3pPr>
            <a:lvl4pPr marL="1371600" algn="ctr" eaLnBrk="0" latinLnBrk="0">
              <a:defRPr sz="4400">
                <a:solidFill>
                  <a:schemeClr val="bg1"/>
                </a:solidFill>
                <a:latin typeface="Arial" charset="0"/>
                <a:ea typeface="ＭＳ Ｐゴシック" pitchFamily="-108" charset="-128"/>
                <a:cs typeface="ＭＳ Ｐゴシック" pitchFamily="-108" charset="-128"/>
              </a:defRPr>
            </a:lvl4pPr>
            <a:lvl5pPr marL="1828800" algn="ctr" eaLnBrk="0" latinLnBrk="0">
              <a:defRPr sz="4400">
                <a:solidFill>
                  <a:schemeClr val="bg1"/>
                </a:solidFill>
                <a:latin typeface="Arial" charset="0"/>
                <a:ea typeface="ＭＳ Ｐゴシック" pitchFamily="-108" charset="-128"/>
                <a:cs typeface="ＭＳ Ｐゴシック" pitchFamily="-108" charset="-128"/>
              </a:defRPr>
            </a:lvl5pPr>
            <a:lvl6pPr marL="457200" algn="ctr" defTabSz="457200" rtl="0" eaLnBrk="0" fontAlgn="base" hangingPunct="0">
              <a:spcBef>
                <a:spcPct val="0"/>
              </a:spcBef>
              <a:spcAft>
                <a:spcPct val="0"/>
              </a:spcAft>
              <a:defRPr sz="4400">
                <a:solidFill>
                  <a:schemeClr val="tx2"/>
                </a:solidFill>
                <a:latin typeface="Times New Roman" pitchFamily="-112" charset="0"/>
                <a:cs typeface="+mn-cs"/>
              </a:defRPr>
            </a:lvl6pPr>
            <a:lvl7pPr marL="914400" algn="ctr" defTabSz="457200" rtl="0" eaLnBrk="0" fontAlgn="base" hangingPunct="0">
              <a:spcBef>
                <a:spcPct val="0"/>
              </a:spcBef>
              <a:spcAft>
                <a:spcPct val="0"/>
              </a:spcAft>
              <a:defRPr sz="4400">
                <a:solidFill>
                  <a:schemeClr val="tx2"/>
                </a:solidFill>
                <a:latin typeface="Times New Roman" pitchFamily="-112" charset="0"/>
                <a:cs typeface="+mn-cs"/>
              </a:defRPr>
            </a:lvl7pPr>
            <a:lvl8pPr marL="1371600" algn="ctr" defTabSz="457200" rtl="0" eaLnBrk="0" fontAlgn="base" hangingPunct="0">
              <a:spcBef>
                <a:spcPct val="0"/>
              </a:spcBef>
              <a:spcAft>
                <a:spcPct val="0"/>
              </a:spcAft>
              <a:defRPr sz="4400">
                <a:solidFill>
                  <a:schemeClr val="tx2"/>
                </a:solidFill>
                <a:latin typeface="Times New Roman" pitchFamily="-112" charset="0"/>
                <a:cs typeface="+mn-cs"/>
              </a:defRPr>
            </a:lvl8pPr>
            <a:lvl9pPr marL="1828800" algn="ctr" defTabSz="457200" rtl="0" eaLnBrk="0" fontAlgn="base" hangingPunct="0">
              <a:spcBef>
                <a:spcPct val="0"/>
              </a:spcBef>
              <a:spcAft>
                <a:spcPct val="0"/>
              </a:spcAft>
              <a:defRPr sz="4400">
                <a:solidFill>
                  <a:schemeClr val="tx2"/>
                </a:solidFill>
                <a:latin typeface="Times New Roman" pitchFamily="-112" charset="0"/>
                <a:cs typeface="+mn-cs"/>
              </a:defRPr>
            </a:lvl9pPr>
          </a:lstStyle>
          <a:p>
            <a:r>
              <a:rPr lang="ar-JO" dirty="0">
                <a:latin typeface="Arial" panose="020B0604020202020204" pitchFamily="34" charset="0"/>
                <a:cs typeface="Arial" panose="020B0604020202020204" pitchFamily="34" charset="0"/>
                <a:sym typeface="Arial" pitchFamily="34" charset="0"/>
              </a:rPr>
              <a:t>سوف يدمر الله آشور بسبب مكائدها ضد الله ووحشيتها ضد الإنسان، ولكن عزاء يهوذا أن الله بقوته سوف يحميها  من خلال تدمير </a:t>
            </a:r>
            <a:r>
              <a:rPr lang="ar-JO" dirty="0">
                <a:solidFill>
                  <a:srgbClr val="FFFF00"/>
                </a:solidFill>
                <a:latin typeface="Arial" panose="020B0604020202020204" pitchFamily="34" charset="0"/>
                <a:cs typeface="Arial" panose="020B0604020202020204" pitchFamily="34" charset="0"/>
                <a:sym typeface="Arial" pitchFamily="34" charset="0"/>
              </a:rPr>
              <a:t>نينوى</a:t>
            </a:r>
            <a:r>
              <a:rPr lang="ar-JO" dirty="0">
                <a:latin typeface="Arial" panose="020B0604020202020204" pitchFamily="34" charset="0"/>
                <a:cs typeface="Arial" panose="020B0604020202020204" pitchFamily="34" charset="0"/>
                <a:sym typeface="Arial" pitchFamily="34" charset="0"/>
              </a:rPr>
              <a:t> بحسب عدالته.</a:t>
            </a:r>
          </a:p>
        </p:txBody>
      </p:sp>
      <p:sp>
        <p:nvSpPr>
          <p:cNvPr id="34819" name="Rectangle 3" descr="Title 1"/>
          <p:cNvSpPr>
            <a:spLocks noGrp="1"/>
          </p:cNvSpPr>
          <p:nvPr>
            <p:ph type="title" idx="4294967295"/>
          </p:nvPr>
        </p:nvSpPr>
        <p:spPr bwMode="auto">
          <a:xfrm>
            <a:off x="2733675" y="566738"/>
            <a:ext cx="5868988" cy="1373187"/>
          </a:xfrm>
          <a:prstGeom prst="rect">
            <a:avLst/>
          </a:prstGeom>
          <a:solidFill>
            <a:srgbClr val="000000"/>
          </a:solidFill>
          <a:ln w="12700" cap="flat">
            <a:miter lim="400000"/>
            <a:headEnd type="none" w="med" len="med"/>
            <a:tailEnd type="none" w="med" len="med"/>
          </a:ln>
        </p:spPr>
        <p:txBody>
          <a:bodyPr lIns="45720" rIns="45720" anchor="ctr"/>
          <a:lstStyle/>
          <a:p>
            <a:r>
              <a:rPr lang="ar-JO" sz="3600" b="1" dirty="0">
                <a:effectLst>
                  <a:outerShdw blurRad="38100" dist="38100" dir="2700000" algn="tl">
                    <a:srgbClr val="535353"/>
                  </a:outerShdw>
                </a:effectLst>
                <a:latin typeface="Arial" panose="020B0604020202020204" pitchFamily="34" charset="0"/>
                <a:cs typeface="Arial" panose="020B0604020202020204" pitchFamily="34" charset="0"/>
              </a:rPr>
              <a:t>البيان الموجز</a:t>
            </a:r>
          </a:p>
        </p:txBody>
      </p:sp>
      <p:sp>
        <p:nvSpPr>
          <p:cNvPr id="34820" name="Text Box 4" descr="Text Box 3"/>
          <p:cNvSpPr txBox="1">
            <a:spLocks/>
          </p:cNvSpPr>
          <p:nvPr/>
        </p:nvSpPr>
        <p:spPr bwMode="auto">
          <a:xfrm>
            <a:off x="8391266" y="-3175"/>
            <a:ext cx="611706" cy="830997"/>
          </a:xfrm>
          <a:prstGeom prst="rect">
            <a:avLst/>
          </a:prstGeom>
          <a:solidFill>
            <a:srgbClr val="F1F7E9"/>
          </a:solidFill>
          <a:ln w="12700" cap="flat" cmpd="sng">
            <a:noFill/>
            <a:prstDash val="solid"/>
            <a:miter lim="400000"/>
            <a:headEnd type="none" w="med" len="med"/>
            <a:tailEnd type="none" w="med" len="med"/>
          </a:ln>
          <a:effectLst/>
        </p:spPr>
        <p:txBody>
          <a:bodyPr wrap="none" lIns="45720" rIns="45720">
            <a:spAutoFit/>
          </a:bodyPr>
          <a:lstStyle/>
          <a:p>
            <a:pPr algn="ctr" defTabSz="914400"/>
            <a:r>
              <a:rPr lang="ar-JO" sz="2400" b="1" dirty="0">
                <a:latin typeface="Arial" panose="020B0604020202020204" pitchFamily="34" charset="0"/>
                <a:cs typeface="Arial" panose="020B0604020202020204" pitchFamily="34" charset="0"/>
                <a:sym typeface="Arial" pitchFamily="34" charset="0"/>
              </a:rPr>
              <a:t>٦٢١</a:t>
            </a:r>
            <a:endParaRPr lang="ar-JO" sz="2400" b="1" dirty="0">
              <a:solidFill>
                <a:srgbClr val="FFFFFF"/>
              </a:solidFill>
              <a:latin typeface="Arial" panose="020B0604020202020204" pitchFamily="34" charset="0"/>
              <a:cs typeface="Arial" panose="020B0604020202020204" pitchFamily="34" charset="0"/>
              <a:sym typeface="Arial" pitchFamily="34" charset="0"/>
            </a:endParaRPr>
          </a:p>
          <a:p>
            <a:pPr algn="ctr" defTabSz="914400"/>
            <a:r>
              <a:rPr lang="ar-JO" sz="2400" b="1" dirty="0">
                <a:latin typeface="Arial" panose="020B0604020202020204" pitchFamily="34" charset="0"/>
                <a:cs typeface="Arial" panose="020B0604020202020204" pitchFamily="34" charset="0"/>
                <a:sym typeface="Arial" pitchFamily="34" charset="0"/>
              </a:rPr>
              <a:t>٣٤٦</a:t>
            </a:r>
          </a:p>
        </p:txBody>
      </p:sp>
      <p:sp>
        <p:nvSpPr>
          <p:cNvPr id="34821" name="Text Box 5" descr="Rectangle 2"/>
          <p:cNvSpPr txBox="1">
            <a:spLocks/>
          </p:cNvSpPr>
          <p:nvPr/>
        </p:nvSpPr>
        <p:spPr bwMode="auto">
          <a:xfrm>
            <a:off x="44450" y="5959108"/>
            <a:ext cx="8699500" cy="830997"/>
          </a:xfrm>
          <a:prstGeom prst="rect">
            <a:avLst/>
          </a:prstGeom>
          <a:noFill/>
          <a:ln w="12700" cap="flat" cmpd="sng">
            <a:noFill/>
            <a:prstDash val="solid"/>
            <a:miter lim="400000"/>
            <a:headEnd type="none" w="med" len="med"/>
            <a:tailEnd type="none" w="med" len="med"/>
          </a:ln>
          <a:effectLst>
            <a:outerShdw dist="35921" dir="2700000" algn="ctr" rotWithShape="0">
              <a:srgbClr val="000000">
                <a:alpha val="74997"/>
              </a:srgbClr>
            </a:outerShdw>
          </a:effectLst>
        </p:spPr>
        <p:txBody>
          <a:bodyPr lIns="45720" rIns="45720" anchor="ctr">
            <a:spAutoFit/>
          </a:bodyPr>
          <a:lstStyle/>
          <a:p>
            <a:pPr algn="r" defTabSz="914400"/>
            <a:r>
              <a:rPr lang="ar-JO" sz="4800" b="1" dirty="0">
                <a:solidFill>
                  <a:srgbClr val="FFFFFF"/>
                </a:solidFill>
                <a:latin typeface="Arial" panose="020B0604020202020204" pitchFamily="34" charset="0"/>
                <a:cs typeface="Arial" panose="020B0604020202020204" pitchFamily="34" charset="0"/>
                <a:sym typeface="Arial" pitchFamily="34" charset="0"/>
              </a:rPr>
              <a:t>ناحوم</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821"/>
                                        </p:tgtEl>
                                        <p:attrNameLst>
                                          <p:attrName>style.visibility</p:attrName>
                                        </p:attrNameLst>
                                      </p:cBhvr>
                                      <p:to>
                                        <p:strVal val="visible"/>
                                      </p:to>
                                    </p:set>
                                    <p:anim calcmode="lin" valueType="num">
                                      <p:cBhvr additive="base">
                                        <p:cTn id="7" dur="500" fill="hold"/>
                                        <p:tgtEl>
                                          <p:spTgt spid="34821"/>
                                        </p:tgtEl>
                                        <p:attrNameLst>
                                          <p:attrName>ppt_x</p:attrName>
                                        </p:attrNameLst>
                                      </p:cBhvr>
                                      <p:tavLst>
                                        <p:tav tm="0">
                                          <p:val>
                                            <p:strVal val="#ppt_x"/>
                                          </p:val>
                                        </p:tav>
                                        <p:tav tm="100000">
                                          <p:val>
                                            <p:strVal val="#ppt_x"/>
                                          </p:val>
                                        </p:tav>
                                      </p:tavLst>
                                    </p:anim>
                                    <p:anim calcmode="lin" valueType="num">
                                      <p:cBhvr additive="base">
                                        <p:cTn id="8" dur="500" fill="hold"/>
                                        <p:tgtEl>
                                          <p:spTgt spid="348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12003" name="Text Box 3"/>
          <p:cNvSpPr txBox="1">
            <a:spLocks noChangeArrowheads="1"/>
          </p:cNvSpPr>
          <p:nvPr/>
        </p:nvSpPr>
        <p:spPr bwMode="auto">
          <a:xfrm>
            <a:off x="4419600" y="6392863"/>
            <a:ext cx="48768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رحلة عبر الكتاب 1989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2005" name="Text Box 5"/>
          <p:cNvSpPr txBox="1">
            <a:spLocks noChangeArrowheads="1"/>
          </p:cNvSpPr>
          <p:nvPr/>
        </p:nvSpPr>
        <p:spPr bwMode="auto">
          <a:xfrm>
            <a:off x="3429000" y="76200"/>
            <a:ext cx="5334000" cy="823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ناحوم</a:t>
            </a: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227333" name="Picture 9" descr="Nahu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71600" y="1087438"/>
            <a:ext cx="6096000" cy="502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10" name="Text Box 10"/>
          <p:cNvSpPr txBox="1">
            <a:spLocks noChangeArrowheads="1"/>
          </p:cNvSpPr>
          <p:nvPr/>
        </p:nvSpPr>
        <p:spPr bwMode="auto">
          <a:xfrm>
            <a:off x="228600" y="6324600"/>
            <a:ext cx="25908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ناحوم 1: 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11326" y="29671"/>
            <a:ext cx="9132674" cy="879049"/>
          </a:xfrm>
        </p:spPr>
        <p:txBody>
          <a:bodyPr/>
          <a:lstStyle/>
          <a:p>
            <a:pPr rtl="0" eaLnBrk="1" fontAlgn="base" hangingPunct="1"/>
            <a:r>
              <a:rPr lang="ar-JO" sz="4800" b="1" kern="1200" dirty="0">
                <a:solidFill>
                  <a:srgbClr val="FFFFFF"/>
                </a:solidFill>
                <a:effectLst/>
                <a:latin typeface="Arial" panose="020B0604020202020204" pitchFamily="34" charset="0"/>
                <a:ea typeface="ＭＳ Ｐゴシック"/>
                <a:cs typeface="Arial" panose="020B0604020202020204" pitchFamily="34" charset="0"/>
              </a:rPr>
              <a:t>طوفان</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573357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3000"/>
                                  </p:stCondLst>
                                  <p:childTnLst>
                                    <p:set>
                                      <p:cBhvr>
                                        <p:cTn id="6" dur="1" fill="hold">
                                          <p:stCondLst>
                                            <p:cond delay="0"/>
                                          </p:stCondLst>
                                        </p:cTn>
                                        <p:tgtEl>
                                          <p:spTgt spid="512010"/>
                                        </p:tgtEl>
                                        <p:attrNameLst>
                                          <p:attrName>style.visibility</p:attrName>
                                        </p:attrNameLst>
                                      </p:cBhvr>
                                      <p:to>
                                        <p:strVal val="visible"/>
                                      </p:to>
                                    </p:set>
                                    <p:animEffect transition="in" filter="dissolve">
                                      <p:cBhvr>
                                        <p:cTn id="7" dur="500"/>
                                        <p:tgtEl>
                                          <p:spTgt spid="512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3915998"/>
          </a:xfrm>
          <a:effectLst>
            <a:outerShdw blurRad="63500" dist="35921" dir="2700000" algn="ctr" rotWithShape="0">
              <a:schemeClr val="tx2">
                <a:alpha val="74998"/>
              </a:schemeClr>
            </a:outerShdw>
          </a:effectLst>
        </p:spPr>
        <p:txBody>
          <a:bodyPr anchor="t"/>
          <a:lstStyle/>
          <a:p>
            <a:pPr>
              <a:defRPr/>
            </a:pPr>
            <a:r>
              <a:rPr lang="ar-JO" sz="3200" dirty="0">
                <a:effectLst>
                  <a:glow rad="127000">
                    <a:schemeClr val="tx1"/>
                  </a:glow>
                </a:effectLst>
                <a:ea typeface="ＭＳ Ｐゴシック" charset="0"/>
              </a:rPr>
              <a:t>ماذا تفتكرون على الرب</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هو صانع هلاكاً تاماً</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لا يقوم الضيق مرتين</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فإنهم وهم مشتبكون مثل الشوك</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وسكرانون كمن خمرهم</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يؤكلون كالقش اليابس بالكمال</a:t>
            </a:r>
            <a:br>
              <a:rPr lang="en-US" sz="3200" dirty="0">
                <a:effectLst>
                  <a:glow rad="127000">
                    <a:schemeClr val="tx1"/>
                  </a:glow>
                </a:effectLst>
                <a:ea typeface="ＭＳ Ｐゴシック" charset="0"/>
              </a:rPr>
            </a:br>
            <a:r>
              <a:rPr lang="en-US" sz="3200" dirty="0">
                <a:effectLst>
                  <a:glow rad="127000">
                    <a:schemeClr val="tx1"/>
                  </a:glow>
                </a:effectLst>
                <a:ea typeface="ＭＳ Ｐゴシック" charset="0"/>
              </a:rPr>
              <a:t>(</a:t>
            </a:r>
            <a:r>
              <a:rPr lang="ar-JO" sz="3200" dirty="0">
                <a:effectLst>
                  <a:glow rad="127000">
                    <a:schemeClr val="tx1"/>
                  </a:glow>
                </a:effectLst>
                <a:ea typeface="ＭＳ Ｐゴシック" charset="0"/>
              </a:rPr>
              <a:t>ناحوم 1: 9-10</a:t>
            </a:r>
            <a:r>
              <a:rPr lang="en-US" sz="3200" dirty="0">
                <a:effectLst>
                  <a:glow rad="127000">
                    <a:schemeClr val="tx1"/>
                  </a:glow>
                </a:effectLst>
                <a:ea typeface="ＭＳ Ｐゴシック" charset="0"/>
              </a:rPr>
              <a:t>)</a:t>
            </a:r>
          </a:p>
        </p:txBody>
      </p:sp>
      <p:pic>
        <p:nvPicPr>
          <p:cNvPr id="2" name="Picture 1"/>
          <p:cNvPicPr>
            <a:picLocks noChangeAspect="1"/>
          </p:cNvPicPr>
          <p:nvPr/>
        </p:nvPicPr>
        <p:blipFill>
          <a:blip r:embed="rId3"/>
          <a:stretch>
            <a:fillRect/>
          </a:stretch>
        </p:blipFill>
        <p:spPr>
          <a:xfrm>
            <a:off x="1693333" y="3606799"/>
            <a:ext cx="5845625" cy="3273549"/>
          </a:xfrm>
          <a:prstGeom prst="rect">
            <a:avLst/>
          </a:prstGeom>
        </p:spPr>
      </p:pic>
    </p:spTree>
    <p:extLst>
      <p:ext uri="{BB962C8B-B14F-4D97-AF65-F5344CB8AC3E}">
        <p14:creationId xmlns:p14="http://schemas.microsoft.com/office/powerpoint/2010/main" val="3757538220"/>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ar-JO" altLang="ja-JP" sz="3600" kern="1200" dirty="0">
                <a:solidFill>
                  <a:srgbClr val="FFFFFF"/>
                </a:solidFill>
                <a:effectLst>
                  <a:outerShdw blurRad="38100" dist="38100" dir="2700000" algn="tl">
                    <a:srgbClr val="000000"/>
                  </a:outerShdw>
                </a:effectLst>
                <a:ea typeface="ＭＳ Ｐゴシック" charset="0"/>
              </a:rPr>
              <a:t>تتميم نبوات ناحوم</a:t>
            </a:r>
            <a:endParaRPr lang="en-US" sz="3600" kern="1200" dirty="0">
              <a:solidFill>
                <a:srgbClr val="FFFFFF"/>
              </a:solidFill>
              <a:effectLst>
                <a:outerShdw blurRad="38100" dist="38100" dir="2700000" algn="tl">
                  <a:srgbClr val="000000"/>
                </a:outerShdw>
              </a:effectLst>
              <a:ea typeface="ＭＳ Ｐゴシック"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625</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516644063"/>
              </p:ext>
            </p:extLst>
          </p:nvPr>
        </p:nvGraphicFramePr>
        <p:xfrm>
          <a:off x="-36512" y="692696"/>
          <a:ext cx="9216008" cy="350520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8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نبوات ناحوم</a:t>
                      </a:r>
                      <a:endParaRPr kumimoji="0" lang="en-US" sz="28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8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التتميم التاريخي</a:t>
                      </a:r>
                      <a:endParaRPr kumimoji="0" lang="en-US" sz="28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extLst>
                  <a:ext uri="{0D108BD9-81ED-4DB2-BD59-A6C34878D82A}">
                    <a16:rowId xmlns:a16="http://schemas.microsoft.com/office/drawing/2014/main" val="10000"/>
                  </a:ext>
                </a:extLst>
              </a:tr>
              <a:tr h="93610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JO" altLang="ja-JP" sz="2800" b="1" i="0" dirty="0">
                          <a:latin typeface="Arial" panose="020B0604020202020204" pitchFamily="34" charset="0"/>
                          <a:cs typeface="Arial" panose="020B0604020202020204" pitchFamily="34" charset="0"/>
                        </a:rPr>
                        <a:t>منك خرج</a:t>
                      </a:r>
                      <a:r>
                        <a:rPr kumimoji="1" lang="ar-JO" altLang="ja-JP" sz="2800" b="1" i="0" baseline="0" dirty="0">
                          <a:latin typeface="Arial" panose="020B0604020202020204" pitchFamily="34" charset="0"/>
                          <a:cs typeface="Arial" panose="020B0604020202020204" pitchFamily="34" charset="0"/>
                        </a:rPr>
                        <a:t> المفتكر على الرب شراً المشير بالهلاك ....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JO" altLang="ja-JP" sz="2800" b="1" i="0" baseline="0" dirty="0">
                          <a:latin typeface="Arial" panose="020B0604020202020204" pitchFamily="34" charset="0"/>
                          <a:cs typeface="Arial" panose="020B0604020202020204" pitchFamily="34" charset="0"/>
                        </a:rPr>
                        <a:t>(1: 11-12)</a:t>
                      </a:r>
                      <a:endParaRPr kumimoji="1" lang="en-US" altLang="ja-JP" sz="2800" b="1" i="0" dirty="0">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i="0" dirty="0">
                          <a:latin typeface="Arial" panose="020B0604020202020204" pitchFamily="34" charset="0"/>
                          <a:cs typeface="Arial" panose="020B0604020202020204" pitchFamily="34" charset="0"/>
                        </a:rPr>
                        <a:t>     </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sz="2800" b="1" i="0" dirty="0">
                          <a:latin typeface="Arial" panose="020B0604020202020204" pitchFamily="34" charset="0"/>
                          <a:cs typeface="Arial" panose="020B0604020202020204" pitchFamily="34" charset="0"/>
                        </a:rPr>
                        <a:t>شن سنحاريب تهديدات متعجرفة في 701 قبل الميلاد ضد يهوذا وأورشليم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sz="2800" b="1" i="0" dirty="0">
                          <a:latin typeface="Arial" panose="020B0604020202020204" pitchFamily="34" charset="0"/>
                          <a:cs typeface="Arial" panose="020B0604020202020204" pitchFamily="34" charset="0"/>
                        </a:rPr>
                        <a:t>(راجع 2 ملوك 18-19).</a:t>
                      </a:r>
                      <a:endParaRPr kumimoji="1" lang="en-US" altLang="ja-JP" sz="2800" b="1" i="0" dirty="0">
                        <a:latin typeface="Arial" panose="020B0604020202020204" pitchFamily="34" charset="0"/>
                        <a:cs typeface="Arial" panose="020B0604020202020204" pitchFamily="34" charset="0"/>
                      </a:endParaRPr>
                    </a:p>
                  </a:txBody>
                  <a:tcPr marL="50800" marR="50800" marT="0" marB="0" horzOverflow="overflow"/>
                </a:tc>
                <a:extLst>
                  <a:ext uri="{0D108BD9-81ED-4DB2-BD59-A6C34878D82A}">
                    <a16:rowId xmlns:a16="http://schemas.microsoft.com/office/drawing/2014/main" val="10001"/>
                  </a:ext>
                </a:extLst>
              </a:tr>
              <a:tr h="442913">
                <a:tc>
                  <a:txBody>
                    <a:bodyPr/>
                    <a:lstStyle/>
                    <a:p>
                      <a:pPr algn="ctr" eaLnBrk="1" hangingPunct="1"/>
                      <a:r>
                        <a:rPr kumimoji="1" lang="ar-JO" altLang="ja-JP" sz="2800" b="1" i="0" dirty="0">
                          <a:latin typeface="Arial" panose="020B0604020202020204" pitchFamily="34" charset="0"/>
                          <a:cs typeface="Arial" panose="020B0604020202020204" pitchFamily="34" charset="0"/>
                        </a:rPr>
                        <a:t>والآن  أكسر نيره عنك وأقطع ربطك (1: 13)</a:t>
                      </a:r>
                      <a:endParaRPr kumimoji="1" lang="en-US" altLang="ja-JP" sz="2800" b="1" i="0" dirty="0">
                        <a:latin typeface="Arial" panose="020B0604020202020204" pitchFamily="34" charset="0"/>
                        <a:cs typeface="Arial" panose="020B0604020202020204" pitchFamily="34" charset="0"/>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sz="2800" b="1" dirty="0"/>
                        <a:t>انتهت خدمة يهوذا لآشور بزوال نينوى  (2 ملوك 18:14 ؛ 2</a:t>
                      </a:r>
                      <a:r>
                        <a:rPr lang="ar-JO" sz="2800" b="1" baseline="0" dirty="0"/>
                        <a:t> </a:t>
                      </a:r>
                      <a:r>
                        <a:rPr lang="ar-JO" sz="2800" b="1" dirty="0"/>
                        <a:t>أخبار 33:11).</a:t>
                      </a:r>
                      <a:endParaRPr kumimoji="1" lang="en-US" altLang="ja-JP" sz="2800" b="1" i="0" dirty="0">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i="0" dirty="0">
                        <a:latin typeface="Arial" panose="020B0604020202020204" pitchFamily="34" charset="0"/>
                        <a:cs typeface="Arial" panose="020B0604020202020204" pitchFamily="34" charset="0"/>
                      </a:endParaRPr>
                    </a:p>
                  </a:txBody>
                  <a:tcPr marL="50800" marR="50800" marT="0" marB="0" horzOverflow="overflow"/>
                </a:tc>
                <a:extLst>
                  <a:ext uri="{0D108BD9-81ED-4DB2-BD59-A6C34878D82A}">
                    <a16:rowId xmlns:a16="http://schemas.microsoft.com/office/drawing/2014/main" val="10002"/>
                  </a:ext>
                </a:extLst>
              </a:tr>
            </a:tbl>
          </a:graphicData>
        </a:graphic>
      </p:graphicFrame>
      <p:sp>
        <p:nvSpPr>
          <p:cNvPr id="228356" name="Text Box 27"/>
          <p:cNvSpPr txBox="1">
            <a:spLocks noChangeArrowheads="1"/>
          </p:cNvSpPr>
          <p:nvPr/>
        </p:nvSpPr>
        <p:spPr bwMode="auto">
          <a:xfrm>
            <a:off x="-36513" y="6597650"/>
            <a:ext cx="9288463" cy="276999"/>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هوبرت ي. فريمان، مقدمة لأنبياء العهد القديم (شيكاغو: مطبعة مودي، 1977</a:t>
            </a:r>
            <a:endParaRPr kumimoji="1" lang="en-US" altLang="ja-JP"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318462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ar-JO" altLang="ja-JP" sz="3600" kern="1200" dirty="0">
                <a:solidFill>
                  <a:srgbClr val="FFFFFF"/>
                </a:solidFill>
                <a:effectLst>
                  <a:outerShdw blurRad="38100" dist="38100" dir="2700000" algn="tl">
                    <a:srgbClr val="000000"/>
                  </a:outerShdw>
                </a:effectLst>
                <a:ea typeface="ＭＳ Ｐゴシック" charset="0"/>
              </a:rPr>
              <a:t>تتميم نبوات ناحوم</a:t>
            </a:r>
            <a:endParaRPr lang="en-US" sz="3600" kern="1200" dirty="0">
              <a:solidFill>
                <a:srgbClr val="FFFFFF"/>
              </a:solidFill>
              <a:effectLst>
                <a:outerShdw blurRad="38100" dist="38100" dir="2700000" algn="tl">
                  <a:srgbClr val="000000"/>
                </a:outerShdw>
              </a:effectLst>
              <a:ea typeface="ＭＳ Ｐゴシック"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625</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148486005"/>
              </p:ext>
            </p:extLst>
          </p:nvPr>
        </p:nvGraphicFramePr>
        <p:xfrm>
          <a:off x="-36512" y="692696"/>
          <a:ext cx="9216008" cy="222504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8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نبوات ناحوم</a:t>
                      </a:r>
                      <a:endParaRPr kumimoji="0" lang="en-US" sz="28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8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التتميم التاريخي</a:t>
                      </a:r>
                      <a:endParaRPr kumimoji="0" lang="en-US" sz="28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extLst>
                  <a:ext uri="{0D108BD9-81ED-4DB2-BD59-A6C34878D82A}">
                    <a16:rowId xmlns:a16="http://schemas.microsoft.com/office/drawing/2014/main" val="10000"/>
                  </a:ext>
                </a:extLst>
              </a:tr>
              <a:tr h="672127">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JO" altLang="ja-JP" sz="2800" b="1" i="0" dirty="0">
                          <a:latin typeface="Arial" panose="020B0604020202020204" pitchFamily="34" charset="0"/>
                          <a:cs typeface="Arial" panose="020B0604020202020204" pitchFamily="34" charset="0"/>
                        </a:rPr>
                        <a:t>12.</a:t>
                      </a:r>
                      <a:r>
                        <a:rPr kumimoji="1" lang="ar-JO" altLang="ja-JP" sz="2800" b="1" i="0" baseline="0" dirty="0">
                          <a:latin typeface="Arial" panose="020B0604020202020204" pitchFamily="34" charset="0"/>
                          <a:cs typeface="Arial" panose="020B0604020202020204" pitchFamily="34" charset="0"/>
                        </a:rPr>
                        <a:t> دمار نينوى سيكون نهائياً   (1: 9، 14)</a:t>
                      </a:r>
                      <a:endParaRPr kumimoji="1" lang="en-US" altLang="ja-JP" sz="2800" b="1" i="0" dirty="0">
                        <a:latin typeface="Arial" panose="020B0604020202020204" pitchFamily="34" charset="0"/>
                        <a:cs typeface="Arial" panose="020B0604020202020204" pitchFamily="34" charset="0"/>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JO" sz="2800" b="1" i="0" u="none" strike="noStrike" cap="none" normalizeH="0" baseline="0" dirty="0">
                          <a:ln>
                            <a:noFill/>
                          </a:ln>
                          <a:effectLst/>
                          <a:latin typeface="Arial" panose="020B0604020202020204" pitchFamily="34" charset="0"/>
                          <a:cs typeface="Arial" panose="020B0604020202020204" pitchFamily="34" charset="0"/>
                        </a:rPr>
                        <a:t>12. مدن عديدة في الشرق الأدنى القديم أعيد بنائها بعد أن دمرت (مثل السامرة، أورشليم، بابل) ولكن ليس نينوى</a:t>
                      </a:r>
                      <a:endParaRPr kumimoji="0" lang="en-US" sz="2800" b="1"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1" i="0" u="none" strike="noStrike" cap="none" normalizeH="0" baseline="0" dirty="0">
                        <a:ln>
                          <a:noFill/>
                        </a:ln>
                        <a:solidFill>
                          <a:srgbClr val="FFFFFF"/>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999"/>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إليوت جونسون ، "ناحوم" ، في تعليق معرفة الكتاب المقدس (كولورادو سبرينغز ، 1985) ، 1: 1495.</a:t>
            </a:r>
            <a:endParaRPr kumimoji="1" lang="en-US" altLang="ja-JP"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8450848"/>
      </p:ext>
    </p:extLst>
  </p:cSld>
  <p:clrMapOvr>
    <a:overrideClrMapping bg1="lt1" tx1="dk1" bg2="lt2" tx2="dk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ar-JO" altLang="ja-JP" sz="3600" kern="1200" dirty="0">
                <a:solidFill>
                  <a:srgbClr val="FFFFFF"/>
                </a:solidFill>
                <a:effectLst>
                  <a:outerShdw blurRad="38100" dist="38100" dir="2700000" algn="tl">
                    <a:srgbClr val="000000"/>
                  </a:outerShdw>
                </a:effectLst>
                <a:ea typeface="ＭＳ Ｐゴシック" charset="0"/>
              </a:rPr>
              <a:t>تتميم نبوات ناحوم</a:t>
            </a:r>
            <a:endParaRPr lang="en-US" sz="3600" kern="1200" dirty="0">
              <a:solidFill>
                <a:srgbClr val="FFFFFF"/>
              </a:solidFill>
              <a:effectLst>
                <a:outerShdw blurRad="38100" dist="38100" dir="2700000" algn="tl">
                  <a:srgbClr val="000000"/>
                </a:outerShdw>
              </a:effectLst>
              <a:ea typeface="ＭＳ Ｐゴシック"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625</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586071967"/>
              </p:ext>
            </p:extLst>
          </p:nvPr>
        </p:nvGraphicFramePr>
        <p:xfrm>
          <a:off x="-36512" y="692696"/>
          <a:ext cx="9216008" cy="393192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8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نبوات ناحوم</a:t>
                      </a:r>
                      <a:endParaRPr kumimoji="0" lang="en-US" sz="28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8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التتميم التاريخي</a:t>
                      </a:r>
                      <a:endParaRPr kumimoji="0" lang="en-US" sz="28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extLst>
                  <a:ext uri="{0D108BD9-81ED-4DB2-BD59-A6C34878D82A}">
                    <a16:rowId xmlns:a16="http://schemas.microsoft.com/office/drawing/2014/main" val="10000"/>
                  </a:ext>
                </a:extLst>
              </a:tr>
              <a:tr h="174198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effectLst/>
                          <a:latin typeface="Arial" panose="020B0604020202020204" pitchFamily="34" charset="0"/>
                          <a:cs typeface="Arial" panose="020B0604020202020204" pitchFamily="34" charset="0"/>
                        </a:rPr>
                        <a:t>11. صور وتماثيل نينوى سوف تدمر (1: 14)</a:t>
                      </a:r>
                      <a:endParaRPr kumimoji="0" lang="en-US" sz="2800" b="1" i="0" u="none" strike="noStrike" cap="none" normalizeH="0" baseline="0" dirty="0">
                        <a:ln>
                          <a:noFill/>
                        </a:ln>
                        <a:effectLst/>
                        <a:latin typeface="Arial" panose="020B0604020202020204" pitchFamily="34" charset="0"/>
                        <a:cs typeface="Arial" panose="020B0604020202020204" pitchFamily="34" charset="0"/>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sz="2800" dirty="0"/>
                        <a:t>11</a:t>
                      </a:r>
                      <a:r>
                        <a:rPr lang="ar-JO" sz="2800" b="1" dirty="0"/>
                        <a:t>. كان تمثال الإلهة عشتار مقطوع الرأس وسط حطام أنقاض نينوى</a:t>
                      </a:r>
                      <a:endParaRPr lang="en-US" sz="2800" b="1" dirty="0"/>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i="0" dirty="0">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i="0" dirty="0">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ar-JO" sz="2800" b="1" dirty="0"/>
                        <a:t>(حفريات المتحف البريطاني في معبد عشتار في نينوى ، 1930-1 ، حوليات علم الآثار والأنثروبولوجيا 19 ، ص 55-56).</a:t>
                      </a:r>
                      <a:endParaRPr kumimoji="1" lang="en-US" altLang="ja-JP" sz="2800" b="1" i="0" dirty="0">
                        <a:latin typeface="Arial" panose="020B0604020202020204" pitchFamily="34" charset="0"/>
                        <a:cs typeface="Arial" panose="020B0604020202020204" pitchFamily="34" charset="0"/>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إليوت جونسون ، "ناحوم" ، في تعليق معرفة الكتاب المقدس (كولورادو سبرينغز ، 1985) ، 1: 1495.</a:t>
            </a:r>
            <a:endParaRPr kumimoji="1" lang="en-US" altLang="ja-JP"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2454184"/>
      </p:ext>
    </p:extLst>
  </p:cSld>
  <p:clrMapOvr>
    <a:overrideClrMapping bg1="lt1" tx1="dk1" bg2="lt2" tx2="dk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70"/>
            <a:ext cx="9144000" cy="5033596"/>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هوذا على الجبال قدما مبشر مناد بالسلام</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عيدي يا يهوذا أعيادك أوفي نذورك</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فإنه لا يعود يعبر فيك أيضاً المهلك</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قد انقرض كله</a:t>
            </a:r>
            <a:br>
              <a:rPr lang="en-US" dirty="0">
                <a:effectLst>
                  <a:glow rad="127000">
                    <a:schemeClr val="tx1"/>
                  </a:glow>
                </a:effectLst>
                <a:ea typeface="ＭＳ Ｐゴシック" charset="0"/>
              </a:rPr>
            </a:br>
            <a:r>
              <a:rPr lang="en-US" dirty="0">
                <a:effectLst>
                  <a:glow rad="127000">
                    <a:schemeClr val="tx1"/>
                  </a:glow>
                </a:effectLst>
                <a:ea typeface="ＭＳ Ｐゴシック" charset="0"/>
              </a:rPr>
              <a:t>(</a:t>
            </a:r>
            <a:r>
              <a:rPr lang="ar-JO" dirty="0">
                <a:effectLst>
                  <a:glow rad="127000">
                    <a:schemeClr val="tx1"/>
                  </a:glow>
                </a:effectLst>
                <a:ea typeface="ＭＳ Ｐゴシック" charset="0"/>
              </a:rPr>
              <a:t>ناحوم 1: 15</a:t>
            </a:r>
            <a:r>
              <a:rPr lang="en-US" dirty="0">
                <a:effectLst>
                  <a:glow rad="127000">
                    <a:schemeClr val="tx1"/>
                  </a:glow>
                </a:effectLst>
                <a:ea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732" y="5063065"/>
            <a:ext cx="8978248" cy="1879600"/>
          </a:xfrm>
          <a:prstGeom prst="rect">
            <a:avLst/>
          </a:prstGeom>
        </p:spPr>
      </p:pic>
    </p:spTree>
    <p:extLst>
      <p:ext uri="{BB962C8B-B14F-4D97-AF65-F5344CB8AC3E}">
        <p14:creationId xmlns:p14="http://schemas.microsoft.com/office/powerpoint/2010/main" val="149052368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6" descr="God Jesus throne cat_rel_hist_02RoberttBarret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5896" y="1617124"/>
            <a:ext cx="4203700" cy="527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570" name="Text Box 2"/>
          <p:cNvSpPr txBox="1">
            <a:spLocks noChangeArrowheads="1"/>
          </p:cNvSpPr>
          <p:nvPr/>
        </p:nvSpPr>
        <p:spPr bwMode="auto">
          <a:xfrm>
            <a:off x="0" y="228600"/>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179" name="Text Box 3"/>
          <p:cNvSpPr txBox="1">
            <a:spLocks noChangeArrowheads="1"/>
          </p:cNvSpPr>
          <p:nvPr/>
        </p:nvSpPr>
        <p:spPr bwMode="auto">
          <a:xfrm>
            <a:off x="3987804" y="1617124"/>
            <a:ext cx="5143496" cy="4801314"/>
          </a:xfrm>
          <a:prstGeom prst="rect">
            <a:avLst/>
          </a:prstGeom>
          <a:solidFill>
            <a:srgbClr val="161616"/>
          </a:solid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الله يحكم الكون، إنه يتحكم في كل من الطبيعة والأمم، ويحكم عليهم ويستخدمهم كأدوات للدينونة بمشيئته. حتى أشور القوية والتي</a:t>
            </a:r>
            <a:r>
              <a:rPr kumimoji="0" lang="ar-JO" sz="3400" b="1"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كانت</a:t>
            </a:r>
            <a:r>
              <a:rPr kumimoji="0" lang="ar-JO" sz="3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القوة العظمى على الأرض في أيام ناحوم لم تستطع أن تصمد أمام دينونة الرب. سيدمر الرب أصنام نينوى (1:14) مظهراً سيادته على الآلهة الأشورية. </a:t>
            </a:r>
            <a:r>
              <a:rPr kumimoji="1" lang="en-US" altLang="ja-JP" sz="3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a:t>
            </a:r>
          </a:p>
        </p:txBody>
      </p:sp>
      <p:sp>
        <p:nvSpPr>
          <p:cNvPr id="50181" name="Rectangle 5"/>
          <p:cNvSpPr>
            <a:spLocks noGrp="1" noChangeArrowheads="1"/>
          </p:cNvSpPr>
          <p:nvPr>
            <p:ph type="title" idx="4294967295"/>
          </p:nvPr>
        </p:nvSpPr>
        <p:spPr>
          <a:xfrm>
            <a:off x="457200" y="8468"/>
            <a:ext cx="8229600" cy="905933"/>
          </a:xfrm>
        </p:spPr>
        <p:txBody>
          <a:bodyPr/>
          <a:lstStyle/>
          <a:p>
            <a:pPr eaLnBrk="1" hangingPunct="1">
              <a:defRPr/>
            </a:pPr>
            <a:r>
              <a:rPr kumimoji="1" lang="ar-JO" altLang="ja-JP" b="1" dirty="0">
                <a:solidFill>
                  <a:schemeClr val="tx1"/>
                </a:solidFill>
                <a:latin typeface="Arial" panose="020B0604020202020204" pitchFamily="34" charset="0"/>
                <a:ea typeface="ＭＳ Ｐゴシック" charset="0"/>
                <a:cs typeface="Arial" panose="020B0604020202020204" pitchFamily="34" charset="0"/>
              </a:rPr>
              <a:t>لاهوت ناحوم</a:t>
            </a:r>
            <a:endParaRPr lang="en-US" sz="7200" b="1" dirty="0">
              <a:latin typeface="Arial" panose="020B0604020202020204" pitchFamily="34" charset="0"/>
              <a:ea typeface="ＭＳ Ｐゴシック" charset="0"/>
              <a:cs typeface="Arial" panose="020B0604020202020204" pitchFamily="34" charset="0"/>
            </a:endParaRPr>
          </a:p>
        </p:txBody>
      </p:sp>
      <p:sp>
        <p:nvSpPr>
          <p:cNvPr id="6" name="TextBox 5"/>
          <p:cNvSpPr txBox="1"/>
          <p:nvPr/>
        </p:nvSpPr>
        <p:spPr>
          <a:xfrm>
            <a:off x="-12700" y="849532"/>
            <a:ext cx="9144000" cy="646331"/>
          </a:xfrm>
          <a:prstGeom prst="rect">
            <a:avLst/>
          </a:prstGeom>
          <a:noFill/>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altLang="ja-JP"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الله ملك متسيد</a:t>
            </a:r>
            <a:endParaRPr kumimoji="1" lang="en-US" altLang="ja-JP"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3525849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0179"/>
                                        </p:tgtEl>
                                        <p:attrNameLst>
                                          <p:attrName>style.visibility</p:attrName>
                                        </p:attrNameLst>
                                      </p:cBhvr>
                                      <p:to>
                                        <p:strVal val="visible"/>
                                      </p:to>
                                    </p:set>
                                    <p:anim calcmode="lin" valueType="num">
                                      <p:cBhvr>
                                        <p:cTn id="7" dur="500" fill="hold"/>
                                        <p:tgtEl>
                                          <p:spTgt spid="50179"/>
                                        </p:tgtEl>
                                        <p:attrNameLst>
                                          <p:attrName>ppt_w</p:attrName>
                                        </p:attrNameLst>
                                      </p:cBhvr>
                                      <p:tavLst>
                                        <p:tav tm="0">
                                          <p:val>
                                            <p:fltVal val="0"/>
                                          </p:val>
                                        </p:tav>
                                        <p:tav tm="100000">
                                          <p:val>
                                            <p:strVal val="#ppt_w"/>
                                          </p:val>
                                        </p:tav>
                                      </p:tavLst>
                                    </p:anim>
                                    <p:anim calcmode="lin" valueType="num">
                                      <p:cBhvr>
                                        <p:cTn id="8" dur="500" fill="hold"/>
                                        <p:tgtEl>
                                          <p:spTgt spid="5017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5" descr="v96520warrior20k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9618" name="Text Box 2"/>
          <p:cNvSpPr txBox="1">
            <a:spLocks noChangeArrowheads="1"/>
          </p:cNvSpPr>
          <p:nvPr/>
        </p:nvSpPr>
        <p:spPr bwMode="auto">
          <a:xfrm>
            <a:off x="0" y="228600"/>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180" name="Text Box 4"/>
          <p:cNvSpPr txBox="1">
            <a:spLocks noChangeArrowheads="1"/>
          </p:cNvSpPr>
          <p:nvPr/>
        </p:nvSpPr>
        <p:spPr bwMode="auto">
          <a:xfrm>
            <a:off x="0" y="3352800"/>
            <a:ext cx="9144000" cy="1938992"/>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الرب محارب إلهي بامتياز، يبدأ السفر بصورة مرعبة للمحارب الغاضب المنتقم في عاصفة تخيف الطبيعة كلها بصراخه القتالي (1: 2-6) في هذه الآيات استخدم ناحوم العديد من نفس الكلمات التي استخدمها الملوك الآشوريون لوصف براعتهم ومآثرهم في المعركة</a:t>
            </a:r>
            <a:r>
              <a:rPr lang="ar-JO" b="1" dirty="0">
                <a:solidFill>
                  <a:srgbClr val="FFFFFF"/>
                </a:solidFill>
                <a:latin typeface="Arial" panose="020B0604020202020204" pitchFamily="34" charset="0"/>
                <a:cs typeface="Arial" panose="020B0604020202020204" pitchFamily="34" charset="0"/>
              </a:rPr>
              <a:t>، و</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هذا يؤكد أن الرب وليس ملك أشور، كان أقوى المحاربين. أعلن الرب القدير أو رب الجنود بنفسه أنه سيهزم نينوى (2:13 ؛ 3: 5).</a:t>
            </a:r>
            <a:endParaRPr kumimoji="1" lang="en-US" altLang="ja-JP" sz="5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0181" name="Rectangle 5"/>
          <p:cNvSpPr>
            <a:spLocks noGrp="1" noChangeArrowheads="1"/>
          </p:cNvSpPr>
          <p:nvPr>
            <p:ph type="title" idx="4294967295"/>
          </p:nvPr>
        </p:nvSpPr>
        <p:spPr>
          <a:xfrm>
            <a:off x="0" y="160865"/>
            <a:ext cx="9144000" cy="639763"/>
          </a:xfrm>
        </p:spPr>
        <p:txBody>
          <a:bodyPr/>
          <a:lstStyle/>
          <a:p>
            <a:pPr eaLnBrk="1" hangingPunct="1">
              <a:defRPr/>
            </a:pPr>
            <a:r>
              <a:rPr kumimoji="1" lang="ar-JO" altLang="ja-JP" b="1" dirty="0">
                <a:solidFill>
                  <a:schemeClr val="tx1"/>
                </a:solidFill>
                <a:latin typeface="Arial" panose="020B0604020202020204" pitchFamily="34" charset="0"/>
                <a:ea typeface="ＭＳ Ｐゴシック" charset="0"/>
                <a:cs typeface="Arial" panose="020B0604020202020204" pitchFamily="34" charset="0"/>
              </a:rPr>
              <a:t>لاهوت ناحوم</a:t>
            </a:r>
            <a:endParaRPr lang="en-US" sz="7200" b="1" dirty="0">
              <a:latin typeface="Arial" panose="020B0604020202020204" pitchFamily="34" charset="0"/>
              <a:ea typeface="ＭＳ Ｐゴシック" charset="0"/>
              <a:cs typeface="Arial" panose="020B0604020202020204" pitchFamily="34" charset="0"/>
            </a:endParaRPr>
          </a:p>
        </p:txBody>
      </p:sp>
      <p:sp>
        <p:nvSpPr>
          <p:cNvPr id="7" name="TextBox 6"/>
          <p:cNvSpPr txBox="1"/>
          <p:nvPr/>
        </p:nvSpPr>
        <p:spPr>
          <a:xfrm>
            <a:off x="0" y="999065"/>
            <a:ext cx="9144000" cy="646331"/>
          </a:xfrm>
          <a:prstGeom prst="rect">
            <a:avLst/>
          </a:prstGeom>
          <a:noFill/>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altLang="ja-JP"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الله رجل الحرب</a:t>
            </a:r>
            <a:endParaRPr kumimoji="1" lang="en-US" altLang="ja-JP"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82154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0180"/>
                                        </p:tgtEl>
                                        <p:attrNameLst>
                                          <p:attrName>style.visibility</p:attrName>
                                        </p:attrNameLst>
                                      </p:cBhvr>
                                      <p:to>
                                        <p:strVal val="visible"/>
                                      </p:to>
                                    </p:set>
                                    <p:anim calcmode="lin" valueType="num">
                                      <p:cBhvr>
                                        <p:cTn id="7" dur="500" fill="hold"/>
                                        <p:tgtEl>
                                          <p:spTgt spid="50180"/>
                                        </p:tgtEl>
                                        <p:attrNameLst>
                                          <p:attrName>ppt_w</p:attrName>
                                        </p:attrNameLst>
                                      </p:cBhvr>
                                      <p:tavLst>
                                        <p:tav tm="0">
                                          <p:val>
                                            <p:fltVal val="0"/>
                                          </p:val>
                                        </p:tav>
                                        <p:tav tm="100000">
                                          <p:val>
                                            <p:strVal val="#ppt_w"/>
                                          </p:val>
                                        </p:tav>
                                      </p:tavLst>
                                    </p:anim>
                                    <p:anim calcmode="lin" valueType="num">
                                      <p:cBhvr>
                                        <p:cTn id="8" dur="500" fill="hold"/>
                                        <p:tgtEl>
                                          <p:spTgt spid="5018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4" descr="assyrian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71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6" name="Text Box 2"/>
          <p:cNvSpPr txBox="1">
            <a:spLocks noChangeArrowheads="1"/>
          </p:cNvSpPr>
          <p:nvPr/>
        </p:nvSpPr>
        <p:spPr bwMode="auto">
          <a:xfrm>
            <a:off x="228600" y="1600200"/>
            <a:ext cx="8303840" cy="2246769"/>
          </a:xfrm>
          <a:prstGeom prst="rect">
            <a:avLst/>
          </a:prstGeom>
          <a:noFill/>
          <a:ln w="9525">
            <a:noFill/>
            <a:miter lim="800000"/>
            <a:headEnd/>
            <a:tailEnd/>
          </a:ln>
        </p:spPr>
        <p:txBody>
          <a:bodyPr wrap="square">
            <a:spAutoFit/>
          </a:bodyPr>
          <a:lstStyle>
            <a:lvl1pPr marL="228600" indent="-2286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28600" marR="0" lvl="0" indent="-228600" algn="r" defTabSz="914400" rtl="1" eaLnBrk="1" fontAlgn="base" latinLnBrk="0" hangingPunct="1">
              <a:lnSpc>
                <a:spcPct val="100000"/>
              </a:lnSpc>
              <a:spcBef>
                <a:spcPct val="0"/>
              </a:spcBef>
              <a:spcAft>
                <a:spcPct val="0"/>
              </a:spcAft>
              <a:buClrTx/>
              <a:buSzTx/>
              <a:buFontTx/>
              <a:buChar char="•"/>
              <a:tabLst/>
              <a:defRPr/>
            </a:pPr>
            <a:r>
              <a:rPr kumimoji="1" lang="ar-JO" altLang="ja-JP" sz="2800" b="1" dirty="0">
                <a:solidFill>
                  <a:srgbClr val="FFFFFF"/>
                </a:solidFill>
                <a:effectLst>
                  <a:glow rad="177800">
                    <a:srgbClr val="000000"/>
                  </a:glow>
                </a:effectLst>
                <a:latin typeface="Arial" panose="020B0604020202020204" pitchFamily="34" charset="0"/>
                <a:cs typeface="Arial" panose="020B0604020202020204" pitchFamily="34" charset="0"/>
              </a:rPr>
              <a:t>المشكلة الوحيدة بخصوص هذا السفر هي وحدته</a:t>
            </a:r>
            <a:endParaRPr kumimoji="1" lang="en-US" altLang="ja-JP" sz="28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a:p>
            <a:pPr marL="228600" marR="0" lvl="0" indent="-228600" algn="r" defTabSz="914400" rtl="1" eaLnBrk="1" fontAlgn="base" latinLnBrk="0" hangingPunct="1">
              <a:lnSpc>
                <a:spcPct val="100000"/>
              </a:lnSpc>
              <a:spcBef>
                <a:spcPct val="0"/>
              </a:spcBef>
              <a:spcAft>
                <a:spcPct val="0"/>
              </a:spcAft>
              <a:buClrTx/>
              <a:buSzTx/>
              <a:buFontTx/>
              <a:buChar char="•"/>
              <a:tabLst/>
              <a:defRPr/>
            </a:pPr>
            <a:r>
              <a:rPr kumimoji="1" lang="ar-JO" altLang="ja-JP" sz="2800" b="1" dirty="0">
                <a:solidFill>
                  <a:srgbClr val="FFFFFF"/>
                </a:solidFill>
                <a:effectLst>
                  <a:glow rad="177800">
                    <a:srgbClr val="000000"/>
                  </a:glow>
                </a:effectLst>
                <a:latin typeface="Arial" panose="020B0604020202020204" pitchFamily="34" charset="0"/>
                <a:cs typeface="Arial" panose="020B0604020202020204" pitchFamily="34" charset="0"/>
              </a:rPr>
              <a:t>وحدة ونزاهة ناحوم لم تكن تشكل أي تحدي حتى القرن التاسع عشر</a:t>
            </a:r>
            <a:endParaRPr kumimoji="1" lang="en-US" altLang="ja-JP" sz="28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a:p>
            <a:pPr lvl="0" algn="r" defTabSz="914400" rtl="1" hangingPunct="1">
              <a:buFontTx/>
              <a:buChar char="•"/>
              <a:defRPr/>
            </a:pPr>
            <a:r>
              <a:rPr kumimoji="1" lang="ar-JO" altLang="ja-JP" sz="2800" b="1" dirty="0">
                <a:solidFill>
                  <a:srgbClr val="FFFFFF"/>
                </a:solidFill>
                <a:effectLst>
                  <a:glow rad="177800">
                    <a:srgbClr val="000000"/>
                  </a:glow>
                </a:effectLst>
                <a:latin typeface="Arial" panose="020B0604020202020204" pitchFamily="34" charset="0"/>
                <a:cs typeface="Arial" panose="020B0604020202020204" pitchFamily="34" charset="0"/>
              </a:rPr>
              <a:t>بسبب اكتشاف غونكل المزعوم لبقايا قصيدة أبجدية قديمة في الإصحاح الأول، ينكر الكثيرون أصالة ناحوم 1: 2–2: 2 (2: 3 بالعبرية) باستثناء 2: 1، وهي يعتبر بداية كلام ناحوم.</a:t>
            </a:r>
            <a:endParaRPr kumimoji="1" lang="en-US" altLang="ja-JP" sz="28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6499" name="Text Box 3"/>
          <p:cNvSpPr txBox="1">
            <a:spLocks noChangeArrowheads="1"/>
          </p:cNvSpPr>
          <p:nvPr/>
        </p:nvSpPr>
        <p:spPr bwMode="auto">
          <a:xfrm>
            <a:off x="8378825" y="76200"/>
            <a:ext cx="704039" cy="461665"/>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622</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1988" name="Rectangle 4"/>
          <p:cNvSpPr>
            <a:spLocks noGrp="1" noChangeArrowheads="1"/>
          </p:cNvSpPr>
          <p:nvPr>
            <p:ph type="title" idx="4294967295"/>
          </p:nvPr>
        </p:nvSpPr>
        <p:spPr>
          <a:xfrm>
            <a:off x="6156176" y="884238"/>
            <a:ext cx="2376264" cy="487362"/>
          </a:xfrm>
          <a:solidFill>
            <a:srgbClr val="390000"/>
          </a:solidFill>
        </p:spPr>
        <p:txBody>
          <a:bodyPr/>
          <a:lstStyle/>
          <a:p>
            <a:pPr algn="r" eaLnBrk="1" hangingPunct="1">
              <a:defRPr/>
            </a:pPr>
            <a:r>
              <a:rPr kumimoji="1" lang="ar-JO" altLang="ja-JP" sz="2800" b="1" dirty="0">
                <a:solidFill>
                  <a:schemeClr val="tx1"/>
                </a:solidFill>
                <a:effectLst>
                  <a:glow rad="177800">
                    <a:srgbClr val="000000"/>
                  </a:glow>
                </a:effectLst>
                <a:latin typeface="Arial" panose="020B0604020202020204" pitchFamily="34" charset="0"/>
                <a:ea typeface="Arial" charset="0"/>
                <a:cs typeface="Arial" panose="020B0604020202020204" pitchFamily="34" charset="0"/>
              </a:rPr>
              <a:t>المشكلة/ الوحدة</a:t>
            </a:r>
            <a:endParaRPr lang="en-US" b="1" dirty="0">
              <a:effectLst>
                <a:glow rad="1778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259842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p:cTn id="7" dur="500" fill="hold"/>
                                        <p:tgtEl>
                                          <p:spTgt spid="41986"/>
                                        </p:tgtEl>
                                        <p:attrNameLst>
                                          <p:attrName>ppt_w</p:attrName>
                                        </p:attrNameLst>
                                      </p:cBhvr>
                                      <p:tavLst>
                                        <p:tav tm="0">
                                          <p:val>
                                            <p:fltVal val="0"/>
                                          </p:val>
                                        </p:tav>
                                        <p:tav tm="100000">
                                          <p:val>
                                            <p:strVal val="#ppt_w"/>
                                          </p:val>
                                        </p:tav>
                                      </p:tavLst>
                                    </p:anim>
                                    <p:anim calcmode="lin" valueType="num">
                                      <p:cBhvr>
                                        <p:cTn id="8" dur="500" fill="hold"/>
                                        <p:tgtEl>
                                          <p:spTgt spid="4198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3" name="Rectangle 1" descr="Rectangle 25"/>
          <p:cNvSpPr>
            <a:spLocks noGrp="1"/>
          </p:cNvSpPr>
          <p:nvPr>
            <p:ph type="title" idx="4294967295"/>
          </p:nvPr>
        </p:nvSpPr>
        <p:spPr bwMode="auto">
          <a:xfrm>
            <a:off x="150813" y="143510"/>
            <a:ext cx="3152775" cy="304800"/>
          </a:xfrm>
          <a:prstGeom prst="rect">
            <a:avLst/>
          </a:prstGeom>
          <a:noFill/>
          <a:ln w="12700" cap="flat">
            <a:miter lim="400000"/>
            <a:headEnd type="none" w="med" len="med"/>
            <a:tailEnd type="none" w="med" len="med"/>
          </a:ln>
        </p:spPr>
        <p:txBody>
          <a:bodyPr lIns="45720" rIns="45720" anchor="ctr"/>
          <a:lstStyle/>
          <a:p>
            <a:pPr algn="l" defTabSz="574675"/>
            <a:r>
              <a:rPr lang="ar-JO" sz="3200" b="1" dirty="0">
                <a:solidFill>
                  <a:srgbClr val="FFFFCC"/>
                </a:solidFill>
                <a:latin typeface="Arial" panose="020B0604020202020204" pitchFamily="34" charset="0"/>
                <a:cs typeface="Arial" panose="020B0604020202020204" pitchFamily="34" charset="0"/>
              </a:rPr>
              <a:t>مخطط سفر ناحوم</a:t>
            </a:r>
          </a:p>
        </p:txBody>
      </p:sp>
      <p:graphicFrame>
        <p:nvGraphicFramePr>
          <p:cNvPr id="38914" name="Group 2"/>
          <p:cNvGraphicFramePr>
            <a:graphicFrameLocks noGrp="1"/>
          </p:cNvGraphicFramePr>
          <p:nvPr/>
        </p:nvGraphicFramePr>
        <p:xfrm>
          <a:off x="1" y="563563"/>
          <a:ext cx="9144000" cy="6157277"/>
        </p:xfrm>
        <a:graphic>
          <a:graphicData uri="http://schemas.openxmlformats.org/drawingml/2006/table">
            <a:tbl>
              <a:tblPr/>
              <a:tblGrid>
                <a:gridCol w="764497">
                  <a:extLst>
                    <a:ext uri="{9D8B030D-6E8A-4147-A177-3AD203B41FA5}">
                      <a16:colId xmlns:a16="http://schemas.microsoft.com/office/drawing/2014/main" val="20000"/>
                    </a:ext>
                  </a:extLst>
                </a:gridCol>
                <a:gridCol w="911903">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1066799">
                  <a:extLst>
                    <a:ext uri="{9D8B030D-6E8A-4147-A177-3AD203B41FA5}">
                      <a16:colId xmlns:a16="http://schemas.microsoft.com/office/drawing/2014/main" val="20003"/>
                    </a:ext>
                  </a:extLst>
                </a:gridCol>
                <a:gridCol w="1229193">
                  <a:extLst>
                    <a:ext uri="{9D8B030D-6E8A-4147-A177-3AD203B41FA5}">
                      <a16:colId xmlns:a16="http://schemas.microsoft.com/office/drawing/2014/main" val="20004"/>
                    </a:ext>
                  </a:extLst>
                </a:gridCol>
                <a:gridCol w="1169233">
                  <a:extLst>
                    <a:ext uri="{9D8B030D-6E8A-4147-A177-3AD203B41FA5}">
                      <a16:colId xmlns:a16="http://schemas.microsoft.com/office/drawing/2014/main" val="20005"/>
                    </a:ext>
                  </a:extLst>
                </a:gridCol>
                <a:gridCol w="1079292">
                  <a:extLst>
                    <a:ext uri="{9D8B030D-6E8A-4147-A177-3AD203B41FA5}">
                      <a16:colId xmlns:a16="http://schemas.microsoft.com/office/drawing/2014/main" val="20006"/>
                    </a:ext>
                  </a:extLst>
                </a:gridCol>
                <a:gridCol w="944380">
                  <a:extLst>
                    <a:ext uri="{9D8B030D-6E8A-4147-A177-3AD203B41FA5}">
                      <a16:colId xmlns:a16="http://schemas.microsoft.com/office/drawing/2014/main" val="20007"/>
                    </a:ext>
                  </a:extLst>
                </a:gridCol>
                <a:gridCol w="1064303">
                  <a:extLst>
                    <a:ext uri="{9D8B030D-6E8A-4147-A177-3AD203B41FA5}">
                      <a16:colId xmlns:a16="http://schemas.microsoft.com/office/drawing/2014/main" val="20008"/>
                    </a:ext>
                  </a:extLst>
                </a:gridCol>
              </a:tblGrid>
              <a:tr h="457200">
                <a:tc gridSpan="9">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rgbClr val="FFFFFF"/>
                          </a:solidFill>
                          <a:effectLst/>
                          <a:latin typeface="Arial" pitchFamily="34" charset="0"/>
                          <a:cs typeface="Arial" pitchFamily="34" charset="0"/>
                          <a:sym typeface="Arial" pitchFamily="34" charset="0"/>
                        </a:rPr>
                        <a:t>تدمير نينوى</a:t>
                      </a:r>
                      <a:endParaRPr kumimoji="0" lang="ar-JO" sz="24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45720" marR="45720"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extLst>
                  <a:ext uri="{0D108BD9-81ED-4DB2-BD59-A6C34878D82A}">
                    <a16:rowId xmlns:a16="http://schemas.microsoft.com/office/drawing/2014/main" val="10000"/>
                  </a:ext>
                </a:extLst>
              </a:tr>
              <a:tr h="457200">
                <a:tc gridSpan="4">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المؤكد</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gridSpan="2">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التفاصيل</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gridSpan="3">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التبرير</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hMerge="1">
                  <a:txBody>
                    <a:bodyPr/>
                    <a:lstStyle/>
                    <a:p>
                      <a:pPr rtl="1"/>
                      <a:endParaRPr lang="ar-JO"/>
                    </a:p>
                  </a:txBody>
                  <a:tcPr/>
                </a:tc>
                <a:extLst>
                  <a:ext uri="{0D108BD9-81ED-4DB2-BD59-A6C34878D82A}">
                    <a16:rowId xmlns:a16="http://schemas.microsoft.com/office/drawing/2014/main" val="10001"/>
                  </a:ext>
                </a:extLst>
              </a:tr>
              <a:tr h="457200">
                <a:tc gridSpan="4">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الأصحاح ١</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gridSpan="2">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الاصحاح ٢</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rtl="1"/>
                      <a:endParaRPr lang="ar-JO"/>
                    </a:p>
                  </a:txBody>
                  <a:tcPr/>
                </a:tc>
                <a:tc gridSpan="3">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الاصحاح ٣</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rtl="1"/>
                      <a:endParaRPr lang="ar-JO"/>
                    </a:p>
                  </a:txBody>
                  <a:tcPr/>
                </a:tc>
                <a:tc hMerge="1">
                  <a:txBody>
                    <a:bodyPr/>
                    <a:lstStyle/>
                    <a:p>
                      <a:pPr rtl="1"/>
                      <a:endParaRPr lang="ar-JO"/>
                    </a:p>
                  </a:txBody>
                  <a:tcPr/>
                </a:tc>
                <a:extLst>
                  <a:ext uri="{0D108BD9-81ED-4DB2-BD59-A6C34878D82A}">
                    <a16:rowId xmlns:a16="http://schemas.microsoft.com/office/drawing/2014/main" val="10002"/>
                  </a:ext>
                </a:extLst>
              </a:tr>
              <a:tr h="685800">
                <a:tc gridSpan="4">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قرار التدمير</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gridSpan="2">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الدمار الموصوف</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gridSpan="3">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دمار مستحق</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hMerge="1">
                  <a:txBody>
                    <a:bodyPr/>
                    <a:lstStyle/>
                    <a:p>
                      <a:pPr rtl="1"/>
                      <a:endParaRPr lang="ar-JO"/>
                    </a:p>
                  </a:txBody>
                  <a:tcPr/>
                </a:tc>
                <a:extLst>
                  <a:ext uri="{0D108BD9-81ED-4DB2-BD59-A6C34878D82A}">
                    <a16:rowId xmlns:a16="http://schemas.microsoft.com/office/drawing/2014/main" val="10003"/>
                  </a:ext>
                </a:extLst>
              </a:tr>
              <a:tr h="457200">
                <a:tc gridSpan="4">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حكم الإنتقام</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gridSpan="2">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رؤية الإنتقام</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rtl="1"/>
                      <a:endParaRPr lang="ar-JO"/>
                    </a:p>
                  </a:txBody>
                  <a:tcPr/>
                </a:tc>
                <a:tc gridSpan="3">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تبرير الانتقام </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rtl="1"/>
                      <a:endParaRPr lang="ar-JO"/>
                    </a:p>
                  </a:txBody>
                  <a:tcPr/>
                </a:tc>
                <a:tc hMerge="1">
                  <a:txBody>
                    <a:bodyPr/>
                    <a:lstStyle/>
                    <a:p>
                      <a:pPr rtl="1"/>
                      <a:endParaRPr lang="ar-JO"/>
                    </a:p>
                  </a:txBody>
                  <a:tcPr/>
                </a:tc>
                <a:extLst>
                  <a:ext uri="{0D108BD9-81ED-4DB2-BD59-A6C34878D82A}">
                    <a16:rowId xmlns:a16="http://schemas.microsoft.com/office/drawing/2014/main" val="10004"/>
                  </a:ext>
                </a:extLst>
              </a:tr>
              <a:tr h="457200">
                <a:tc gridSpan="4">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ماذا يفعل الله؟</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gridSpan="2">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كيف سيفعلها الله </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gridSpan="3">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لماذا يفعلها الله</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hMerge="1">
                  <a:txBody>
                    <a:bodyPr/>
                    <a:lstStyle/>
                    <a:p>
                      <a:pPr rtl="1"/>
                      <a:endParaRPr lang="ar-JO"/>
                    </a:p>
                  </a:txBody>
                  <a:tcPr/>
                </a:tc>
                <a:extLst>
                  <a:ext uri="{0D108BD9-81ED-4DB2-BD59-A6C34878D82A}">
                    <a16:rowId xmlns:a16="http://schemas.microsoft.com/office/drawing/2014/main" val="10005"/>
                  </a:ext>
                </a:extLst>
              </a:tr>
              <a:tr h="457200">
                <a:tc gridSpan="4">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غضب الله </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gridSpan="2">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أفعال الله</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rtl="1"/>
                      <a:endParaRPr lang="ar-JO"/>
                    </a:p>
                  </a:txBody>
                  <a:tcPr/>
                </a:tc>
                <a:tc gridSpan="3">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اتهامات الله </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rtl="1"/>
                      <a:endParaRPr lang="ar-JO"/>
                    </a:p>
                  </a:txBody>
                  <a:tcPr/>
                </a:tc>
                <a:tc hMerge="1">
                  <a:txBody>
                    <a:bodyPr/>
                    <a:lstStyle/>
                    <a:p>
                      <a:pPr rtl="1"/>
                      <a:endParaRPr lang="ar-JO"/>
                    </a:p>
                  </a:txBody>
                  <a:tcPr/>
                </a:tc>
                <a:extLst>
                  <a:ext uri="{0D108BD9-81ED-4DB2-BD59-A6C34878D82A}">
                    <a16:rowId xmlns:a16="http://schemas.microsoft.com/office/drawing/2014/main" val="10006"/>
                  </a:ext>
                </a:extLst>
              </a:tr>
              <a:tr h="701675">
                <a:tc gridSpan="4">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توقعات الله ليهوذا</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gridSpan="2">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قوة الله ليهوذا</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gridSpan="3">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عدل الله ليهوذا</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hMerge="1">
                  <a:txBody>
                    <a:bodyPr/>
                    <a:lstStyle/>
                    <a:p>
                      <a:pPr rtl="1"/>
                      <a:endParaRPr lang="ar-JO"/>
                    </a:p>
                  </a:txBody>
                  <a:tcPr/>
                </a:tc>
                <a:extLst>
                  <a:ext uri="{0D108BD9-81ED-4DB2-BD59-A6C34878D82A}">
                    <a16:rowId xmlns:a16="http://schemas.microsoft.com/office/drawing/2014/main" val="10007"/>
                  </a:ext>
                </a:extLst>
              </a:tr>
              <a:tr h="990282">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العنوان</a:t>
                      </a:r>
                      <a:b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b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١:١</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صفات الله</a:t>
                      </a:r>
                    </a:p>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١:٢-٨</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التأمر على الله </a:t>
                      </a:r>
                    </a:p>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١:٩-١١</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الهلاك هو</a:t>
                      </a:r>
                      <a:b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b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 لخلاص يهوذا</a:t>
                      </a:r>
                    </a:p>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١: ١٢-١٥</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الصراع ضد</a:t>
                      </a:r>
                      <a:b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b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 روعة يهوذا</a:t>
                      </a:r>
                    </a:p>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٢: ١-٢</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الدمار والسلب</a:t>
                      </a:r>
                    </a:p>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٢: ٣-١٣</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تدمير بسبب الوحشية</a:t>
                      </a:r>
                    </a:p>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٣: ١-٧</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1"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سُكر وقت التدمير</a:t>
                      </a:r>
                    </a:p>
                    <a:p>
                      <a:pPr marL="0" marR="0" lvl="0" indent="0" algn="ctr" defTabSz="457200" rtl="1"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٣: ٨-١١</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1"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الحرق بالنار</a:t>
                      </a:r>
                      <a:b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b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 ٣: ١٢-١٩</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extLst>
                  <a:ext uri="{0D108BD9-81ED-4DB2-BD59-A6C34878D82A}">
                    <a16:rowId xmlns:a16="http://schemas.microsoft.com/office/drawing/2014/main" val="10008"/>
                  </a:ext>
                </a:extLst>
              </a:tr>
              <a:tr h="457200">
                <a:tc gridSpan="9">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161616"/>
                          </a:solidFill>
                          <a:effectLst/>
                          <a:latin typeface="Arial" pitchFamily="34" charset="0"/>
                          <a:cs typeface="Arial" pitchFamily="34" charset="0"/>
                          <a:sym typeface="Arial" pitchFamily="34" charset="0"/>
                        </a:rPr>
                        <a:t>يهوذا ضد عاصمة أشور ، في نينوى </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45720" marR="45720"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extLst>
                  <a:ext uri="{0D108BD9-81ED-4DB2-BD59-A6C34878D82A}">
                    <a16:rowId xmlns:a16="http://schemas.microsoft.com/office/drawing/2014/main" val="10009"/>
                  </a:ext>
                </a:extLst>
              </a:tr>
              <a:tr h="457200">
                <a:tc gridSpan="9">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161616"/>
                          </a:solidFill>
                          <a:effectLst/>
                          <a:latin typeface="Arial" pitchFamily="34" charset="0"/>
                          <a:cs typeface="Arial" pitchFamily="34" charset="0"/>
                          <a:sym typeface="Arial" pitchFamily="34" charset="0"/>
                        </a:rPr>
                        <a:t>٦٦٠ ق . م</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45720" marR="45720"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extLst>
                  <a:ext uri="{0D108BD9-81ED-4DB2-BD59-A6C34878D82A}">
                    <a16:rowId xmlns:a16="http://schemas.microsoft.com/office/drawing/2014/main" val="10010"/>
                  </a:ext>
                </a:extLst>
              </a:tr>
            </a:tbl>
          </a:graphicData>
        </a:graphic>
      </p:graphicFrame>
      <p:sp>
        <p:nvSpPr>
          <p:cNvPr id="39034" name="Text Box 122" descr="Text Box 24"/>
          <p:cNvSpPr txBox="1">
            <a:spLocks/>
          </p:cNvSpPr>
          <p:nvPr/>
        </p:nvSpPr>
        <p:spPr bwMode="auto">
          <a:xfrm>
            <a:off x="8439526" y="91440"/>
            <a:ext cx="611706" cy="461665"/>
          </a:xfrm>
          <a:prstGeom prst="rect">
            <a:avLst/>
          </a:prstGeom>
          <a:noFill/>
          <a:ln w="12700" cap="flat" cmpd="sng">
            <a:noFill/>
            <a:prstDash val="solid"/>
            <a:miter lim="400000"/>
            <a:headEnd type="none" w="med" len="med"/>
            <a:tailEnd type="none" w="med" len="med"/>
          </a:ln>
          <a:effectLst/>
        </p:spPr>
        <p:txBody>
          <a:bodyPr wrap="none"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sym typeface="Arial" pitchFamily="34" charset="0"/>
              </a:rPr>
              <a:t>٦٢١</a:t>
            </a:r>
          </a:p>
        </p:txBody>
      </p:sp>
      <p:sp>
        <p:nvSpPr>
          <p:cNvPr id="3" name="Rounded Rectangle 2">
            <a:extLst>
              <a:ext uri="{FF2B5EF4-FFF2-40B4-BE49-F238E27FC236}">
                <a16:creationId xmlns:a16="http://schemas.microsoft.com/office/drawing/2014/main" id="{068A0ABF-21BD-9E4E-1F17-D7CDA3B19D18}"/>
              </a:ext>
            </a:extLst>
          </p:cNvPr>
          <p:cNvSpPr/>
          <p:nvPr/>
        </p:nvSpPr>
        <p:spPr bwMode="auto">
          <a:xfrm>
            <a:off x="3635896" y="1079292"/>
            <a:ext cx="2364377" cy="4889708"/>
          </a:xfrm>
          <a:prstGeom prst="roundRect">
            <a:avLst/>
          </a:prstGeom>
          <a:noFill/>
          <a:ln w="76200" cap="flat" cmpd="sng" algn="ctr">
            <a:solidFill>
              <a:srgbClr val="720000">
                <a:lumMod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1">
              <a:lnSpc>
                <a:spcPct val="100000"/>
              </a:lnSpc>
              <a:spcBef>
                <a:spcPts val="0"/>
              </a:spcBef>
              <a:spcAft>
                <a:spcPts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24" charset="-128"/>
              <a:cs typeface="ＭＳ Ｐゴシック" pitchFamily="24" charset="-128"/>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913"/>
                                        </p:tgtEl>
                                        <p:attrNameLst>
                                          <p:attrName>style.visibility</p:attrName>
                                        </p:attrNameLst>
                                      </p:cBhvr>
                                      <p:to>
                                        <p:strVal val="visible"/>
                                      </p:to>
                                    </p:set>
                                    <p:animEffect transition="in" filter="dissolve">
                                      <p:cBhvr>
                                        <p:cTn id="7" dur="500"/>
                                        <p:tgtEl>
                                          <p:spTgt spid="3891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3" grpId="0" animBg="1" autoUpdateAnimBg="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35841" name="Picture 1" descr="Picture 8"/>
          <p:cNvPicPr>
            <a:picLocks noChangeAspect="1"/>
          </p:cNvPicPr>
          <p:nvPr/>
        </p:nvPicPr>
        <p:blipFill>
          <a:blip r:embed="rId3" cstate="print"/>
          <a:srcRect/>
          <a:stretch>
            <a:fillRect/>
          </a:stretch>
        </p:blipFill>
        <p:spPr bwMode="auto">
          <a:xfrm>
            <a:off x="0" y="317500"/>
            <a:ext cx="9144000" cy="6538913"/>
          </a:xfrm>
          <a:prstGeom prst="rect">
            <a:avLst/>
          </a:prstGeom>
          <a:noFill/>
          <a:ln w="12700" cap="flat" cmpd="sng">
            <a:noFill/>
            <a:prstDash val="solid"/>
            <a:miter lim="400000"/>
            <a:headEnd type="none" w="med" len="med"/>
            <a:tailEnd type="none" w="med" len="med"/>
          </a:ln>
          <a:effectLst/>
        </p:spPr>
      </p:pic>
      <p:sp>
        <p:nvSpPr>
          <p:cNvPr id="35842" name="Rectangle 2" descr="Title 1"/>
          <p:cNvSpPr>
            <a:spLocks noGrp="1" noChangeArrowheads="1"/>
          </p:cNvSpPr>
          <p:nvPr>
            <p:ph type="title"/>
          </p:nvPr>
        </p:nvSpPr>
        <p:spPr>
          <a:xfrm>
            <a:off x="0" y="0"/>
            <a:ext cx="9144000" cy="901700"/>
          </a:xfrm>
          <a:solidFill>
            <a:srgbClr val="000000"/>
          </a:solidFill>
        </p:spPr>
        <p:txBody>
          <a:bodyPr/>
          <a:lstStyle/>
          <a:p>
            <a:r>
              <a:rPr lang="ar-JO" dirty="0"/>
              <a:t>العهد</a:t>
            </a:r>
            <a:endParaRPr lang="ar-JO" sz="3600" dirty="0"/>
          </a:p>
        </p:txBody>
      </p:sp>
      <p:sp>
        <p:nvSpPr>
          <p:cNvPr id="35843" name="Text Box 3" descr="Rectangle 2"/>
          <p:cNvSpPr txBox="1">
            <a:spLocks/>
          </p:cNvSpPr>
          <p:nvPr/>
        </p:nvSpPr>
        <p:spPr bwMode="auto">
          <a:xfrm>
            <a:off x="663575" y="1601788"/>
            <a:ext cx="7861300" cy="405946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defPPr>
              <a:defRPr lang="ar-JO"/>
            </a:defPPr>
            <a:lvl1pPr marL="0" marR="0" lvl="0" indent="0" algn="ctr" eaLnBrk="0" latinLnBrk="0">
              <a:lnSpc>
                <a:spcPct val="100000"/>
              </a:lnSpc>
              <a:buClrTx/>
              <a:buSzTx/>
              <a:buFontTx/>
              <a:buNone/>
              <a:tabLst/>
              <a:defRPr kumimoji="0" sz="4800" b="1" i="0" u="none" strike="noStrike" cap="none" spc="0" normalizeH="0" baseline="0">
                <a:ln>
                  <a:noFill/>
                </a:ln>
                <a:solidFill>
                  <a:srgbClr val="FFFFFF"/>
                </a:solidFill>
                <a:effectLst>
                  <a:glow rad="127000">
                    <a:srgbClr val="000000"/>
                  </a:glow>
                </a:effectLst>
                <a:uLnTx/>
                <a:uFillTx/>
                <a:latin typeface="Arial" charset="0"/>
                <a:ea typeface="ＭＳ Ｐゴシック" charset="0"/>
                <a:cs typeface="ＭＳ Ｐゴシック" charset="0"/>
              </a:defRPr>
            </a:lvl1pPr>
            <a:lvl2pPr marL="457200" algn="ctr" eaLnBrk="0" latinLnBrk="0">
              <a:defRPr sz="4400">
                <a:solidFill>
                  <a:schemeClr val="bg1"/>
                </a:solidFill>
                <a:latin typeface="Arial" charset="0"/>
                <a:ea typeface="ＭＳ Ｐゴシック" pitchFamily="-108" charset="-128"/>
                <a:cs typeface="ＭＳ Ｐゴシック" pitchFamily="-108" charset="-128"/>
              </a:defRPr>
            </a:lvl2pPr>
            <a:lvl3pPr marL="914400" algn="ctr" eaLnBrk="0" latinLnBrk="0">
              <a:defRPr sz="4400">
                <a:solidFill>
                  <a:schemeClr val="bg1"/>
                </a:solidFill>
                <a:latin typeface="Arial" charset="0"/>
                <a:ea typeface="ＭＳ Ｐゴシック" pitchFamily="-108" charset="-128"/>
                <a:cs typeface="ＭＳ Ｐゴシック" pitchFamily="-108" charset="-128"/>
              </a:defRPr>
            </a:lvl3pPr>
            <a:lvl4pPr marL="1371600" algn="ctr" eaLnBrk="0" latinLnBrk="0">
              <a:defRPr sz="4400">
                <a:solidFill>
                  <a:schemeClr val="bg1"/>
                </a:solidFill>
                <a:latin typeface="Arial" charset="0"/>
                <a:ea typeface="ＭＳ Ｐゴシック" pitchFamily="-108" charset="-128"/>
                <a:cs typeface="ＭＳ Ｐゴシック" pitchFamily="-108" charset="-128"/>
              </a:defRPr>
            </a:lvl4pPr>
            <a:lvl5pPr marL="1828800" algn="ctr" eaLnBrk="0" latinLnBrk="0">
              <a:defRPr sz="4400">
                <a:solidFill>
                  <a:schemeClr val="bg1"/>
                </a:solidFill>
                <a:latin typeface="Arial" charset="0"/>
                <a:ea typeface="ＭＳ Ｐゴシック" pitchFamily="-108" charset="-128"/>
                <a:cs typeface="ＭＳ Ｐゴシック" pitchFamily="-108" charset="-128"/>
              </a:defRPr>
            </a:lvl5pPr>
            <a:lvl6pPr marL="457200" algn="ctr" defTabSz="457200" rtl="0" eaLnBrk="0" fontAlgn="base" hangingPunct="0">
              <a:spcBef>
                <a:spcPct val="0"/>
              </a:spcBef>
              <a:spcAft>
                <a:spcPct val="0"/>
              </a:spcAft>
              <a:defRPr sz="4400">
                <a:solidFill>
                  <a:schemeClr val="tx2"/>
                </a:solidFill>
                <a:latin typeface="Times New Roman" pitchFamily="-112" charset="0"/>
                <a:cs typeface="+mn-cs"/>
              </a:defRPr>
            </a:lvl6pPr>
            <a:lvl7pPr marL="914400" algn="ctr" defTabSz="457200" rtl="0" eaLnBrk="0" fontAlgn="base" hangingPunct="0">
              <a:spcBef>
                <a:spcPct val="0"/>
              </a:spcBef>
              <a:spcAft>
                <a:spcPct val="0"/>
              </a:spcAft>
              <a:defRPr sz="4400">
                <a:solidFill>
                  <a:schemeClr val="tx2"/>
                </a:solidFill>
                <a:latin typeface="Times New Roman" pitchFamily="-112" charset="0"/>
                <a:cs typeface="+mn-cs"/>
              </a:defRPr>
            </a:lvl7pPr>
            <a:lvl8pPr marL="1371600" algn="ctr" defTabSz="457200" rtl="0" eaLnBrk="0" fontAlgn="base" hangingPunct="0">
              <a:spcBef>
                <a:spcPct val="0"/>
              </a:spcBef>
              <a:spcAft>
                <a:spcPct val="0"/>
              </a:spcAft>
              <a:defRPr sz="4400">
                <a:solidFill>
                  <a:schemeClr val="tx2"/>
                </a:solidFill>
                <a:latin typeface="Times New Roman" pitchFamily="-112" charset="0"/>
                <a:cs typeface="+mn-cs"/>
              </a:defRPr>
            </a:lvl8pPr>
            <a:lvl9pPr marL="1828800" algn="ctr" defTabSz="457200" rtl="0" eaLnBrk="0" fontAlgn="base" hangingPunct="0">
              <a:spcBef>
                <a:spcPct val="0"/>
              </a:spcBef>
              <a:spcAft>
                <a:spcPct val="0"/>
              </a:spcAft>
              <a:defRPr sz="4400">
                <a:solidFill>
                  <a:schemeClr val="tx2"/>
                </a:solidFill>
                <a:latin typeface="Times New Roman" pitchFamily="-112" charset="0"/>
                <a:cs typeface="+mn-cs"/>
              </a:defRPr>
            </a:lvl9pPr>
          </a:lstStyle>
          <a:p>
            <a:pPr rtl="1"/>
            <a:r>
              <a:rPr lang="ar-JO" sz="4400" dirty="0">
                <a:latin typeface="Arial" panose="020B0604020202020204" pitchFamily="34" charset="0"/>
                <a:cs typeface="Arial" panose="020B0604020202020204" pitchFamily="34" charset="0"/>
                <a:sym typeface="Arial" pitchFamily="34" charset="0"/>
              </a:rPr>
              <a:t>انضمت نينوى إلى اسرائيل في عهدها مع الله، قبل ذلك بمئة عام تحت قيادة يونان، ولكنها أصبحت عدواً لله عندما رجعت إلى الخطية</a:t>
            </a:r>
            <a:r>
              <a:rPr lang="en-US" sz="4400" dirty="0">
                <a:latin typeface="Arial" panose="020B0604020202020204" pitchFamily="34" charset="0"/>
                <a:cs typeface="Arial" panose="020B0604020202020204" pitchFamily="34" charset="0"/>
                <a:sym typeface="Arial" pitchFamily="34" charset="0"/>
              </a:rPr>
              <a:t> </a:t>
            </a:r>
            <a:r>
              <a:rPr lang="ar-JO" sz="4400" dirty="0">
                <a:latin typeface="Arial" panose="020B0604020202020204" pitchFamily="34" charset="0"/>
                <a:cs typeface="Arial" panose="020B0604020202020204" pitchFamily="34" charset="0"/>
                <a:sym typeface="Arial" pitchFamily="34" charset="0"/>
              </a:rPr>
              <a:t>(١:٧-٨; ٣:٥-٧) </a:t>
            </a:r>
          </a:p>
        </p:txBody>
      </p:sp>
      <p:sp>
        <p:nvSpPr>
          <p:cNvPr id="35844" name="Text Box 4" descr="Text Box 3"/>
          <p:cNvSpPr txBox="1">
            <a:spLocks/>
          </p:cNvSpPr>
          <p:nvPr/>
        </p:nvSpPr>
        <p:spPr bwMode="auto">
          <a:xfrm>
            <a:off x="8012113" y="44450"/>
            <a:ext cx="981075" cy="461665"/>
          </a:xfrm>
          <a:prstGeom prst="rect">
            <a:avLst/>
          </a:prstGeom>
          <a:noFill/>
          <a:ln w="12700" cap="flat" cmpd="sng">
            <a:noFill/>
            <a:prstDash val="solid"/>
            <a:miter lim="400000"/>
            <a:headEnd type="none" w="med" len="med"/>
            <a:tailEnd type="none" w="med" len="med"/>
          </a:ln>
          <a:effectLst/>
        </p:spPr>
        <p:txBody>
          <a:bodyPr lIns="45720" rIns="45720">
            <a:spAutoFit/>
          </a:bodyPr>
          <a:lstStyle/>
          <a:p>
            <a:pPr algn="r" defTabSz="914400"/>
            <a:r>
              <a:rPr lang="ar-JO" sz="2400" b="1" dirty="0">
                <a:solidFill>
                  <a:srgbClr val="FFFFFF"/>
                </a:solidFill>
                <a:latin typeface="Arial" panose="020B0604020202020204" pitchFamily="34" charset="0"/>
                <a:cs typeface="Arial" panose="020B0604020202020204" pitchFamily="34" charset="0"/>
                <a:sym typeface="Arial" pitchFamily="34" charset="0"/>
              </a:rPr>
              <a:t>٣٤٧ د</a:t>
            </a:r>
          </a:p>
        </p:txBody>
      </p:sp>
      <p:sp>
        <p:nvSpPr>
          <p:cNvPr id="35845" name="Text Box 5" descr="Rectangle 2"/>
          <p:cNvSpPr txBox="1">
            <a:spLocks/>
          </p:cNvSpPr>
          <p:nvPr/>
        </p:nvSpPr>
        <p:spPr bwMode="auto">
          <a:xfrm>
            <a:off x="44450" y="5959108"/>
            <a:ext cx="8699500" cy="830997"/>
          </a:xfrm>
          <a:prstGeom prst="rect">
            <a:avLst/>
          </a:prstGeom>
          <a:noFill/>
          <a:ln w="12700" cap="flat" cmpd="sng">
            <a:noFill/>
            <a:prstDash val="solid"/>
            <a:miter lim="400000"/>
            <a:headEnd type="none" w="med" len="med"/>
            <a:tailEnd type="none" w="med" len="med"/>
          </a:ln>
          <a:effectLst>
            <a:outerShdw dist="35921" dir="2700000" algn="ctr" rotWithShape="0">
              <a:srgbClr val="1F497D">
                <a:alpha val="74997"/>
              </a:srgbClr>
            </a:outerShdw>
          </a:effectLst>
        </p:spPr>
        <p:txBody>
          <a:bodyPr lIns="45720" rIns="45720" anchor="ctr">
            <a:spAutoFit/>
          </a:bodyPr>
          <a:lstStyle/>
          <a:p>
            <a:pPr algn="r"/>
            <a:r>
              <a:rPr lang="ar-JO" sz="4800" b="1" dirty="0">
                <a:solidFill>
                  <a:srgbClr val="FFFFFF"/>
                </a:solidFill>
                <a:latin typeface="Arial" panose="020B0604020202020204" pitchFamily="34" charset="0"/>
                <a:cs typeface="Arial" panose="020B0604020202020204" pitchFamily="34" charset="0"/>
                <a:sym typeface="Arial" pitchFamily="34" charset="0"/>
              </a:rPr>
              <a:t>ناحوم</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845"/>
                                        </p:tgtEl>
                                        <p:attrNameLst>
                                          <p:attrName>style.visibility</p:attrName>
                                        </p:attrNameLst>
                                      </p:cBhvr>
                                      <p:to>
                                        <p:strVal val="visible"/>
                                      </p:to>
                                    </p:set>
                                    <p:anim calcmode="lin" valueType="num">
                                      <p:cBhvr additive="base">
                                        <p:cTn id="7" dur="500" fill="hold"/>
                                        <p:tgtEl>
                                          <p:spTgt spid="35845"/>
                                        </p:tgtEl>
                                        <p:attrNameLst>
                                          <p:attrName>ppt_x</p:attrName>
                                        </p:attrNameLst>
                                      </p:cBhvr>
                                      <p:tavLst>
                                        <p:tav tm="0">
                                          <p:val>
                                            <p:strVal val="#ppt_x"/>
                                          </p:val>
                                        </p:tav>
                                        <p:tav tm="100000">
                                          <p:val>
                                            <p:strVal val="#ppt_x"/>
                                          </p:val>
                                        </p:tav>
                                      </p:tavLst>
                                    </p:anim>
                                    <p:anim calcmode="lin" valueType="num">
                                      <p:cBhvr additive="base">
                                        <p:cTn id="8" dur="500" fill="hold"/>
                                        <p:tgtEl>
                                          <p:spTgt spid="358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JO" sz="8800" kern="1200" dirty="0">
                <a:cs typeface="Arial" panose="020B0604020202020204" pitchFamily="34" charset="0"/>
              </a:rPr>
              <a:t>ناحوم</a:t>
            </a:r>
            <a:r>
              <a:rPr lang="en-US" sz="8800" dirty="0">
                <a:ea typeface="Osaka" charset="0"/>
                <a:cs typeface="Arial" panose="020B0604020202020204" pitchFamily="34" charset="0"/>
              </a:rPr>
              <a:t> </a:t>
            </a:r>
            <a:r>
              <a:rPr lang="ar-JO" sz="8800" dirty="0">
                <a:ea typeface="Osaka" charset="0"/>
                <a:cs typeface="Arial" panose="020B0604020202020204" pitchFamily="34" charset="0"/>
              </a:rPr>
              <a:t>2</a:t>
            </a:r>
            <a:r>
              <a:rPr lang="en-US" sz="8800" dirty="0">
                <a:ea typeface="Osaka" charset="0"/>
                <a:cs typeface="Arial" panose="020B0604020202020204" pitchFamily="34" charset="0"/>
              </a:rPr>
              <a:t> </a:t>
            </a:r>
            <a:endParaRPr lang="en-US" sz="8800" dirty="0">
              <a:solidFill>
                <a:schemeClr val="bg1"/>
              </a:solidFill>
              <a:ea typeface="Osaka" charset="0"/>
              <a:cs typeface="Arial" panose="020B0604020202020204" pitchFamily="34" charset="0"/>
            </a:endParaRPr>
          </a:p>
        </p:txBody>
      </p:sp>
    </p:spTree>
    <p:extLst>
      <p:ext uri="{BB962C8B-B14F-4D97-AF65-F5344CB8AC3E}">
        <p14:creationId xmlns:p14="http://schemas.microsoft.com/office/powerpoint/2010/main" val="4260858570"/>
      </p:ext>
    </p:extLst>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0727"/>
            <a:ext cx="400625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4064000" y="29469"/>
            <a:ext cx="5080000" cy="6828531"/>
          </a:xfrm>
          <a:effectLst>
            <a:outerShdw blurRad="63500" dist="35921" dir="2700000" algn="ctr" rotWithShape="0">
              <a:schemeClr val="tx2">
                <a:alpha val="74998"/>
              </a:schemeClr>
            </a:outerShdw>
          </a:effectLst>
        </p:spPr>
        <p:txBody>
          <a:bodyPr anchor="t"/>
          <a:lstStyle/>
          <a:p>
            <a:pPr>
              <a:defRPr/>
            </a:pPr>
            <a:r>
              <a:rPr lang="ar-JO" sz="3200" dirty="0">
                <a:effectLst>
                  <a:glow rad="127000">
                    <a:schemeClr val="tx1"/>
                  </a:glow>
                </a:effectLst>
                <a:ea typeface="ＭＳ Ｐゴシック" charset="0"/>
                <a:cs typeface="Arial" panose="020B0604020202020204" pitchFamily="34" charset="0"/>
              </a:rPr>
              <a:t>قد ارتفعت المقمعة على وجهك</a:t>
            </a:r>
            <a:br>
              <a:rPr lang="ar-JO" sz="3200" dirty="0">
                <a:effectLst>
                  <a:glow rad="127000">
                    <a:schemeClr val="tx1"/>
                  </a:glow>
                </a:effectLst>
                <a:ea typeface="ＭＳ Ｐゴシック" charset="0"/>
                <a:cs typeface="Arial" panose="020B0604020202020204" pitchFamily="34" charset="0"/>
              </a:rPr>
            </a:br>
            <a:r>
              <a:rPr lang="ar-JO" sz="3200" dirty="0">
                <a:effectLst>
                  <a:glow rad="127000">
                    <a:schemeClr val="tx1"/>
                  </a:glow>
                </a:effectLst>
                <a:ea typeface="ＭＳ Ｐゴシック" charset="0"/>
                <a:cs typeface="Arial" panose="020B0604020202020204" pitchFamily="34" charset="0"/>
              </a:rPr>
              <a:t>أحرس الحصن راقب الطريق</a:t>
            </a:r>
            <a:br>
              <a:rPr lang="ar-JO" sz="3200" dirty="0">
                <a:effectLst>
                  <a:glow rad="127000">
                    <a:schemeClr val="tx1"/>
                  </a:glow>
                </a:effectLst>
                <a:ea typeface="ＭＳ Ｐゴシック" charset="0"/>
                <a:cs typeface="Arial" panose="020B0604020202020204" pitchFamily="34" charset="0"/>
              </a:rPr>
            </a:br>
            <a:r>
              <a:rPr lang="ar-JO" sz="3200" dirty="0">
                <a:effectLst>
                  <a:glow rad="127000">
                    <a:schemeClr val="tx1"/>
                  </a:glow>
                </a:effectLst>
                <a:ea typeface="ＭＳ Ｐゴシック" charset="0"/>
                <a:cs typeface="Arial" panose="020B0604020202020204" pitchFamily="34" charset="0"/>
              </a:rPr>
              <a:t>شدد الحقوين مكِّن القوة جداً</a:t>
            </a:r>
            <a:br>
              <a:rPr lang="ar-JO" sz="3200" dirty="0">
                <a:effectLst>
                  <a:glow rad="127000">
                    <a:schemeClr val="tx1"/>
                  </a:glow>
                </a:effectLst>
                <a:ea typeface="ＭＳ Ｐゴシック" charset="0"/>
                <a:cs typeface="Arial" panose="020B0604020202020204" pitchFamily="34" charset="0"/>
              </a:rPr>
            </a:br>
            <a:r>
              <a:rPr lang="ar-JO" sz="3200" dirty="0">
                <a:effectLst>
                  <a:glow rad="127000">
                    <a:schemeClr val="tx1"/>
                  </a:glow>
                </a:effectLst>
                <a:ea typeface="ＭＳ Ｐゴシック" charset="0"/>
                <a:cs typeface="Arial" panose="020B0604020202020204" pitchFamily="34" charset="0"/>
              </a:rPr>
              <a:t>فإن الرب يرد عظمة يعقوب</a:t>
            </a:r>
            <a:br>
              <a:rPr lang="ar-JO" sz="3200" dirty="0">
                <a:effectLst>
                  <a:glow rad="127000">
                    <a:schemeClr val="tx1"/>
                  </a:glow>
                </a:effectLst>
                <a:ea typeface="ＭＳ Ｐゴシック" charset="0"/>
                <a:cs typeface="Arial" panose="020B0604020202020204" pitchFamily="34" charset="0"/>
              </a:rPr>
            </a:br>
            <a:r>
              <a:rPr lang="ar-JO" sz="3200" dirty="0">
                <a:effectLst>
                  <a:glow rad="127000">
                    <a:schemeClr val="tx1"/>
                  </a:glow>
                </a:effectLst>
                <a:ea typeface="ＭＳ Ｐゴシック" charset="0"/>
                <a:cs typeface="Arial" panose="020B0604020202020204" pitchFamily="34" charset="0"/>
              </a:rPr>
              <a:t>كعظمة إسرائيل</a:t>
            </a:r>
            <a:br>
              <a:rPr lang="ar-JO" sz="3200" dirty="0">
                <a:effectLst>
                  <a:glow rad="127000">
                    <a:schemeClr val="tx1"/>
                  </a:glow>
                </a:effectLst>
                <a:ea typeface="ＭＳ Ｐゴシック" charset="0"/>
                <a:cs typeface="Arial" panose="020B0604020202020204" pitchFamily="34" charset="0"/>
              </a:rPr>
            </a:br>
            <a:r>
              <a:rPr lang="ar-JO" sz="3200" dirty="0">
                <a:effectLst>
                  <a:glow rad="127000">
                    <a:schemeClr val="tx1"/>
                  </a:glow>
                </a:effectLst>
                <a:ea typeface="ＭＳ Ｐゴシック" charset="0"/>
                <a:cs typeface="Arial" panose="020B0604020202020204" pitchFamily="34" charset="0"/>
              </a:rPr>
              <a:t>لأن السالبين قد سلبوهم</a:t>
            </a:r>
            <a:br>
              <a:rPr lang="ar-JO" sz="3200" dirty="0">
                <a:effectLst>
                  <a:glow rad="127000">
                    <a:schemeClr val="tx1"/>
                  </a:glow>
                </a:effectLst>
                <a:ea typeface="ＭＳ Ｐゴシック" charset="0"/>
                <a:cs typeface="Arial" panose="020B0604020202020204" pitchFamily="34" charset="0"/>
              </a:rPr>
            </a:br>
            <a:r>
              <a:rPr lang="ar-JO" sz="3200" dirty="0">
                <a:effectLst>
                  <a:glow rad="127000">
                    <a:schemeClr val="tx1"/>
                  </a:glow>
                </a:effectLst>
                <a:ea typeface="ＭＳ Ｐゴシック" charset="0"/>
                <a:cs typeface="Arial" panose="020B0604020202020204" pitchFamily="34" charset="0"/>
              </a:rPr>
              <a:t>وأتلفوا قضبان كرومهم</a:t>
            </a:r>
            <a:br>
              <a:rPr lang="ar-JO" sz="3200" dirty="0">
                <a:effectLst>
                  <a:glow rad="127000">
                    <a:schemeClr val="tx1"/>
                  </a:glow>
                </a:effectLst>
                <a:ea typeface="ＭＳ Ｐゴシック" charset="0"/>
                <a:cs typeface="Arial" panose="020B0604020202020204" pitchFamily="34" charset="0"/>
              </a:rPr>
            </a:br>
            <a:r>
              <a:rPr lang="ar-JO" sz="3200" dirty="0">
                <a:effectLst>
                  <a:glow rad="127000">
                    <a:schemeClr val="tx1"/>
                  </a:glow>
                </a:effectLst>
                <a:ea typeface="ＭＳ Ｐゴシック" charset="0"/>
                <a:cs typeface="Arial" panose="020B0604020202020204" pitchFamily="34" charset="0"/>
              </a:rPr>
              <a:t>(ناحوم 2: 1-2)</a:t>
            </a:r>
            <a:endParaRPr lang="en-US" sz="3200" dirty="0">
              <a:effectLst>
                <a:glow rad="127000">
                  <a:schemeClr val="tx1"/>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4161752404"/>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0867" y="1993900"/>
            <a:ext cx="2997200" cy="48641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811867" y="29469"/>
            <a:ext cx="7332132" cy="6828531"/>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cs typeface="Arial" panose="020B0604020202020204" pitchFamily="34" charset="0"/>
              </a:rPr>
              <a:t>ترس أبطاله محمر</a:t>
            </a:r>
            <a:br>
              <a:rPr lang="ar-JO" sz="3600" dirty="0">
                <a:effectLst>
                  <a:glow rad="127000">
                    <a:schemeClr val="tx1"/>
                  </a:glow>
                </a:effectLst>
                <a:ea typeface="ＭＳ Ｐゴシック" charset="0"/>
                <a:cs typeface="Arial" panose="020B0604020202020204" pitchFamily="34" charset="0"/>
              </a:rPr>
            </a:br>
            <a:r>
              <a:rPr lang="ar-JO" sz="3600" dirty="0">
                <a:effectLst>
                  <a:glow rad="127000">
                    <a:schemeClr val="tx1"/>
                  </a:glow>
                </a:effectLst>
                <a:ea typeface="ＭＳ Ｐゴシック" charset="0"/>
                <a:cs typeface="Arial" panose="020B0604020202020204" pitchFamily="34" charset="0"/>
              </a:rPr>
              <a:t>رجال الجيش قرمزيون</a:t>
            </a:r>
            <a:br>
              <a:rPr lang="ar-JO" sz="3600" dirty="0">
                <a:effectLst>
                  <a:glow rad="127000">
                    <a:schemeClr val="tx1"/>
                  </a:glow>
                </a:effectLst>
                <a:ea typeface="ＭＳ Ｐゴシック" charset="0"/>
                <a:cs typeface="Arial" panose="020B0604020202020204" pitchFamily="34" charset="0"/>
              </a:rPr>
            </a:br>
            <a:r>
              <a:rPr lang="ar-JO" sz="3600" dirty="0">
                <a:effectLst>
                  <a:glow rad="127000">
                    <a:schemeClr val="tx1"/>
                  </a:glow>
                </a:effectLst>
                <a:ea typeface="ＭＳ Ｐゴシック" charset="0"/>
                <a:cs typeface="Arial" panose="020B0604020202020204" pitchFamily="34" charset="0"/>
              </a:rPr>
              <a:t>المركبات بنار الفولاذ </a:t>
            </a:r>
            <a:br>
              <a:rPr lang="ar-JO" sz="3600" dirty="0">
                <a:effectLst>
                  <a:glow rad="127000">
                    <a:schemeClr val="tx1"/>
                  </a:glow>
                </a:effectLst>
                <a:ea typeface="ＭＳ Ｐゴシック" charset="0"/>
                <a:cs typeface="Arial" panose="020B0604020202020204" pitchFamily="34" charset="0"/>
              </a:rPr>
            </a:br>
            <a:r>
              <a:rPr lang="ar-JO" sz="3600" dirty="0">
                <a:effectLst>
                  <a:glow rad="127000">
                    <a:schemeClr val="tx1"/>
                  </a:glow>
                </a:effectLst>
                <a:ea typeface="ＭＳ Ｐゴシック" charset="0"/>
                <a:cs typeface="Arial" panose="020B0604020202020204" pitchFamily="34" charset="0"/>
              </a:rPr>
              <a:t>في يوم إعداده</a:t>
            </a:r>
            <a:br>
              <a:rPr lang="ar-JO" sz="3600" dirty="0">
                <a:effectLst>
                  <a:glow rad="127000">
                    <a:schemeClr val="tx1"/>
                  </a:glow>
                </a:effectLst>
                <a:ea typeface="ＭＳ Ｐゴシック" charset="0"/>
                <a:cs typeface="Arial" panose="020B0604020202020204" pitchFamily="34" charset="0"/>
              </a:rPr>
            </a:br>
            <a:r>
              <a:rPr lang="ar-JO" sz="3600" dirty="0">
                <a:effectLst>
                  <a:glow rad="127000">
                    <a:schemeClr val="tx1"/>
                  </a:glow>
                </a:effectLst>
                <a:ea typeface="ＭＳ Ｐゴシック" charset="0"/>
                <a:cs typeface="Arial" panose="020B0604020202020204" pitchFamily="34" charset="0"/>
              </a:rPr>
              <a:t>والسرو يهتز</a:t>
            </a:r>
            <a:br>
              <a:rPr lang="ar-JO" sz="3600" dirty="0">
                <a:effectLst>
                  <a:glow rad="127000">
                    <a:schemeClr val="tx1"/>
                  </a:glow>
                </a:effectLst>
                <a:ea typeface="ＭＳ Ｐゴシック" charset="0"/>
                <a:cs typeface="Arial" panose="020B0604020202020204" pitchFamily="34" charset="0"/>
              </a:rPr>
            </a:br>
            <a:r>
              <a:rPr lang="ar-JO" sz="3600" dirty="0">
                <a:effectLst>
                  <a:glow rad="127000">
                    <a:schemeClr val="tx1"/>
                  </a:glow>
                </a:effectLst>
                <a:ea typeface="ＭＳ Ｐゴシック" charset="0"/>
                <a:cs typeface="Arial" panose="020B0604020202020204" pitchFamily="34" charset="0"/>
              </a:rPr>
              <a:t>تهيج المركبات في الأزقة</a:t>
            </a:r>
            <a:br>
              <a:rPr lang="ar-JO" sz="3600" dirty="0">
                <a:effectLst>
                  <a:glow rad="127000">
                    <a:schemeClr val="tx1"/>
                  </a:glow>
                </a:effectLst>
                <a:ea typeface="ＭＳ Ｐゴシック" charset="0"/>
                <a:cs typeface="Arial" panose="020B0604020202020204" pitchFamily="34" charset="0"/>
              </a:rPr>
            </a:br>
            <a:r>
              <a:rPr lang="ar-JO" sz="3600" dirty="0">
                <a:effectLst>
                  <a:glow rad="127000">
                    <a:schemeClr val="tx1"/>
                  </a:glow>
                </a:effectLst>
                <a:ea typeface="ＭＳ Ｐゴシック" charset="0"/>
                <a:cs typeface="Arial" panose="020B0604020202020204" pitchFamily="34" charset="0"/>
              </a:rPr>
              <a:t>تتراكض في الساحات</a:t>
            </a:r>
            <a:br>
              <a:rPr lang="ar-JO" sz="3600" dirty="0">
                <a:effectLst>
                  <a:glow rad="127000">
                    <a:schemeClr val="tx1"/>
                  </a:glow>
                </a:effectLst>
                <a:ea typeface="ＭＳ Ｐゴシック" charset="0"/>
                <a:cs typeface="Arial" panose="020B0604020202020204" pitchFamily="34" charset="0"/>
              </a:rPr>
            </a:br>
            <a:r>
              <a:rPr lang="ar-JO" sz="3600" dirty="0">
                <a:effectLst>
                  <a:glow rad="127000">
                    <a:schemeClr val="tx1"/>
                  </a:glow>
                </a:effectLst>
                <a:ea typeface="ＭＳ Ｐゴシック" charset="0"/>
                <a:cs typeface="Arial" panose="020B0604020202020204" pitchFamily="34" charset="0"/>
              </a:rPr>
              <a:t>منظرها كمصابيح</a:t>
            </a:r>
            <a:br>
              <a:rPr lang="ar-JO" sz="3600" dirty="0">
                <a:effectLst>
                  <a:glow rad="127000">
                    <a:schemeClr val="tx1"/>
                  </a:glow>
                </a:effectLst>
                <a:ea typeface="ＭＳ Ｐゴシック" charset="0"/>
                <a:cs typeface="Arial" panose="020B0604020202020204" pitchFamily="34" charset="0"/>
              </a:rPr>
            </a:br>
            <a:r>
              <a:rPr lang="ar-JO" sz="3600" dirty="0">
                <a:effectLst>
                  <a:glow rad="127000">
                    <a:schemeClr val="tx1"/>
                  </a:glow>
                </a:effectLst>
                <a:ea typeface="ＭＳ Ｐゴシック" charset="0"/>
                <a:cs typeface="Arial" panose="020B0604020202020204" pitchFamily="34" charset="0"/>
              </a:rPr>
              <a:t>تجري كالبروق</a:t>
            </a:r>
            <a:br>
              <a:rPr lang="en-US" sz="3600" dirty="0">
                <a:effectLst>
                  <a:glow rad="127000">
                    <a:schemeClr val="tx1"/>
                  </a:glow>
                </a:effectLst>
                <a:ea typeface="ＭＳ Ｐゴシック" charset="0"/>
                <a:cs typeface="Arial" panose="020B0604020202020204" pitchFamily="34" charset="0"/>
              </a:rPr>
            </a:br>
            <a:r>
              <a:rPr lang="en-US" sz="3600" dirty="0">
                <a:effectLst>
                  <a:glow rad="127000">
                    <a:schemeClr val="tx1"/>
                  </a:glow>
                </a:effectLst>
                <a:ea typeface="ＭＳ Ｐゴシック" charset="0"/>
                <a:cs typeface="Arial" panose="020B0604020202020204" pitchFamily="34" charset="0"/>
              </a:rPr>
              <a:t>(</a:t>
            </a:r>
            <a:r>
              <a:rPr lang="ar-JO" sz="3600" dirty="0">
                <a:effectLst>
                  <a:glow rad="127000">
                    <a:schemeClr val="tx1"/>
                  </a:glow>
                </a:effectLst>
                <a:ea typeface="ＭＳ Ｐゴシック" charset="0"/>
                <a:cs typeface="Arial" panose="020B0604020202020204" pitchFamily="34" charset="0"/>
              </a:rPr>
              <a:t>ناحوم 2: 3-4</a:t>
            </a:r>
            <a:r>
              <a:rPr lang="en-US" sz="3600" dirty="0">
                <a:effectLst>
                  <a:glow rad="127000">
                    <a:schemeClr val="tx1"/>
                  </a:glow>
                </a:effectLst>
                <a:ea typeface="ＭＳ Ｐゴシック" charset="0"/>
                <a:cs typeface="Arial" panose="020B0604020202020204" pitchFamily="34" charset="0"/>
              </a:rPr>
              <a:t>)</a:t>
            </a:r>
          </a:p>
        </p:txBody>
      </p:sp>
    </p:spTree>
    <p:extLst>
      <p:ext uri="{BB962C8B-B14F-4D97-AF65-F5344CB8AC3E}">
        <p14:creationId xmlns:p14="http://schemas.microsoft.com/office/powerpoint/2010/main" val="2610617830"/>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2425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7000"/>
            <a:ext cx="9144000" cy="659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8426450" y="76200"/>
            <a:ext cx="704039"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623</a:t>
            </a:r>
            <a:endParaRPr kumimoji="0" lang="en-US"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ناحوم 2: 5-6</a:t>
            </a:r>
            <a:endParaRPr lang="en-US"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35846" name="Rectangle 6"/>
          <p:cNvSpPr>
            <a:spLocks noChangeArrowheads="1"/>
          </p:cNvSpPr>
          <p:nvPr/>
        </p:nvSpPr>
        <p:spPr bwMode="auto">
          <a:xfrm>
            <a:off x="395536" y="1148840"/>
            <a:ext cx="5283696" cy="5140424"/>
          </a:xfrm>
          <a:prstGeom prst="rect">
            <a:avLst/>
          </a:prstGeom>
          <a:noFill/>
          <a:ln w="9525">
            <a:noFill/>
            <a:miter lim="800000"/>
            <a:headEnd/>
            <a:tailEnd/>
          </a:ln>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يذكر عظماؤه</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يتعثرون في مشيهم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يسرعون إلى سورها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وقد أقيمت المترسة</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أبواب الأنهار انفتحت</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والقصر قد ذاب</a:t>
            </a:r>
            <a:endParaRPr kumimoji="0" lang="en-GB"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endParaRPr>
          </a:p>
        </p:txBody>
      </p:sp>
    </p:spTree>
    <p:extLst>
      <p:ext uri="{BB962C8B-B14F-4D97-AF65-F5344CB8AC3E}">
        <p14:creationId xmlns:p14="http://schemas.microsoft.com/office/powerpoint/2010/main" val="33073600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ar-JO" altLang="ja-JP" sz="3600" kern="1200" dirty="0">
                <a:solidFill>
                  <a:srgbClr val="FFFFFF"/>
                </a:solidFill>
                <a:effectLst>
                  <a:outerShdw blurRad="38100" dist="38100" dir="2700000" algn="tl">
                    <a:srgbClr val="000000"/>
                  </a:outerShdw>
                </a:effectLst>
                <a:ea typeface="ＭＳ Ｐゴシック" charset="0"/>
              </a:rPr>
              <a:t>تتميم نبوات ناحوم</a:t>
            </a:r>
            <a:endParaRPr lang="en-US" sz="3600" kern="1200" dirty="0">
              <a:solidFill>
                <a:srgbClr val="FFFFFF"/>
              </a:solidFill>
              <a:effectLst>
                <a:outerShdw blurRad="38100" dist="38100" dir="2700000" algn="tl">
                  <a:srgbClr val="000000"/>
                </a:outerShdw>
              </a:effectLst>
              <a:ea typeface="ＭＳ Ｐゴシック"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625</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409796559"/>
              </p:ext>
            </p:extLst>
          </p:nvPr>
        </p:nvGraphicFramePr>
        <p:xfrm>
          <a:off x="-36512" y="692696"/>
          <a:ext cx="9216008" cy="448056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نبوات ناحوم</a:t>
                      </a:r>
                      <a:endParaRPr kumimoji="0" lang="en-US" sz="3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التتميم التاريخي</a:t>
                      </a:r>
                      <a:endParaRPr kumimoji="0" lang="en-US" sz="3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extLst>
                  <a:ext uri="{0D108BD9-81ED-4DB2-BD59-A6C34878D82A}">
                    <a16:rowId xmlns:a16="http://schemas.microsoft.com/office/drawing/2014/main" val="10000"/>
                  </a:ext>
                </a:extLst>
              </a:tr>
              <a:tr h="12331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effectLst/>
                          <a:latin typeface="Arial" panose="020B0604020202020204" pitchFamily="34" charset="0"/>
                          <a:cs typeface="Arial" panose="020B0604020202020204" pitchFamily="34" charset="0"/>
                        </a:rPr>
                        <a:t>9. عندما تمسك نينوى سوف يحاول شعبها الهروب</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effectLst/>
                          <a:latin typeface="Arial" panose="020B0604020202020204" pitchFamily="34" charset="0"/>
                          <a:cs typeface="Arial" panose="020B0604020202020204" pitchFamily="34" charset="0"/>
                        </a:rPr>
                        <a:t>(2: 8) :</a:t>
                      </a:r>
                      <a:endParaRPr kumimoji="0" lang="en-US" sz="3200" b="1"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cap="none" normalizeH="0" baseline="0" dirty="0">
                          <a:ln>
                            <a:noFill/>
                          </a:ln>
                          <a:effectLst/>
                          <a:latin typeface="Arial" panose="020B0604020202020204" pitchFamily="34" charset="0"/>
                          <a:cs typeface="Arial" panose="020B0604020202020204" pitchFamily="34" charset="0"/>
                        </a:rPr>
                        <a:t>ونينوى </a:t>
                      </a:r>
                      <a:r>
                        <a:rPr kumimoji="0" lang="ar-JO" sz="3200" b="1" i="0" u="none" strike="noStrike" cap="none" normalizeH="0" baseline="0" dirty="0">
                          <a:ln>
                            <a:noFill/>
                          </a:ln>
                          <a:solidFill>
                            <a:schemeClr val="accent6"/>
                          </a:solidFill>
                          <a:effectLst/>
                          <a:latin typeface="Arial" panose="020B0604020202020204" pitchFamily="34" charset="0"/>
                          <a:cs typeface="Arial" panose="020B0604020202020204" pitchFamily="34" charset="0"/>
                        </a:rPr>
                        <a:t>كبركة ماء </a:t>
                      </a:r>
                      <a:r>
                        <a:rPr kumimoji="0" lang="ar-JO" sz="3200" b="1" i="0" u="none" strike="noStrike" cap="none" normalizeH="0" baseline="0" dirty="0">
                          <a:ln>
                            <a:noFill/>
                          </a:ln>
                          <a:effectLst/>
                          <a:latin typeface="Arial" panose="020B0604020202020204" pitchFamily="34" charset="0"/>
                          <a:cs typeface="Arial" panose="020B0604020202020204" pitchFamily="34" charset="0"/>
                        </a:rPr>
                        <a:t>منذ كانت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cap="none" normalizeH="0" baseline="0" dirty="0">
                          <a:ln>
                            <a:noFill/>
                          </a:ln>
                          <a:effectLst/>
                          <a:latin typeface="Arial" panose="020B0604020202020204" pitchFamily="34" charset="0"/>
                          <a:cs typeface="Arial" panose="020B0604020202020204" pitchFamily="34" charset="0"/>
                        </a:rPr>
                        <a:t>ولكنهم الآن هاربون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cap="none" normalizeH="0" baseline="0" dirty="0">
                          <a:ln>
                            <a:noFill/>
                          </a:ln>
                          <a:effectLst/>
                          <a:latin typeface="Arial" panose="020B0604020202020204" pitchFamily="34" charset="0"/>
                          <a:cs typeface="Arial" panose="020B0604020202020204" pitchFamily="34" charset="0"/>
                        </a:rPr>
                        <a:t>قفوا قفوا ولا ملتفت</a:t>
                      </a:r>
                      <a:endParaRPr kumimoji="0" lang="en-US" sz="3200" b="1" i="0" u="none" strike="noStrike" cap="none" normalizeH="0" baseline="0" dirty="0">
                        <a:ln>
                          <a:noFill/>
                        </a:ln>
                        <a:effectLst/>
                        <a:latin typeface="Arial" panose="020B0604020202020204" pitchFamily="34" charset="0"/>
                        <a:cs typeface="Arial" panose="020B0604020202020204" pitchFamily="34" charset="0"/>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3200" b="1" dirty="0"/>
                        <a:t>9. ساردانابالوس (اسم آخر للملك سين شار إشكون) أرسل أبنائه الثلاثة وبناته مع الكثير من الكنوز إلى بافلاغونيا إلى حاكم كاتوس أكثر رعاياه ولاءً</a:t>
                      </a:r>
                      <a:br>
                        <a:rPr kumimoji="0" lang="en-US" sz="3200" b="1" i="0" u="none" strike="noStrike" cap="none" normalizeH="0" baseline="0" dirty="0">
                          <a:ln>
                            <a:noFill/>
                          </a:ln>
                          <a:effectLst/>
                          <a:latin typeface="Arial" panose="020B0604020202020204" pitchFamily="34" charset="0"/>
                          <a:cs typeface="Arial" panose="020B0604020202020204" pitchFamily="34" charset="0"/>
                        </a:rPr>
                      </a:br>
                      <a:endParaRPr kumimoji="0" lang="en-US" sz="3200" b="1"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effectLst/>
                          <a:latin typeface="Arial" panose="020B0604020202020204" pitchFamily="34" charset="0"/>
                          <a:cs typeface="Arial" panose="020B0604020202020204" pitchFamily="34" charset="0"/>
                        </a:rPr>
                        <a:t>(ديودوروس، المكتبة التاريخية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effectLst/>
                          <a:latin typeface="Arial" panose="020B0604020202020204" pitchFamily="34" charset="0"/>
                          <a:cs typeface="Arial" panose="020B0604020202020204" pitchFamily="34" charset="0"/>
                        </a:rPr>
                        <a:t> 2. 26. 8).</a:t>
                      </a:r>
                      <a:endParaRPr kumimoji="0" lang="en-US" sz="3200" b="1" i="0" u="none" strike="noStrike" cap="none" normalizeH="0" baseline="0" dirty="0">
                        <a:ln>
                          <a:noFill/>
                        </a:ln>
                        <a:effectLst/>
                        <a:latin typeface="Arial" panose="020B0604020202020204" pitchFamily="34" charset="0"/>
                        <a:cs typeface="Arial" panose="020B0604020202020204" pitchFamily="34" charset="0"/>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999"/>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إليوت جونسون ، "ناحوم" ، في تعليق معرفة الكتاب المقدس (كولورادو سبرينغز:  ، 1985) ، 1: 1495.</a:t>
            </a:r>
            <a:endParaRPr kumimoji="1" lang="en-US" altLang="ja-JP"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968616"/>
      </p:ext>
    </p:extLst>
  </p:cSld>
  <p:clrMapOvr>
    <a:overrideClrMapping bg1="lt1" tx1="dk1" bg2="lt2" tx2="dk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ar-JO" altLang="ja-JP" sz="3600" kern="1200" dirty="0">
                <a:solidFill>
                  <a:srgbClr val="FFFFFF"/>
                </a:solidFill>
                <a:effectLst>
                  <a:outerShdw blurRad="38100" dist="38100" dir="2700000" algn="tl">
                    <a:srgbClr val="000000"/>
                  </a:outerShdw>
                </a:effectLst>
                <a:ea typeface="ＭＳ Ｐゴシック" charset="0"/>
              </a:rPr>
              <a:t>تتميم نبوات ناحوم</a:t>
            </a:r>
            <a:endParaRPr lang="en-US" sz="3600" kern="1200" dirty="0">
              <a:solidFill>
                <a:srgbClr val="FFFFFF"/>
              </a:solidFill>
              <a:effectLst>
                <a:outerShdw blurRad="38100" dist="38100" dir="2700000" algn="tl">
                  <a:srgbClr val="000000"/>
                </a:outerShdw>
              </a:effectLst>
              <a:ea typeface="ＭＳ Ｐゴシック"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625</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86690469"/>
              </p:ext>
            </p:extLst>
          </p:nvPr>
        </p:nvGraphicFramePr>
        <p:xfrm>
          <a:off x="-36512" y="692696"/>
          <a:ext cx="9219701" cy="496824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71229">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نبوات ناحوم</a:t>
                      </a:r>
                      <a:endParaRPr kumimoji="0" lang="en-US" sz="3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التتميم التاريخي</a:t>
                      </a:r>
                      <a:endParaRPr kumimoji="0" lang="en-US" sz="3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extLst>
                  <a:ext uri="{0D108BD9-81ED-4DB2-BD59-A6C34878D82A}">
                    <a16:rowId xmlns:a16="http://schemas.microsoft.com/office/drawing/2014/main" val="10000"/>
                  </a:ext>
                </a:extLst>
              </a:tr>
              <a:tr h="12331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effectLst/>
                          <a:latin typeface="Arial" panose="020B0604020202020204" pitchFamily="34" charset="0"/>
                          <a:cs typeface="Arial" panose="020B0604020202020204" pitchFamily="34" charset="0"/>
                        </a:rPr>
                        <a:t>5. سوف تدمر نينوى من خلال </a:t>
                      </a:r>
                      <a:r>
                        <a:rPr kumimoji="0" lang="ar-JO" sz="3200" b="1" i="0" u="none" strike="noStrike" cap="none" normalizeH="0" baseline="0" dirty="0">
                          <a:ln>
                            <a:noFill/>
                          </a:ln>
                          <a:solidFill>
                            <a:schemeClr val="accent6"/>
                          </a:solidFill>
                          <a:effectLst/>
                          <a:latin typeface="Arial" panose="020B0604020202020204" pitchFamily="34" charset="0"/>
                          <a:cs typeface="Arial" panose="020B0604020202020204" pitchFamily="34" charset="0"/>
                        </a:rPr>
                        <a:t>طوفان</a:t>
                      </a:r>
                      <a:r>
                        <a:rPr kumimoji="0" lang="ar-JO" sz="3200" b="1" i="0" u="none" strike="noStrike" cap="none" normalizeH="0" baseline="0" dirty="0">
                          <a:ln>
                            <a:noFill/>
                          </a:ln>
                          <a:effectLst/>
                          <a:latin typeface="Arial" panose="020B0604020202020204" pitchFamily="34" charset="0"/>
                          <a:cs typeface="Arial" panose="020B0604020202020204" pitchFamily="34" charset="0"/>
                        </a:rPr>
                        <a:t> (1: 8، 2: 6، 8)</a:t>
                      </a:r>
                      <a:endParaRPr kumimoji="0" lang="en-US" sz="3200" b="1" i="0" u="none" strike="noStrike" cap="none" normalizeH="0" baseline="0" dirty="0">
                        <a:ln>
                          <a:noFill/>
                        </a:ln>
                        <a:effectLst/>
                        <a:latin typeface="Arial" panose="020B0604020202020204" pitchFamily="34" charset="0"/>
                        <a:cs typeface="Arial" panose="020B0604020202020204" pitchFamily="34" charset="0"/>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sz="3200" b="1" dirty="0"/>
                        <a:t>5. ضعفت نينوى بسبب </a:t>
                      </a:r>
                      <a:r>
                        <a:rPr lang="ar-JO" sz="3200" b="1" dirty="0">
                          <a:solidFill>
                            <a:schemeClr val="accent6"/>
                          </a:solidFill>
                        </a:rPr>
                        <a:t>فيضان نهر دجلة </a:t>
                      </a:r>
                      <a:r>
                        <a:rPr lang="ar-JO" sz="3200" b="1" dirty="0"/>
                        <a:t>الغزير والطويل بشكل غير عادي. أدى هذا إلى نقل جزء كبير من السور حول المدينة، مما سمح للعدو بالدخول. ورافق الإستيلاء الرعد المرعب (على الأرجح بعاصفة)</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sz="3200" b="1" dirty="0"/>
                        <a:t>ديودوروس، مكتبة تاريخية 2.26.9؛ 2.27.13؛ زينوفون، أناباسيس 3.4.12.</a:t>
                      </a:r>
                      <a:endParaRPr kumimoji="1" lang="en-US" altLang="ja-JP" sz="3200" b="1" i="0" dirty="0">
                        <a:latin typeface="Arial" panose="020B0604020202020204" pitchFamily="34" charset="0"/>
                        <a:cs typeface="Arial" panose="020B0604020202020204" pitchFamily="34" charset="0"/>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إليوت جونسون ، "ناحوم" ، في تعليق معرفة الكتاب المقدس (كولورادو سبرينغز:  ، 1985) ، 1: 1495.</a:t>
            </a:r>
            <a:endParaRPr kumimoji="1" lang="en-US" altLang="ja-JP"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5108327"/>
      </p:ext>
    </p:extLst>
  </p:cSld>
  <p:clrMapOvr>
    <a:overrideClrMapping bg1="lt1" tx1="dk1" bg2="lt2" tx2="dk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4" descr="12275.main.455.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706" name="Rectangle 3"/>
          <p:cNvSpPr>
            <a:spLocks noGrp="1" noChangeArrowheads="1"/>
          </p:cNvSpPr>
          <p:nvPr>
            <p:ph type="body" idx="1"/>
          </p:nvPr>
        </p:nvSpPr>
        <p:spPr>
          <a:xfrm>
            <a:off x="0" y="1658982"/>
            <a:ext cx="9144000" cy="5199017"/>
          </a:xfrm>
        </p:spPr>
        <p:txBody>
          <a:bodyPr/>
          <a:lstStyle/>
          <a:p>
            <a:pPr algn="ctr" eaLnBrk="1" hangingPunct="1">
              <a:buFontTx/>
              <a:buNone/>
              <a:defRPr/>
            </a:pPr>
            <a:r>
              <a:rPr lang="en-US" sz="3200" dirty="0">
                <a:effectLst>
                  <a:glow rad="215900">
                    <a:schemeClr val="bg2"/>
                  </a:glow>
                </a:effectLst>
                <a:ea typeface="ＭＳ Ｐゴシック" charset="0"/>
              </a:rPr>
              <a:t>	</a:t>
            </a:r>
            <a:r>
              <a:rPr lang="ar-JO" altLang="ja-JP" sz="3200" dirty="0">
                <a:effectLst>
                  <a:glow rad="215900">
                    <a:schemeClr val="bg2"/>
                  </a:glow>
                </a:effectLst>
                <a:ea typeface="ＭＳ Ｐゴシック" charset="0"/>
              </a:rPr>
              <a:t>ويمد يده على الشمال ويبيد آشور ويجعل نينوى خراباً يابسة كالقفر</a:t>
            </a:r>
          </a:p>
          <a:p>
            <a:pPr eaLnBrk="1" hangingPunct="1">
              <a:buFontTx/>
              <a:buNone/>
              <a:defRPr/>
            </a:pPr>
            <a:r>
              <a:rPr lang="en-US" sz="3200" dirty="0">
                <a:effectLst>
                  <a:glow rad="215900">
                    <a:schemeClr val="bg2"/>
                  </a:glow>
                </a:effectLst>
                <a:ea typeface="ＭＳ Ｐゴシック" charset="0"/>
              </a:rPr>
              <a:t>(</a:t>
            </a:r>
            <a:r>
              <a:rPr lang="ar-JO" sz="3200" dirty="0">
                <a:effectLst>
                  <a:glow rad="215900">
                    <a:schemeClr val="bg2"/>
                  </a:glow>
                </a:effectLst>
                <a:ea typeface="ＭＳ Ｐゴシック" charset="0"/>
              </a:rPr>
              <a:t>صف 2: 13</a:t>
            </a:r>
            <a:r>
              <a:rPr lang="en-US" sz="3200" dirty="0">
                <a:effectLst>
                  <a:glow rad="215900">
                    <a:schemeClr val="bg2"/>
                  </a:glow>
                </a:effectLst>
                <a:ea typeface="ＭＳ Ｐゴシック" charset="0"/>
              </a:rPr>
              <a:t>)</a:t>
            </a:r>
            <a:endParaRPr lang="en-US" sz="3200" u="sng" dirty="0">
              <a:effectLst>
                <a:glow rad="215900">
                  <a:schemeClr val="bg2"/>
                </a:glow>
              </a:effectLst>
              <a:ea typeface="ＭＳ Ｐゴシック" charset="0"/>
            </a:endParaRPr>
          </a:p>
          <a:p>
            <a:pPr eaLnBrk="1" hangingPunct="1">
              <a:buFontTx/>
              <a:buNone/>
              <a:defRPr/>
            </a:pPr>
            <a:r>
              <a:rPr lang="en-US" sz="3200" dirty="0">
                <a:effectLst>
                  <a:glow rad="215900">
                    <a:schemeClr val="bg2"/>
                  </a:glow>
                </a:effectLst>
                <a:ea typeface="ＭＳ Ｐゴシック" charset="0"/>
              </a:rPr>
              <a:t> </a:t>
            </a:r>
          </a:p>
          <a:p>
            <a:pPr algn="r" rtl="1" eaLnBrk="1" hangingPunct="1">
              <a:defRPr/>
            </a:pPr>
            <a:r>
              <a:rPr lang="ar-JO" sz="3200" dirty="0">
                <a:effectLst>
                  <a:glow rad="215900">
                    <a:schemeClr val="bg2"/>
                  </a:glow>
                </a:effectLst>
                <a:ea typeface="ＭＳ Ｐゴシック" charset="0"/>
              </a:rPr>
              <a:t>دمار نينوى المتنبأ عنه (صف 2: 13) عاصمة آشور فيما يعرف الآن بالعراق سقط في عام 612 ق.م في أيدي البابليين المجاورين ومع الإمبراطورية بأكملها بحلول عام 605 قبل الميلاد . إن التنبؤ بأن الله سوف يترك نينوى جافة كصحراء هو أمر رائع بالنظر إلى شهرة نظام الري العظيم في المدينة </a:t>
            </a:r>
            <a:endParaRPr lang="en-US" sz="3200" dirty="0">
              <a:effectLst>
                <a:glow rad="215900">
                  <a:schemeClr val="bg2"/>
                </a:glow>
              </a:effectLst>
              <a:ea typeface="ＭＳ Ｐゴシック" charset="0"/>
            </a:endParaRPr>
          </a:p>
          <a:p>
            <a:pPr algn="r" rtl="1" eaLnBrk="1" hangingPunct="1">
              <a:buNone/>
              <a:defRPr/>
            </a:pPr>
            <a:r>
              <a:rPr lang="ar-JO" sz="3200" dirty="0"/>
              <a:t>.</a:t>
            </a:r>
            <a:endParaRPr lang="en-US" sz="3200" dirty="0">
              <a:effectLst>
                <a:glow rad="215900">
                  <a:schemeClr val="bg2"/>
                </a:glow>
              </a:effectLst>
              <a:ea typeface="ＭＳ Ｐゴシック" charset="0"/>
            </a:endParaRPr>
          </a:p>
        </p:txBody>
      </p:sp>
      <p:sp>
        <p:nvSpPr>
          <p:cNvPr id="72707" name="Title 2"/>
          <p:cNvSpPr>
            <a:spLocks noGrp="1"/>
          </p:cNvSpPr>
          <p:nvPr>
            <p:ph type="title"/>
          </p:nvPr>
        </p:nvSpPr>
        <p:spPr>
          <a:xfrm>
            <a:off x="0" y="404664"/>
            <a:ext cx="9144000" cy="685800"/>
          </a:xfrm>
        </p:spPr>
        <p:txBody>
          <a:bodyPr/>
          <a:lstStyle/>
          <a:p>
            <a:pPr>
              <a:defRPr/>
            </a:pPr>
            <a:r>
              <a:rPr lang="ar-JO" sz="4400" dirty="0">
                <a:effectLst>
                  <a:glow rad="215900">
                    <a:schemeClr val="bg2"/>
                  </a:glow>
                </a:effectLst>
                <a:ea typeface="ＭＳ Ｐゴシック" charset="0"/>
              </a:rPr>
              <a:t>تدمير النظام المائي في نينوى</a:t>
            </a:r>
            <a:endParaRPr lang="en-US" sz="4400" dirty="0">
              <a:effectLst>
                <a:glow rad="215900">
                  <a:schemeClr val="bg2"/>
                </a:glow>
              </a:effectLst>
              <a:ea typeface="ＭＳ Ｐゴシック" charset="0"/>
            </a:endParaRPr>
          </a:p>
        </p:txBody>
      </p:sp>
      <p:sp>
        <p:nvSpPr>
          <p:cNvPr id="74756" name="Text Box 311"/>
          <p:cNvSpPr txBox="1">
            <a:spLocks noChangeArrowheads="1"/>
          </p:cNvSpPr>
          <p:nvPr/>
        </p:nvSpPr>
        <p:spPr bwMode="auto">
          <a:xfrm>
            <a:off x="844550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637</a:t>
            </a:r>
            <a:endParaRPr kumimoji="0" lang="en-US" sz="2400" b="1" u="none" strike="noStrike" kern="1200" cap="none" spc="0" normalizeH="0" baseline="0" noProof="0" dirty="0">
              <a:ln>
                <a:noFill/>
              </a:ln>
              <a:solidFill>
                <a:srgbClr val="EAEAEA"/>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779763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ar-JO" altLang="ja-JP" sz="3600" kern="1200" dirty="0">
                <a:solidFill>
                  <a:srgbClr val="FFFFFF"/>
                </a:solidFill>
                <a:effectLst>
                  <a:outerShdw blurRad="38100" dist="38100" dir="2700000" algn="tl">
                    <a:srgbClr val="000000"/>
                  </a:outerShdw>
                </a:effectLst>
                <a:ea typeface="ＭＳ Ｐゴシック" charset="0"/>
              </a:rPr>
              <a:t>تتميم نبوات ناحوم</a:t>
            </a:r>
            <a:endParaRPr lang="en-US" sz="3600" kern="1200" dirty="0">
              <a:solidFill>
                <a:srgbClr val="FFFFFF"/>
              </a:solidFill>
              <a:effectLst>
                <a:outerShdw blurRad="38100" dist="38100" dir="2700000" algn="tl">
                  <a:srgbClr val="000000"/>
                </a:outerShdw>
              </a:effectLst>
              <a:ea typeface="ＭＳ Ｐゴシック"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625</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115872370"/>
              </p:ext>
            </p:extLst>
          </p:nvPr>
        </p:nvGraphicFramePr>
        <p:xfrm>
          <a:off x="-36512" y="692696"/>
          <a:ext cx="9216008" cy="448056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نبوات ناحوم</a:t>
                      </a:r>
                      <a:endParaRPr kumimoji="0" lang="en-US" sz="3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التتميم التاريخي</a:t>
                      </a:r>
                      <a:endParaRPr kumimoji="0" lang="en-US" sz="3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extLst>
                  <a:ext uri="{0D108BD9-81ED-4DB2-BD59-A6C34878D82A}">
                    <a16:rowId xmlns:a16="http://schemas.microsoft.com/office/drawing/2014/main" val="10000"/>
                  </a:ext>
                </a:extLst>
              </a:tr>
              <a:tr h="12331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3200" b="1" dirty="0"/>
                        <a:t>8. سيصاحب النهب والسلب إسقاط المدينة (2: 9-10).</a:t>
                      </a:r>
                      <a:endParaRPr kumimoji="0" lang="en-US" sz="3200" b="1" i="0" u="none" strike="noStrike" cap="none" normalizeH="0" baseline="0" dirty="0">
                        <a:ln>
                          <a:noFill/>
                        </a:ln>
                        <a:effectLst/>
                        <a:latin typeface="Arial" panose="020B0604020202020204" pitchFamily="34" charset="0"/>
                        <a:cs typeface="Arial" panose="020B0604020202020204" pitchFamily="34" charset="0"/>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3200" b="1" dirty="0"/>
                        <a:t>8. وفقاً للتاريخ البابلي، لقد حملوا كميات كبيرة من الغنائم من المدينة، التي لا تعد ولا تحصى. (تحولت) المدينة إلى تل وخراب "</a:t>
                      </a:r>
                      <a:br>
                        <a:rPr kumimoji="0" lang="en-US" sz="3200" b="1" i="0" u="none" strike="noStrike" cap="none" normalizeH="0" baseline="0" dirty="0">
                          <a:ln>
                            <a:noFill/>
                          </a:ln>
                          <a:effectLst/>
                          <a:latin typeface="Arial" panose="020B0604020202020204" pitchFamily="34" charset="0"/>
                          <a:cs typeface="Arial" panose="020B0604020202020204" pitchFamily="34" charset="0"/>
                        </a:rPr>
                      </a:br>
                      <a:endParaRPr kumimoji="0" lang="en-US" sz="3200" b="1"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effectLst/>
                          <a:latin typeface="Arial" panose="020B0604020202020204" pitchFamily="34" charset="0"/>
                          <a:cs typeface="Arial" panose="020B0604020202020204" pitchFamily="34" charset="0"/>
                        </a:rPr>
                        <a:t>لوكين بيل، السجلات القديمة لآشور وبابل، 2: 420)</a:t>
                      </a:r>
                      <a:endParaRPr kumimoji="0" lang="en-US" sz="3200" b="1"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effectLst/>
                        <a:latin typeface="Arial" panose="020B0604020202020204" pitchFamily="34" charset="0"/>
                        <a:cs typeface="Arial" panose="020B0604020202020204" pitchFamily="34" charset="0"/>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إليوت جونسون ، "ناحوم" ، في تعليق معرفة الكتاب المقدس (كولورادو سبرينغز:  ، 1985) ، 1: 1495.</a:t>
            </a:r>
            <a:endParaRPr kumimoji="1" lang="en-US" altLang="ja-JP"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2153691"/>
      </p:ext>
    </p:extLst>
  </p:cSld>
  <p:clrMapOvr>
    <a:overrideClrMapping bg1="lt1" tx1="dk1" bg2="lt2" tx2="dk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2714470" y="2590800"/>
            <a:ext cx="4151026" cy="461963"/>
          </a:xfrm>
          <a:prstGeom prst="rect">
            <a:avLst/>
          </a:prstGeom>
          <a:solidFill>
            <a:schemeClr val="accent4">
              <a:lumMod val="10000"/>
            </a:schemeClr>
          </a:solidFill>
          <a:ln w="9525">
            <a:solidFill>
              <a:schemeClr val="tx1"/>
            </a:solidFill>
            <a:miter lim="800000"/>
            <a:headEnd/>
            <a:tailEnd/>
          </a:ln>
        </p:spPr>
        <p:txBody>
          <a:bodyPr wrap="squar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ADADA">
                  <a:lumMod val="10000"/>
                </a:srgbClr>
              </a:solidFill>
              <a:effectLst/>
              <a:uLnTx/>
              <a:uFillTx/>
              <a:latin typeface="Arial" panose="020B0604020202020204" pitchFamily="34" charset="0"/>
              <a:ea typeface="ＭＳ Ｐゴシック" charset="-128"/>
              <a:cs typeface="Arial" panose="020B0604020202020204" pitchFamily="34" charset="0"/>
            </a:endParaRPr>
          </a:p>
        </p:txBody>
      </p:sp>
      <p:sp>
        <p:nvSpPr>
          <p:cNvPr id="235523" name="Text Box 5"/>
          <p:cNvSpPr txBox="1">
            <a:spLocks noChangeArrowheads="1"/>
          </p:cNvSpPr>
          <p:nvPr/>
        </p:nvSpPr>
        <p:spPr bwMode="auto">
          <a:xfrm>
            <a:off x="2209800" y="4800600"/>
            <a:ext cx="6629400" cy="6309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مقتبس من ديفيد أ.دورسي ، الهيكل الأدبي للعهد القديم: </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تعليق على سفر التكوين - ملاخي (غراند رابيدز: بيكر ، 1999)</a:t>
            </a:r>
            <a:endParaRPr kumimoji="1" lang="en-US" altLang="ja-JP"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5524" name="Text Box 6"/>
          <p:cNvSpPr txBox="1">
            <a:spLocks noChangeArrowheads="1"/>
          </p:cNvSpPr>
          <p:nvPr/>
        </p:nvSpPr>
        <p:spPr bwMode="auto">
          <a:xfrm>
            <a:off x="381000" y="5562600"/>
            <a:ext cx="85344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يكشف دورسي أن وضع التأبين على "عرين الأسد" في الموقع المركزي المميز للكتاب يعزز الشعور باليقين من سقوط نينوى.</a:t>
            </a:r>
            <a:endParaRPr kumimoji="1" lang="en-US" altLang="ja-JP"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8135" name="Rectangle 7"/>
          <p:cNvSpPr>
            <a:spLocks noGrp="1" noChangeArrowheads="1"/>
          </p:cNvSpPr>
          <p:nvPr>
            <p:ph type="title" idx="4294967295"/>
          </p:nvPr>
        </p:nvSpPr>
        <p:spPr>
          <a:xfrm>
            <a:off x="0" y="0"/>
            <a:ext cx="9144000" cy="523875"/>
          </a:xfrm>
          <a:solidFill>
            <a:srgbClr val="161616"/>
          </a:solidFill>
        </p:spPr>
        <p:txBody>
          <a:bodyPr anchor="t">
            <a:spAutoFit/>
          </a:bodyPr>
          <a:lstStyle/>
          <a:p>
            <a:pPr eaLnBrk="1" hangingPunct="1">
              <a:defRPr/>
            </a:pPr>
            <a:r>
              <a:rPr kumimoji="1" lang="ar-JO" sz="2800" b="1" dirty="0">
                <a:solidFill>
                  <a:schemeClr val="tx1"/>
                </a:solidFill>
                <a:latin typeface="Arial" panose="020B0604020202020204" pitchFamily="34" charset="0"/>
                <a:ea typeface="ＭＳ Ｐゴシック" charset="0"/>
                <a:cs typeface="Arial" panose="020B0604020202020204" pitchFamily="34" charset="0"/>
              </a:rPr>
              <a:t>الهيكل التصالبي في ناحوم</a:t>
            </a:r>
            <a:endParaRPr kumimoji="1" lang="en-US" sz="28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235522" name="Text Box 4"/>
          <p:cNvSpPr txBox="1">
            <a:spLocks noChangeArrowheads="1"/>
          </p:cNvSpPr>
          <p:nvPr/>
        </p:nvSpPr>
        <p:spPr bwMode="auto">
          <a:xfrm>
            <a:off x="0" y="990600"/>
            <a:ext cx="9144000" cy="3754874"/>
          </a:xfrm>
          <a:prstGeom prst="rect">
            <a:avLst/>
          </a:prstGeom>
          <a:noFill/>
          <a:ln w="57150" cmpd="thinThick">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50000"/>
              </a:lnSpc>
              <a:spcBef>
                <a:spcPct val="50000"/>
              </a:spcBef>
              <a:spcAft>
                <a:spcPct val="0"/>
              </a:spcAft>
              <a:buClrTx/>
              <a:buSzTx/>
              <a:buFontTx/>
              <a:buNone/>
              <a:tabLst/>
              <a:defRPr/>
            </a:pPr>
            <a:endParaRPr kumimoji="1" lang="en-US" altLang="ja-JP"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3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 يهوه مثل قوة الطبيعة الرهيبة ينتقم من أعدائه (١: ٢-١٠)</a:t>
            </a:r>
            <a:endParaRPr kumimoji="1" lang="en-US" altLang="ja-JP"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1" lang="ar-JO" altLang="ja-JP"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ب. سوف يدمر الله نينوى ولكنه سيسترد يهوذا (1: 11-15)</a:t>
            </a:r>
            <a:endParaRPr kumimoji="1" lang="en-US" altLang="ja-JP"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1" lang="en-US" altLang="ja-JP"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1" lang="ar-JO" altLang="ja-JP"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 وصف حي للهجوم على نينوى (2: 1-10).</a:t>
            </a:r>
            <a:endParaRPr kumimoji="1" lang="en-US" altLang="ja-JP"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 المركز: رثاء سقوط نينوى (2: 11-13).</a:t>
            </a:r>
            <a:endParaRPr kumimoji="1" lang="en-US" altLang="ja-JP"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1" lang="en-US" altLang="ja-JP"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1" lang="ar-JO" altLang="ja-JP"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 وصف حي لنهب نينوى (3: 1-7).</a:t>
            </a:r>
            <a:endParaRPr kumimoji="1" lang="en-US" altLang="ja-JP"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1" lang="en-US" altLang="ja-JP"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1" lang="ar-JO" altLang="ja-JP"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 ستدمر نينوى وهي ضعيفة مثل طيبة (3: 8-13).</a:t>
            </a:r>
            <a:endParaRPr kumimoji="1" lang="en-US" altLang="ja-JP"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1" lang="en-US" altLang="ja-JP"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 نينوى التي تشبه قوة الطبيعة ستدمر (3: 14-19).</a:t>
            </a:r>
            <a:endParaRPr kumimoji="1" lang="en-US" altLang="ja-JP"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50000"/>
              </a:lnSpc>
              <a:spcBef>
                <a:spcPct val="30000"/>
              </a:spcBef>
              <a:spcAft>
                <a:spcPct val="0"/>
              </a:spcAft>
              <a:buClrTx/>
              <a:buSzTx/>
              <a:buFontTx/>
              <a:buNone/>
              <a:tabLst/>
              <a:defRPr/>
            </a:pPr>
            <a:r>
              <a:rPr kumimoji="1" lang="en-US" altLang="ja-JP"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586020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64704"/>
            <a:ext cx="9174644" cy="6093296"/>
          </a:xfrm>
          <a:prstGeom prst="rect">
            <a:avLst/>
          </a:prstGeom>
        </p:spPr>
      </p:pic>
      <p:sp>
        <p:nvSpPr>
          <p:cNvPr id="2" name="Title 1"/>
          <p:cNvSpPr>
            <a:spLocks noGrp="1"/>
          </p:cNvSpPr>
          <p:nvPr>
            <p:ph type="title"/>
          </p:nvPr>
        </p:nvSpPr>
        <p:spPr>
          <a:xfrm>
            <a:off x="-18868" y="0"/>
            <a:ext cx="9162867" cy="836713"/>
          </a:xfrm>
        </p:spPr>
        <p:txBody>
          <a:bodyPr/>
          <a:lstStyle/>
          <a:p>
            <a:r>
              <a:rPr lang="ar-JO" sz="4000" dirty="0">
                <a:cs typeface="Arial" panose="020B0604020202020204" pitchFamily="34" charset="0"/>
              </a:rPr>
              <a:t>صورة الأسد (2: 11-13)</a:t>
            </a:r>
            <a:endParaRPr lang="en-US" sz="4000" dirty="0">
              <a:cs typeface="Arial" panose="020B0604020202020204" pitchFamily="34" charset="0"/>
            </a:endParaRPr>
          </a:p>
        </p:txBody>
      </p:sp>
    </p:spTree>
    <p:extLst>
      <p:ext uri="{BB962C8B-B14F-4D97-AF65-F5344CB8AC3E}">
        <p14:creationId xmlns:p14="http://schemas.microsoft.com/office/powerpoint/2010/main" val="389213888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36865" name="Picture 1" descr="Picture 5"/>
          <p:cNvPicPr>
            <a:picLocks noChangeAspect="1"/>
          </p:cNvPicPr>
          <p:nvPr/>
        </p:nvPicPr>
        <p:blipFill>
          <a:blip r:embed="rId3" cstate="print"/>
          <a:srcRect/>
          <a:stretch>
            <a:fillRect/>
          </a:stretch>
        </p:blipFill>
        <p:spPr bwMode="auto">
          <a:xfrm>
            <a:off x="0" y="27384"/>
            <a:ext cx="9139238" cy="6858000"/>
          </a:xfrm>
          <a:prstGeom prst="rect">
            <a:avLst/>
          </a:prstGeom>
          <a:noFill/>
          <a:ln w="12700" cap="flat" cmpd="sng">
            <a:noFill/>
            <a:prstDash val="solid"/>
            <a:miter lim="400000"/>
            <a:headEnd type="none" w="med" len="med"/>
            <a:tailEnd type="none" w="med" len="med"/>
          </a:ln>
          <a:effectLst/>
        </p:spPr>
      </p:pic>
      <p:sp>
        <p:nvSpPr>
          <p:cNvPr id="36866" name="Rectangle 2" descr="Title 1"/>
          <p:cNvSpPr>
            <a:spLocks noGrp="1" noChangeArrowheads="1"/>
          </p:cNvSpPr>
          <p:nvPr>
            <p:ph type="title"/>
          </p:nvPr>
        </p:nvSpPr>
        <p:spPr>
          <a:xfrm>
            <a:off x="179388" y="101600"/>
            <a:ext cx="7989887" cy="800100"/>
          </a:xfrm>
          <a:solidFill>
            <a:srgbClr val="000000"/>
          </a:solidFill>
        </p:spPr>
        <p:txBody>
          <a:bodyPr/>
          <a:lstStyle/>
          <a:p>
            <a:r>
              <a:rPr lang="ar-JO" sz="3600" dirty="0"/>
              <a:t>الفداء</a:t>
            </a:r>
          </a:p>
        </p:txBody>
      </p:sp>
      <p:sp>
        <p:nvSpPr>
          <p:cNvPr id="36867" name="Text Box 3" descr="Rectangle 2"/>
          <p:cNvSpPr txBox="1">
            <a:spLocks/>
          </p:cNvSpPr>
          <p:nvPr/>
        </p:nvSpPr>
        <p:spPr bwMode="auto">
          <a:xfrm>
            <a:off x="179388" y="2073878"/>
            <a:ext cx="8699500" cy="297934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defPPr>
              <a:defRPr lang="ar-JO"/>
            </a:defPPr>
            <a:lvl1pPr marL="0" marR="0" lvl="0" indent="0" algn="ctr" rtl="1" eaLnBrk="0" latinLnBrk="0">
              <a:lnSpc>
                <a:spcPct val="100000"/>
              </a:lnSpc>
              <a:buClrTx/>
              <a:buSzTx/>
              <a:buFontTx/>
              <a:buNone/>
              <a:tabLst/>
              <a:defRPr kumimoji="0" sz="4400" b="1" i="0" u="none" strike="noStrike" cap="none" spc="0" normalizeH="0" baseline="0">
                <a:ln>
                  <a:noFill/>
                </a:ln>
                <a:solidFill>
                  <a:srgbClr val="FFFFFF"/>
                </a:solidFill>
                <a:effectLst>
                  <a:glow rad="127000">
                    <a:srgbClr val="000000"/>
                  </a:glow>
                </a:effectLst>
                <a:uLnTx/>
                <a:uFillTx/>
                <a:latin typeface="Arial" charset="0"/>
                <a:ea typeface="ＭＳ Ｐゴシック" charset="0"/>
                <a:cs typeface="ＭＳ Ｐゴシック" charset="0"/>
              </a:defRPr>
            </a:lvl1pPr>
            <a:lvl2pPr marL="457200" algn="ctr" eaLnBrk="0" latinLnBrk="0">
              <a:defRPr sz="4400">
                <a:solidFill>
                  <a:schemeClr val="bg1"/>
                </a:solidFill>
                <a:latin typeface="Arial" charset="0"/>
                <a:ea typeface="ＭＳ Ｐゴシック" pitchFamily="-108" charset="-128"/>
                <a:cs typeface="ＭＳ Ｐゴシック" pitchFamily="-108" charset="-128"/>
              </a:defRPr>
            </a:lvl2pPr>
            <a:lvl3pPr marL="914400" algn="ctr" eaLnBrk="0" latinLnBrk="0">
              <a:defRPr sz="4400">
                <a:solidFill>
                  <a:schemeClr val="bg1"/>
                </a:solidFill>
                <a:latin typeface="Arial" charset="0"/>
                <a:ea typeface="ＭＳ Ｐゴシック" pitchFamily="-108" charset="-128"/>
                <a:cs typeface="ＭＳ Ｐゴシック" pitchFamily="-108" charset="-128"/>
              </a:defRPr>
            </a:lvl3pPr>
            <a:lvl4pPr marL="1371600" algn="ctr" eaLnBrk="0" latinLnBrk="0">
              <a:defRPr sz="4400">
                <a:solidFill>
                  <a:schemeClr val="bg1"/>
                </a:solidFill>
                <a:latin typeface="Arial" charset="0"/>
                <a:ea typeface="ＭＳ Ｐゴシック" pitchFamily="-108" charset="-128"/>
                <a:cs typeface="ＭＳ Ｐゴシック" pitchFamily="-108" charset="-128"/>
              </a:defRPr>
            </a:lvl4pPr>
            <a:lvl5pPr marL="1828800" algn="ctr" eaLnBrk="0" latinLnBrk="0">
              <a:defRPr sz="4400">
                <a:solidFill>
                  <a:schemeClr val="bg1"/>
                </a:solidFill>
                <a:latin typeface="Arial" charset="0"/>
                <a:ea typeface="ＭＳ Ｐゴシック" pitchFamily="-108" charset="-128"/>
                <a:cs typeface="ＭＳ Ｐゴシック" pitchFamily="-108" charset="-128"/>
              </a:defRPr>
            </a:lvl5pPr>
            <a:lvl6pPr marL="457200" algn="ctr" defTabSz="457200" rtl="0" eaLnBrk="0" fontAlgn="base" hangingPunct="0">
              <a:spcBef>
                <a:spcPct val="0"/>
              </a:spcBef>
              <a:spcAft>
                <a:spcPct val="0"/>
              </a:spcAft>
              <a:defRPr sz="4400">
                <a:solidFill>
                  <a:schemeClr val="tx2"/>
                </a:solidFill>
                <a:latin typeface="Times New Roman" pitchFamily="-112" charset="0"/>
                <a:cs typeface="+mn-cs"/>
              </a:defRPr>
            </a:lvl6pPr>
            <a:lvl7pPr marL="914400" algn="ctr" defTabSz="457200" rtl="0" eaLnBrk="0" fontAlgn="base" hangingPunct="0">
              <a:spcBef>
                <a:spcPct val="0"/>
              </a:spcBef>
              <a:spcAft>
                <a:spcPct val="0"/>
              </a:spcAft>
              <a:defRPr sz="4400">
                <a:solidFill>
                  <a:schemeClr val="tx2"/>
                </a:solidFill>
                <a:latin typeface="Times New Roman" pitchFamily="-112" charset="0"/>
                <a:cs typeface="+mn-cs"/>
              </a:defRPr>
            </a:lvl7pPr>
            <a:lvl8pPr marL="1371600" algn="ctr" defTabSz="457200" rtl="0" eaLnBrk="0" fontAlgn="base" hangingPunct="0">
              <a:spcBef>
                <a:spcPct val="0"/>
              </a:spcBef>
              <a:spcAft>
                <a:spcPct val="0"/>
              </a:spcAft>
              <a:defRPr sz="4400">
                <a:solidFill>
                  <a:schemeClr val="tx2"/>
                </a:solidFill>
                <a:latin typeface="Times New Roman" pitchFamily="-112" charset="0"/>
                <a:cs typeface="+mn-cs"/>
              </a:defRPr>
            </a:lvl8pPr>
            <a:lvl9pPr marL="1828800" algn="ctr" defTabSz="457200" rtl="0" eaLnBrk="0" fontAlgn="base" hangingPunct="0">
              <a:spcBef>
                <a:spcPct val="0"/>
              </a:spcBef>
              <a:spcAft>
                <a:spcPct val="0"/>
              </a:spcAft>
              <a:defRPr sz="4400">
                <a:solidFill>
                  <a:schemeClr val="tx2"/>
                </a:solidFill>
                <a:latin typeface="Times New Roman" pitchFamily="-112" charset="0"/>
                <a:cs typeface="+mn-cs"/>
              </a:defRPr>
            </a:lvl9pPr>
          </a:lstStyle>
          <a:p>
            <a:r>
              <a:rPr lang="ar-JO" dirty="0">
                <a:latin typeface="Arial" panose="020B0604020202020204" pitchFamily="34" charset="0"/>
                <a:cs typeface="Arial" panose="020B0604020202020204" pitchFamily="34" charset="0"/>
                <a:sym typeface="Arial" pitchFamily="34" charset="0"/>
              </a:rPr>
              <a:t>بينما كانت الخطية قد أخذت مسارها بالنسبة للأشوريين بنهاية حتمية (١ :٨, ١٤; ٢ :٧), ولكن الإسترداد سيأتي على يهوذا</a:t>
            </a:r>
            <a:br>
              <a:rPr lang="en-US" dirty="0">
                <a:latin typeface="Arial" panose="020B0604020202020204" pitchFamily="34" charset="0"/>
                <a:cs typeface="Arial" panose="020B0604020202020204" pitchFamily="34" charset="0"/>
                <a:sym typeface="Arial" pitchFamily="34" charset="0"/>
              </a:rPr>
            </a:br>
            <a:r>
              <a:rPr lang="ar-JO" dirty="0">
                <a:latin typeface="Arial" panose="020B0604020202020204" pitchFamily="34" charset="0"/>
                <a:cs typeface="Arial" panose="020B0604020202020204" pitchFamily="34" charset="0"/>
                <a:sym typeface="Arial" pitchFamily="34" charset="0"/>
              </a:rPr>
              <a:t> (١ :١٥; ٢:٢).</a:t>
            </a:r>
          </a:p>
        </p:txBody>
      </p:sp>
      <p:sp>
        <p:nvSpPr>
          <p:cNvPr id="36868" name="Text Box 4" descr="Text Box 3"/>
          <p:cNvSpPr txBox="1">
            <a:spLocks/>
          </p:cNvSpPr>
          <p:nvPr/>
        </p:nvSpPr>
        <p:spPr bwMode="auto">
          <a:xfrm>
            <a:off x="8031163" y="44450"/>
            <a:ext cx="962025" cy="461665"/>
          </a:xfrm>
          <a:prstGeom prst="rect">
            <a:avLst/>
          </a:prstGeom>
          <a:noFill/>
          <a:ln w="12700" cap="flat" cmpd="sng">
            <a:noFill/>
            <a:prstDash val="solid"/>
            <a:miter lim="400000"/>
            <a:headEnd type="none" w="med" len="med"/>
            <a:tailEnd type="none" w="med" len="med"/>
          </a:ln>
          <a:effectLst/>
        </p:spPr>
        <p:txBody>
          <a:bodyPr lIns="45720" rIns="45720">
            <a:spAutoFit/>
          </a:bodyPr>
          <a:lstStyle/>
          <a:p>
            <a:pPr algn="r" defTabSz="914400"/>
            <a:r>
              <a:rPr lang="ar-JO" sz="2400" b="1" dirty="0">
                <a:solidFill>
                  <a:srgbClr val="FFFFFF"/>
                </a:solidFill>
                <a:latin typeface="Arial" panose="020B0604020202020204" pitchFamily="34" charset="0"/>
                <a:cs typeface="Arial" panose="020B0604020202020204" pitchFamily="34" charset="0"/>
                <a:sym typeface="Arial" pitchFamily="34" charset="0"/>
              </a:rPr>
              <a:t>٣٤٧ د</a:t>
            </a:r>
          </a:p>
        </p:txBody>
      </p:sp>
      <p:sp>
        <p:nvSpPr>
          <p:cNvPr id="36869" name="Text Box 5" descr="Rectangle 2"/>
          <p:cNvSpPr txBox="1">
            <a:spLocks/>
          </p:cNvSpPr>
          <p:nvPr/>
        </p:nvSpPr>
        <p:spPr bwMode="auto">
          <a:xfrm>
            <a:off x="44450" y="5959108"/>
            <a:ext cx="8699500" cy="830997"/>
          </a:xfrm>
          <a:prstGeom prst="rect">
            <a:avLst/>
          </a:prstGeom>
          <a:noFill/>
          <a:ln w="12700" cap="flat" cmpd="sng">
            <a:noFill/>
            <a:prstDash val="solid"/>
            <a:miter lim="400000"/>
            <a:headEnd type="none" w="med" len="med"/>
            <a:tailEnd type="none" w="med" len="med"/>
          </a:ln>
          <a:effectLst>
            <a:outerShdw dist="35921" dir="2700000" algn="ctr" rotWithShape="0">
              <a:srgbClr val="1F497D">
                <a:alpha val="74997"/>
              </a:srgbClr>
            </a:outerShdw>
          </a:effectLst>
        </p:spPr>
        <p:txBody>
          <a:bodyPr lIns="45720" rIns="45720" anchor="ctr">
            <a:spAutoFit/>
          </a:bodyPr>
          <a:lstStyle/>
          <a:p>
            <a:pPr algn="r"/>
            <a:r>
              <a:rPr lang="ar-JO" sz="4800" b="1" dirty="0">
                <a:solidFill>
                  <a:srgbClr val="FFFFFF"/>
                </a:solidFill>
                <a:latin typeface="Arial" panose="020B0604020202020204" pitchFamily="34" charset="0"/>
                <a:cs typeface="Arial" panose="020B0604020202020204" pitchFamily="34" charset="0"/>
                <a:sym typeface="Arial" pitchFamily="34" charset="0"/>
              </a:rPr>
              <a:t>ناحوم</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869"/>
                                        </p:tgtEl>
                                        <p:attrNameLst>
                                          <p:attrName>style.visibility</p:attrName>
                                        </p:attrNameLst>
                                      </p:cBhvr>
                                      <p:to>
                                        <p:strVal val="visible"/>
                                      </p:to>
                                    </p:set>
                                    <p:anim calcmode="lin" valueType="num">
                                      <p:cBhvr additive="base">
                                        <p:cTn id="7" dur="500" fill="hold"/>
                                        <p:tgtEl>
                                          <p:spTgt spid="36869"/>
                                        </p:tgtEl>
                                        <p:attrNameLst>
                                          <p:attrName>ppt_x</p:attrName>
                                        </p:attrNameLst>
                                      </p:cBhvr>
                                      <p:tavLst>
                                        <p:tav tm="0">
                                          <p:val>
                                            <p:strVal val="#ppt_x"/>
                                          </p:val>
                                        </p:tav>
                                        <p:tav tm="100000">
                                          <p:val>
                                            <p:strVal val="#ppt_x"/>
                                          </p:val>
                                        </p:tav>
                                      </p:tavLst>
                                    </p:anim>
                                    <p:anim calcmode="lin" valueType="num">
                                      <p:cBhvr additive="base">
                                        <p:cTn id="8" dur="500" fill="hold"/>
                                        <p:tgtEl>
                                          <p:spTgt spid="368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9"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04664"/>
            <a:ext cx="9144000" cy="5653336"/>
          </a:xfrm>
          <a:prstGeom prst="rect">
            <a:avLst/>
          </a:prstGeom>
        </p:spPr>
      </p:pic>
      <p:sp>
        <p:nvSpPr>
          <p:cNvPr id="35844" name="Text Box 4"/>
          <p:cNvSpPr txBox="1">
            <a:spLocks noChangeArrowheads="1"/>
          </p:cNvSpPr>
          <p:nvPr/>
        </p:nvSpPr>
        <p:spPr bwMode="auto">
          <a:xfrm>
            <a:off x="8426450" y="76200"/>
            <a:ext cx="704039"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623</a:t>
            </a:r>
            <a:endParaRPr kumimoji="0" lang="en-US"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eaLnBrk="1" hangingPunct="1">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ناحوم 2: 11-13</a:t>
            </a:r>
            <a:endParaRPr lang="en-US"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35846" name="Rectangle 6"/>
          <p:cNvSpPr>
            <a:spLocks noChangeArrowheads="1"/>
          </p:cNvSpPr>
          <p:nvPr/>
        </p:nvSpPr>
        <p:spPr bwMode="auto">
          <a:xfrm>
            <a:off x="251520" y="1268760"/>
            <a:ext cx="8568952" cy="2664296"/>
          </a:xfrm>
          <a:prstGeom prst="rect">
            <a:avLst/>
          </a:prstGeom>
          <a:noFill/>
          <a:ln w="9525">
            <a:noFill/>
            <a:miter lim="800000"/>
            <a:headEnd/>
            <a:tailEn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أين مأوى الأسود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ومرعى أشبال الأسود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حيث يمشي الأسد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واللبوة وشبل السد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وليس من يخوف</a:t>
            </a:r>
            <a:endParaRPr kumimoji="0" lang="en-GB"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endParaRPr>
          </a:p>
        </p:txBody>
      </p:sp>
    </p:spTree>
    <p:extLst>
      <p:ext uri="{BB962C8B-B14F-4D97-AF65-F5344CB8AC3E}">
        <p14:creationId xmlns:p14="http://schemas.microsoft.com/office/powerpoint/2010/main" val="22771916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3524"/>
            <a:ext cx="9144000" cy="6094476"/>
          </a:xfrm>
          <a:prstGeom prst="rect">
            <a:avLst/>
          </a:prstGeom>
        </p:spPr>
      </p:pic>
      <p:sp>
        <p:nvSpPr>
          <p:cNvPr id="35844" name="Text Box 4"/>
          <p:cNvSpPr txBox="1">
            <a:spLocks noChangeArrowheads="1"/>
          </p:cNvSpPr>
          <p:nvPr/>
        </p:nvSpPr>
        <p:spPr bwMode="auto">
          <a:xfrm>
            <a:off x="8426450" y="76200"/>
            <a:ext cx="704039"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623</a:t>
            </a:r>
            <a:endParaRPr kumimoji="0" lang="en-US"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eaLnBrk="1" hangingPunct="1">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ناحوم 2: 12</a:t>
            </a:r>
            <a:endParaRPr lang="en-US"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35846" name="Rectangle 6"/>
          <p:cNvSpPr>
            <a:spLocks noChangeArrowheads="1"/>
          </p:cNvSpPr>
          <p:nvPr/>
        </p:nvSpPr>
        <p:spPr bwMode="auto">
          <a:xfrm>
            <a:off x="35496" y="1124744"/>
            <a:ext cx="4915327" cy="2088232"/>
          </a:xfrm>
          <a:prstGeom prst="rect">
            <a:avLst/>
          </a:prstGeom>
          <a:noFill/>
          <a:ln w="9525">
            <a:noFill/>
            <a:miter lim="800000"/>
            <a:headEnd/>
            <a:tailEn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الأسد المفترس لحاجة جرائه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والخانق لأجل لبواته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حتى ملأ مغاراته فرائس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ومآويه مفترسات</a:t>
            </a:r>
          </a:p>
        </p:txBody>
      </p:sp>
    </p:spTree>
    <p:extLst>
      <p:ext uri="{BB962C8B-B14F-4D97-AF65-F5344CB8AC3E}">
        <p14:creationId xmlns:p14="http://schemas.microsoft.com/office/powerpoint/2010/main" val="18486438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8426450" y="76200"/>
            <a:ext cx="704039"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623</a:t>
            </a:r>
            <a:endParaRPr kumimoji="0" lang="en-US"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132099" name="Rectangle 5"/>
          <p:cNvSpPr>
            <a:spLocks noGrp="1" noChangeArrowheads="1"/>
          </p:cNvSpPr>
          <p:nvPr>
            <p:ph type="title"/>
          </p:nvPr>
        </p:nvSpPr>
        <p:spPr>
          <a:xfrm>
            <a:off x="323528" y="-9144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en-US"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Nahum 2:13 </a:t>
            </a:r>
            <a:r>
              <a:rPr lang="en-US" sz="3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(NLT)</a:t>
            </a:r>
            <a:endParaRPr lang="en-US"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971600" y="3861048"/>
            <a:ext cx="6972300" cy="2692400"/>
          </a:xfrm>
          <a:prstGeom prst="rect">
            <a:avLst/>
          </a:prstGeom>
        </p:spPr>
      </p:pic>
      <p:sp>
        <p:nvSpPr>
          <p:cNvPr id="35846" name="Rectangle 6"/>
          <p:cNvSpPr>
            <a:spLocks noChangeArrowheads="1"/>
          </p:cNvSpPr>
          <p:nvPr/>
        </p:nvSpPr>
        <p:spPr bwMode="auto">
          <a:xfrm>
            <a:off x="107504" y="0"/>
            <a:ext cx="4046485" cy="5140424"/>
          </a:xfrm>
          <a:prstGeom prst="rect">
            <a:avLst/>
          </a:prstGeom>
          <a:noFill/>
          <a:ln w="9525">
            <a:noFill/>
            <a:miter lim="800000"/>
            <a:headEnd/>
            <a:tailEn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ها أنا عليك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يقول رب الجنود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فأحرق مركباتك دخاناً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وأشبالك يأكلها السيف</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وأقطع من الأرض فرائسك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ولا يسمع أيضاً صوت رسلك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(2: 13)</a:t>
            </a:r>
            <a:endParaRPr kumimoji="0" lang="en-GB"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endParaRPr>
          </a:p>
        </p:txBody>
      </p:sp>
    </p:spTree>
    <p:extLst>
      <p:ext uri="{BB962C8B-B14F-4D97-AF65-F5344CB8AC3E}">
        <p14:creationId xmlns:p14="http://schemas.microsoft.com/office/powerpoint/2010/main" val="25278862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ar-JO" altLang="ja-JP" sz="3600" kern="1200" dirty="0">
                <a:solidFill>
                  <a:srgbClr val="FFFFFF"/>
                </a:solidFill>
                <a:effectLst>
                  <a:outerShdw blurRad="38100" dist="38100" dir="2700000" algn="tl">
                    <a:srgbClr val="000000"/>
                  </a:outerShdw>
                </a:effectLst>
                <a:ea typeface="ＭＳ Ｐゴシック" charset="0"/>
              </a:rPr>
              <a:t>تتميم نبوات ناحوم</a:t>
            </a:r>
            <a:endParaRPr lang="en-US" sz="3600" kern="1200" dirty="0">
              <a:solidFill>
                <a:srgbClr val="FFFFFF"/>
              </a:solidFill>
              <a:effectLst>
                <a:outerShdw blurRad="38100" dist="38100" dir="2700000" algn="tl">
                  <a:srgbClr val="000000"/>
                </a:outerShdw>
              </a:effectLst>
              <a:ea typeface="ＭＳ Ｐゴシック"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625</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899234220"/>
              </p:ext>
            </p:extLst>
          </p:nvPr>
        </p:nvGraphicFramePr>
        <p:xfrm>
          <a:off x="-36512" y="692696"/>
          <a:ext cx="9216008" cy="496824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نبوات ناحوم</a:t>
                      </a:r>
                      <a:endParaRPr kumimoji="0" lang="en-US" sz="3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التتميم التاريخي</a:t>
                      </a:r>
                      <a:endParaRPr kumimoji="0" lang="en-US" sz="3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extLst>
                  <a:ext uri="{0D108BD9-81ED-4DB2-BD59-A6C34878D82A}">
                    <a16:rowId xmlns:a16="http://schemas.microsoft.com/office/drawing/2014/main" val="10000"/>
                  </a:ext>
                </a:extLst>
              </a:tr>
              <a:tr h="4162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effectLst/>
                          <a:latin typeface="Arial" panose="020B0604020202020204" pitchFamily="34" charset="0"/>
                          <a:cs typeface="Arial" panose="020B0604020202020204" pitchFamily="34" charset="0"/>
                        </a:rPr>
                        <a:t>6. سوف تدمر نينوى ب</a:t>
                      </a:r>
                      <a:r>
                        <a:rPr kumimoji="0" lang="ar-JO" sz="32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النار</a:t>
                      </a:r>
                      <a:r>
                        <a:rPr kumimoji="0" lang="ar-JO" sz="3200" b="1" i="0" u="none" strike="noStrike" cap="none" normalizeH="0" baseline="0" dirty="0">
                          <a:ln>
                            <a:noFill/>
                          </a:ln>
                          <a:effectLst/>
                          <a:latin typeface="Arial" panose="020B0604020202020204" pitchFamily="34"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effectLst/>
                          <a:latin typeface="Arial" panose="020B0604020202020204" pitchFamily="34" charset="0"/>
                          <a:cs typeface="Arial" panose="020B0604020202020204" pitchFamily="34" charset="0"/>
                        </a:rPr>
                        <a:t>(1: 10، 2: 13، 3: 15)</a:t>
                      </a:r>
                      <a:endParaRPr kumimoji="0" lang="en-US" sz="3200" b="1" i="0" u="none" strike="noStrike" cap="none" normalizeH="0" baseline="0" dirty="0">
                        <a:ln>
                          <a:noFill/>
                        </a:ln>
                        <a:effectLst/>
                        <a:latin typeface="Arial" panose="020B0604020202020204" pitchFamily="34" charset="0"/>
                        <a:cs typeface="Arial" panose="020B0604020202020204" pitchFamily="34" charset="0"/>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3200" b="1" dirty="0"/>
                        <a:t>6. كشفت الحفريات الأثرية في نينوى عن خشب السلق والفحم والرماد .... بسمك حوالي بوصتين ...</a:t>
                      </a:r>
                      <a:br>
                        <a:rPr kumimoji="0" lang="is-IS" sz="3200" b="1" i="0" u="none" strike="noStrike" cap="none" normalizeH="0" baseline="0" dirty="0">
                          <a:ln>
                            <a:noFill/>
                          </a:ln>
                          <a:effectLst/>
                          <a:latin typeface="Arial" panose="020B0604020202020204" pitchFamily="34" charset="0"/>
                          <a:cs typeface="Arial" panose="020B0604020202020204" pitchFamily="34" charset="0"/>
                        </a:rPr>
                      </a:br>
                      <a:br>
                        <a:rPr kumimoji="0" lang="is-IS" sz="3200" b="1" i="0" u="none" strike="noStrike" cap="none" normalizeH="0" baseline="0" dirty="0">
                          <a:ln>
                            <a:noFill/>
                          </a:ln>
                          <a:effectLst/>
                          <a:latin typeface="Arial" panose="020B0604020202020204" pitchFamily="34" charset="0"/>
                          <a:cs typeface="Arial" panose="020B0604020202020204" pitchFamily="34" charset="0"/>
                        </a:rPr>
                      </a:br>
                      <a:r>
                        <a:rPr lang="ar-JO" sz="3200" b="1" dirty="0"/>
                        <a:t>(ر.كامبل طومسون ور.دبليو هاتشينسون ، قرن من الاستكشاف في نينوى ، لندن: لوزاك ، ص 45 ، 77).</a:t>
                      </a:r>
                      <a:endParaRPr kumimoji="0" lang="is-IS" sz="3200" b="1"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effectLst/>
                        <a:latin typeface="Arial" panose="020B0604020202020204" pitchFamily="34" charset="0"/>
                        <a:cs typeface="Arial" panose="020B0604020202020204" pitchFamily="34" charset="0"/>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22835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إليوت جونسون ، "ناحوم" ، في تعليق معرفة الكتاب المقدس (كولورادو سبرينغز:  ، 1985) ، 1: 1495.</a:t>
            </a:r>
            <a:endParaRPr kumimoji="1" lang="en-US" altLang="ja-JP"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7950023"/>
      </p:ext>
    </p:extLst>
  </p:cSld>
  <p:clrMapOvr>
    <a:overrideClrMapping bg1="lt1" tx1="dk1" bg2="lt2" tx2="dk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3" name="Rectangle 1" descr="Rectangle 25"/>
          <p:cNvSpPr>
            <a:spLocks noGrp="1"/>
          </p:cNvSpPr>
          <p:nvPr>
            <p:ph type="title" idx="4294967295"/>
          </p:nvPr>
        </p:nvSpPr>
        <p:spPr bwMode="auto">
          <a:xfrm>
            <a:off x="150813" y="143510"/>
            <a:ext cx="3152775" cy="304800"/>
          </a:xfrm>
          <a:prstGeom prst="rect">
            <a:avLst/>
          </a:prstGeom>
          <a:noFill/>
          <a:ln w="12700" cap="flat">
            <a:miter lim="400000"/>
            <a:headEnd type="none" w="med" len="med"/>
            <a:tailEnd type="none" w="med" len="med"/>
          </a:ln>
        </p:spPr>
        <p:txBody>
          <a:bodyPr lIns="45720" rIns="45720" anchor="ctr"/>
          <a:lstStyle/>
          <a:p>
            <a:pPr algn="l" defTabSz="574675"/>
            <a:r>
              <a:rPr lang="ar-JO" sz="3200" b="1" dirty="0">
                <a:solidFill>
                  <a:srgbClr val="FFFFCC"/>
                </a:solidFill>
                <a:latin typeface="Arial" panose="020B0604020202020204" pitchFamily="34" charset="0"/>
                <a:cs typeface="Arial" panose="020B0604020202020204" pitchFamily="34" charset="0"/>
              </a:rPr>
              <a:t>مخطط سفر ناحوم</a:t>
            </a:r>
          </a:p>
        </p:txBody>
      </p:sp>
      <p:graphicFrame>
        <p:nvGraphicFramePr>
          <p:cNvPr id="38914" name="Group 2"/>
          <p:cNvGraphicFramePr>
            <a:graphicFrameLocks noGrp="1"/>
          </p:cNvGraphicFramePr>
          <p:nvPr>
            <p:extLst>
              <p:ext uri="{D42A27DB-BD31-4B8C-83A1-F6EECF244321}">
                <p14:modId xmlns:p14="http://schemas.microsoft.com/office/powerpoint/2010/main" val="4088984918"/>
              </p:ext>
            </p:extLst>
          </p:nvPr>
        </p:nvGraphicFramePr>
        <p:xfrm>
          <a:off x="1" y="563563"/>
          <a:ext cx="9144000" cy="6157277"/>
        </p:xfrm>
        <a:graphic>
          <a:graphicData uri="http://schemas.openxmlformats.org/drawingml/2006/table">
            <a:tbl>
              <a:tblPr/>
              <a:tblGrid>
                <a:gridCol w="764497">
                  <a:extLst>
                    <a:ext uri="{9D8B030D-6E8A-4147-A177-3AD203B41FA5}">
                      <a16:colId xmlns:a16="http://schemas.microsoft.com/office/drawing/2014/main" val="20000"/>
                    </a:ext>
                  </a:extLst>
                </a:gridCol>
                <a:gridCol w="911903">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1066799">
                  <a:extLst>
                    <a:ext uri="{9D8B030D-6E8A-4147-A177-3AD203B41FA5}">
                      <a16:colId xmlns:a16="http://schemas.microsoft.com/office/drawing/2014/main" val="20003"/>
                    </a:ext>
                  </a:extLst>
                </a:gridCol>
                <a:gridCol w="1229193">
                  <a:extLst>
                    <a:ext uri="{9D8B030D-6E8A-4147-A177-3AD203B41FA5}">
                      <a16:colId xmlns:a16="http://schemas.microsoft.com/office/drawing/2014/main" val="20004"/>
                    </a:ext>
                  </a:extLst>
                </a:gridCol>
                <a:gridCol w="1169233">
                  <a:extLst>
                    <a:ext uri="{9D8B030D-6E8A-4147-A177-3AD203B41FA5}">
                      <a16:colId xmlns:a16="http://schemas.microsoft.com/office/drawing/2014/main" val="20005"/>
                    </a:ext>
                  </a:extLst>
                </a:gridCol>
                <a:gridCol w="1079292">
                  <a:extLst>
                    <a:ext uri="{9D8B030D-6E8A-4147-A177-3AD203B41FA5}">
                      <a16:colId xmlns:a16="http://schemas.microsoft.com/office/drawing/2014/main" val="20006"/>
                    </a:ext>
                  </a:extLst>
                </a:gridCol>
                <a:gridCol w="944380">
                  <a:extLst>
                    <a:ext uri="{9D8B030D-6E8A-4147-A177-3AD203B41FA5}">
                      <a16:colId xmlns:a16="http://schemas.microsoft.com/office/drawing/2014/main" val="20007"/>
                    </a:ext>
                  </a:extLst>
                </a:gridCol>
                <a:gridCol w="1064303">
                  <a:extLst>
                    <a:ext uri="{9D8B030D-6E8A-4147-A177-3AD203B41FA5}">
                      <a16:colId xmlns:a16="http://schemas.microsoft.com/office/drawing/2014/main" val="20008"/>
                    </a:ext>
                  </a:extLst>
                </a:gridCol>
              </a:tblGrid>
              <a:tr h="457200">
                <a:tc gridSpan="9">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rgbClr val="FFFFFF"/>
                          </a:solidFill>
                          <a:effectLst/>
                          <a:latin typeface="Arial" pitchFamily="34" charset="0"/>
                          <a:cs typeface="Arial" pitchFamily="34" charset="0"/>
                          <a:sym typeface="Arial" pitchFamily="34" charset="0"/>
                        </a:rPr>
                        <a:t>تدمير نينوى</a:t>
                      </a:r>
                      <a:endParaRPr kumimoji="0" lang="ar-JO" sz="24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45720" marR="45720"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extLst>
                  <a:ext uri="{0D108BD9-81ED-4DB2-BD59-A6C34878D82A}">
                    <a16:rowId xmlns:a16="http://schemas.microsoft.com/office/drawing/2014/main" val="10000"/>
                  </a:ext>
                </a:extLst>
              </a:tr>
              <a:tr h="457200">
                <a:tc gridSpan="4">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المؤكد</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gridSpan="2">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التفاصيل</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gridSpan="3">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التبرير</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hMerge="1">
                  <a:txBody>
                    <a:bodyPr/>
                    <a:lstStyle/>
                    <a:p>
                      <a:pPr rtl="1"/>
                      <a:endParaRPr lang="ar-JO"/>
                    </a:p>
                  </a:txBody>
                  <a:tcPr/>
                </a:tc>
                <a:extLst>
                  <a:ext uri="{0D108BD9-81ED-4DB2-BD59-A6C34878D82A}">
                    <a16:rowId xmlns:a16="http://schemas.microsoft.com/office/drawing/2014/main" val="10001"/>
                  </a:ext>
                </a:extLst>
              </a:tr>
              <a:tr h="457200">
                <a:tc gridSpan="4">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الأصحاح ١</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gridSpan="2">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الاصحاح ٢</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rtl="1"/>
                      <a:endParaRPr lang="ar-JO"/>
                    </a:p>
                  </a:txBody>
                  <a:tcPr/>
                </a:tc>
                <a:tc gridSpan="3">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الاصحاح ٣</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rtl="1"/>
                      <a:endParaRPr lang="ar-JO"/>
                    </a:p>
                  </a:txBody>
                  <a:tcPr/>
                </a:tc>
                <a:tc hMerge="1">
                  <a:txBody>
                    <a:bodyPr/>
                    <a:lstStyle/>
                    <a:p>
                      <a:pPr rtl="1"/>
                      <a:endParaRPr lang="ar-JO"/>
                    </a:p>
                  </a:txBody>
                  <a:tcPr/>
                </a:tc>
                <a:extLst>
                  <a:ext uri="{0D108BD9-81ED-4DB2-BD59-A6C34878D82A}">
                    <a16:rowId xmlns:a16="http://schemas.microsoft.com/office/drawing/2014/main" val="10002"/>
                  </a:ext>
                </a:extLst>
              </a:tr>
              <a:tr h="685800">
                <a:tc gridSpan="4">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قرار التدمير</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gridSpan="2">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الدمار الموصوف</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gridSpan="3">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دمار مستحق</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hMerge="1">
                  <a:txBody>
                    <a:bodyPr/>
                    <a:lstStyle/>
                    <a:p>
                      <a:pPr rtl="1"/>
                      <a:endParaRPr lang="ar-JO"/>
                    </a:p>
                  </a:txBody>
                  <a:tcPr/>
                </a:tc>
                <a:extLst>
                  <a:ext uri="{0D108BD9-81ED-4DB2-BD59-A6C34878D82A}">
                    <a16:rowId xmlns:a16="http://schemas.microsoft.com/office/drawing/2014/main" val="10003"/>
                  </a:ext>
                </a:extLst>
              </a:tr>
              <a:tr h="457200">
                <a:tc gridSpan="4">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حكم الإنتقام</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gridSpan="2">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رؤية الإنتقام</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rtl="1"/>
                      <a:endParaRPr lang="ar-JO"/>
                    </a:p>
                  </a:txBody>
                  <a:tcPr/>
                </a:tc>
                <a:tc gridSpan="3">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تبرير الإنتقام </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rtl="1"/>
                      <a:endParaRPr lang="ar-JO"/>
                    </a:p>
                  </a:txBody>
                  <a:tcPr/>
                </a:tc>
                <a:tc hMerge="1">
                  <a:txBody>
                    <a:bodyPr/>
                    <a:lstStyle/>
                    <a:p>
                      <a:pPr rtl="1"/>
                      <a:endParaRPr lang="ar-JO"/>
                    </a:p>
                  </a:txBody>
                  <a:tcPr/>
                </a:tc>
                <a:extLst>
                  <a:ext uri="{0D108BD9-81ED-4DB2-BD59-A6C34878D82A}">
                    <a16:rowId xmlns:a16="http://schemas.microsoft.com/office/drawing/2014/main" val="10004"/>
                  </a:ext>
                </a:extLst>
              </a:tr>
              <a:tr h="457200">
                <a:tc gridSpan="4">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ماذا يفعل الله؟</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gridSpan="2">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كيف سيفعلها الله؟ </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gridSpan="3">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لماذا يفعلها الله؟</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hMerge="1">
                  <a:txBody>
                    <a:bodyPr/>
                    <a:lstStyle/>
                    <a:p>
                      <a:pPr rtl="1"/>
                      <a:endParaRPr lang="ar-JO"/>
                    </a:p>
                  </a:txBody>
                  <a:tcPr/>
                </a:tc>
                <a:extLst>
                  <a:ext uri="{0D108BD9-81ED-4DB2-BD59-A6C34878D82A}">
                    <a16:rowId xmlns:a16="http://schemas.microsoft.com/office/drawing/2014/main" val="10005"/>
                  </a:ext>
                </a:extLst>
              </a:tr>
              <a:tr h="457200">
                <a:tc gridSpan="4">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غضب الله </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gridSpan="2">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أفعال الله</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rtl="1"/>
                      <a:endParaRPr lang="ar-JO"/>
                    </a:p>
                  </a:txBody>
                  <a:tcPr/>
                </a:tc>
                <a:tc gridSpan="3">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اتهامات الله </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rtl="1"/>
                      <a:endParaRPr lang="ar-JO"/>
                    </a:p>
                  </a:txBody>
                  <a:tcPr/>
                </a:tc>
                <a:tc hMerge="1">
                  <a:txBody>
                    <a:bodyPr/>
                    <a:lstStyle/>
                    <a:p>
                      <a:pPr rtl="1"/>
                      <a:endParaRPr lang="ar-JO"/>
                    </a:p>
                  </a:txBody>
                  <a:tcPr/>
                </a:tc>
                <a:extLst>
                  <a:ext uri="{0D108BD9-81ED-4DB2-BD59-A6C34878D82A}">
                    <a16:rowId xmlns:a16="http://schemas.microsoft.com/office/drawing/2014/main" val="10006"/>
                  </a:ext>
                </a:extLst>
              </a:tr>
              <a:tr h="701675">
                <a:tc gridSpan="4">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توقعات الله ليهوذا</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gridSpan="2">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قوة الله ليهوذا</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gridSpan="3">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161616"/>
                          </a:solidFill>
                          <a:effectLst/>
                          <a:latin typeface="Arial" pitchFamily="34" charset="0"/>
                          <a:cs typeface="Arial" pitchFamily="34" charset="0"/>
                          <a:sym typeface="Arial" pitchFamily="34" charset="0"/>
                        </a:rPr>
                        <a:t>عدل الله ليهوذا</a:t>
                      </a:r>
                      <a:endParaRPr kumimoji="0" lang="ar-JO"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hMerge="1">
                  <a:txBody>
                    <a:bodyPr/>
                    <a:lstStyle/>
                    <a:p>
                      <a:pPr rtl="1"/>
                      <a:endParaRPr lang="ar-JO"/>
                    </a:p>
                  </a:txBody>
                  <a:tcPr/>
                </a:tc>
                <a:extLst>
                  <a:ext uri="{0D108BD9-81ED-4DB2-BD59-A6C34878D82A}">
                    <a16:rowId xmlns:a16="http://schemas.microsoft.com/office/drawing/2014/main" val="10007"/>
                  </a:ext>
                </a:extLst>
              </a:tr>
              <a:tr h="990282">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العنوان</a:t>
                      </a:r>
                      <a:b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b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١:١</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صفات الله</a:t>
                      </a:r>
                    </a:p>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١:٢-٨</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التأمر على الله </a:t>
                      </a:r>
                    </a:p>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١:٩-١١</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الهلاك هو</a:t>
                      </a:r>
                      <a:b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b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 لخلاص يهوذا</a:t>
                      </a:r>
                    </a:p>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١: ١٢-١٥</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الصراع ضد</a:t>
                      </a:r>
                      <a:b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b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 روعة يهوذا</a:t>
                      </a:r>
                    </a:p>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٢: ١-٢</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الدمار والسلب</a:t>
                      </a:r>
                    </a:p>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٢: ٣-١٣</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تدمير بسبب الوحشية</a:t>
                      </a:r>
                    </a:p>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٣: ١-٧</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1"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سُكر وقت التدمير</a:t>
                      </a:r>
                    </a:p>
                    <a:p>
                      <a:pPr marL="0" marR="0" lvl="0" indent="0" algn="ctr" defTabSz="457200" rtl="1"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٣: ٨-١١</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1"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الحرق بالنار</a:t>
                      </a:r>
                      <a:b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br>
                      <a:r>
                        <a:rPr kumimoji="0" lang="ar-JO" sz="1600" b="1" i="0" u="none" strike="noStrike" cap="none" normalizeH="0" baseline="0" dirty="0">
                          <a:ln>
                            <a:noFill/>
                          </a:ln>
                          <a:solidFill>
                            <a:srgbClr val="161616"/>
                          </a:solidFill>
                          <a:effectLst/>
                          <a:latin typeface="Arial" pitchFamily="34" charset="0"/>
                          <a:cs typeface="Arial" pitchFamily="34" charset="0"/>
                          <a:sym typeface="Arial" pitchFamily="34" charset="0"/>
                        </a:rPr>
                        <a:t> ٣: ١٢-١٩</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0" marR="0" marT="0" marB="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extLst>
                  <a:ext uri="{0D108BD9-81ED-4DB2-BD59-A6C34878D82A}">
                    <a16:rowId xmlns:a16="http://schemas.microsoft.com/office/drawing/2014/main" val="10008"/>
                  </a:ext>
                </a:extLst>
              </a:tr>
              <a:tr h="457200">
                <a:tc gridSpan="9">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161616"/>
                          </a:solidFill>
                          <a:effectLst/>
                          <a:latin typeface="Arial" pitchFamily="34" charset="0"/>
                          <a:cs typeface="Arial" pitchFamily="34" charset="0"/>
                          <a:sym typeface="Arial" pitchFamily="34" charset="0"/>
                        </a:rPr>
                        <a:t>يهوذا ضد عاصمة أشور ، في نينوى </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45720" marR="45720"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extLst>
                  <a:ext uri="{0D108BD9-81ED-4DB2-BD59-A6C34878D82A}">
                    <a16:rowId xmlns:a16="http://schemas.microsoft.com/office/drawing/2014/main" val="10009"/>
                  </a:ext>
                </a:extLst>
              </a:tr>
              <a:tr h="457200">
                <a:tc gridSpan="9">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161616"/>
                          </a:solidFill>
                          <a:effectLst/>
                          <a:latin typeface="Arial" pitchFamily="34" charset="0"/>
                          <a:cs typeface="Arial" pitchFamily="34" charset="0"/>
                          <a:sym typeface="Arial" pitchFamily="34" charset="0"/>
                        </a:rPr>
                        <a:t>٦٦٠ ق . م</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imes New Roman" pitchFamily="18" charset="0"/>
                      </a:endParaRPr>
                    </a:p>
                  </a:txBody>
                  <a:tcPr marL="45720" marR="45720"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extLst>
                  <a:ext uri="{0D108BD9-81ED-4DB2-BD59-A6C34878D82A}">
                    <a16:rowId xmlns:a16="http://schemas.microsoft.com/office/drawing/2014/main" val="10010"/>
                  </a:ext>
                </a:extLst>
              </a:tr>
            </a:tbl>
          </a:graphicData>
        </a:graphic>
      </p:graphicFrame>
      <p:sp>
        <p:nvSpPr>
          <p:cNvPr id="39034" name="Text Box 122" descr="Text Box 24"/>
          <p:cNvSpPr txBox="1">
            <a:spLocks/>
          </p:cNvSpPr>
          <p:nvPr/>
        </p:nvSpPr>
        <p:spPr bwMode="auto">
          <a:xfrm>
            <a:off x="8439526" y="91440"/>
            <a:ext cx="611706" cy="461665"/>
          </a:xfrm>
          <a:prstGeom prst="rect">
            <a:avLst/>
          </a:prstGeom>
          <a:noFill/>
          <a:ln w="12700" cap="flat" cmpd="sng">
            <a:noFill/>
            <a:prstDash val="solid"/>
            <a:miter lim="400000"/>
            <a:headEnd type="none" w="med" len="med"/>
            <a:tailEnd type="none" w="med" len="med"/>
          </a:ln>
          <a:effectLst/>
        </p:spPr>
        <p:txBody>
          <a:bodyPr wrap="none"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sym typeface="Arial" pitchFamily="34" charset="0"/>
              </a:rPr>
              <a:t>٦٢١</a:t>
            </a:r>
          </a:p>
        </p:txBody>
      </p:sp>
      <p:sp>
        <p:nvSpPr>
          <p:cNvPr id="3" name="Rounded Rectangle 2">
            <a:extLst>
              <a:ext uri="{FF2B5EF4-FFF2-40B4-BE49-F238E27FC236}">
                <a16:creationId xmlns:a16="http://schemas.microsoft.com/office/drawing/2014/main" id="{C88D86A9-601E-9D86-4C82-ABA259D19C6E}"/>
              </a:ext>
            </a:extLst>
          </p:cNvPr>
          <p:cNvSpPr/>
          <p:nvPr/>
        </p:nvSpPr>
        <p:spPr bwMode="auto">
          <a:xfrm>
            <a:off x="6084168" y="1079291"/>
            <a:ext cx="3029265" cy="4826833"/>
          </a:xfrm>
          <a:prstGeom prst="roundRect">
            <a:avLst/>
          </a:prstGeom>
          <a:noFill/>
          <a:ln w="76200" cap="flat" cmpd="sng" algn="ctr">
            <a:solidFill>
              <a:srgbClr val="720000">
                <a:lumMod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1">
              <a:lnSpc>
                <a:spcPct val="100000"/>
              </a:lnSpc>
              <a:spcBef>
                <a:spcPts val="0"/>
              </a:spcBef>
              <a:spcAft>
                <a:spcPts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24" charset="-128"/>
              <a:cs typeface="ＭＳ Ｐゴシック" pitchFamily="24" charset="-128"/>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913"/>
                                        </p:tgtEl>
                                        <p:attrNameLst>
                                          <p:attrName>style.visibility</p:attrName>
                                        </p:attrNameLst>
                                      </p:cBhvr>
                                      <p:to>
                                        <p:strVal val="visible"/>
                                      </p:to>
                                    </p:set>
                                    <p:animEffect transition="in" filter="dissolve">
                                      <p:cBhvr>
                                        <p:cTn id="7" dur="500"/>
                                        <p:tgtEl>
                                          <p:spTgt spid="3891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3" grpId="0" animBg="1" autoUpdateAnimBg="0"/>
      <p:bldP spid="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ناحوم 3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2583530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69021"/>
            <a:ext cx="8951640" cy="5699211"/>
          </a:xfrm>
          <a:prstGeom prst="rect">
            <a:avLst/>
          </a:prstGeom>
        </p:spPr>
      </p:pic>
      <p:sp>
        <p:nvSpPr>
          <p:cNvPr id="35844" name="Text Box 4"/>
          <p:cNvSpPr txBox="1">
            <a:spLocks noChangeArrowheads="1"/>
          </p:cNvSpPr>
          <p:nvPr/>
        </p:nvSpPr>
        <p:spPr bwMode="auto">
          <a:xfrm>
            <a:off x="8426450" y="76200"/>
            <a:ext cx="704039"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623</a:t>
            </a:r>
            <a:endParaRPr kumimoji="0" lang="en-US"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ناحوم 3: 1</a:t>
            </a:r>
            <a:endParaRPr lang="en-US"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35846" name="Rectangle 6"/>
          <p:cNvSpPr>
            <a:spLocks noChangeArrowheads="1"/>
          </p:cNvSpPr>
          <p:nvPr/>
        </p:nvSpPr>
        <p:spPr bwMode="auto">
          <a:xfrm>
            <a:off x="3006229" y="1143000"/>
            <a:ext cx="5283696" cy="5140424"/>
          </a:xfrm>
          <a:prstGeom prst="rect">
            <a:avLst/>
          </a:prstGeom>
          <a:noFill/>
          <a:ln w="9525">
            <a:noFill/>
            <a:miter lim="800000"/>
            <a:headEnd/>
            <a:tailEnd/>
          </a:ln>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ويل لمدينة الدماء</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كلها ملآنة كذباً وخطفاً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لا يزول الإفتراس</a:t>
            </a:r>
            <a:endParaRPr kumimoji="0" lang="en-GB"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endParaRPr>
          </a:p>
        </p:txBody>
      </p:sp>
    </p:spTree>
    <p:extLst>
      <p:ext uri="{BB962C8B-B14F-4D97-AF65-F5344CB8AC3E}">
        <p14:creationId xmlns:p14="http://schemas.microsoft.com/office/powerpoint/2010/main" val="6322702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340" y="188640"/>
            <a:ext cx="8890000" cy="5511800"/>
          </a:xfrm>
          <a:prstGeom prst="rect">
            <a:avLst/>
          </a:prstGeom>
        </p:spPr>
      </p:pic>
      <p:sp>
        <p:nvSpPr>
          <p:cNvPr id="122882" name="Title 1"/>
          <p:cNvSpPr>
            <a:spLocks noGrp="1"/>
          </p:cNvSpPr>
          <p:nvPr>
            <p:ph type="title"/>
          </p:nvPr>
        </p:nvSpPr>
        <p:spPr>
          <a:xfrm>
            <a:off x="755576" y="5280931"/>
            <a:ext cx="7848600" cy="1460437"/>
          </a:xfrm>
        </p:spPr>
        <p:txBody>
          <a:bodyPr/>
          <a:lstStyle/>
          <a:p>
            <a:pPr>
              <a:defRPr/>
            </a:pPr>
            <a:r>
              <a:rPr lang="ar-JO" sz="6600" b="1" dirty="0">
                <a:solidFill>
                  <a:srgbClr val="FFFF00"/>
                </a:solidFill>
                <a:effectLst>
                  <a:glow rad="355600">
                    <a:schemeClr val="tx1"/>
                  </a:glow>
                </a:effectLst>
                <a:latin typeface="Arial" panose="020B0604020202020204" pitchFamily="34" charset="0"/>
                <a:ea typeface="ＭＳ Ｐゴシック" charset="0"/>
                <a:cs typeface="Arial" panose="020B0604020202020204" pitchFamily="34" charset="0"/>
              </a:rPr>
              <a:t>نينوى</a:t>
            </a:r>
            <a:br>
              <a:rPr lang="en-US" sz="3600" b="1" dirty="0">
                <a:solidFill>
                  <a:srgbClr val="FFFFFF"/>
                </a:solidFill>
                <a:effectLst>
                  <a:glow rad="355600">
                    <a:schemeClr val="tx1"/>
                  </a:glow>
                </a:effectLst>
                <a:latin typeface="Arial" panose="020B0604020202020204" pitchFamily="34" charset="0"/>
                <a:ea typeface="ＭＳ Ｐゴシック" charset="0"/>
                <a:cs typeface="Arial" panose="020B0604020202020204" pitchFamily="34" charset="0"/>
              </a:rPr>
            </a:br>
            <a:r>
              <a:rPr lang="ar-JO" sz="3600" b="1" dirty="0">
                <a:solidFill>
                  <a:srgbClr val="FFFFFF"/>
                </a:solidFill>
                <a:effectLst>
                  <a:glow rad="355600">
                    <a:schemeClr val="tx1"/>
                  </a:glow>
                </a:effectLst>
                <a:latin typeface="Arial" panose="020B0604020202020204" pitchFamily="34" charset="0"/>
                <a:ea typeface="ＭＳ Ｐゴシック" charset="0"/>
                <a:cs typeface="Arial" panose="020B0604020202020204" pitchFamily="34" charset="0"/>
              </a:rPr>
              <a:t>داخل قصر سنحاريب</a:t>
            </a:r>
            <a:endParaRPr lang="en-US" sz="3600" b="1" dirty="0">
              <a:solidFill>
                <a:srgbClr val="FFFFFF"/>
              </a:solidFill>
              <a:effectLst>
                <a:glow rad="3556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70961472"/>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743208" y="29469"/>
            <a:ext cx="6400792" cy="6828531"/>
          </a:xfrm>
          <a:effectLst>
            <a:outerShdw blurRad="63500" dist="35921" dir="2700000" algn="ctr" rotWithShape="0">
              <a:schemeClr val="tx2">
                <a:alpha val="74998"/>
              </a:schemeClr>
            </a:outerShdw>
          </a:effectLst>
        </p:spPr>
        <p:txBody>
          <a:bodyPr anchor="t"/>
          <a:lstStyle/>
          <a:p>
            <a:pPr>
              <a:defRPr/>
            </a:pPr>
            <a:r>
              <a:rPr lang="ar-JO" sz="3200" dirty="0">
                <a:effectLst>
                  <a:glow rad="127000">
                    <a:schemeClr val="tx1"/>
                  </a:glow>
                </a:effectLst>
                <a:ea typeface="ＭＳ Ｐゴシック" charset="0"/>
                <a:cs typeface="Arial" panose="020B0604020202020204" pitchFamily="34" charset="0"/>
              </a:rPr>
              <a:t>صوت السوط</a:t>
            </a:r>
            <a:br>
              <a:rPr lang="ar-JO" sz="3200" dirty="0">
                <a:effectLst>
                  <a:glow rad="127000">
                    <a:schemeClr val="tx1"/>
                  </a:glow>
                </a:effectLst>
                <a:ea typeface="ＭＳ Ｐゴシック" charset="0"/>
                <a:cs typeface="Arial" panose="020B0604020202020204" pitchFamily="34" charset="0"/>
              </a:rPr>
            </a:br>
            <a:r>
              <a:rPr lang="ar-JO" sz="3200" dirty="0">
                <a:effectLst>
                  <a:glow rad="127000">
                    <a:schemeClr val="tx1"/>
                  </a:glow>
                </a:effectLst>
                <a:ea typeface="ＭＳ Ｐゴシック" charset="0"/>
                <a:cs typeface="Arial" panose="020B0604020202020204" pitchFamily="34" charset="0"/>
              </a:rPr>
              <a:t>وصوت رعشة البكر</a:t>
            </a:r>
            <a:br>
              <a:rPr lang="ar-JO" sz="3200" dirty="0">
                <a:effectLst>
                  <a:glow rad="127000">
                    <a:schemeClr val="tx1"/>
                  </a:glow>
                </a:effectLst>
                <a:ea typeface="ＭＳ Ｐゴシック" charset="0"/>
                <a:cs typeface="Arial" panose="020B0604020202020204" pitchFamily="34" charset="0"/>
              </a:rPr>
            </a:br>
            <a:r>
              <a:rPr lang="ar-JO" sz="3200" dirty="0">
                <a:effectLst>
                  <a:glow rad="127000">
                    <a:schemeClr val="tx1"/>
                  </a:glow>
                </a:effectLst>
                <a:ea typeface="ＭＳ Ｐゴシック" charset="0"/>
                <a:cs typeface="Arial" panose="020B0604020202020204" pitchFamily="34" charset="0"/>
              </a:rPr>
              <a:t>وخيل تخب</a:t>
            </a:r>
            <a:br>
              <a:rPr lang="ar-JO" sz="3200" dirty="0">
                <a:effectLst>
                  <a:glow rad="127000">
                    <a:schemeClr val="tx1"/>
                  </a:glow>
                </a:effectLst>
                <a:ea typeface="ＭＳ Ｐゴシック" charset="0"/>
                <a:cs typeface="Arial" panose="020B0604020202020204" pitchFamily="34" charset="0"/>
              </a:rPr>
            </a:br>
            <a:r>
              <a:rPr lang="ar-JO" sz="3200" dirty="0">
                <a:effectLst>
                  <a:glow rad="127000">
                    <a:schemeClr val="tx1"/>
                  </a:glow>
                </a:effectLst>
                <a:ea typeface="ＭＳ Ｐゴシック" charset="0"/>
                <a:cs typeface="Arial" panose="020B0604020202020204" pitchFamily="34" charset="0"/>
              </a:rPr>
              <a:t>ومركبات تقفز</a:t>
            </a:r>
            <a:br>
              <a:rPr lang="ar-JO" sz="3200" dirty="0">
                <a:effectLst>
                  <a:glow rad="127000">
                    <a:schemeClr val="tx1"/>
                  </a:glow>
                </a:effectLst>
                <a:ea typeface="ＭＳ Ｐゴシック" charset="0"/>
                <a:cs typeface="Arial" panose="020B0604020202020204" pitchFamily="34" charset="0"/>
              </a:rPr>
            </a:br>
            <a:r>
              <a:rPr lang="ar-JO" sz="3200" dirty="0">
                <a:effectLst>
                  <a:glow rad="127000">
                    <a:schemeClr val="tx1"/>
                  </a:glow>
                </a:effectLst>
                <a:ea typeface="ＭＳ Ｐゴシック" charset="0"/>
                <a:cs typeface="Arial" panose="020B0604020202020204" pitchFamily="34" charset="0"/>
              </a:rPr>
              <a:t>وفرسان تنهض</a:t>
            </a:r>
            <a:br>
              <a:rPr lang="ar-JO" sz="3200" dirty="0">
                <a:effectLst>
                  <a:glow rad="127000">
                    <a:schemeClr val="tx1"/>
                  </a:glow>
                </a:effectLst>
                <a:ea typeface="ＭＳ Ｐゴシック" charset="0"/>
                <a:cs typeface="Arial" panose="020B0604020202020204" pitchFamily="34" charset="0"/>
              </a:rPr>
            </a:br>
            <a:r>
              <a:rPr lang="ar-JO" sz="3200" dirty="0">
                <a:effectLst>
                  <a:glow rad="127000">
                    <a:schemeClr val="tx1"/>
                  </a:glow>
                </a:effectLst>
                <a:ea typeface="ＭＳ Ｐゴシック" charset="0"/>
                <a:cs typeface="Arial" panose="020B0604020202020204" pitchFamily="34" charset="0"/>
              </a:rPr>
              <a:t>ولهيب السيف</a:t>
            </a:r>
            <a:br>
              <a:rPr lang="ar-JO" sz="3200" dirty="0">
                <a:effectLst>
                  <a:glow rad="127000">
                    <a:schemeClr val="tx1"/>
                  </a:glow>
                </a:effectLst>
                <a:ea typeface="ＭＳ Ｐゴシック" charset="0"/>
                <a:cs typeface="Arial" panose="020B0604020202020204" pitchFamily="34" charset="0"/>
              </a:rPr>
            </a:br>
            <a:r>
              <a:rPr lang="ar-JO" sz="3200" dirty="0">
                <a:effectLst>
                  <a:glow rad="127000">
                    <a:schemeClr val="tx1"/>
                  </a:glow>
                </a:effectLst>
                <a:ea typeface="ＭＳ Ｐゴシック" charset="0"/>
                <a:cs typeface="Arial" panose="020B0604020202020204" pitchFamily="34" charset="0"/>
              </a:rPr>
              <a:t>وبريق الرمح</a:t>
            </a:r>
            <a:br>
              <a:rPr lang="ar-JO" sz="3200" dirty="0">
                <a:effectLst>
                  <a:glow rad="127000">
                    <a:schemeClr val="tx1"/>
                  </a:glow>
                </a:effectLst>
                <a:ea typeface="ＭＳ Ｐゴシック" charset="0"/>
                <a:cs typeface="Arial" panose="020B0604020202020204" pitchFamily="34" charset="0"/>
              </a:rPr>
            </a:br>
            <a:r>
              <a:rPr lang="ar-JO" sz="3200" dirty="0">
                <a:effectLst>
                  <a:glow rad="127000">
                    <a:schemeClr val="tx1"/>
                  </a:glow>
                </a:effectLst>
                <a:ea typeface="ＭＳ Ｐゴシック" charset="0"/>
                <a:cs typeface="Arial" panose="020B0604020202020204" pitchFamily="34" charset="0"/>
              </a:rPr>
              <a:t>وكثرة جرحى</a:t>
            </a:r>
            <a:br>
              <a:rPr lang="ar-JO" sz="3200" dirty="0">
                <a:effectLst>
                  <a:glow rad="127000">
                    <a:schemeClr val="tx1"/>
                  </a:glow>
                </a:effectLst>
                <a:ea typeface="ＭＳ Ｐゴシック" charset="0"/>
                <a:cs typeface="Arial" panose="020B0604020202020204" pitchFamily="34" charset="0"/>
              </a:rPr>
            </a:br>
            <a:r>
              <a:rPr lang="ar-JO" sz="3200" dirty="0">
                <a:effectLst>
                  <a:glow rad="127000">
                    <a:schemeClr val="tx1"/>
                  </a:glow>
                </a:effectLst>
                <a:ea typeface="ＭＳ Ｐゴシック" charset="0"/>
                <a:cs typeface="Arial" panose="020B0604020202020204" pitchFamily="34" charset="0"/>
              </a:rPr>
              <a:t>ووفرة قتلى</a:t>
            </a:r>
            <a:br>
              <a:rPr lang="ar-JO" sz="3200" dirty="0">
                <a:effectLst>
                  <a:glow rad="127000">
                    <a:schemeClr val="tx1"/>
                  </a:glow>
                </a:effectLst>
                <a:ea typeface="ＭＳ Ｐゴシック" charset="0"/>
                <a:cs typeface="Arial" panose="020B0604020202020204" pitchFamily="34" charset="0"/>
              </a:rPr>
            </a:br>
            <a:r>
              <a:rPr lang="ar-JO" sz="3200" dirty="0">
                <a:effectLst>
                  <a:glow rad="127000">
                    <a:schemeClr val="tx1"/>
                  </a:glow>
                </a:effectLst>
                <a:ea typeface="ＭＳ Ｐゴシック" charset="0"/>
                <a:cs typeface="Arial" panose="020B0604020202020204" pitchFamily="34" charset="0"/>
              </a:rPr>
              <a:t>ولا نهاية للجثث</a:t>
            </a:r>
            <a:br>
              <a:rPr lang="ar-JO" sz="3200" dirty="0">
                <a:effectLst>
                  <a:glow rad="127000">
                    <a:schemeClr val="tx1"/>
                  </a:glow>
                </a:effectLst>
                <a:ea typeface="ＭＳ Ｐゴシック" charset="0"/>
                <a:cs typeface="Arial" panose="020B0604020202020204" pitchFamily="34" charset="0"/>
              </a:rPr>
            </a:br>
            <a:r>
              <a:rPr lang="ar-JO" sz="3200" dirty="0">
                <a:effectLst>
                  <a:glow rad="127000">
                    <a:schemeClr val="tx1"/>
                  </a:glow>
                </a:effectLst>
                <a:ea typeface="ＭＳ Ｐゴシック" charset="0"/>
                <a:cs typeface="Arial" panose="020B0604020202020204" pitchFamily="34" charset="0"/>
              </a:rPr>
              <a:t>يعثرون بجثثهم</a:t>
            </a:r>
            <a:br>
              <a:rPr lang="ar-JO" sz="3200" dirty="0">
                <a:effectLst>
                  <a:glow rad="127000">
                    <a:schemeClr val="tx1"/>
                  </a:glow>
                </a:effectLst>
                <a:ea typeface="ＭＳ Ｐゴシック" charset="0"/>
                <a:cs typeface="Arial" panose="020B0604020202020204" pitchFamily="34" charset="0"/>
              </a:rPr>
            </a:br>
            <a:r>
              <a:rPr lang="ar-JO" sz="3200" dirty="0">
                <a:effectLst>
                  <a:glow rad="127000">
                    <a:schemeClr val="tx1"/>
                  </a:glow>
                </a:effectLst>
                <a:ea typeface="ＭＳ Ｐゴシック" charset="0"/>
                <a:cs typeface="Arial" panose="020B0604020202020204" pitchFamily="34" charset="0"/>
              </a:rPr>
              <a:t>(ناحوم 3: 2-3)</a:t>
            </a:r>
            <a:endParaRPr lang="en-US" sz="3200" dirty="0">
              <a:effectLst>
                <a:glow rad="127000">
                  <a:schemeClr val="tx1"/>
                </a:glow>
              </a:effectLst>
              <a:ea typeface="ＭＳ Ｐゴシック" charset="0"/>
              <a:cs typeface="Arial" panose="020B0604020202020204" pitchFamily="34"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792" y="33866"/>
            <a:ext cx="2794000" cy="6858000"/>
          </a:xfrm>
          <a:prstGeom prst="rect">
            <a:avLst/>
          </a:prstGeom>
        </p:spPr>
      </p:pic>
    </p:spTree>
    <p:extLst>
      <p:ext uri="{BB962C8B-B14F-4D97-AF65-F5344CB8AC3E}">
        <p14:creationId xmlns:p14="http://schemas.microsoft.com/office/powerpoint/2010/main" val="4103688288"/>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000" dirty="0">
                <a:effectLst>
                  <a:glow rad="127000">
                    <a:schemeClr val="tx1"/>
                  </a:glow>
                </a:effectLst>
                <a:ea typeface="ＭＳ Ｐゴシック" charset="0"/>
              </a:rPr>
              <a:t>كان لامسو يحرس بوابات نينوى</a:t>
            </a:r>
            <a:endParaRPr lang="en-US" sz="40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907704" y="868078"/>
            <a:ext cx="5809084" cy="5968967"/>
          </a:xfrm>
          <a:prstGeom prst="rect">
            <a:avLst/>
          </a:prstGeom>
        </p:spPr>
      </p:pic>
      <p:sp>
        <p:nvSpPr>
          <p:cNvPr id="5" name="Rectangle 2"/>
          <p:cNvSpPr txBox="1">
            <a:spLocks noChangeArrowheads="1"/>
          </p:cNvSpPr>
          <p:nvPr/>
        </p:nvSpPr>
        <p:spPr bwMode="auto">
          <a:xfrm>
            <a:off x="5791200" y="5882207"/>
            <a:ext cx="3352800" cy="588968"/>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المتحف البريطاني</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2662024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descr="Picture 5"/>
          <p:cNvPicPr>
            <a:picLocks noChangeAspect="1"/>
          </p:cNvPicPr>
          <p:nvPr/>
        </p:nvPicPr>
        <p:blipFill>
          <a:blip r:embed="rId2" cstate="print"/>
          <a:srcRect/>
          <a:stretch>
            <a:fillRect/>
          </a:stretch>
        </p:blipFill>
        <p:spPr bwMode="auto">
          <a:xfrm>
            <a:off x="-17463" y="0"/>
            <a:ext cx="9159876" cy="6858000"/>
          </a:xfrm>
          <a:prstGeom prst="rect">
            <a:avLst/>
          </a:prstGeom>
          <a:noFill/>
          <a:ln w="12700" cap="flat" cmpd="sng">
            <a:noFill/>
            <a:prstDash val="solid"/>
            <a:miter lim="400000"/>
            <a:headEnd type="none" w="med" len="med"/>
            <a:tailEnd type="none" w="med" len="med"/>
          </a:ln>
          <a:effectLst/>
        </p:spPr>
      </p:pic>
      <p:sp>
        <p:nvSpPr>
          <p:cNvPr id="37890" name="Rectangle 2" descr="Title 1"/>
          <p:cNvSpPr>
            <a:spLocks noGrp="1" noChangeArrowheads="1"/>
          </p:cNvSpPr>
          <p:nvPr>
            <p:ph type="title"/>
          </p:nvPr>
        </p:nvSpPr>
        <p:spPr>
          <a:xfrm>
            <a:off x="-17463" y="-6350"/>
            <a:ext cx="9159876" cy="1395413"/>
          </a:xfrm>
          <a:solidFill>
            <a:srgbClr val="000000"/>
          </a:solidFill>
        </p:spPr>
        <p:txBody>
          <a:bodyPr/>
          <a:lstStyle/>
          <a:p>
            <a:r>
              <a:rPr lang="ar-JO" sz="3600" dirty="0"/>
              <a:t>المسيا</a:t>
            </a:r>
          </a:p>
        </p:txBody>
      </p:sp>
      <p:sp>
        <p:nvSpPr>
          <p:cNvPr id="37891" name="Text Box 3" descr="Rectangle 2"/>
          <p:cNvSpPr txBox="1">
            <a:spLocks/>
          </p:cNvSpPr>
          <p:nvPr/>
        </p:nvSpPr>
        <p:spPr bwMode="auto">
          <a:xfrm>
            <a:off x="616830" y="2246264"/>
            <a:ext cx="7910339" cy="2835324"/>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defPPr>
              <a:defRPr lang="ar-JO"/>
            </a:defPPr>
            <a:lvl1pPr marL="0" marR="0" lvl="0" indent="0" algn="ctr" eaLnBrk="0" latinLnBrk="0">
              <a:lnSpc>
                <a:spcPct val="100000"/>
              </a:lnSpc>
              <a:buClrTx/>
              <a:buSzTx/>
              <a:buFontTx/>
              <a:buNone/>
              <a:tabLst/>
              <a:defRPr kumimoji="0" sz="4800" b="1" i="0" u="none" strike="noStrike" cap="none" spc="0" normalizeH="0" baseline="0">
                <a:ln>
                  <a:noFill/>
                </a:ln>
                <a:solidFill>
                  <a:srgbClr val="FFFFFF"/>
                </a:solidFill>
                <a:effectLst>
                  <a:glow rad="127000">
                    <a:srgbClr val="000000"/>
                  </a:glow>
                </a:effectLst>
                <a:uLnTx/>
                <a:uFillTx/>
                <a:latin typeface="Arial" charset="0"/>
                <a:ea typeface="ＭＳ Ｐゴシック" charset="0"/>
                <a:cs typeface="ＭＳ Ｐゴシック" charset="0"/>
              </a:defRPr>
            </a:lvl1pPr>
            <a:lvl2pPr marL="457200" algn="ctr" eaLnBrk="0" latinLnBrk="0">
              <a:defRPr sz="4400">
                <a:solidFill>
                  <a:schemeClr val="bg1"/>
                </a:solidFill>
                <a:latin typeface="Arial" charset="0"/>
                <a:ea typeface="ＭＳ Ｐゴシック" pitchFamily="-108" charset="-128"/>
                <a:cs typeface="ＭＳ Ｐゴシック" pitchFamily="-108" charset="-128"/>
              </a:defRPr>
            </a:lvl2pPr>
            <a:lvl3pPr marL="914400" algn="ctr" eaLnBrk="0" latinLnBrk="0">
              <a:defRPr sz="4400">
                <a:solidFill>
                  <a:schemeClr val="bg1"/>
                </a:solidFill>
                <a:latin typeface="Arial" charset="0"/>
                <a:ea typeface="ＭＳ Ｐゴシック" pitchFamily="-108" charset="-128"/>
                <a:cs typeface="ＭＳ Ｐゴシック" pitchFamily="-108" charset="-128"/>
              </a:defRPr>
            </a:lvl3pPr>
            <a:lvl4pPr marL="1371600" algn="ctr" eaLnBrk="0" latinLnBrk="0">
              <a:defRPr sz="4400">
                <a:solidFill>
                  <a:schemeClr val="bg1"/>
                </a:solidFill>
                <a:latin typeface="Arial" charset="0"/>
                <a:ea typeface="ＭＳ Ｐゴシック" pitchFamily="-108" charset="-128"/>
                <a:cs typeface="ＭＳ Ｐゴシック" pitchFamily="-108" charset="-128"/>
              </a:defRPr>
            </a:lvl4pPr>
            <a:lvl5pPr marL="1828800" algn="ctr" eaLnBrk="0" latinLnBrk="0">
              <a:defRPr sz="4400">
                <a:solidFill>
                  <a:schemeClr val="bg1"/>
                </a:solidFill>
                <a:latin typeface="Arial" charset="0"/>
                <a:ea typeface="ＭＳ Ｐゴシック" pitchFamily="-108" charset="-128"/>
                <a:cs typeface="ＭＳ Ｐゴシック" pitchFamily="-108" charset="-128"/>
              </a:defRPr>
            </a:lvl5pPr>
            <a:lvl6pPr marL="457200" algn="ctr" defTabSz="457200" rtl="0" eaLnBrk="0" fontAlgn="base" hangingPunct="0">
              <a:spcBef>
                <a:spcPct val="0"/>
              </a:spcBef>
              <a:spcAft>
                <a:spcPct val="0"/>
              </a:spcAft>
              <a:defRPr sz="4400">
                <a:solidFill>
                  <a:schemeClr val="tx2"/>
                </a:solidFill>
                <a:latin typeface="Times New Roman" pitchFamily="-112" charset="0"/>
                <a:cs typeface="+mn-cs"/>
              </a:defRPr>
            </a:lvl6pPr>
            <a:lvl7pPr marL="914400" algn="ctr" defTabSz="457200" rtl="0" eaLnBrk="0" fontAlgn="base" hangingPunct="0">
              <a:spcBef>
                <a:spcPct val="0"/>
              </a:spcBef>
              <a:spcAft>
                <a:spcPct val="0"/>
              </a:spcAft>
              <a:defRPr sz="4400">
                <a:solidFill>
                  <a:schemeClr val="tx2"/>
                </a:solidFill>
                <a:latin typeface="Times New Roman" pitchFamily="-112" charset="0"/>
                <a:cs typeface="+mn-cs"/>
              </a:defRPr>
            </a:lvl7pPr>
            <a:lvl8pPr marL="1371600" algn="ctr" defTabSz="457200" rtl="0" eaLnBrk="0" fontAlgn="base" hangingPunct="0">
              <a:spcBef>
                <a:spcPct val="0"/>
              </a:spcBef>
              <a:spcAft>
                <a:spcPct val="0"/>
              </a:spcAft>
              <a:defRPr sz="4400">
                <a:solidFill>
                  <a:schemeClr val="tx2"/>
                </a:solidFill>
                <a:latin typeface="Times New Roman" pitchFamily="-112" charset="0"/>
                <a:cs typeface="+mn-cs"/>
              </a:defRPr>
            </a:lvl8pPr>
            <a:lvl9pPr marL="1828800" algn="ctr" defTabSz="457200" rtl="0" eaLnBrk="0" fontAlgn="base" hangingPunct="0">
              <a:spcBef>
                <a:spcPct val="0"/>
              </a:spcBef>
              <a:spcAft>
                <a:spcPct val="0"/>
              </a:spcAft>
              <a:defRPr sz="4400">
                <a:solidFill>
                  <a:schemeClr val="tx2"/>
                </a:solidFill>
                <a:latin typeface="Times New Roman" pitchFamily="-112" charset="0"/>
                <a:cs typeface="+mn-cs"/>
              </a:defRPr>
            </a:lvl9pPr>
          </a:lstStyle>
          <a:p>
            <a:r>
              <a:rPr lang="ar-JO" sz="4400" dirty="0">
                <a:latin typeface="Arial" panose="020B0604020202020204" pitchFamily="34" charset="0"/>
                <a:cs typeface="Arial" panose="020B0604020202020204" pitchFamily="34" charset="0"/>
                <a:sym typeface="Arial" pitchFamily="34" charset="0"/>
              </a:rPr>
              <a:t>هذا السفر لا يحتوي على نبوات مسيانية ولكنه يوازي يسوع</a:t>
            </a:r>
          </a:p>
          <a:p>
            <a:r>
              <a:rPr lang="ar-JO" sz="4400" dirty="0">
                <a:latin typeface="Arial" panose="020B0604020202020204" pitchFamily="34" charset="0"/>
                <a:cs typeface="Arial" panose="020B0604020202020204" pitchFamily="34" charset="0"/>
                <a:sym typeface="Arial" pitchFamily="34" charset="0"/>
              </a:rPr>
              <a:t> من خلال وصفه غضب ونعمة الله</a:t>
            </a:r>
          </a:p>
          <a:p>
            <a:r>
              <a:rPr lang="ar-JO" sz="4400" dirty="0">
                <a:latin typeface="Arial" panose="020B0604020202020204" pitchFamily="34" charset="0"/>
                <a:cs typeface="Arial" panose="020B0604020202020204" pitchFamily="34" charset="0"/>
                <a:sym typeface="Arial" pitchFamily="34" charset="0"/>
              </a:rPr>
              <a:t> (١:٢-٨). </a:t>
            </a:r>
          </a:p>
        </p:txBody>
      </p:sp>
      <p:sp>
        <p:nvSpPr>
          <p:cNvPr id="37892" name="Text Box 4" descr="Text Box 3"/>
          <p:cNvSpPr txBox="1">
            <a:spLocks/>
          </p:cNvSpPr>
          <p:nvPr/>
        </p:nvSpPr>
        <p:spPr bwMode="auto">
          <a:xfrm>
            <a:off x="7991475" y="44450"/>
            <a:ext cx="1001713" cy="461665"/>
          </a:xfrm>
          <a:prstGeom prst="rect">
            <a:avLst/>
          </a:prstGeom>
          <a:noFill/>
          <a:ln w="12700" cap="flat" cmpd="sng">
            <a:noFill/>
            <a:prstDash val="solid"/>
            <a:miter lim="400000"/>
            <a:headEnd type="none" w="med" len="med"/>
            <a:tailEnd type="none" w="med" len="med"/>
          </a:ln>
          <a:effectLst/>
        </p:spPr>
        <p:txBody>
          <a:bodyPr lIns="45720" rIns="45720">
            <a:spAutoFit/>
          </a:bodyPr>
          <a:lstStyle/>
          <a:p>
            <a:pPr algn="r" defTabSz="914400"/>
            <a:r>
              <a:rPr lang="ar-JO" sz="2400" b="1" dirty="0">
                <a:solidFill>
                  <a:srgbClr val="FFFFFF"/>
                </a:solidFill>
                <a:latin typeface="Arial" panose="020B0604020202020204" pitchFamily="34" charset="0"/>
                <a:cs typeface="Arial" panose="020B0604020202020204" pitchFamily="34" charset="0"/>
                <a:sym typeface="Arial" pitchFamily="34" charset="0"/>
              </a:rPr>
              <a:t>٣٤٧ د</a:t>
            </a:r>
          </a:p>
        </p:txBody>
      </p:sp>
      <p:sp>
        <p:nvSpPr>
          <p:cNvPr id="37893" name="Text Box 5" descr="Rectangle 2"/>
          <p:cNvSpPr txBox="1">
            <a:spLocks/>
          </p:cNvSpPr>
          <p:nvPr/>
        </p:nvSpPr>
        <p:spPr bwMode="auto">
          <a:xfrm>
            <a:off x="44450" y="5959108"/>
            <a:ext cx="8699500" cy="830997"/>
          </a:xfrm>
          <a:prstGeom prst="rect">
            <a:avLst/>
          </a:prstGeom>
          <a:noFill/>
          <a:ln w="12700" cap="flat" cmpd="sng">
            <a:noFill/>
            <a:prstDash val="solid"/>
            <a:miter lim="400000"/>
            <a:headEnd type="none" w="med" len="med"/>
            <a:tailEnd type="none" w="med" len="med"/>
          </a:ln>
          <a:effectLst>
            <a:outerShdw dist="35921" dir="2700000" algn="ctr" rotWithShape="0">
              <a:srgbClr val="1F497D">
                <a:alpha val="74997"/>
              </a:srgbClr>
            </a:outerShdw>
          </a:effectLst>
        </p:spPr>
        <p:txBody>
          <a:bodyPr lIns="45720" rIns="45720" anchor="ctr">
            <a:spAutoFit/>
          </a:bodyPr>
          <a:lstStyle/>
          <a:p>
            <a:pPr algn="r"/>
            <a:r>
              <a:rPr lang="ar-JO" sz="4800" b="1" dirty="0">
                <a:solidFill>
                  <a:srgbClr val="FFFFFF"/>
                </a:solidFill>
                <a:latin typeface="Arial" panose="020B0604020202020204" pitchFamily="34" charset="0"/>
                <a:cs typeface="Arial" panose="020B0604020202020204" pitchFamily="34" charset="0"/>
                <a:sym typeface="Arial" pitchFamily="34" charset="0"/>
              </a:rPr>
              <a:t>ناحوم</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893"/>
                                        </p:tgtEl>
                                        <p:attrNameLst>
                                          <p:attrName>style.visibility</p:attrName>
                                        </p:attrNameLst>
                                      </p:cBhvr>
                                      <p:to>
                                        <p:strVal val="visible"/>
                                      </p:to>
                                    </p:set>
                                    <p:anim calcmode="lin" valueType="num">
                                      <p:cBhvr additive="base">
                                        <p:cTn id="7" dur="500" fill="hold"/>
                                        <p:tgtEl>
                                          <p:spTgt spid="37893"/>
                                        </p:tgtEl>
                                        <p:attrNameLst>
                                          <p:attrName>ppt_x</p:attrName>
                                        </p:attrNameLst>
                                      </p:cBhvr>
                                      <p:tavLst>
                                        <p:tav tm="0">
                                          <p:val>
                                            <p:strVal val="#ppt_x"/>
                                          </p:val>
                                        </p:tav>
                                        <p:tav tm="100000">
                                          <p:val>
                                            <p:strVal val="#ppt_x"/>
                                          </p:val>
                                        </p:tav>
                                      </p:tavLst>
                                    </p:anim>
                                    <p:anim calcmode="lin" valueType="num">
                                      <p:cBhvr additive="base">
                                        <p:cTn id="8" dur="500" fill="hold"/>
                                        <p:tgtEl>
                                          <p:spTgt spid="378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ar-JO" altLang="ja-JP" sz="3600" kern="1200" dirty="0">
                <a:solidFill>
                  <a:srgbClr val="FFFFFF"/>
                </a:solidFill>
                <a:effectLst>
                  <a:outerShdw blurRad="38100" dist="38100" dir="2700000" algn="tl">
                    <a:srgbClr val="000000"/>
                  </a:outerShdw>
                </a:effectLst>
                <a:ea typeface="ＭＳ Ｐゴシック" charset="0"/>
              </a:rPr>
              <a:t>تتميم نبوات ناحوم</a:t>
            </a:r>
            <a:endParaRPr lang="en-US" sz="3600" kern="1200" dirty="0">
              <a:solidFill>
                <a:srgbClr val="FFFFFF"/>
              </a:solidFill>
              <a:effectLst>
                <a:outerShdw blurRad="38100" dist="38100" dir="2700000" algn="tl">
                  <a:srgbClr val="000000"/>
                </a:outerShdw>
              </a:effectLst>
              <a:ea typeface="ＭＳ Ｐゴシック"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625</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053715468"/>
              </p:ext>
            </p:extLst>
          </p:nvPr>
        </p:nvGraphicFramePr>
        <p:xfrm>
          <a:off x="-36512" y="692696"/>
          <a:ext cx="9216008" cy="448056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نبوات ناحوم</a:t>
                      </a:r>
                      <a:endParaRPr kumimoji="0" lang="en-US" sz="3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التتميم التاريخي</a:t>
                      </a:r>
                      <a:endParaRPr kumimoji="0" lang="en-US" sz="3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extLst>
                  <a:ext uri="{0D108BD9-81ED-4DB2-BD59-A6C34878D82A}">
                    <a16:rowId xmlns:a16="http://schemas.microsoft.com/office/drawing/2014/main" val="10000"/>
                  </a:ext>
                </a:extLst>
              </a:tr>
              <a:tr h="12331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3200" b="1" i="0" dirty="0">
                          <a:latin typeface="Arial" panose="020B0604020202020204" pitchFamily="34" charset="0"/>
                          <a:cs typeface="Arial" panose="020B0604020202020204" pitchFamily="34" charset="0"/>
                        </a:rPr>
                        <a:t>7. سيشهد احتلال المدينة مذبحة كبيرة للناس (3: 3).</a:t>
                      </a:r>
                      <a:endParaRPr kumimoji="0" lang="en-US" sz="3200" b="1" i="0" u="none" strike="noStrike" cap="none" normalizeH="0" baseline="0" dirty="0">
                        <a:ln>
                          <a:noFill/>
                        </a:ln>
                        <a:effectLst/>
                        <a:latin typeface="Arial" panose="020B0604020202020204" pitchFamily="34" charset="0"/>
                        <a:cs typeface="Arial" panose="020B0604020202020204" pitchFamily="34" charset="0"/>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3200" b="1" i="0" dirty="0">
                          <a:latin typeface="Arial" panose="020B0604020202020204" pitchFamily="34" charset="0"/>
                          <a:cs typeface="Arial" panose="020B0604020202020204" pitchFamily="34" charset="0"/>
                        </a:rPr>
                        <a:t>7. في معركتين دارتا في السهل قبل المدينة هُزِمَ المتمردون الآشوريين ... كان عدد القتلى كبيراً لدرجة أن التيار المتدفق اختلط بدمائهم وغيّر لونه لمسافة كبيرة</a:t>
                      </a:r>
                      <a:br>
                        <a:rPr kumimoji="0" lang="is-IS" sz="3200" b="1" i="0" u="none" strike="noStrike" cap="none" normalizeH="0" baseline="0" dirty="0">
                          <a:ln>
                            <a:noFill/>
                          </a:ln>
                          <a:effectLst/>
                          <a:latin typeface="Arial" panose="020B0604020202020204" pitchFamily="34" charset="0"/>
                          <a:cs typeface="Arial" panose="020B0604020202020204" pitchFamily="34" charset="0"/>
                        </a:rPr>
                      </a:br>
                      <a:endParaRPr kumimoji="0" lang="is-IS" sz="3200" b="1"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effectLst/>
                          <a:latin typeface="Arial" panose="020B0604020202020204" pitchFamily="34" charset="0"/>
                          <a:cs typeface="Arial" panose="020B0604020202020204" pitchFamily="34" charset="0"/>
                        </a:rPr>
                        <a:t>(ديودوروس، المكتبة التاريخية 2.26.6-7).</a:t>
                      </a:r>
                      <a:endParaRPr kumimoji="0" lang="en-US" sz="3200" b="1" i="0" u="none" strike="noStrike" cap="none" normalizeH="0" baseline="0" dirty="0">
                        <a:ln>
                          <a:noFill/>
                        </a:ln>
                        <a:effectLst/>
                        <a:latin typeface="Arial" panose="020B0604020202020204" pitchFamily="34" charset="0"/>
                        <a:cs typeface="Arial" panose="020B0604020202020204" pitchFamily="34" charset="0"/>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إليوت جونسون ، "ناحوم" ، في تعليق معرفة الكتاب المقدس (كولورادو سبرينغز:  ، 1985) ، 1: 1495.</a:t>
            </a:r>
            <a:endParaRPr kumimoji="1" lang="en-US" altLang="ja-JP"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5484140"/>
      </p:ext>
    </p:extLst>
  </p:cSld>
  <p:clrMapOvr>
    <a:overrideClrMapping bg1="lt1" tx1="dk1" bg2="lt2" tx2="dk2" accent1="accent1" accent2="accent2" accent3="accent3" accent4="accent4" accent5="accent5" accent6="accent6" hlink="hlink" folHlink="folHlink"/>
  </p:clrMapOvr>
</p:sld>
</file>

<file path=ppt/slides/slide91.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24744"/>
            <a:ext cx="9144000" cy="5143500"/>
          </a:xfrm>
          <a:prstGeom prst="rect">
            <a:avLst/>
          </a:prstGeom>
        </p:spPr>
      </p:pic>
      <p:sp>
        <p:nvSpPr>
          <p:cNvPr id="35844" name="Text Box 4"/>
          <p:cNvSpPr txBox="1">
            <a:spLocks noChangeArrowheads="1"/>
          </p:cNvSpPr>
          <p:nvPr/>
        </p:nvSpPr>
        <p:spPr bwMode="auto">
          <a:xfrm>
            <a:off x="8426450" y="76200"/>
            <a:ext cx="704039"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623</a:t>
            </a:r>
            <a:endParaRPr kumimoji="0" lang="en-US"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ناحوم 3: 4</a:t>
            </a:r>
            <a:endParaRPr lang="en-US"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35846" name="Rectangle 6"/>
          <p:cNvSpPr>
            <a:spLocks noChangeArrowheads="1"/>
          </p:cNvSpPr>
          <p:nvPr/>
        </p:nvSpPr>
        <p:spPr bwMode="auto">
          <a:xfrm>
            <a:off x="395536" y="1268760"/>
            <a:ext cx="8729092" cy="5589240"/>
          </a:xfrm>
          <a:prstGeom prst="rect">
            <a:avLst/>
          </a:prstGeom>
          <a:noFill/>
          <a:ln w="9525">
            <a:noFill/>
            <a:miter lim="800000"/>
            <a:headEnd/>
            <a:tailEn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من أجل زنى الزانية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الحسنة الجمال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صاحبة السحر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البائعة أمماً بزناها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وقبائل بسخرها</a:t>
            </a:r>
            <a:endParaRPr kumimoji="0" lang="en-GB"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endParaRPr>
          </a:p>
        </p:txBody>
      </p:sp>
    </p:spTree>
    <p:extLst>
      <p:ext uri="{BB962C8B-B14F-4D97-AF65-F5344CB8AC3E}">
        <p14:creationId xmlns:p14="http://schemas.microsoft.com/office/powerpoint/2010/main" val="12763243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38663"/>
            <a:ext cx="9144000" cy="653142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829727"/>
          </a:xfrm>
          <a:solidFill>
            <a:srgbClr val="000000"/>
          </a:solidFill>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cs typeface="Arial" panose="020B0604020202020204" pitchFamily="34" charset="0"/>
              </a:rPr>
              <a:t>إذلال المركبات الآشورية (3: 5-7)</a:t>
            </a:r>
            <a:endParaRPr lang="en-US" sz="3600" dirty="0">
              <a:effectLst>
                <a:glow rad="127000">
                  <a:schemeClr val="tx1"/>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2695955049"/>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00" y="0"/>
            <a:ext cx="8207298"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397"/>
            <a:ext cx="9144000" cy="630931"/>
          </a:xfrm>
          <a:solidFill>
            <a:srgbClr val="000000"/>
          </a:solidFill>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cs typeface="Arial" panose="020B0604020202020204" pitchFamily="34" charset="0"/>
              </a:rPr>
              <a:t>بوابة عشتار للبابليين المحتلين</a:t>
            </a:r>
            <a:endParaRPr lang="en-US" sz="3200" dirty="0">
              <a:effectLst>
                <a:glow rad="127000">
                  <a:schemeClr val="tx1"/>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3927776383"/>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4463"/>
            <a:ext cx="9144000" cy="1555750"/>
          </a:xfrm>
        </p:spPr>
        <p:txBody>
          <a:bodyPr/>
          <a:lstStyle/>
          <a:p>
            <a:pPr>
              <a:defRPr/>
            </a:pPr>
            <a:r>
              <a:rPr lang="ar-JO" dirty="0">
                <a:effectLst>
                  <a:glow rad="228600">
                    <a:schemeClr val="bg2"/>
                  </a:glow>
                  <a:outerShdw blurRad="38100" dist="38100" dir="2700000" algn="tl">
                    <a:srgbClr val="000000"/>
                  </a:outerShdw>
                </a:effectLst>
                <a:cs typeface="Arial" panose="020B0604020202020204" pitchFamily="34" charset="0"/>
              </a:rPr>
              <a:t>فائدة التسلسل الزمني المصري</a:t>
            </a:r>
            <a:endParaRPr lang="en-US" dirty="0">
              <a:effectLst>
                <a:glow rad="228600">
                  <a:schemeClr val="bg2"/>
                </a:glow>
                <a:outerShdw blurRad="38100" dist="38100" dir="2700000" algn="tl">
                  <a:srgbClr val="000000"/>
                </a:outerShdw>
              </a:effectLst>
              <a:cs typeface="Arial" panose="020B0604020202020204" pitchFamily="34" charset="0"/>
            </a:endParaRPr>
          </a:p>
        </p:txBody>
      </p:sp>
      <p:pic>
        <p:nvPicPr>
          <p:cNvPr id="184322"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773238"/>
            <a:ext cx="9280526" cy="5084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61324749"/>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6875463" cy="689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417513"/>
            <a:ext cx="8229600" cy="1139825"/>
          </a:xfrm>
        </p:spPr>
        <p:txBody>
          <a:bodyPr/>
          <a:lstStyle/>
          <a:p>
            <a:pPr>
              <a:defRPr/>
            </a:pPr>
            <a:r>
              <a:rPr lang="ar-JO" dirty="0">
                <a:effectLst>
                  <a:glow rad="228600">
                    <a:schemeClr val="bg2"/>
                  </a:glow>
                  <a:outerShdw blurRad="38100" dist="38100" dir="2700000" algn="tl">
                    <a:srgbClr val="000000"/>
                  </a:outerShdw>
                </a:effectLst>
                <a:cs typeface="Arial" panose="020B0604020202020204" pitchFamily="34" charset="0"/>
              </a:rPr>
              <a:t>سقوط طيبة (663 ق.م)</a:t>
            </a:r>
            <a:endParaRPr lang="en-US" dirty="0">
              <a:effectLst>
                <a:glow rad="228600">
                  <a:schemeClr val="bg2"/>
                </a:glow>
                <a:outerShdw blurRad="38100" dist="38100" dir="2700000" algn="tl">
                  <a:srgbClr val="000000"/>
                </a:outerShdw>
              </a:effectLst>
              <a:cs typeface="Arial" panose="020B0604020202020204" pitchFamily="34" charset="0"/>
            </a:endParaRPr>
          </a:p>
        </p:txBody>
      </p:sp>
      <p:sp>
        <p:nvSpPr>
          <p:cNvPr id="4" name="Title 1"/>
          <p:cNvSpPr txBox="1">
            <a:spLocks/>
          </p:cNvSpPr>
          <p:nvPr/>
        </p:nvSpPr>
        <p:spPr bwMode="auto">
          <a:xfrm>
            <a:off x="5249333" y="5469467"/>
            <a:ext cx="3894667" cy="761471"/>
          </a:xfrm>
          <a:prstGeom prst="rect">
            <a:avLst/>
          </a:prstGeom>
          <a:solidFill>
            <a:srgbClr val="800000"/>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ناحوم 3: 8-10</a:t>
            </a:r>
            <a:endParaRPr kumimoji="0" lang="en-US" sz="3600" b="1"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0298638"/>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7513"/>
            <a:ext cx="8229600" cy="1139825"/>
          </a:xfrm>
        </p:spPr>
        <p:txBody>
          <a:bodyPr/>
          <a:lstStyle/>
          <a:p>
            <a:pPr>
              <a:defRPr/>
            </a:pPr>
            <a:r>
              <a:rPr lang="ar-JO" dirty="0">
                <a:effectLst>
                  <a:outerShdw blurRad="38100" dist="38100" dir="2700000" algn="tl">
                    <a:srgbClr val="000000"/>
                  </a:outerShdw>
                </a:effectLst>
                <a:cs typeface="Arial" panose="020B0604020202020204" pitchFamily="34" charset="0"/>
              </a:rPr>
              <a:t>سقوط طيبة (663 ق.م)</a:t>
            </a:r>
            <a:endParaRPr lang="en-US" dirty="0">
              <a:effectLst>
                <a:outerShdw blurRad="38100" dist="38100" dir="2700000" algn="tl">
                  <a:srgbClr val="000000"/>
                </a:outerShdw>
              </a:effectLst>
              <a:cs typeface="Arial" panose="020B0604020202020204" pitchFamily="34" charset="0"/>
            </a:endParaRPr>
          </a:p>
        </p:txBody>
      </p:sp>
      <p:pic>
        <p:nvPicPr>
          <p:cNvPr id="186370"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71450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8945720"/>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549275"/>
            <a:ext cx="9140825" cy="583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417513"/>
            <a:ext cx="8229600" cy="1139825"/>
          </a:xfrm>
        </p:spPr>
        <p:txBody>
          <a:bodyPr/>
          <a:lstStyle/>
          <a:p>
            <a:pPr>
              <a:defRPr/>
            </a:pPr>
            <a:r>
              <a:rPr lang="ar-JO" dirty="0">
                <a:effectLst>
                  <a:glow rad="228600">
                    <a:schemeClr val="bg2"/>
                  </a:glow>
                  <a:outerShdw blurRad="38100" dist="38100" dir="2700000" algn="tl">
                    <a:srgbClr val="000000"/>
                  </a:outerShdw>
                </a:effectLst>
                <a:cs typeface="Arial" panose="020B0604020202020204" pitchFamily="34" charset="0"/>
              </a:rPr>
              <a:t>سقوط طيبة (663 ق.م)</a:t>
            </a:r>
            <a:endParaRPr lang="en-US" dirty="0">
              <a:effectLst>
                <a:glow rad="228600">
                  <a:schemeClr val="bg2"/>
                </a:glow>
                <a:outerShdw blurRad="38100" dist="38100" dir="2700000" algn="tl">
                  <a:srgbClr val="000000"/>
                </a:outerShdw>
              </a:effectLst>
              <a:cs typeface="Arial" panose="020B0604020202020204" pitchFamily="34" charset="0"/>
            </a:endParaRPr>
          </a:p>
        </p:txBody>
      </p:sp>
    </p:spTree>
    <p:extLst>
      <p:ext uri="{BB962C8B-B14F-4D97-AF65-F5344CB8AC3E}">
        <p14:creationId xmlns:p14="http://schemas.microsoft.com/office/powerpoint/2010/main" val="1186353635"/>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882" name="Title 1"/>
          <p:cNvSpPr>
            <a:spLocks noGrp="1"/>
          </p:cNvSpPr>
          <p:nvPr>
            <p:ph type="title"/>
          </p:nvPr>
        </p:nvSpPr>
        <p:spPr>
          <a:xfrm>
            <a:off x="0" y="5280931"/>
            <a:ext cx="9144000" cy="1460437"/>
          </a:xfrm>
        </p:spPr>
        <p:txBody>
          <a:bodyPr/>
          <a:lstStyle/>
          <a:p>
            <a:pPr>
              <a:defRPr/>
            </a:pPr>
            <a:r>
              <a:rPr lang="ar-JO" sz="6000" b="1" dirty="0">
                <a:solidFill>
                  <a:srgbClr val="FFFF00"/>
                </a:solidFill>
                <a:effectLst>
                  <a:glow rad="355600">
                    <a:schemeClr val="tx1"/>
                  </a:glow>
                </a:effectLst>
                <a:latin typeface="Arial" panose="020B0604020202020204" pitchFamily="34" charset="0"/>
                <a:ea typeface="ＭＳ Ｐゴシック" charset="0"/>
                <a:cs typeface="Arial" panose="020B0604020202020204" pitchFamily="34" charset="0"/>
              </a:rPr>
              <a:t>طيبة</a:t>
            </a:r>
            <a:r>
              <a:rPr lang="en-US" sz="6000" b="1" dirty="0">
                <a:solidFill>
                  <a:srgbClr val="FF0000"/>
                </a:solidFill>
                <a:effectLst>
                  <a:glow rad="355600">
                    <a:schemeClr val="tx1"/>
                  </a:glow>
                </a:effectLst>
                <a:latin typeface="Arial" panose="020B0604020202020204" pitchFamily="34" charset="0"/>
                <a:ea typeface="ＭＳ Ｐゴシック" charset="0"/>
                <a:cs typeface="Arial" panose="020B0604020202020204" pitchFamily="34" charset="0"/>
              </a:rPr>
              <a:t> </a:t>
            </a:r>
            <a:br>
              <a:rPr lang="en-US" sz="3200" b="1" dirty="0">
                <a:solidFill>
                  <a:srgbClr val="FFFFFF"/>
                </a:solidFill>
                <a:effectLst>
                  <a:glow rad="355600">
                    <a:schemeClr val="tx1"/>
                  </a:glow>
                </a:effectLst>
                <a:latin typeface="Arial" panose="020B0604020202020204" pitchFamily="34" charset="0"/>
                <a:ea typeface="ＭＳ Ｐゴシック" charset="0"/>
                <a:cs typeface="Arial" panose="020B0604020202020204" pitchFamily="34" charset="0"/>
              </a:rPr>
            </a:br>
            <a:r>
              <a:rPr lang="ar-JO" sz="3200" b="1" dirty="0">
                <a:solidFill>
                  <a:srgbClr val="FFFFFF"/>
                </a:solidFill>
                <a:effectLst>
                  <a:glow rad="355600">
                    <a:schemeClr val="tx1"/>
                  </a:glow>
                </a:effectLst>
                <a:latin typeface="Arial" panose="020B0604020202020204" pitchFamily="34" charset="0"/>
                <a:ea typeface="ＭＳ Ｐゴシック" charset="0"/>
                <a:cs typeface="Arial" panose="020B0604020202020204" pitchFamily="34" charset="0"/>
              </a:rPr>
              <a:t>احتلت ثانية من قبل الإسكندر الأكبر في 335 ق.م</a:t>
            </a:r>
            <a:endParaRPr lang="en-US" sz="3200" b="1" dirty="0">
              <a:solidFill>
                <a:srgbClr val="FFFFFF"/>
              </a:solidFill>
              <a:effectLst>
                <a:glow rad="355600">
                  <a:schemeClr val="tx1"/>
                </a:glow>
              </a:effectLst>
              <a:latin typeface="Arial" panose="020B0604020202020204" pitchFamily="34" charset="0"/>
              <a:ea typeface="ＭＳ Ｐゴシック" charset="0"/>
              <a:cs typeface="Arial" panose="020B0604020202020204" pitchFamily="34" charset="0"/>
            </a:endParaRPr>
          </a:p>
        </p:txBody>
      </p:sp>
      <p:pic>
        <p:nvPicPr>
          <p:cNvPr id="18841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331913" y="260350"/>
            <a:ext cx="65024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45658597"/>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ar-JO" altLang="ja-JP" sz="3600" kern="1200" dirty="0">
                <a:solidFill>
                  <a:srgbClr val="FFFFFF"/>
                </a:solidFill>
                <a:effectLst>
                  <a:outerShdw blurRad="38100" dist="38100" dir="2700000" algn="tl">
                    <a:srgbClr val="000000"/>
                  </a:outerShdw>
                </a:effectLst>
                <a:ea typeface="ＭＳ Ｐゴシック" charset="0"/>
              </a:rPr>
              <a:t>تتميم نبوات ناحوم</a:t>
            </a:r>
            <a:endParaRPr lang="en-US" sz="3600" kern="1200" dirty="0">
              <a:solidFill>
                <a:srgbClr val="FFFFFF"/>
              </a:solidFill>
              <a:effectLst>
                <a:outerShdw blurRad="38100" dist="38100" dir="2700000" algn="tl">
                  <a:srgbClr val="000000"/>
                </a:outerShdw>
              </a:effectLst>
              <a:ea typeface="ＭＳ Ｐゴシック"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625</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062802668"/>
              </p:ext>
            </p:extLst>
          </p:nvPr>
        </p:nvGraphicFramePr>
        <p:xfrm>
          <a:off x="-36512" y="692696"/>
          <a:ext cx="9216008" cy="448056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نبوات ناحوم</a:t>
                      </a:r>
                      <a:endParaRPr kumimoji="0" lang="en-US" sz="3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التتميم التاريخي</a:t>
                      </a:r>
                      <a:endParaRPr kumimoji="0" lang="en-US" sz="3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0090"/>
                    </a:solidFill>
                  </a:tcPr>
                </a:tc>
                <a:extLst>
                  <a:ext uri="{0D108BD9-81ED-4DB2-BD59-A6C34878D82A}">
                    <a16:rowId xmlns:a16="http://schemas.microsoft.com/office/drawing/2014/main" val="10000"/>
                  </a:ext>
                </a:extLst>
              </a:tr>
              <a:tr h="279420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lang="ar-JO" sz="3200" b="1" i="0" dirty="0">
                          <a:latin typeface="Arial" panose="020B0604020202020204" pitchFamily="34" charset="0"/>
                          <a:cs typeface="Arial" panose="020B0604020202020204" pitchFamily="34" charset="0"/>
                        </a:rPr>
                        <a:t>1. من السهل الإستيلاء على الحصون الآشورية المحيطة بالمدينة (3:12)</a:t>
                      </a:r>
                      <a:endParaRPr kumimoji="0" lang="en-US" sz="3200" b="1" i="0" u="none" strike="noStrike" cap="none" normalizeH="0" baseline="0" dirty="0">
                        <a:ln>
                          <a:noFill/>
                        </a:ln>
                        <a:effectLst/>
                        <a:latin typeface="Arial" panose="020B0604020202020204" pitchFamily="34" charset="0"/>
                        <a:cs typeface="Arial" panose="020B0604020202020204" pitchFamily="34" charset="0"/>
                      </a:endParaRPr>
                    </a:p>
                  </a:txBody>
                  <a:tcPr marL="50800" marR="50800" marT="0" marB="0" horzOverflow="overflow"/>
                </a:tc>
                <a:tc>
                  <a:txBody>
                    <a:bodyPr/>
                    <a:lstStyle/>
                    <a:p>
                      <a:pPr marL="514350" marR="0" lvl="0" indent="-514350" algn="ctr" defTabSz="457200" rtl="0" eaLnBrk="1" fontAlgn="base" latinLnBrk="0" hangingPunct="1">
                        <a:lnSpc>
                          <a:spcPct val="100000"/>
                        </a:lnSpc>
                        <a:spcBef>
                          <a:spcPct val="0"/>
                        </a:spcBef>
                        <a:spcAft>
                          <a:spcPct val="0"/>
                        </a:spcAft>
                        <a:buClrTx/>
                        <a:buSzTx/>
                        <a:buFontTx/>
                        <a:buAutoNum type="arabicPeriod"/>
                        <a:tabLst/>
                        <a:defRPr/>
                      </a:pPr>
                      <a:endParaRPr kumimoji="1" lang="en-US" altLang="ja-JP" sz="3200" b="1" i="0" dirty="0">
                        <a:latin typeface="Arial" panose="020B0604020202020204" pitchFamily="34" charset="0"/>
                        <a:cs typeface="Arial" panose="020B0604020202020204" pitchFamily="34" charset="0"/>
                      </a:endParaRPr>
                    </a:p>
                    <a:p>
                      <a:pPr marL="514350" marR="0" lvl="0" indent="-514350" algn="ctr" defTabSz="457200" rtl="1" eaLnBrk="1" fontAlgn="base" latinLnBrk="0" hangingPunct="1">
                        <a:lnSpc>
                          <a:spcPct val="100000"/>
                        </a:lnSpc>
                        <a:spcBef>
                          <a:spcPct val="0"/>
                        </a:spcBef>
                        <a:spcAft>
                          <a:spcPct val="0"/>
                        </a:spcAft>
                        <a:buClrTx/>
                        <a:buSzTx/>
                        <a:buFontTx/>
                        <a:buAutoNum type="arabicPeriod"/>
                        <a:tabLst/>
                        <a:defRPr/>
                      </a:pPr>
                      <a:r>
                        <a:rPr lang="ar-JO" sz="3200" b="1" i="0" dirty="0">
                          <a:latin typeface="Arial" panose="020B0604020202020204" pitchFamily="34" charset="0"/>
                          <a:cs typeface="Arial" panose="020B0604020202020204" pitchFamily="34" charset="0"/>
                        </a:rPr>
                        <a:t>وفقاً للتاريخ البابلي بدأت المدن المحصنة في محيط نينوى في الإنكسار في عام 614 ق.م، بما في ذلك تبريس، شاريس خان الحالية، على بعد أميال قليلة شمال غرب نينوى.</a:t>
                      </a:r>
                      <a:endParaRPr kumimoji="1" lang="en-US" altLang="ja-JP" sz="3200" b="1" i="0" dirty="0">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3200" b="1" i="0" dirty="0">
                        <a:latin typeface="Arial" panose="020B0604020202020204" pitchFamily="34" charset="0"/>
                        <a:cs typeface="Arial" panose="020B0604020202020204" pitchFamily="34" charset="0"/>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22835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إليوت جونسون ، "ناحوم" ، في تعليق معرفة الكتاب المقدس (كولورادو سبرينغز:  ، 1985) ، 1: 1495.</a:t>
            </a:r>
            <a:endParaRPr kumimoji="1" lang="en-US" altLang="ja-JP"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0984020"/>
      </p:ext>
    </p:extLst>
  </p:cSld>
  <p:clrMapOvr>
    <a:overrideClrMapping bg1="lt1" tx1="dk1" bg2="lt2" tx2="dk2" accent1="accent1" accent2="accent2" accent3="accent3" accent4="accent4" accent5="accent5" accent6="accent6" hlink="hlink" folHlink="folHlink"/>
  </p:clrMapOvr>
</p:sld>
</file>

<file path=ppt/theme/_rels/theme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49_Blank Presentation">
  <a:themeElements>
    <a:clrScheme name="">
      <a:dk1>
        <a:srgbClr val="000000"/>
      </a:dk1>
      <a:lt1>
        <a:srgbClr val="FFFFFF"/>
      </a:lt1>
      <a:dk2>
        <a:srgbClr val="A7A7A7"/>
      </a:dk2>
      <a:lt2>
        <a:srgbClr val="535353"/>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FF00FF"/>
      </a:folHlink>
    </a:clrScheme>
    <a:fontScheme name="49_Blank Presentatio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707070"/>
        </a:solidFill>
        <a:ln w="25400" cap="flat" cmpd="sng" algn="ctr">
          <a:solidFill>
            <a:schemeClr val="accent1"/>
          </a:solidFill>
          <a:prstDash val="solid"/>
          <a:round/>
          <a:headEnd type="none" w="med" len="med"/>
          <a:tailEnd type="none" w="med" len="med"/>
        </a:ln>
        <a:effectLst/>
      </a:spPr>
      <a:bodyPr vert="horz" wrap="square" lIns="46800" tIns="46800" rIns="46800" bIns="46800" numCol="1" anchor="t" anchorCtr="0" compatLnSpc="1">
        <a:prstTxWarp prst="textNoShape">
          <a:avLst/>
        </a:prstTxWarp>
        <a:spAutoFit/>
      </a:bodyPr>
      <a:lstStyle>
        <a:defPPr marL="0" marR="0" indent="0" algn="l" defTabSz="457200" rtl="0" eaLnBrk="1" fontAlgn="base" latinLnBrk="0" hangingPunct="0">
          <a:lnSpc>
            <a:spcPct val="100000"/>
          </a:lnSpc>
          <a:spcBef>
            <a:spcPct val="0"/>
          </a:spcBef>
          <a:spcAft>
            <a:spcPct val="0"/>
          </a:spcAft>
          <a:buClrTx/>
          <a:buSzTx/>
          <a:buFontTx/>
          <a:buNone/>
          <a:tabLst/>
          <a:defRPr kumimoji="0" lang="ar-JO" sz="1800" b="0" i="0" u="none" strike="noStrike" cap="none" normalizeH="0" baseline="0" smtClean="0">
            <a:ln>
              <a:noFill/>
            </a:ln>
            <a:solidFill>
              <a:srgbClr val="000000"/>
            </a:solidFill>
            <a:effectLst/>
            <a:latin typeface="Times New Roman" pitchFamily="18" charset="0"/>
            <a:cs typeface="Times New Roman" pitchFamily="18" charset="0"/>
            <a:sym typeface="Times New Roman" pitchFamily="18" charset="0"/>
          </a:defRPr>
        </a:defPPr>
      </a:lstStyle>
    </a:spDef>
    <a:lnDef>
      <a:spPr bwMode="auto">
        <a:xfrm>
          <a:off x="0" y="0"/>
          <a:ext cx="1" cy="1"/>
        </a:xfrm>
        <a:custGeom>
          <a:avLst/>
          <a:gdLst/>
          <a:ahLst/>
          <a:cxnLst/>
          <a:rect l="0" t="0" r="0" b="0"/>
          <a:pathLst/>
        </a:custGeom>
        <a:solidFill>
          <a:srgbClr val="707070"/>
        </a:solidFill>
        <a:ln w="25400" cap="flat" cmpd="sng" algn="ctr">
          <a:solidFill>
            <a:schemeClr val="accent1"/>
          </a:solidFill>
          <a:prstDash val="solid"/>
          <a:round/>
          <a:headEnd type="none" w="med" len="med"/>
          <a:tailEnd type="none" w="med" len="med"/>
        </a:ln>
        <a:effectLst/>
      </a:spPr>
      <a:bodyPr vert="horz" wrap="square" lIns="46800" tIns="46800" rIns="46800" bIns="46800" numCol="1" anchor="t" anchorCtr="0" compatLnSpc="1">
        <a:prstTxWarp prst="textNoShape">
          <a:avLst/>
        </a:prstTxWarp>
        <a:spAutoFit/>
      </a:bodyPr>
      <a:lstStyle>
        <a:defPPr marL="0" marR="0" indent="0" algn="l" defTabSz="457200" rtl="0" eaLnBrk="1" fontAlgn="base" latinLnBrk="0" hangingPunct="0">
          <a:lnSpc>
            <a:spcPct val="100000"/>
          </a:lnSpc>
          <a:spcBef>
            <a:spcPct val="0"/>
          </a:spcBef>
          <a:spcAft>
            <a:spcPct val="0"/>
          </a:spcAft>
          <a:buClrTx/>
          <a:buSzTx/>
          <a:buFontTx/>
          <a:buNone/>
          <a:tabLst/>
          <a:defRPr kumimoji="0" lang="ar-JO" sz="1800" b="0" i="0" u="none" strike="noStrike" cap="none" normalizeH="0" baseline="0" smtClean="0">
            <a:ln>
              <a:noFill/>
            </a:ln>
            <a:solidFill>
              <a:srgbClr val="000000"/>
            </a:solidFill>
            <a:effectLst/>
            <a:latin typeface="Times New Roman" pitchFamily="18" charset="0"/>
            <a:cs typeface="Times New Roman" pitchFamily="18" charset="0"/>
            <a:sym typeface="Times New Roman" pitchFamily="18" charset="0"/>
          </a:defRPr>
        </a:defPPr>
      </a:lstStyle>
    </a:lnDef>
  </a:objectDefaults>
  <a:extraClrSchemeLst/>
</a:theme>
</file>

<file path=ppt/theme/theme1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9_Blank Presentation - Blank">
  <a:themeElements>
    <a:clrScheme name="">
      <a:dk1>
        <a:srgbClr val="000000"/>
      </a:dk1>
      <a:lt1>
        <a:srgbClr val="FFFFFF"/>
      </a:lt1>
      <a:dk2>
        <a:srgbClr val="A7A7A7"/>
      </a:dk2>
      <a:lt2>
        <a:srgbClr val="535353"/>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FF00FF"/>
      </a:folHlink>
    </a:clrScheme>
    <a:fontScheme name="49_Blank Presentation - Blan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707070"/>
        </a:solidFill>
        <a:ln w="25400" cap="flat" cmpd="sng" algn="ctr">
          <a:solidFill>
            <a:schemeClr val="accent1"/>
          </a:solidFill>
          <a:prstDash val="solid"/>
          <a:round/>
          <a:headEnd type="none" w="med" len="med"/>
          <a:tailEnd type="none" w="med" len="med"/>
        </a:ln>
        <a:effectLst/>
      </a:spPr>
      <a:bodyPr vert="horz" wrap="square" lIns="46800" tIns="46800" rIns="46800" bIns="46800" numCol="1" anchor="t" anchorCtr="0" compatLnSpc="1">
        <a:prstTxWarp prst="textNoShape">
          <a:avLst/>
        </a:prstTxWarp>
        <a:spAutoFit/>
      </a:bodyPr>
      <a:lstStyle>
        <a:defPPr marL="0" marR="0" indent="0" algn="l" defTabSz="457200" rtl="0" eaLnBrk="1" fontAlgn="base" latinLnBrk="0" hangingPunct="0">
          <a:lnSpc>
            <a:spcPct val="100000"/>
          </a:lnSpc>
          <a:spcBef>
            <a:spcPct val="0"/>
          </a:spcBef>
          <a:spcAft>
            <a:spcPct val="0"/>
          </a:spcAft>
          <a:buClrTx/>
          <a:buSzTx/>
          <a:buFontTx/>
          <a:buNone/>
          <a:tabLst/>
          <a:defRPr kumimoji="0" lang="ar-JO" sz="1800" b="0" i="0" u="none" strike="noStrike" cap="none" normalizeH="0" baseline="0" smtClean="0">
            <a:ln>
              <a:noFill/>
            </a:ln>
            <a:solidFill>
              <a:srgbClr val="000000"/>
            </a:solidFill>
            <a:effectLst/>
            <a:latin typeface="Times New Roman" pitchFamily="18" charset="0"/>
            <a:cs typeface="Times New Roman" pitchFamily="18" charset="0"/>
            <a:sym typeface="Times New Roman" pitchFamily="18" charset="0"/>
          </a:defRPr>
        </a:defPPr>
      </a:lstStyle>
    </a:spDef>
    <a:lnDef>
      <a:spPr bwMode="auto">
        <a:xfrm>
          <a:off x="0" y="0"/>
          <a:ext cx="1" cy="1"/>
        </a:xfrm>
        <a:custGeom>
          <a:avLst/>
          <a:gdLst/>
          <a:ahLst/>
          <a:cxnLst/>
          <a:rect l="0" t="0" r="0" b="0"/>
          <a:pathLst/>
        </a:custGeom>
        <a:solidFill>
          <a:srgbClr val="707070"/>
        </a:solidFill>
        <a:ln w="25400" cap="flat" cmpd="sng" algn="ctr">
          <a:solidFill>
            <a:schemeClr val="accent1"/>
          </a:solidFill>
          <a:prstDash val="solid"/>
          <a:round/>
          <a:headEnd type="none" w="med" len="med"/>
          <a:tailEnd type="none" w="med" len="med"/>
        </a:ln>
        <a:effectLst/>
      </a:spPr>
      <a:bodyPr vert="horz" wrap="square" lIns="46800" tIns="46800" rIns="46800" bIns="46800" numCol="1" anchor="t" anchorCtr="0" compatLnSpc="1">
        <a:prstTxWarp prst="textNoShape">
          <a:avLst/>
        </a:prstTxWarp>
        <a:spAutoFit/>
      </a:bodyPr>
      <a:lstStyle>
        <a:defPPr marL="0" marR="0" indent="0" algn="l" defTabSz="457200" rtl="0" eaLnBrk="1" fontAlgn="base" latinLnBrk="0" hangingPunct="0">
          <a:lnSpc>
            <a:spcPct val="100000"/>
          </a:lnSpc>
          <a:spcBef>
            <a:spcPct val="0"/>
          </a:spcBef>
          <a:spcAft>
            <a:spcPct val="0"/>
          </a:spcAft>
          <a:buClrTx/>
          <a:buSzTx/>
          <a:buFontTx/>
          <a:buNone/>
          <a:tabLst/>
          <a:defRPr kumimoji="0" lang="ar-JO" sz="1800" b="0" i="0" u="none" strike="noStrike" cap="none" normalizeH="0" baseline="0" smtClean="0">
            <a:ln>
              <a:noFill/>
            </a:ln>
            <a:solidFill>
              <a:srgbClr val="000000"/>
            </a:solidFill>
            <a:effectLst/>
            <a:latin typeface="Times New Roman" pitchFamily="18" charset="0"/>
            <a:cs typeface="Times New Roman" pitchFamily="18" charset="0"/>
            <a:sym typeface="Times New Roman" pitchFamily="18" charset="0"/>
          </a:defRPr>
        </a:defPPr>
      </a:lstStyle>
    </a:lnDef>
  </a:objectDefaults>
  <a:extraClrSchemeLst/>
</a:theme>
</file>

<file path=ppt/theme/theme20.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49_Blank Presentation - Blank">
  <a:themeElements>
    <a:clrScheme name="">
      <a:dk1>
        <a:srgbClr val="000000"/>
      </a:dk1>
      <a:lt1>
        <a:srgbClr val="FFFFFF"/>
      </a:lt1>
      <a:dk2>
        <a:srgbClr val="A7A7A7"/>
      </a:dk2>
      <a:lt2>
        <a:srgbClr val="535353"/>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FF00FF"/>
      </a:folHlink>
    </a:clrScheme>
    <a:fontScheme name="49_Blank Presentation - Blan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707070"/>
        </a:solidFill>
        <a:ln w="25400" cap="flat" cmpd="sng" algn="ctr">
          <a:solidFill>
            <a:schemeClr val="accent1"/>
          </a:solidFill>
          <a:prstDash val="solid"/>
          <a:round/>
          <a:headEnd type="none" w="med" len="med"/>
          <a:tailEnd type="none" w="med" len="med"/>
        </a:ln>
        <a:effectLst/>
      </a:spPr>
      <a:bodyPr vert="horz" wrap="square" lIns="46800" tIns="46800" rIns="46800" bIns="46800" numCol="1" anchor="t" anchorCtr="0" compatLnSpc="1">
        <a:prstTxWarp prst="textNoShape">
          <a:avLst/>
        </a:prstTxWarp>
        <a:spAutoFit/>
      </a:bodyPr>
      <a:lstStyle>
        <a:defPPr marL="0" marR="0" indent="0" algn="l" defTabSz="457200" rtl="0" eaLnBrk="1" fontAlgn="base" latinLnBrk="0" hangingPunct="0">
          <a:lnSpc>
            <a:spcPct val="100000"/>
          </a:lnSpc>
          <a:spcBef>
            <a:spcPct val="0"/>
          </a:spcBef>
          <a:spcAft>
            <a:spcPct val="0"/>
          </a:spcAft>
          <a:buClrTx/>
          <a:buSzTx/>
          <a:buFontTx/>
          <a:buNone/>
          <a:tabLst/>
          <a:defRPr kumimoji="0" lang="ar-JO" sz="1800" b="0" i="0" u="none" strike="noStrike" cap="none" normalizeH="0" baseline="0" smtClean="0">
            <a:ln>
              <a:noFill/>
            </a:ln>
            <a:solidFill>
              <a:srgbClr val="000000"/>
            </a:solidFill>
            <a:effectLst/>
            <a:latin typeface="Times New Roman" pitchFamily="18" charset="0"/>
            <a:cs typeface="Times New Roman" pitchFamily="18" charset="0"/>
            <a:sym typeface="Times New Roman" pitchFamily="18" charset="0"/>
          </a:defRPr>
        </a:defPPr>
      </a:lstStyle>
    </a:spDef>
    <a:lnDef>
      <a:spPr bwMode="auto">
        <a:xfrm>
          <a:off x="0" y="0"/>
          <a:ext cx="1" cy="1"/>
        </a:xfrm>
        <a:custGeom>
          <a:avLst/>
          <a:gdLst/>
          <a:ahLst/>
          <a:cxnLst/>
          <a:rect l="0" t="0" r="0" b="0"/>
          <a:pathLst/>
        </a:custGeom>
        <a:solidFill>
          <a:srgbClr val="707070"/>
        </a:solidFill>
        <a:ln w="25400" cap="flat" cmpd="sng" algn="ctr">
          <a:solidFill>
            <a:schemeClr val="accent1"/>
          </a:solidFill>
          <a:prstDash val="solid"/>
          <a:round/>
          <a:headEnd type="none" w="med" len="med"/>
          <a:tailEnd type="none" w="med" len="med"/>
        </a:ln>
        <a:effectLst/>
      </a:spPr>
      <a:bodyPr vert="horz" wrap="square" lIns="46800" tIns="46800" rIns="46800" bIns="46800" numCol="1" anchor="t" anchorCtr="0" compatLnSpc="1">
        <a:prstTxWarp prst="textNoShape">
          <a:avLst/>
        </a:prstTxWarp>
        <a:spAutoFit/>
      </a:bodyPr>
      <a:lstStyle>
        <a:defPPr marL="0" marR="0" indent="0" algn="l" defTabSz="457200" rtl="0" eaLnBrk="1" fontAlgn="base" latinLnBrk="0" hangingPunct="0">
          <a:lnSpc>
            <a:spcPct val="100000"/>
          </a:lnSpc>
          <a:spcBef>
            <a:spcPct val="0"/>
          </a:spcBef>
          <a:spcAft>
            <a:spcPct val="0"/>
          </a:spcAft>
          <a:buClrTx/>
          <a:buSzTx/>
          <a:buFontTx/>
          <a:buNone/>
          <a:tabLst/>
          <a:defRPr kumimoji="0" lang="ar-JO" sz="1800" b="0" i="0" u="none" strike="noStrike" cap="none" normalizeH="0" baseline="0" smtClean="0">
            <a:ln>
              <a:noFill/>
            </a:ln>
            <a:solidFill>
              <a:srgbClr val="000000"/>
            </a:solidFill>
            <a:effectLst/>
            <a:latin typeface="Times New Roman" pitchFamily="18" charset="0"/>
            <a:cs typeface="Times New Roman" pitchFamily="18" charset="0"/>
            <a:sym typeface="Times New Roman" pitchFamily="18" charset="0"/>
          </a:defRPr>
        </a:defPPr>
      </a:lstStyle>
    </a:lnDef>
  </a:objectDefaults>
  <a:extraClrSchemeLst/>
</a:theme>
</file>

<file path=ppt/theme/theme30.xml><?xml version="1.0" encoding="utf-8"?>
<a:theme xmlns:a="http://schemas.openxmlformats.org/drawingml/2006/main" name="1_Glint">
  <a:themeElements>
    <a:clrScheme name="Glint 1">
      <a:dk1>
        <a:srgbClr val="3E3E5C"/>
      </a:dk1>
      <a:lt1>
        <a:srgbClr val="FFFFFF"/>
      </a:lt1>
      <a:dk2>
        <a:srgbClr val="353062"/>
      </a:dk2>
      <a:lt2>
        <a:srgbClr val="FFFFFF"/>
      </a:lt2>
      <a:accent1>
        <a:srgbClr val="60597B"/>
      </a:accent1>
      <a:accent2>
        <a:srgbClr val="6666FF"/>
      </a:accent2>
      <a:accent3>
        <a:srgbClr val="AEADB7"/>
      </a:accent3>
      <a:accent4>
        <a:srgbClr val="DADADA"/>
      </a:accent4>
      <a:accent5>
        <a:srgbClr val="B6B5BF"/>
      </a:accent5>
      <a:accent6>
        <a:srgbClr val="5C5CE7"/>
      </a:accent6>
      <a:hlink>
        <a:srgbClr val="99CCFF"/>
      </a:hlink>
      <a:folHlink>
        <a:srgbClr val="FFFF99"/>
      </a:folHlink>
    </a:clrScheme>
    <a:fontScheme name="Glint">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Glint 1">
        <a:dk1>
          <a:srgbClr val="3E3E5C"/>
        </a:dk1>
        <a:lt1>
          <a:srgbClr val="FFFFFF"/>
        </a:lt1>
        <a:dk2>
          <a:srgbClr val="353062"/>
        </a:dk2>
        <a:lt2>
          <a:srgbClr val="FFFFFF"/>
        </a:lt2>
        <a:accent1>
          <a:srgbClr val="60597B"/>
        </a:accent1>
        <a:accent2>
          <a:srgbClr val="6666FF"/>
        </a:accent2>
        <a:accent3>
          <a:srgbClr val="AEADB7"/>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int 2">
        <a:dk1>
          <a:srgbClr val="777777"/>
        </a:dk1>
        <a:lt1>
          <a:srgbClr val="FFFFFF"/>
        </a:lt1>
        <a:dk2>
          <a:srgbClr val="2D2753"/>
        </a:dk2>
        <a:lt2>
          <a:srgbClr val="FFFFFF"/>
        </a:lt2>
        <a:accent1>
          <a:srgbClr val="909082"/>
        </a:accent1>
        <a:accent2>
          <a:srgbClr val="809EA8"/>
        </a:accent2>
        <a:accent3>
          <a:srgbClr val="ADACB3"/>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Office Theme">
  <a:themeElements>
    <a:clrScheme name="">
      <a:dk1>
        <a:srgbClr val="000000"/>
      </a:dk1>
      <a:lt1>
        <a:srgbClr val="FFFFFF"/>
      </a:lt1>
      <a:dk2>
        <a:srgbClr val="A7A7A7"/>
      </a:dk2>
      <a:lt2>
        <a:srgbClr val="535353"/>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9_Blank Presentation - Blank">
  <a:themeElements>
    <a:clrScheme name="">
      <a:dk1>
        <a:srgbClr val="000000"/>
      </a:dk1>
      <a:lt1>
        <a:srgbClr val="FFFFFF"/>
      </a:lt1>
      <a:dk2>
        <a:srgbClr val="A7A7A7"/>
      </a:dk2>
      <a:lt2>
        <a:srgbClr val="535353"/>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FF00FF"/>
      </a:folHlink>
    </a:clrScheme>
    <a:fontScheme name="49_Blank Presentation - Blan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707070"/>
        </a:solidFill>
        <a:ln w="25400" cap="flat" cmpd="sng" algn="ctr">
          <a:solidFill>
            <a:schemeClr val="accent1"/>
          </a:solidFill>
          <a:prstDash val="solid"/>
          <a:round/>
          <a:headEnd type="none" w="med" len="med"/>
          <a:tailEnd type="none" w="med" len="med"/>
        </a:ln>
        <a:effectLst/>
      </a:spPr>
      <a:bodyPr vert="horz" wrap="square" lIns="46800" tIns="46800" rIns="46800" bIns="46800" numCol="1" anchor="t" anchorCtr="0" compatLnSpc="1">
        <a:prstTxWarp prst="textNoShape">
          <a:avLst/>
        </a:prstTxWarp>
        <a:spAutoFit/>
      </a:bodyPr>
      <a:lstStyle>
        <a:defPPr marL="0" marR="0" indent="0" algn="l" defTabSz="457200" rtl="0" eaLnBrk="1" fontAlgn="base" latinLnBrk="0" hangingPunct="0">
          <a:lnSpc>
            <a:spcPct val="100000"/>
          </a:lnSpc>
          <a:spcBef>
            <a:spcPct val="0"/>
          </a:spcBef>
          <a:spcAft>
            <a:spcPct val="0"/>
          </a:spcAft>
          <a:buClrTx/>
          <a:buSzTx/>
          <a:buFontTx/>
          <a:buNone/>
          <a:tabLst/>
          <a:defRPr kumimoji="0" lang="ar-JO" sz="1800" b="0" i="0" u="none" strike="noStrike" cap="none" normalizeH="0" baseline="0" smtClean="0">
            <a:ln>
              <a:noFill/>
            </a:ln>
            <a:solidFill>
              <a:srgbClr val="000000"/>
            </a:solidFill>
            <a:effectLst/>
            <a:latin typeface="Times New Roman" pitchFamily="18" charset="0"/>
            <a:cs typeface="Times New Roman" pitchFamily="18" charset="0"/>
            <a:sym typeface="Times New Roman" pitchFamily="18" charset="0"/>
          </a:defRPr>
        </a:defPPr>
      </a:lstStyle>
    </a:spDef>
    <a:lnDef>
      <a:spPr bwMode="auto">
        <a:xfrm>
          <a:off x="0" y="0"/>
          <a:ext cx="1" cy="1"/>
        </a:xfrm>
        <a:custGeom>
          <a:avLst/>
          <a:gdLst/>
          <a:ahLst/>
          <a:cxnLst/>
          <a:rect l="0" t="0" r="0" b="0"/>
          <a:pathLst/>
        </a:custGeom>
        <a:solidFill>
          <a:srgbClr val="707070"/>
        </a:solidFill>
        <a:ln w="25400" cap="flat" cmpd="sng" algn="ctr">
          <a:solidFill>
            <a:schemeClr val="accent1"/>
          </a:solidFill>
          <a:prstDash val="solid"/>
          <a:round/>
          <a:headEnd type="none" w="med" len="med"/>
          <a:tailEnd type="none" w="med" len="med"/>
        </a:ln>
        <a:effectLst/>
      </a:spPr>
      <a:bodyPr vert="horz" wrap="square" lIns="46800" tIns="46800" rIns="46800" bIns="46800" numCol="1" anchor="t" anchorCtr="0" compatLnSpc="1">
        <a:prstTxWarp prst="textNoShape">
          <a:avLst/>
        </a:prstTxWarp>
        <a:spAutoFit/>
      </a:bodyPr>
      <a:lstStyle>
        <a:defPPr marL="0" marR="0" indent="0" algn="l" defTabSz="457200" rtl="0" eaLnBrk="1" fontAlgn="base" latinLnBrk="0" hangingPunct="0">
          <a:lnSpc>
            <a:spcPct val="100000"/>
          </a:lnSpc>
          <a:spcBef>
            <a:spcPct val="0"/>
          </a:spcBef>
          <a:spcAft>
            <a:spcPct val="0"/>
          </a:spcAft>
          <a:buClrTx/>
          <a:buSzTx/>
          <a:buFontTx/>
          <a:buNone/>
          <a:tabLst/>
          <a:defRPr kumimoji="0" lang="ar-JO" sz="1800" b="0" i="0" u="none" strike="noStrike" cap="none" normalizeH="0" baseline="0" smtClean="0">
            <a:ln>
              <a:noFill/>
            </a:ln>
            <a:solidFill>
              <a:srgbClr val="000000"/>
            </a:solidFill>
            <a:effectLst/>
            <a:latin typeface="Times New Roman" pitchFamily="18" charset="0"/>
            <a:cs typeface="Times New Roman" pitchFamily="18" charset="0"/>
            <a:sym typeface="Times New Roman" pitchFamily="18" charset="0"/>
          </a:defRPr>
        </a:defPPr>
      </a:lstStyle>
    </a:lnDef>
  </a:objectDefaults>
  <a:extraClrSchemeLst/>
</a:theme>
</file>

<file path=ppt/theme/theme5.xml><?xml version="1.0" encoding="utf-8"?>
<a:theme xmlns:a="http://schemas.openxmlformats.org/drawingml/2006/main" name="49_Blank Presentation - Blank 0">
  <a:themeElements>
    <a:clrScheme name="">
      <a:dk1>
        <a:srgbClr val="000000"/>
      </a:dk1>
      <a:lt1>
        <a:srgbClr val="FFFFFF"/>
      </a:lt1>
      <a:dk2>
        <a:srgbClr val="A7A7A7"/>
      </a:dk2>
      <a:lt2>
        <a:srgbClr val="535353"/>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FF00FF"/>
      </a:folHlink>
    </a:clrScheme>
    <a:fontScheme name="49_Blank Presentation - Blank 0">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707070"/>
        </a:solidFill>
        <a:ln w="25400" cap="flat" cmpd="sng" algn="ctr">
          <a:solidFill>
            <a:schemeClr val="accent1"/>
          </a:solidFill>
          <a:prstDash val="solid"/>
          <a:round/>
          <a:headEnd type="none" w="med" len="med"/>
          <a:tailEnd type="none" w="med" len="med"/>
        </a:ln>
        <a:effectLst/>
      </a:spPr>
      <a:bodyPr vert="horz" wrap="square" lIns="46800" tIns="46800" rIns="46800" bIns="46800" numCol="1" anchor="t" anchorCtr="0" compatLnSpc="1">
        <a:prstTxWarp prst="textNoShape">
          <a:avLst/>
        </a:prstTxWarp>
        <a:spAutoFit/>
      </a:bodyPr>
      <a:lstStyle>
        <a:defPPr marL="0" marR="0" indent="0" algn="l" defTabSz="457200" rtl="0" eaLnBrk="1" fontAlgn="base" latinLnBrk="0" hangingPunct="0">
          <a:lnSpc>
            <a:spcPct val="100000"/>
          </a:lnSpc>
          <a:spcBef>
            <a:spcPct val="0"/>
          </a:spcBef>
          <a:spcAft>
            <a:spcPct val="0"/>
          </a:spcAft>
          <a:buClrTx/>
          <a:buSzTx/>
          <a:buFontTx/>
          <a:buNone/>
          <a:tabLst/>
          <a:defRPr kumimoji="0" lang="ar-JO" sz="1800" b="0" i="0" u="none" strike="noStrike" cap="none" normalizeH="0" baseline="0" smtClean="0">
            <a:ln>
              <a:noFill/>
            </a:ln>
            <a:solidFill>
              <a:srgbClr val="000000"/>
            </a:solidFill>
            <a:effectLst/>
            <a:latin typeface="Times New Roman" pitchFamily="18" charset="0"/>
            <a:cs typeface="Times New Roman" pitchFamily="18" charset="0"/>
            <a:sym typeface="Times New Roman" pitchFamily="18" charset="0"/>
          </a:defRPr>
        </a:defPPr>
      </a:lstStyle>
    </a:spDef>
    <a:lnDef>
      <a:spPr bwMode="auto">
        <a:xfrm>
          <a:off x="0" y="0"/>
          <a:ext cx="1" cy="1"/>
        </a:xfrm>
        <a:custGeom>
          <a:avLst/>
          <a:gdLst/>
          <a:ahLst/>
          <a:cxnLst/>
          <a:rect l="0" t="0" r="0" b="0"/>
          <a:pathLst/>
        </a:custGeom>
        <a:solidFill>
          <a:srgbClr val="707070"/>
        </a:solidFill>
        <a:ln w="25400" cap="flat" cmpd="sng" algn="ctr">
          <a:solidFill>
            <a:schemeClr val="accent1"/>
          </a:solidFill>
          <a:prstDash val="solid"/>
          <a:round/>
          <a:headEnd type="none" w="med" len="med"/>
          <a:tailEnd type="none" w="med" len="med"/>
        </a:ln>
        <a:effectLst/>
      </a:spPr>
      <a:bodyPr vert="horz" wrap="square" lIns="46800" tIns="46800" rIns="46800" bIns="46800" numCol="1" anchor="t" anchorCtr="0" compatLnSpc="1">
        <a:prstTxWarp prst="textNoShape">
          <a:avLst/>
        </a:prstTxWarp>
        <a:spAutoFit/>
      </a:bodyPr>
      <a:lstStyle>
        <a:defPPr marL="0" marR="0" indent="0" algn="l" defTabSz="457200" rtl="0" eaLnBrk="1" fontAlgn="base" latinLnBrk="0" hangingPunct="0">
          <a:lnSpc>
            <a:spcPct val="100000"/>
          </a:lnSpc>
          <a:spcBef>
            <a:spcPct val="0"/>
          </a:spcBef>
          <a:spcAft>
            <a:spcPct val="0"/>
          </a:spcAft>
          <a:buClrTx/>
          <a:buSzTx/>
          <a:buFontTx/>
          <a:buNone/>
          <a:tabLst/>
          <a:defRPr kumimoji="0" lang="ar-JO" sz="1800" b="0" i="0" u="none" strike="noStrike" cap="none" normalizeH="0" baseline="0" smtClean="0">
            <a:ln>
              <a:noFill/>
            </a:ln>
            <a:solidFill>
              <a:srgbClr val="000000"/>
            </a:solidFill>
            <a:effectLst/>
            <a:latin typeface="Times New Roman" pitchFamily="18" charset="0"/>
            <a:cs typeface="Times New Roman" pitchFamily="18" charset="0"/>
            <a:sym typeface="Times New Roman" pitchFamily="18" charset="0"/>
          </a:defRPr>
        </a:defPPr>
      </a:lstStyle>
    </a:lnDef>
  </a:objectDefaults>
  <a:extraClrSchemeLst/>
</a:theme>
</file>

<file path=ppt/theme/theme6.xml><?xml version="1.0" encoding="utf-8"?>
<a:theme xmlns:a="http://schemas.openxmlformats.org/drawingml/2006/main" name="49_Blank Presentation - Title Slide">
  <a:themeElements>
    <a:clrScheme name="">
      <a:dk1>
        <a:srgbClr val="000000"/>
      </a:dk1>
      <a:lt1>
        <a:srgbClr val="FFFFFF"/>
      </a:lt1>
      <a:dk2>
        <a:srgbClr val="A7A7A7"/>
      </a:dk2>
      <a:lt2>
        <a:srgbClr val="535353"/>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FF00FF"/>
      </a:folHlink>
    </a:clrScheme>
    <a:fontScheme name="49_Blank Presentation - Title Slid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707070"/>
        </a:solidFill>
        <a:ln w="25400" cap="flat" cmpd="sng" algn="ctr">
          <a:solidFill>
            <a:schemeClr val="accent1"/>
          </a:solidFill>
          <a:prstDash val="solid"/>
          <a:round/>
          <a:headEnd type="none" w="med" len="med"/>
          <a:tailEnd type="none" w="med" len="med"/>
        </a:ln>
        <a:effectLst/>
      </a:spPr>
      <a:bodyPr vert="horz" wrap="square" lIns="46800" tIns="46800" rIns="46800" bIns="46800" numCol="1" anchor="t" anchorCtr="0" compatLnSpc="1">
        <a:prstTxWarp prst="textNoShape">
          <a:avLst/>
        </a:prstTxWarp>
        <a:spAutoFit/>
      </a:bodyPr>
      <a:lstStyle>
        <a:defPPr marL="0" marR="0" indent="0" algn="l" defTabSz="457200" rtl="0" eaLnBrk="1" fontAlgn="base" latinLnBrk="0" hangingPunct="0">
          <a:lnSpc>
            <a:spcPct val="100000"/>
          </a:lnSpc>
          <a:spcBef>
            <a:spcPct val="0"/>
          </a:spcBef>
          <a:spcAft>
            <a:spcPct val="0"/>
          </a:spcAft>
          <a:buClrTx/>
          <a:buSzTx/>
          <a:buFontTx/>
          <a:buNone/>
          <a:tabLst/>
          <a:defRPr kumimoji="0" lang="ar-JO" sz="1800" b="0" i="0" u="none" strike="noStrike" cap="none" normalizeH="0" baseline="0" smtClean="0">
            <a:ln>
              <a:noFill/>
            </a:ln>
            <a:solidFill>
              <a:srgbClr val="000000"/>
            </a:solidFill>
            <a:effectLst/>
            <a:latin typeface="Times New Roman" pitchFamily="18" charset="0"/>
            <a:cs typeface="Times New Roman" pitchFamily="18" charset="0"/>
            <a:sym typeface="Times New Roman" pitchFamily="18" charset="0"/>
          </a:defRPr>
        </a:defPPr>
      </a:lstStyle>
    </a:spDef>
    <a:lnDef>
      <a:spPr bwMode="auto">
        <a:xfrm>
          <a:off x="0" y="0"/>
          <a:ext cx="1" cy="1"/>
        </a:xfrm>
        <a:custGeom>
          <a:avLst/>
          <a:gdLst/>
          <a:ahLst/>
          <a:cxnLst/>
          <a:rect l="0" t="0" r="0" b="0"/>
          <a:pathLst/>
        </a:custGeom>
        <a:solidFill>
          <a:srgbClr val="707070"/>
        </a:solidFill>
        <a:ln w="25400" cap="flat" cmpd="sng" algn="ctr">
          <a:solidFill>
            <a:schemeClr val="accent1"/>
          </a:solidFill>
          <a:prstDash val="solid"/>
          <a:round/>
          <a:headEnd type="none" w="med" len="med"/>
          <a:tailEnd type="none" w="med" len="med"/>
        </a:ln>
        <a:effectLst/>
      </a:spPr>
      <a:bodyPr vert="horz" wrap="square" lIns="46800" tIns="46800" rIns="46800" bIns="46800" numCol="1" anchor="t" anchorCtr="0" compatLnSpc="1">
        <a:prstTxWarp prst="textNoShape">
          <a:avLst/>
        </a:prstTxWarp>
        <a:spAutoFit/>
      </a:bodyPr>
      <a:lstStyle>
        <a:defPPr marL="0" marR="0" indent="0" algn="l" defTabSz="457200" rtl="0" eaLnBrk="1" fontAlgn="base" latinLnBrk="0" hangingPunct="0">
          <a:lnSpc>
            <a:spcPct val="100000"/>
          </a:lnSpc>
          <a:spcBef>
            <a:spcPct val="0"/>
          </a:spcBef>
          <a:spcAft>
            <a:spcPct val="0"/>
          </a:spcAft>
          <a:buClrTx/>
          <a:buSzTx/>
          <a:buFontTx/>
          <a:buNone/>
          <a:tabLst/>
          <a:defRPr kumimoji="0" lang="ar-JO" sz="1800" b="0" i="0" u="none" strike="noStrike" cap="none" normalizeH="0" baseline="0" smtClean="0">
            <a:ln>
              <a:noFill/>
            </a:ln>
            <a:solidFill>
              <a:srgbClr val="000000"/>
            </a:solidFill>
            <a:effectLst/>
            <a:latin typeface="Times New Roman" pitchFamily="18" charset="0"/>
            <a:cs typeface="Times New Roman" pitchFamily="18" charset="0"/>
            <a:sym typeface="Times New Roman" pitchFamily="18" charset="0"/>
          </a:defRPr>
        </a:defPPr>
      </a:lstStyle>
    </a:lnDef>
  </a:objectDefaults>
  <a:extraClrSchemeLst/>
</a:theme>
</file>

<file path=ppt/theme/theme7.xml><?xml version="1.0" encoding="utf-8"?>
<a:theme xmlns:a="http://schemas.openxmlformats.org/drawingml/2006/main" name="49_Blank Presentation - Title Slide">
  <a:themeElements>
    <a:clrScheme name="">
      <a:dk1>
        <a:srgbClr val="000000"/>
      </a:dk1>
      <a:lt1>
        <a:srgbClr val="FFFFFF"/>
      </a:lt1>
      <a:dk2>
        <a:srgbClr val="A7A7A7"/>
      </a:dk2>
      <a:lt2>
        <a:srgbClr val="535353"/>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FF00FF"/>
      </a:folHlink>
    </a:clrScheme>
    <a:fontScheme name="49_Blank Presentation - Title Slid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707070"/>
        </a:solidFill>
        <a:ln w="25400" cap="flat" cmpd="sng" algn="ctr">
          <a:solidFill>
            <a:schemeClr val="accent1"/>
          </a:solidFill>
          <a:prstDash val="solid"/>
          <a:round/>
          <a:headEnd type="none" w="med" len="med"/>
          <a:tailEnd type="none" w="med" len="med"/>
        </a:ln>
        <a:effectLst/>
      </a:spPr>
      <a:bodyPr vert="horz" wrap="square" lIns="46800" tIns="46800" rIns="46800" bIns="46800" numCol="1" anchor="t" anchorCtr="0" compatLnSpc="1">
        <a:prstTxWarp prst="textNoShape">
          <a:avLst/>
        </a:prstTxWarp>
        <a:spAutoFit/>
      </a:bodyPr>
      <a:lstStyle>
        <a:defPPr marL="0" marR="0" indent="0" algn="l" defTabSz="457200" rtl="0" eaLnBrk="1" fontAlgn="base" latinLnBrk="0" hangingPunct="0">
          <a:lnSpc>
            <a:spcPct val="100000"/>
          </a:lnSpc>
          <a:spcBef>
            <a:spcPct val="0"/>
          </a:spcBef>
          <a:spcAft>
            <a:spcPct val="0"/>
          </a:spcAft>
          <a:buClrTx/>
          <a:buSzTx/>
          <a:buFontTx/>
          <a:buNone/>
          <a:tabLst/>
          <a:defRPr kumimoji="0" lang="ar-JO" sz="1800" b="0" i="0" u="none" strike="noStrike" cap="none" normalizeH="0" baseline="0" smtClean="0">
            <a:ln>
              <a:noFill/>
            </a:ln>
            <a:solidFill>
              <a:srgbClr val="000000"/>
            </a:solidFill>
            <a:effectLst/>
            <a:latin typeface="Times New Roman" pitchFamily="18" charset="0"/>
            <a:cs typeface="Times New Roman" pitchFamily="18" charset="0"/>
            <a:sym typeface="Times New Roman" pitchFamily="18" charset="0"/>
          </a:defRPr>
        </a:defPPr>
      </a:lstStyle>
    </a:spDef>
    <a:lnDef>
      <a:spPr bwMode="auto">
        <a:xfrm>
          <a:off x="0" y="0"/>
          <a:ext cx="1" cy="1"/>
        </a:xfrm>
        <a:custGeom>
          <a:avLst/>
          <a:gdLst/>
          <a:ahLst/>
          <a:cxnLst/>
          <a:rect l="0" t="0" r="0" b="0"/>
          <a:pathLst/>
        </a:custGeom>
        <a:solidFill>
          <a:srgbClr val="707070"/>
        </a:solidFill>
        <a:ln w="25400" cap="flat" cmpd="sng" algn="ctr">
          <a:solidFill>
            <a:schemeClr val="accent1"/>
          </a:solidFill>
          <a:prstDash val="solid"/>
          <a:round/>
          <a:headEnd type="none" w="med" len="med"/>
          <a:tailEnd type="none" w="med" len="med"/>
        </a:ln>
        <a:effectLst/>
      </a:spPr>
      <a:bodyPr vert="horz" wrap="square" lIns="46800" tIns="46800" rIns="46800" bIns="46800" numCol="1" anchor="t" anchorCtr="0" compatLnSpc="1">
        <a:prstTxWarp prst="textNoShape">
          <a:avLst/>
        </a:prstTxWarp>
        <a:spAutoFit/>
      </a:bodyPr>
      <a:lstStyle>
        <a:defPPr marL="0" marR="0" indent="0" algn="l" defTabSz="457200" rtl="0" eaLnBrk="1" fontAlgn="base" latinLnBrk="0" hangingPunct="0">
          <a:lnSpc>
            <a:spcPct val="100000"/>
          </a:lnSpc>
          <a:spcBef>
            <a:spcPct val="0"/>
          </a:spcBef>
          <a:spcAft>
            <a:spcPct val="0"/>
          </a:spcAft>
          <a:buClrTx/>
          <a:buSzTx/>
          <a:buFontTx/>
          <a:buNone/>
          <a:tabLst/>
          <a:defRPr kumimoji="0" lang="ar-JO" sz="1800" b="0" i="0" u="none" strike="noStrike" cap="none" normalizeH="0" baseline="0" smtClean="0">
            <a:ln>
              <a:noFill/>
            </a:ln>
            <a:solidFill>
              <a:srgbClr val="000000"/>
            </a:solidFill>
            <a:effectLst/>
            <a:latin typeface="Times New Roman" pitchFamily="18" charset="0"/>
            <a:cs typeface="Times New Roman" pitchFamily="18" charset="0"/>
            <a:sym typeface="Times New Roman" pitchFamily="18" charset="0"/>
          </a:defRPr>
        </a:defPPr>
      </a:lstStyle>
    </a:lnDef>
  </a:objectDefaults>
  <a:extraClrSchemeLst/>
</a:theme>
</file>

<file path=ppt/theme/theme8.xml><?xml version="1.0" encoding="utf-8"?>
<a:theme xmlns:a="http://schemas.openxmlformats.org/drawingml/2006/main" name="49_Blank Presentation - Blank">
  <a:themeElements>
    <a:clrScheme name="">
      <a:dk1>
        <a:srgbClr val="000000"/>
      </a:dk1>
      <a:lt1>
        <a:srgbClr val="FFFFFF"/>
      </a:lt1>
      <a:dk2>
        <a:srgbClr val="A7A7A7"/>
      </a:dk2>
      <a:lt2>
        <a:srgbClr val="535353"/>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FF00FF"/>
      </a:folHlink>
    </a:clrScheme>
    <a:fontScheme name="49_Blank Presentation - Blan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707070"/>
        </a:solidFill>
        <a:ln w="25400" cap="flat" cmpd="sng" algn="ctr">
          <a:solidFill>
            <a:schemeClr val="accent1"/>
          </a:solidFill>
          <a:prstDash val="solid"/>
          <a:round/>
          <a:headEnd type="none" w="med" len="med"/>
          <a:tailEnd type="none" w="med" len="med"/>
        </a:ln>
        <a:effectLst/>
      </a:spPr>
      <a:bodyPr vert="horz" wrap="square" lIns="46800" tIns="46800" rIns="46800" bIns="46800" numCol="1" anchor="t" anchorCtr="0" compatLnSpc="1">
        <a:prstTxWarp prst="textNoShape">
          <a:avLst/>
        </a:prstTxWarp>
        <a:spAutoFit/>
      </a:bodyPr>
      <a:lstStyle>
        <a:defPPr marL="0" marR="0" indent="0" algn="l" defTabSz="457200" rtl="0" eaLnBrk="1" fontAlgn="base" latinLnBrk="0" hangingPunct="0">
          <a:lnSpc>
            <a:spcPct val="100000"/>
          </a:lnSpc>
          <a:spcBef>
            <a:spcPct val="0"/>
          </a:spcBef>
          <a:spcAft>
            <a:spcPct val="0"/>
          </a:spcAft>
          <a:buClrTx/>
          <a:buSzTx/>
          <a:buFontTx/>
          <a:buNone/>
          <a:tabLst/>
          <a:defRPr kumimoji="0" lang="ar-JO" sz="1800" b="0" i="0" u="none" strike="noStrike" cap="none" normalizeH="0" baseline="0" smtClean="0">
            <a:ln>
              <a:noFill/>
            </a:ln>
            <a:solidFill>
              <a:srgbClr val="000000"/>
            </a:solidFill>
            <a:effectLst/>
            <a:latin typeface="Times New Roman" pitchFamily="18" charset="0"/>
            <a:cs typeface="Times New Roman" pitchFamily="18" charset="0"/>
            <a:sym typeface="Times New Roman" pitchFamily="18" charset="0"/>
          </a:defRPr>
        </a:defPPr>
      </a:lstStyle>
    </a:spDef>
    <a:lnDef>
      <a:spPr bwMode="auto">
        <a:xfrm>
          <a:off x="0" y="0"/>
          <a:ext cx="1" cy="1"/>
        </a:xfrm>
        <a:custGeom>
          <a:avLst/>
          <a:gdLst/>
          <a:ahLst/>
          <a:cxnLst/>
          <a:rect l="0" t="0" r="0" b="0"/>
          <a:pathLst/>
        </a:custGeom>
        <a:solidFill>
          <a:srgbClr val="707070"/>
        </a:solidFill>
        <a:ln w="25400" cap="flat" cmpd="sng" algn="ctr">
          <a:solidFill>
            <a:schemeClr val="accent1"/>
          </a:solidFill>
          <a:prstDash val="solid"/>
          <a:round/>
          <a:headEnd type="none" w="med" len="med"/>
          <a:tailEnd type="none" w="med" len="med"/>
        </a:ln>
        <a:effectLst/>
      </a:spPr>
      <a:bodyPr vert="horz" wrap="square" lIns="46800" tIns="46800" rIns="46800" bIns="46800" numCol="1" anchor="t" anchorCtr="0" compatLnSpc="1">
        <a:prstTxWarp prst="textNoShape">
          <a:avLst/>
        </a:prstTxWarp>
        <a:spAutoFit/>
      </a:bodyPr>
      <a:lstStyle>
        <a:defPPr marL="0" marR="0" indent="0" algn="l" defTabSz="457200" rtl="0" eaLnBrk="1" fontAlgn="base" latinLnBrk="0" hangingPunct="0">
          <a:lnSpc>
            <a:spcPct val="100000"/>
          </a:lnSpc>
          <a:spcBef>
            <a:spcPct val="0"/>
          </a:spcBef>
          <a:spcAft>
            <a:spcPct val="0"/>
          </a:spcAft>
          <a:buClrTx/>
          <a:buSzTx/>
          <a:buFontTx/>
          <a:buNone/>
          <a:tabLst/>
          <a:defRPr kumimoji="0" lang="ar-JO" sz="1800" b="0" i="0" u="none" strike="noStrike" cap="none" normalizeH="0" baseline="0" smtClean="0">
            <a:ln>
              <a:noFill/>
            </a:ln>
            <a:solidFill>
              <a:srgbClr val="000000"/>
            </a:solidFill>
            <a:effectLst/>
            <a:latin typeface="Times New Roman" pitchFamily="18" charset="0"/>
            <a:cs typeface="Times New Roman" pitchFamily="18" charset="0"/>
            <a:sym typeface="Times New Roman" pitchFamily="18" charset="0"/>
          </a:defRPr>
        </a:defPPr>
      </a:lstStyle>
    </a:lnDef>
  </a:objectDefaults>
  <a:extraClrSchemeLst/>
</a:theme>
</file>

<file path=ppt/theme/theme9.xml><?xml version="1.0" encoding="utf-8"?>
<a:theme xmlns:a="http://schemas.openxmlformats.org/drawingml/2006/main" name="49_Blank Presentation - Blank">
  <a:themeElements>
    <a:clrScheme name="">
      <a:dk1>
        <a:srgbClr val="000000"/>
      </a:dk1>
      <a:lt1>
        <a:srgbClr val="FFFFFF"/>
      </a:lt1>
      <a:dk2>
        <a:srgbClr val="A7A7A7"/>
      </a:dk2>
      <a:lt2>
        <a:srgbClr val="535353"/>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FF00FF"/>
      </a:folHlink>
    </a:clrScheme>
    <a:fontScheme name="49_Blank Presentation - Blan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707070"/>
        </a:solidFill>
        <a:ln w="25400" cap="flat" cmpd="sng" algn="ctr">
          <a:solidFill>
            <a:schemeClr val="accent1"/>
          </a:solidFill>
          <a:prstDash val="solid"/>
          <a:round/>
          <a:headEnd type="none" w="med" len="med"/>
          <a:tailEnd type="none" w="med" len="med"/>
        </a:ln>
        <a:effectLst/>
      </a:spPr>
      <a:bodyPr vert="horz" wrap="square" lIns="46800" tIns="46800" rIns="46800" bIns="46800" numCol="1" anchor="t" anchorCtr="0" compatLnSpc="1">
        <a:prstTxWarp prst="textNoShape">
          <a:avLst/>
        </a:prstTxWarp>
        <a:spAutoFit/>
      </a:bodyPr>
      <a:lstStyle>
        <a:defPPr marL="0" marR="0" indent="0" algn="l" defTabSz="457200" rtl="0" eaLnBrk="1" fontAlgn="base" latinLnBrk="0" hangingPunct="0">
          <a:lnSpc>
            <a:spcPct val="100000"/>
          </a:lnSpc>
          <a:spcBef>
            <a:spcPct val="0"/>
          </a:spcBef>
          <a:spcAft>
            <a:spcPct val="0"/>
          </a:spcAft>
          <a:buClrTx/>
          <a:buSzTx/>
          <a:buFontTx/>
          <a:buNone/>
          <a:tabLst/>
          <a:defRPr kumimoji="0" lang="ar-JO" sz="1800" b="0" i="0" u="none" strike="noStrike" cap="none" normalizeH="0" baseline="0" smtClean="0">
            <a:ln>
              <a:noFill/>
            </a:ln>
            <a:solidFill>
              <a:srgbClr val="000000"/>
            </a:solidFill>
            <a:effectLst/>
            <a:latin typeface="Times New Roman" pitchFamily="18" charset="0"/>
            <a:cs typeface="Times New Roman" pitchFamily="18" charset="0"/>
            <a:sym typeface="Times New Roman" pitchFamily="18" charset="0"/>
          </a:defRPr>
        </a:defPPr>
      </a:lstStyle>
    </a:spDef>
    <a:lnDef>
      <a:spPr bwMode="auto">
        <a:xfrm>
          <a:off x="0" y="0"/>
          <a:ext cx="1" cy="1"/>
        </a:xfrm>
        <a:custGeom>
          <a:avLst/>
          <a:gdLst/>
          <a:ahLst/>
          <a:cxnLst/>
          <a:rect l="0" t="0" r="0" b="0"/>
          <a:pathLst/>
        </a:custGeom>
        <a:solidFill>
          <a:srgbClr val="707070"/>
        </a:solidFill>
        <a:ln w="25400" cap="flat" cmpd="sng" algn="ctr">
          <a:solidFill>
            <a:schemeClr val="accent1"/>
          </a:solidFill>
          <a:prstDash val="solid"/>
          <a:round/>
          <a:headEnd type="none" w="med" len="med"/>
          <a:tailEnd type="none" w="med" len="med"/>
        </a:ln>
        <a:effectLst/>
      </a:spPr>
      <a:bodyPr vert="horz" wrap="square" lIns="46800" tIns="46800" rIns="46800" bIns="46800" numCol="1" anchor="t" anchorCtr="0" compatLnSpc="1">
        <a:prstTxWarp prst="textNoShape">
          <a:avLst/>
        </a:prstTxWarp>
        <a:spAutoFit/>
      </a:bodyPr>
      <a:lstStyle>
        <a:defPPr marL="0" marR="0" indent="0" algn="l" defTabSz="457200" rtl="0" eaLnBrk="1" fontAlgn="base" latinLnBrk="0" hangingPunct="0">
          <a:lnSpc>
            <a:spcPct val="100000"/>
          </a:lnSpc>
          <a:spcBef>
            <a:spcPct val="0"/>
          </a:spcBef>
          <a:spcAft>
            <a:spcPct val="0"/>
          </a:spcAft>
          <a:buClrTx/>
          <a:buSzTx/>
          <a:buFontTx/>
          <a:buNone/>
          <a:tabLst/>
          <a:defRPr kumimoji="0" lang="ar-JO" sz="1800" b="0" i="0" u="none" strike="noStrike" cap="none" normalizeH="0" baseline="0" smtClean="0">
            <a:ln>
              <a:noFill/>
            </a:ln>
            <a:solidFill>
              <a:srgbClr val="000000"/>
            </a:solidFill>
            <a:effectLst/>
            <a:latin typeface="Times New Roman" pitchFamily="18" charset="0"/>
            <a:cs typeface="Times New Roman" pitchFamily="18" charset="0"/>
            <a:sym typeface="Times New Roman" pitchFamily="18" charset="0"/>
          </a:defRPr>
        </a:defPPr>
      </a:lstStyle>
    </a:lnDef>
  </a:objectDefaults>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3.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4.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5.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6.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7.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8.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9.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0.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1.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2.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3.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1978</TotalTime>
  <Words>8299</Words>
  <Application>Microsoft Office PowerPoint</Application>
  <PresentationFormat>On-screen Show (4:3)</PresentationFormat>
  <Paragraphs>1339</Paragraphs>
  <Slides>155</Slides>
  <Notes>118</Notes>
  <HiddenSlides>0</HiddenSlides>
  <MMClips>0</MMClips>
  <ScaleCrop>false</ScaleCrop>
  <HeadingPairs>
    <vt:vector size="6" baseType="variant">
      <vt:variant>
        <vt:lpstr>Fonts Used</vt:lpstr>
      </vt:variant>
      <vt:variant>
        <vt:i4>14</vt:i4>
      </vt:variant>
      <vt:variant>
        <vt:lpstr>Theme</vt:lpstr>
      </vt:variant>
      <vt:variant>
        <vt:i4>32</vt:i4>
      </vt:variant>
      <vt:variant>
        <vt:lpstr>Slide Titles</vt:lpstr>
      </vt:variant>
      <vt:variant>
        <vt:i4>155</vt:i4>
      </vt:variant>
    </vt:vector>
  </HeadingPairs>
  <TitlesOfParts>
    <vt:vector size="201" baseType="lpstr">
      <vt:lpstr>ＭＳ Ｐゴシック</vt:lpstr>
      <vt:lpstr>Arial</vt:lpstr>
      <vt:lpstr>Aril</vt:lpstr>
      <vt:lpstr>Calibri</vt:lpstr>
      <vt:lpstr>Comic Sans MS</vt:lpstr>
      <vt:lpstr>Helvetica</vt:lpstr>
      <vt:lpstr>Osaka</vt:lpstr>
      <vt:lpstr>Tahoma</vt:lpstr>
      <vt:lpstr>Times</vt:lpstr>
      <vt:lpstr>Times New Roman</vt:lpstr>
      <vt:lpstr>Trebuchet MS</vt:lpstr>
      <vt:lpstr>Tw Cen MT</vt:lpstr>
      <vt:lpstr>Wingdings</vt:lpstr>
      <vt:lpstr>Wingdings 2</vt:lpstr>
      <vt:lpstr>49_Blank Presentation</vt:lpstr>
      <vt:lpstr>49_Blank Presentation - Blank</vt:lpstr>
      <vt:lpstr>49_Blank Presentation - Blank</vt:lpstr>
      <vt:lpstr>49_Blank Presentation - Blank</vt:lpstr>
      <vt:lpstr>49_Blank Presentation - Blank 0</vt:lpstr>
      <vt:lpstr>49_Blank Presentation - Title Slide</vt:lpstr>
      <vt:lpstr>49_Blank Presentation - Title Slide</vt:lpstr>
      <vt:lpstr>49_Blank Presentation - Blank</vt:lpstr>
      <vt:lpstr>49_Blank Presentation - Blank</vt:lpstr>
      <vt:lpstr>50_Blank Presentation</vt:lpstr>
      <vt:lpstr>51_Blank Presentation</vt:lpstr>
      <vt:lpstr>52_Blank Presentation</vt:lpstr>
      <vt:lpstr>2_Slit</vt:lpstr>
      <vt:lpstr>1_Radar</vt:lpstr>
      <vt:lpstr>2_Radar</vt:lpstr>
      <vt:lpstr>5_Default Design</vt:lpstr>
      <vt:lpstr>53_Blank Presentation</vt:lpstr>
      <vt:lpstr>3_Default Design</vt:lpstr>
      <vt:lpstr>2_Default Design</vt:lpstr>
      <vt:lpstr>Blank Presentation</vt:lpstr>
      <vt:lpstr>3_Radar</vt:lpstr>
      <vt:lpstr>Orbit</vt:lpstr>
      <vt:lpstr>Default Design</vt:lpstr>
      <vt:lpstr>Compass</vt:lpstr>
      <vt:lpstr>24_Office Theme</vt:lpstr>
      <vt:lpstr>8_Default Design</vt:lpstr>
      <vt:lpstr>MEADOW</vt:lpstr>
      <vt:lpstr>4_Desk Lamp</vt:lpstr>
      <vt:lpstr>Median</vt:lpstr>
      <vt:lpstr>1_Glint</vt:lpstr>
      <vt:lpstr>6_Default Design</vt:lpstr>
      <vt:lpstr>1_Slit</vt:lpstr>
      <vt:lpstr>Book of نَاحُوم</vt:lpstr>
      <vt:lpstr>الكلمة المفتاحية</vt:lpstr>
      <vt:lpstr>الموضوع الرئيسي</vt:lpstr>
      <vt:lpstr>الآية المفتاحية</vt:lpstr>
      <vt:lpstr>بيان الملكوت</vt:lpstr>
      <vt:lpstr>البيان الموجز</vt:lpstr>
      <vt:lpstr>العهد</vt:lpstr>
      <vt:lpstr>الفداء</vt:lpstr>
      <vt:lpstr>المسيا</vt:lpstr>
      <vt:lpstr>مخطط سفر ناحوم</vt:lpstr>
      <vt:lpstr>باري هادلستون الكتاب المقدس الموجز (جراند رابيدز: بيكر ١٩٩٢)</vt:lpstr>
      <vt:lpstr>كن صبوراً</vt:lpstr>
      <vt:lpstr> ما الخطأ الذي نفعله عادة بخصوص صبر الله؟</vt:lpstr>
      <vt:lpstr>التباين بين    يونان وناحوم </vt:lpstr>
      <vt:lpstr>بعد 100 سنة</vt:lpstr>
      <vt:lpstr>PowerPoint Presentation</vt:lpstr>
      <vt:lpstr>2. سوف يدين الله الشرير وينقل البار للمستقبل أيضاً</vt:lpstr>
      <vt:lpstr>الفكرة الرئيسية</vt:lpstr>
      <vt:lpstr>ماذا تنتظر؟</vt:lpstr>
      <vt:lpstr>Black</vt:lpstr>
      <vt:lpstr>المحتويات</vt:lpstr>
      <vt:lpstr>العنوان والتاريخ</vt:lpstr>
      <vt:lpstr>مدينة نينوى</vt:lpstr>
      <vt:lpstr>كن صبوراً</vt:lpstr>
      <vt:lpstr>تكملة</vt:lpstr>
      <vt:lpstr>رسائل عظيمة، الأنبياء الصغار</vt:lpstr>
      <vt:lpstr>كن</vt:lpstr>
      <vt:lpstr>يونان نبي الله المتردد</vt:lpstr>
      <vt:lpstr>يونان  نينوى الشريرة</vt:lpstr>
      <vt:lpstr>يونان  توبة نينوى المدهشة</vt:lpstr>
      <vt:lpstr>يونان  انتظار الدينونة</vt:lpstr>
      <vt:lpstr>كلمة نبوية ليوم القوة العسكرية</vt:lpstr>
      <vt:lpstr>PowerPoint Presentation</vt:lpstr>
      <vt:lpstr>التباين بين يونان وناحوم</vt:lpstr>
      <vt:lpstr>التباين بين يونان وناحوم</vt:lpstr>
      <vt:lpstr>جدول زمني</vt:lpstr>
      <vt:lpstr>Placing the Prophets</vt:lpstr>
      <vt:lpstr>التهديد الأشوري</vt:lpstr>
      <vt:lpstr>ماذا سيفعل الله بتوبة قصيرة العمر؟</vt:lpstr>
      <vt:lpstr>صبر الله الرائع</vt:lpstr>
      <vt:lpstr> ما الخطأ الذي نفعله عادة بخصوص صبر الله؟</vt:lpstr>
      <vt:lpstr>تكملة يونان</vt:lpstr>
      <vt:lpstr>بعد 100 سنة</vt:lpstr>
      <vt:lpstr>إسرائيل اليوم (ناسا)</vt:lpstr>
      <vt:lpstr>معركة كركميش (609 ق.م)</vt:lpstr>
      <vt:lpstr>ناحوم</vt:lpstr>
      <vt:lpstr>PowerPoint Presentation</vt:lpstr>
      <vt:lpstr>مخطط سفر ناحوم</vt:lpstr>
      <vt:lpstr>Slides on  ناحوم 1</vt:lpstr>
      <vt:lpstr>ناحوم 1: 1</vt:lpstr>
      <vt:lpstr>التأليف</vt:lpstr>
      <vt:lpstr>المواقع المحتملة لمسقط رأس ناحوم</vt:lpstr>
      <vt:lpstr>المستلمين</vt:lpstr>
      <vt:lpstr>الله عادل، ناحوم 1: 2-3</vt:lpstr>
      <vt:lpstr>الله كلي القدرة، ناحوم 1: 4 </vt:lpstr>
      <vt:lpstr>الله كلي القدرة، ناحوم 1: 5-6</vt:lpstr>
      <vt:lpstr>الله صالح، ناحوم 1: 7</vt:lpstr>
      <vt:lpstr>المركبات الآشورية</vt:lpstr>
      <vt:lpstr>الله صالح، ناحوم 1: 8</vt:lpstr>
      <vt:lpstr>طوفان</vt:lpstr>
      <vt:lpstr>ماذا تفتكرون على الرب هو صانع هلاكاً تاماً لا يقوم الضيق مرتين فإنهم وهم مشتبكون مثل الشوك وسكرانون كمن خمرهم يؤكلون كالقش اليابس بالكمال (ناحوم 1: 9-10)</vt:lpstr>
      <vt:lpstr>تتميم نبوات ناحوم</vt:lpstr>
      <vt:lpstr>تتميم نبوات ناحوم</vt:lpstr>
      <vt:lpstr>تتميم نبوات ناحوم</vt:lpstr>
      <vt:lpstr>هوذا على الجبال قدما مبشر مناد بالسلام عيدي يا يهوذا أعيادك أوفي نذورك فإنه لا يعود يعبر فيك أيضاً المهلك قد انقرض كله (ناحوم 1: 15)</vt:lpstr>
      <vt:lpstr>لاهوت ناحوم</vt:lpstr>
      <vt:lpstr>لاهوت ناحوم</vt:lpstr>
      <vt:lpstr>المشكلة/ الوحدة</vt:lpstr>
      <vt:lpstr>مخطط سفر ناحوم</vt:lpstr>
      <vt:lpstr>Slides on  ناحوم 2 </vt:lpstr>
      <vt:lpstr>قد ارتفعت المقمعة على وجهك أحرس الحصن راقب الطريق شدد الحقوين مكِّن القوة جداً فإن الرب يرد عظمة يعقوب كعظمة إسرائيل لأن السالبين قد سلبوهم وأتلفوا قضبان كرومهم (ناحوم 2: 1-2)</vt:lpstr>
      <vt:lpstr>ترس أبطاله محمر رجال الجيش قرمزيون المركبات بنار الفولاذ  في يوم إعداده والسرو يهتز تهيج المركبات في الأزقة تتراكض في الساحات منظرها كمصابيح تجري كالبروق (ناحوم 2: 3-4)</vt:lpstr>
      <vt:lpstr>ناحوم 2: 5-6</vt:lpstr>
      <vt:lpstr>تتميم نبوات ناحوم</vt:lpstr>
      <vt:lpstr>تتميم نبوات ناحوم</vt:lpstr>
      <vt:lpstr>تدمير النظام المائي في نينوى</vt:lpstr>
      <vt:lpstr>تتميم نبوات ناحوم</vt:lpstr>
      <vt:lpstr>الهيكل التصالبي في ناحوم</vt:lpstr>
      <vt:lpstr>صورة الأسد (2: 11-13)</vt:lpstr>
      <vt:lpstr>ناحوم 2: 11-13</vt:lpstr>
      <vt:lpstr>ناحوم 2: 12</vt:lpstr>
      <vt:lpstr>Nahum 2:13 (NLT)</vt:lpstr>
      <vt:lpstr>تتميم نبوات ناحوم</vt:lpstr>
      <vt:lpstr>مخطط سفر ناحوم</vt:lpstr>
      <vt:lpstr>ناحوم 3 </vt:lpstr>
      <vt:lpstr>ناحوم 3: 1</vt:lpstr>
      <vt:lpstr>نينوى داخل قصر سنحاريب</vt:lpstr>
      <vt:lpstr>صوت السوط وصوت رعشة البكر وخيل تخب ومركبات تقفز وفرسان تنهض ولهيب السيف وبريق الرمح وكثرة جرحى ووفرة قتلى ولا نهاية للجثث يعثرون بجثثهم (ناحوم 3: 2-3)</vt:lpstr>
      <vt:lpstr>كان لامسو يحرس بوابات نينوى</vt:lpstr>
      <vt:lpstr>تتميم نبوات ناحوم</vt:lpstr>
      <vt:lpstr>ناحوم 3: 4</vt:lpstr>
      <vt:lpstr>إذلال المركبات الآشورية (3: 5-7)</vt:lpstr>
      <vt:lpstr>بوابة عشتار للبابليين المحتلين</vt:lpstr>
      <vt:lpstr>فائدة التسلسل الزمني المصري</vt:lpstr>
      <vt:lpstr>سقوط طيبة (663 ق.م)</vt:lpstr>
      <vt:lpstr>سقوط طيبة (663 ق.م)</vt:lpstr>
      <vt:lpstr>سقوط طيبة (663 ق.م)</vt:lpstr>
      <vt:lpstr>طيبة  احتلت ثانية من قبل الإسكندر الأكبر في 335 ق.م</vt:lpstr>
      <vt:lpstr>تتميم نبوات ناحوم</vt:lpstr>
      <vt:lpstr>تتميم نبوات ناحوم</vt:lpstr>
      <vt:lpstr>نينوى تدمرت بالطوفان (3: 14) والنار (3: 12)</vt:lpstr>
      <vt:lpstr>تتميم نبوات ناحوم</vt:lpstr>
      <vt:lpstr>تتميم نبوات ناحوم</vt:lpstr>
      <vt:lpstr>تتميم نبوات ناحوم</vt:lpstr>
      <vt:lpstr>ناحوم 3: 19 العدد النهائي</vt:lpstr>
      <vt:lpstr>تفاصيل النقش البارز من القصر الشمالي  لآشور بانيبال، نينوى، شمال العراق.</vt:lpstr>
      <vt:lpstr>تكلم الله من خلال أنبيائه</vt:lpstr>
      <vt:lpstr>2. سوف يدين الله الشرير وينقل البار للمستقبل أيضاً</vt:lpstr>
      <vt:lpstr>كن صبوراً</vt:lpstr>
      <vt:lpstr>وأكثر صبراً</vt:lpstr>
      <vt:lpstr>بقيت بعض أسوار نينوى</vt:lpstr>
      <vt:lpstr>الخريطة الحالية</vt:lpstr>
      <vt:lpstr>نينوى  احتلت داعش الموصل الحالية</vt:lpstr>
      <vt:lpstr>نينوى طردت داعش 200000 مسيحي</vt:lpstr>
      <vt:lpstr>نينوى دمرت الأسوار من قبل داعش في 2015</vt:lpstr>
      <vt:lpstr>نينوى  دمرت الأسوار من قبل داعش في 2015</vt:lpstr>
      <vt:lpstr>نينوى  دُمِّرَ قبر يونان من قبل داعش</vt:lpstr>
      <vt:lpstr>استعادة الموصل (2017)</vt:lpstr>
      <vt:lpstr>أوبرا وينفري</vt:lpstr>
      <vt:lpstr>جول أوستين</vt:lpstr>
      <vt:lpstr>حديث تحفيزي</vt:lpstr>
      <vt:lpstr>دينونة الله</vt:lpstr>
      <vt:lpstr>أمامنا مستقبل هائل في المسيح                        (رؤيا 20: 1-6).</vt:lpstr>
      <vt:lpstr>مملكة سياسية حرفية</vt:lpstr>
      <vt:lpstr>مستقبلنا</vt:lpstr>
      <vt:lpstr>الفكرة الرئيسية</vt:lpstr>
      <vt:lpstr>كن صبوراً</vt:lpstr>
      <vt:lpstr>انتظر، هذا كتابي</vt:lpstr>
      <vt:lpstr>PowerPoint Presentation</vt:lpstr>
      <vt:lpstr>2. سوف يدين الله الشرير  وينقل البار في المستقبل أيضاً</vt:lpstr>
      <vt:lpstr>الآية المفتاحية</vt:lpstr>
      <vt:lpstr>ماذا تنتظر؟</vt:lpstr>
      <vt:lpstr>Black</vt:lpstr>
      <vt:lpstr>مسح العهد القديم   •  BibleStudyDownloads.org</vt:lpstr>
      <vt:lpstr>تشابه ميخا وأشعياء</vt:lpstr>
      <vt:lpstr>PowerPoint Presentation</vt:lpstr>
      <vt:lpstr>PowerPoint Presentation</vt:lpstr>
      <vt:lpstr>PowerPoint Presentation</vt:lpstr>
      <vt:lpstr>PowerPoint Presentation</vt:lpstr>
      <vt:lpstr>PowerPoint Presentation</vt:lpstr>
      <vt:lpstr>تتميم نبوات ناحوم</vt:lpstr>
      <vt:lpstr>تتميم نبوات ناحوم</vt:lpstr>
      <vt:lpstr>تتميم نبوات ناحوم</vt:lpstr>
      <vt:lpstr>تتميم نبوات ناحوم</vt:lpstr>
      <vt:lpstr>تتميم نبوات ناحوم</vt:lpstr>
      <vt:lpstr>تتميم نبوات ناحوم</vt:lpstr>
      <vt:lpstr>تتميم نبوات ناحوم</vt:lpstr>
      <vt:lpstr>تتميم نبوات ناحوم</vt:lpstr>
      <vt:lpstr>تتميم نبوات ناحوم</vt:lpstr>
      <vt:lpstr>تتميم نبوات ناحوم</vt:lpstr>
      <vt:lpstr>تتميم نبوات ناحوم</vt:lpstr>
      <vt:lpstr>تتميم نبوات ناحوم</vt:lpstr>
      <vt:lpstr>تتميم نبوات ناحوم</vt:lpstr>
      <vt:lpstr>Black</vt:lpstr>
      <vt:lpstr>مسح العهد القديم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Book of Nahum</dc:title>
  <dc:creator>user</dc:creator>
  <cp:lastModifiedBy>Rami Jwainat</cp:lastModifiedBy>
  <cp:revision>49</cp:revision>
  <dcterms:modified xsi:type="dcterms:W3CDTF">2024-02-17T07:33:05Z</dcterms:modified>
</cp:coreProperties>
</file>